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drawings/drawing14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drawings/drawing12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8" r:id="rId3"/>
    <p:sldId id="407" r:id="rId4"/>
    <p:sldId id="270" r:id="rId5"/>
    <p:sldId id="272" r:id="rId6"/>
    <p:sldId id="281" r:id="rId7"/>
    <p:sldId id="397" r:id="rId8"/>
    <p:sldId id="403" r:id="rId9"/>
    <p:sldId id="404" r:id="rId10"/>
    <p:sldId id="400" r:id="rId11"/>
    <p:sldId id="406" r:id="rId12"/>
    <p:sldId id="410" r:id="rId13"/>
    <p:sldId id="411" r:id="rId14"/>
    <p:sldId id="412" r:id="rId15"/>
    <p:sldId id="345" r:id="rId16"/>
    <p:sldId id="310" r:id="rId17"/>
    <p:sldId id="414" r:id="rId18"/>
    <p:sldId id="4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99"/>
    <a:srgbClr val="FF0000"/>
    <a:srgbClr val="336600"/>
    <a:srgbClr val="FF3300"/>
    <a:srgbClr val="3333CC"/>
    <a:srgbClr val="008000"/>
    <a:srgbClr val="336699"/>
    <a:srgbClr val="FF996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68" autoAdjust="0"/>
    <p:restoredTop sz="98824" autoAdjust="0"/>
  </p:normalViewPr>
  <p:slideViewPr>
    <p:cSldViewPr>
      <p:cViewPr>
        <p:scale>
          <a:sx n="100" d="100"/>
          <a:sy n="100" d="100"/>
        </p:scale>
        <p:origin x="-23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ata%20latest\2014\aPPT%20paper%20writing%20(adv%20material)\&#916;%20f%20&amp;%20&#916;%20&#915;_140304OYW_140304OYW_140304PNL_140304PNL_140306PUH_140306PUH_t=0.2%20..%20252.7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E:\Data%20latest\2014\aPPT%20paper%20writing%20(adv%20material)\&#916;%20f%20&amp;%20&#916;%20&#915;_140304OYW_140304OYW_140304PNL_140304PNL_140306PUH_140306PUH_t=0.2%20..%20252.7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Data%20latest\2014\aPPT%20paper%20writing%20(adv%20material)\&#916;%20f%20&amp;%20&#916;%20&#915;_140304RUW_140304RUW_140516LIK_140516LIK_140516LBS_140516LBS__140320POV_140320POV_t=0.3%20..%20716.7-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%20latest\2014\aPPT%20paper%20writing%20(adv%20material)\Figure%203,%20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Data%20latest\2014\aPPT%20paper%20writing%20(adv%20material)\Figure%203,%204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Data%20latest\2014\aPPT%20paper%20writing%20(adv%20material)\Figure%203,%204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Data%20latest\2014\aPPT%20paper%20writing%20(adv%20material)\&#916;%20f%20&amp;%20&#916;%20&#915;_140304OYW_140304OYW_140304PNL_140304PNL_140306PUH_140306PUH_t=0.2%20..%20252.7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E:\Data%20latest\2014\aPPT%20paper%20writing%20(adv%20material)\Fibrinogen%20Calibration%20curve%20with%20damping%20freq%20together%20Adv%20material%20formatblates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E:\Data%20latest\2014\aPPT%20paper%20writing%20(adv%20material)\&#916;%20f%20&amp;%20&#916;%20&#915;_140304OYW_140304OYW_140304PNL_140304PNL_140306PUH_140306PUH_t=0.2%20..%20252.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11168996145166371"/>
          <c:y val="3.1496509744792539E-2"/>
          <c:w val="0.62849466877400861"/>
          <c:h val="0.8021664034077185"/>
        </c:manualLayout>
      </c:layout>
      <c:scatterChart>
        <c:scatterStyle val="smoothMarker"/>
        <c:ser>
          <c:idx val="0"/>
          <c:order val="0"/>
          <c:tx>
            <c:v>aPTT Coagulation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Sheet1!$F$1:$F$363</c:f>
              <c:numCache>
                <c:formatCode>General</c:formatCode>
                <c:ptCount val="363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  <c:pt idx="4">
                  <c:v>14</c:v>
                </c:pt>
                <c:pt idx="5">
                  <c:v>19.5</c:v>
                </c:pt>
                <c:pt idx="6">
                  <c:v>25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43</c:v>
                </c:pt>
                <c:pt idx="11">
                  <c:v>46.5</c:v>
                </c:pt>
                <c:pt idx="12">
                  <c:v>50</c:v>
                </c:pt>
                <c:pt idx="13">
                  <c:v>54</c:v>
                </c:pt>
                <c:pt idx="14">
                  <c:v>57.5</c:v>
                </c:pt>
                <c:pt idx="15">
                  <c:v>61</c:v>
                </c:pt>
                <c:pt idx="16">
                  <c:v>66</c:v>
                </c:pt>
                <c:pt idx="17">
                  <c:v>68</c:v>
                </c:pt>
                <c:pt idx="18">
                  <c:v>70</c:v>
                </c:pt>
                <c:pt idx="19">
                  <c:v>74</c:v>
                </c:pt>
                <c:pt idx="20">
                  <c:v>76</c:v>
                </c:pt>
                <c:pt idx="21">
                  <c:v>78</c:v>
                </c:pt>
                <c:pt idx="22">
                  <c:v>90</c:v>
                </c:pt>
                <c:pt idx="23">
                  <c:v>30</c:v>
                </c:pt>
                <c:pt idx="24">
                  <c:v>-30</c:v>
                </c:pt>
                <c:pt idx="25">
                  <c:v>-123</c:v>
                </c:pt>
                <c:pt idx="26">
                  <c:v>-130</c:v>
                </c:pt>
                <c:pt idx="27">
                  <c:v>-137</c:v>
                </c:pt>
                <c:pt idx="28">
                  <c:v>-127</c:v>
                </c:pt>
                <c:pt idx="29">
                  <c:v>-124.5</c:v>
                </c:pt>
                <c:pt idx="30">
                  <c:v>-122</c:v>
                </c:pt>
                <c:pt idx="31">
                  <c:v>-131</c:v>
                </c:pt>
                <c:pt idx="32">
                  <c:v>-148</c:v>
                </c:pt>
                <c:pt idx="33">
                  <c:v>-165</c:v>
                </c:pt>
                <c:pt idx="34">
                  <c:v>-173</c:v>
                </c:pt>
                <c:pt idx="35">
                  <c:v>-179.5</c:v>
                </c:pt>
                <c:pt idx="36">
                  <c:v>-186</c:v>
                </c:pt>
                <c:pt idx="37">
                  <c:v>-191</c:v>
                </c:pt>
                <c:pt idx="38">
                  <c:v>-195</c:v>
                </c:pt>
                <c:pt idx="39">
                  <c:v>-199</c:v>
                </c:pt>
                <c:pt idx="40">
                  <c:v>-205</c:v>
                </c:pt>
                <c:pt idx="41">
                  <c:v>-205.5</c:v>
                </c:pt>
                <c:pt idx="42">
                  <c:v>-206</c:v>
                </c:pt>
                <c:pt idx="43">
                  <c:v>-208</c:v>
                </c:pt>
                <c:pt idx="44">
                  <c:v>-209.5</c:v>
                </c:pt>
                <c:pt idx="45">
                  <c:v>-211</c:v>
                </c:pt>
                <c:pt idx="46">
                  <c:v>-214</c:v>
                </c:pt>
                <c:pt idx="47">
                  <c:v>-214.5</c:v>
                </c:pt>
                <c:pt idx="48">
                  <c:v>-215</c:v>
                </c:pt>
                <c:pt idx="49">
                  <c:v>-217</c:v>
                </c:pt>
                <c:pt idx="50">
                  <c:v>-217.5</c:v>
                </c:pt>
                <c:pt idx="51">
                  <c:v>-218</c:v>
                </c:pt>
                <c:pt idx="52">
                  <c:v>-219</c:v>
                </c:pt>
                <c:pt idx="53">
                  <c:v>-219.5</c:v>
                </c:pt>
                <c:pt idx="54">
                  <c:v>-220</c:v>
                </c:pt>
                <c:pt idx="55">
                  <c:v>-221</c:v>
                </c:pt>
                <c:pt idx="56">
                  <c:v>-223</c:v>
                </c:pt>
                <c:pt idx="57">
                  <c:v>-225</c:v>
                </c:pt>
                <c:pt idx="58">
                  <c:v>-227</c:v>
                </c:pt>
                <c:pt idx="59">
                  <c:v>-229.5</c:v>
                </c:pt>
                <c:pt idx="60">
                  <c:v>-232</c:v>
                </c:pt>
                <c:pt idx="61">
                  <c:v>-235</c:v>
                </c:pt>
                <c:pt idx="62">
                  <c:v>-241</c:v>
                </c:pt>
                <c:pt idx="63">
                  <c:v>-247</c:v>
                </c:pt>
                <c:pt idx="64">
                  <c:v>-267</c:v>
                </c:pt>
                <c:pt idx="65">
                  <c:v>-274</c:v>
                </c:pt>
                <c:pt idx="66">
                  <c:v>-289.66666666666708</c:v>
                </c:pt>
                <c:pt idx="67">
                  <c:v>-303.16666666666708</c:v>
                </c:pt>
                <c:pt idx="68">
                  <c:v>-317.5</c:v>
                </c:pt>
                <c:pt idx="69">
                  <c:v>-354</c:v>
                </c:pt>
                <c:pt idx="70">
                  <c:v>-376</c:v>
                </c:pt>
                <c:pt idx="71">
                  <c:v>-418</c:v>
                </c:pt>
                <c:pt idx="72">
                  <c:v>-438</c:v>
                </c:pt>
                <c:pt idx="73">
                  <c:v>-475</c:v>
                </c:pt>
                <c:pt idx="74">
                  <c:v>-506</c:v>
                </c:pt>
                <c:pt idx="75">
                  <c:v>-520</c:v>
                </c:pt>
                <c:pt idx="76">
                  <c:v>-541</c:v>
                </c:pt>
                <c:pt idx="77">
                  <c:v>-550</c:v>
                </c:pt>
                <c:pt idx="78">
                  <c:v>-564</c:v>
                </c:pt>
                <c:pt idx="79">
                  <c:v>-569</c:v>
                </c:pt>
                <c:pt idx="80">
                  <c:v>-579</c:v>
                </c:pt>
                <c:pt idx="81">
                  <c:v>-585</c:v>
                </c:pt>
                <c:pt idx="82">
                  <c:v>-588</c:v>
                </c:pt>
                <c:pt idx="83">
                  <c:v>-593</c:v>
                </c:pt>
                <c:pt idx="84">
                  <c:v>-596</c:v>
                </c:pt>
                <c:pt idx="85">
                  <c:v>-598</c:v>
                </c:pt>
                <c:pt idx="86">
                  <c:v>-601</c:v>
                </c:pt>
                <c:pt idx="87">
                  <c:v>-603</c:v>
                </c:pt>
                <c:pt idx="88">
                  <c:v>-605</c:v>
                </c:pt>
                <c:pt idx="89">
                  <c:v>-607</c:v>
                </c:pt>
                <c:pt idx="90">
                  <c:v>-608</c:v>
                </c:pt>
                <c:pt idx="91">
                  <c:v>-610</c:v>
                </c:pt>
                <c:pt idx="92">
                  <c:v>-611</c:v>
                </c:pt>
                <c:pt idx="93">
                  <c:v>-613</c:v>
                </c:pt>
                <c:pt idx="94">
                  <c:v>-613</c:v>
                </c:pt>
                <c:pt idx="95">
                  <c:v>-613</c:v>
                </c:pt>
                <c:pt idx="96">
                  <c:v>-613</c:v>
                </c:pt>
                <c:pt idx="97">
                  <c:v>-613</c:v>
                </c:pt>
                <c:pt idx="98">
                  <c:v>-613</c:v>
                </c:pt>
                <c:pt idx="99">
                  <c:v>-613</c:v>
                </c:pt>
                <c:pt idx="100">
                  <c:v>-613</c:v>
                </c:pt>
                <c:pt idx="101">
                  <c:v>-613</c:v>
                </c:pt>
                <c:pt idx="102">
                  <c:v>-613</c:v>
                </c:pt>
                <c:pt idx="103">
                  <c:v>-613</c:v>
                </c:pt>
                <c:pt idx="104">
                  <c:v>-613</c:v>
                </c:pt>
                <c:pt idx="105">
                  <c:v>-613</c:v>
                </c:pt>
                <c:pt idx="106">
                  <c:v>-613</c:v>
                </c:pt>
                <c:pt idx="107">
                  <c:v>-613</c:v>
                </c:pt>
                <c:pt idx="108">
                  <c:v>-613</c:v>
                </c:pt>
                <c:pt idx="109">
                  <c:v>-613</c:v>
                </c:pt>
                <c:pt idx="110">
                  <c:v>-613</c:v>
                </c:pt>
                <c:pt idx="111">
                  <c:v>-613</c:v>
                </c:pt>
                <c:pt idx="112">
                  <c:v>-613</c:v>
                </c:pt>
                <c:pt idx="113">
                  <c:v>-613</c:v>
                </c:pt>
                <c:pt idx="114">
                  <c:v>-613</c:v>
                </c:pt>
                <c:pt idx="115">
                  <c:v>-613</c:v>
                </c:pt>
                <c:pt idx="116">
                  <c:v>-613</c:v>
                </c:pt>
                <c:pt idx="117">
                  <c:v>-613</c:v>
                </c:pt>
                <c:pt idx="118">
                  <c:v>-613</c:v>
                </c:pt>
                <c:pt idx="119">
                  <c:v>-613</c:v>
                </c:pt>
                <c:pt idx="120">
                  <c:v>-613</c:v>
                </c:pt>
                <c:pt idx="121">
                  <c:v>-613</c:v>
                </c:pt>
                <c:pt idx="122">
                  <c:v>-613</c:v>
                </c:pt>
                <c:pt idx="123">
                  <c:v>-613</c:v>
                </c:pt>
                <c:pt idx="124">
                  <c:v>-613</c:v>
                </c:pt>
                <c:pt idx="125">
                  <c:v>-613</c:v>
                </c:pt>
                <c:pt idx="126">
                  <c:v>-613</c:v>
                </c:pt>
                <c:pt idx="127">
                  <c:v>-613</c:v>
                </c:pt>
                <c:pt idx="128">
                  <c:v>-613</c:v>
                </c:pt>
                <c:pt idx="129">
                  <c:v>-613</c:v>
                </c:pt>
                <c:pt idx="130">
                  <c:v>-613</c:v>
                </c:pt>
                <c:pt idx="131">
                  <c:v>-613</c:v>
                </c:pt>
                <c:pt idx="132">
                  <c:v>-613</c:v>
                </c:pt>
                <c:pt idx="133">
                  <c:v>-641</c:v>
                </c:pt>
                <c:pt idx="134">
                  <c:v>-641</c:v>
                </c:pt>
                <c:pt idx="135">
                  <c:v>-641</c:v>
                </c:pt>
                <c:pt idx="136">
                  <c:v>-641</c:v>
                </c:pt>
                <c:pt idx="137">
                  <c:v>-641</c:v>
                </c:pt>
                <c:pt idx="138">
                  <c:v>-641</c:v>
                </c:pt>
                <c:pt idx="139">
                  <c:v>-643</c:v>
                </c:pt>
                <c:pt idx="140">
                  <c:v>-643</c:v>
                </c:pt>
                <c:pt idx="141">
                  <c:v>-643</c:v>
                </c:pt>
                <c:pt idx="142">
                  <c:v>-643</c:v>
                </c:pt>
                <c:pt idx="143">
                  <c:v>-643</c:v>
                </c:pt>
                <c:pt idx="144">
                  <c:v>-643</c:v>
                </c:pt>
                <c:pt idx="145">
                  <c:v>-645</c:v>
                </c:pt>
                <c:pt idx="146">
                  <c:v>-645</c:v>
                </c:pt>
                <c:pt idx="147">
                  <c:v>-645</c:v>
                </c:pt>
                <c:pt idx="148">
                  <c:v>-645</c:v>
                </c:pt>
                <c:pt idx="149">
                  <c:v>-645</c:v>
                </c:pt>
                <c:pt idx="150">
                  <c:v>-646</c:v>
                </c:pt>
                <c:pt idx="151">
                  <c:v>-646</c:v>
                </c:pt>
                <c:pt idx="152">
                  <c:v>-646.5</c:v>
                </c:pt>
                <c:pt idx="153">
                  <c:v>-647</c:v>
                </c:pt>
                <c:pt idx="154">
                  <c:v>-647</c:v>
                </c:pt>
                <c:pt idx="155">
                  <c:v>-647</c:v>
                </c:pt>
                <c:pt idx="156">
                  <c:v>-647</c:v>
                </c:pt>
                <c:pt idx="157">
                  <c:v>-648</c:v>
                </c:pt>
                <c:pt idx="158">
                  <c:v>-649</c:v>
                </c:pt>
                <c:pt idx="159">
                  <c:v>-649</c:v>
                </c:pt>
                <c:pt idx="160">
                  <c:v>-649</c:v>
                </c:pt>
                <c:pt idx="161">
                  <c:v>-649</c:v>
                </c:pt>
                <c:pt idx="162">
                  <c:v>-649</c:v>
                </c:pt>
                <c:pt idx="163">
                  <c:v>-649</c:v>
                </c:pt>
                <c:pt idx="164">
                  <c:v>-649</c:v>
                </c:pt>
                <c:pt idx="165">
                  <c:v>-651</c:v>
                </c:pt>
                <c:pt idx="166">
                  <c:v>-651</c:v>
                </c:pt>
                <c:pt idx="167">
                  <c:v>-651</c:v>
                </c:pt>
                <c:pt idx="168">
                  <c:v>-651</c:v>
                </c:pt>
                <c:pt idx="169">
                  <c:v>-651</c:v>
                </c:pt>
                <c:pt idx="170">
                  <c:v>-651</c:v>
                </c:pt>
                <c:pt idx="171">
                  <c:v>-651</c:v>
                </c:pt>
                <c:pt idx="172">
                  <c:v>-651</c:v>
                </c:pt>
                <c:pt idx="173">
                  <c:v>-652</c:v>
                </c:pt>
                <c:pt idx="174">
                  <c:v>-653</c:v>
                </c:pt>
                <c:pt idx="175">
                  <c:v>-653</c:v>
                </c:pt>
                <c:pt idx="176">
                  <c:v>-653</c:v>
                </c:pt>
                <c:pt idx="177">
                  <c:v>-653</c:v>
                </c:pt>
                <c:pt idx="178">
                  <c:v>-653</c:v>
                </c:pt>
                <c:pt idx="179">
                  <c:v>-653</c:v>
                </c:pt>
                <c:pt idx="180">
                  <c:v>-653</c:v>
                </c:pt>
                <c:pt idx="181">
                  <c:v>-653</c:v>
                </c:pt>
                <c:pt idx="182">
                  <c:v>-654</c:v>
                </c:pt>
                <c:pt idx="183">
                  <c:v>-654</c:v>
                </c:pt>
                <c:pt idx="184">
                  <c:v>-654</c:v>
                </c:pt>
                <c:pt idx="185">
                  <c:v>-655</c:v>
                </c:pt>
                <c:pt idx="186">
                  <c:v>-655</c:v>
                </c:pt>
                <c:pt idx="187">
                  <c:v>-655</c:v>
                </c:pt>
                <c:pt idx="188">
                  <c:v>-655</c:v>
                </c:pt>
                <c:pt idx="189">
                  <c:v>-655</c:v>
                </c:pt>
                <c:pt idx="190">
                  <c:v>-655</c:v>
                </c:pt>
                <c:pt idx="191">
                  <c:v>-655</c:v>
                </c:pt>
                <c:pt idx="192">
                  <c:v>-656</c:v>
                </c:pt>
                <c:pt idx="193">
                  <c:v>-656</c:v>
                </c:pt>
                <c:pt idx="194">
                  <c:v>-657</c:v>
                </c:pt>
                <c:pt idx="195">
                  <c:v>-657</c:v>
                </c:pt>
                <c:pt idx="196">
                  <c:v>-657</c:v>
                </c:pt>
                <c:pt idx="197">
                  <c:v>-657</c:v>
                </c:pt>
                <c:pt idx="198">
                  <c:v>-657</c:v>
                </c:pt>
                <c:pt idx="199">
                  <c:v>-657</c:v>
                </c:pt>
                <c:pt idx="200">
                  <c:v>-657</c:v>
                </c:pt>
                <c:pt idx="201">
                  <c:v>-657</c:v>
                </c:pt>
                <c:pt idx="202">
                  <c:v>-658</c:v>
                </c:pt>
                <c:pt idx="203">
                  <c:v>-658</c:v>
                </c:pt>
                <c:pt idx="204">
                  <c:v>-659</c:v>
                </c:pt>
                <c:pt idx="205">
                  <c:v>-658</c:v>
                </c:pt>
                <c:pt idx="206">
                  <c:v>-659</c:v>
                </c:pt>
                <c:pt idx="207">
                  <c:v>-659</c:v>
                </c:pt>
                <c:pt idx="208">
                  <c:v>-659</c:v>
                </c:pt>
                <c:pt idx="209">
                  <c:v>-659</c:v>
                </c:pt>
                <c:pt idx="210">
                  <c:v>-659</c:v>
                </c:pt>
                <c:pt idx="211">
                  <c:v>-659</c:v>
                </c:pt>
                <c:pt idx="212">
                  <c:v>-659</c:v>
                </c:pt>
                <c:pt idx="213">
                  <c:v>-660</c:v>
                </c:pt>
                <c:pt idx="214">
                  <c:v>-660</c:v>
                </c:pt>
                <c:pt idx="215">
                  <c:v>-661</c:v>
                </c:pt>
                <c:pt idx="216">
                  <c:v>-661</c:v>
                </c:pt>
                <c:pt idx="217">
                  <c:v>-661</c:v>
                </c:pt>
                <c:pt idx="218">
                  <c:v>-661</c:v>
                </c:pt>
                <c:pt idx="219">
                  <c:v>-661</c:v>
                </c:pt>
                <c:pt idx="220">
                  <c:v>-661</c:v>
                </c:pt>
                <c:pt idx="221">
                  <c:v>-661</c:v>
                </c:pt>
                <c:pt idx="222">
                  <c:v>-662</c:v>
                </c:pt>
                <c:pt idx="223">
                  <c:v>-662</c:v>
                </c:pt>
                <c:pt idx="224">
                  <c:v>-662</c:v>
                </c:pt>
                <c:pt idx="225">
                  <c:v>-663</c:v>
                </c:pt>
                <c:pt idx="226">
                  <c:v>-662</c:v>
                </c:pt>
                <c:pt idx="227">
                  <c:v>-663</c:v>
                </c:pt>
                <c:pt idx="228">
                  <c:v>-663</c:v>
                </c:pt>
                <c:pt idx="229">
                  <c:v>-663</c:v>
                </c:pt>
                <c:pt idx="230">
                  <c:v>-663</c:v>
                </c:pt>
                <c:pt idx="231">
                  <c:v>-663</c:v>
                </c:pt>
                <c:pt idx="232">
                  <c:v>-663</c:v>
                </c:pt>
                <c:pt idx="233">
                  <c:v>-663</c:v>
                </c:pt>
                <c:pt idx="234">
                  <c:v>-663</c:v>
                </c:pt>
                <c:pt idx="235">
                  <c:v>-663</c:v>
                </c:pt>
                <c:pt idx="236">
                  <c:v>-663.5</c:v>
                </c:pt>
                <c:pt idx="237">
                  <c:v>-664</c:v>
                </c:pt>
                <c:pt idx="238">
                  <c:v>-663</c:v>
                </c:pt>
                <c:pt idx="239">
                  <c:v>-664</c:v>
                </c:pt>
                <c:pt idx="240">
                  <c:v>-665</c:v>
                </c:pt>
                <c:pt idx="241">
                  <c:v>-665</c:v>
                </c:pt>
                <c:pt idx="242">
                  <c:v>-665</c:v>
                </c:pt>
                <c:pt idx="243">
                  <c:v>-665</c:v>
                </c:pt>
                <c:pt idx="244">
                  <c:v>-665</c:v>
                </c:pt>
                <c:pt idx="245">
                  <c:v>-665</c:v>
                </c:pt>
                <c:pt idx="246">
                  <c:v>-665</c:v>
                </c:pt>
                <c:pt idx="247">
                  <c:v>-665</c:v>
                </c:pt>
                <c:pt idx="248">
                  <c:v>-665</c:v>
                </c:pt>
                <c:pt idx="249">
                  <c:v>-665</c:v>
                </c:pt>
                <c:pt idx="250">
                  <c:v>-665</c:v>
                </c:pt>
                <c:pt idx="251">
                  <c:v>-665</c:v>
                </c:pt>
                <c:pt idx="252">
                  <c:v>-665</c:v>
                </c:pt>
                <c:pt idx="253">
                  <c:v>-665.5</c:v>
                </c:pt>
                <c:pt idx="254">
                  <c:v>-666</c:v>
                </c:pt>
                <c:pt idx="255">
                  <c:v>-666</c:v>
                </c:pt>
                <c:pt idx="256">
                  <c:v>-667</c:v>
                </c:pt>
                <c:pt idx="257">
                  <c:v>-666</c:v>
                </c:pt>
                <c:pt idx="258">
                  <c:v>-667</c:v>
                </c:pt>
                <c:pt idx="259">
                  <c:v>-667</c:v>
                </c:pt>
                <c:pt idx="260">
                  <c:v>-667</c:v>
                </c:pt>
                <c:pt idx="261">
                  <c:v>-667</c:v>
                </c:pt>
                <c:pt idx="262">
                  <c:v>-667</c:v>
                </c:pt>
                <c:pt idx="263">
                  <c:v>-667</c:v>
                </c:pt>
                <c:pt idx="264">
                  <c:v>-667</c:v>
                </c:pt>
                <c:pt idx="265">
                  <c:v>-667</c:v>
                </c:pt>
                <c:pt idx="266">
                  <c:v>-667</c:v>
                </c:pt>
                <c:pt idx="267">
                  <c:v>-667</c:v>
                </c:pt>
                <c:pt idx="268">
                  <c:v>-667</c:v>
                </c:pt>
                <c:pt idx="269">
                  <c:v>-667</c:v>
                </c:pt>
                <c:pt idx="270">
                  <c:v>-667</c:v>
                </c:pt>
                <c:pt idx="271">
                  <c:v>-667</c:v>
                </c:pt>
                <c:pt idx="272">
                  <c:v>-668</c:v>
                </c:pt>
                <c:pt idx="273">
                  <c:v>-667</c:v>
                </c:pt>
                <c:pt idx="274">
                  <c:v>-669</c:v>
                </c:pt>
                <c:pt idx="275">
                  <c:v>-669</c:v>
                </c:pt>
                <c:pt idx="276">
                  <c:v>-668</c:v>
                </c:pt>
                <c:pt idx="277">
                  <c:v>-669</c:v>
                </c:pt>
                <c:pt idx="278">
                  <c:v>-669</c:v>
                </c:pt>
                <c:pt idx="279">
                  <c:v>-669</c:v>
                </c:pt>
                <c:pt idx="280">
                  <c:v>-669</c:v>
                </c:pt>
                <c:pt idx="281">
                  <c:v>-669</c:v>
                </c:pt>
                <c:pt idx="282">
                  <c:v>-669</c:v>
                </c:pt>
                <c:pt idx="283">
                  <c:v>-669</c:v>
                </c:pt>
                <c:pt idx="284">
                  <c:v>-669</c:v>
                </c:pt>
                <c:pt idx="285">
                  <c:v>-669</c:v>
                </c:pt>
                <c:pt idx="286">
                  <c:v>-669</c:v>
                </c:pt>
                <c:pt idx="287">
                  <c:v>-669</c:v>
                </c:pt>
                <c:pt idx="288">
                  <c:v>-669</c:v>
                </c:pt>
                <c:pt idx="289">
                  <c:v>-669</c:v>
                </c:pt>
                <c:pt idx="290">
                  <c:v>-669</c:v>
                </c:pt>
                <c:pt idx="291">
                  <c:v>-670</c:v>
                </c:pt>
                <c:pt idx="292">
                  <c:v>-670</c:v>
                </c:pt>
                <c:pt idx="293">
                  <c:v>-670</c:v>
                </c:pt>
                <c:pt idx="294">
                  <c:v>-670</c:v>
                </c:pt>
                <c:pt idx="295">
                  <c:v>-671</c:v>
                </c:pt>
                <c:pt idx="296">
                  <c:v>-670.5</c:v>
                </c:pt>
                <c:pt idx="297">
                  <c:v>-670</c:v>
                </c:pt>
                <c:pt idx="298">
                  <c:v>-671</c:v>
                </c:pt>
                <c:pt idx="299">
                  <c:v>-671</c:v>
                </c:pt>
                <c:pt idx="300">
                  <c:v>-671</c:v>
                </c:pt>
                <c:pt idx="301">
                  <c:v>-671</c:v>
                </c:pt>
                <c:pt idx="302">
                  <c:v>-671</c:v>
                </c:pt>
                <c:pt idx="303">
                  <c:v>-671</c:v>
                </c:pt>
                <c:pt idx="304">
                  <c:v>-671</c:v>
                </c:pt>
                <c:pt idx="305">
                  <c:v>-671</c:v>
                </c:pt>
                <c:pt idx="306">
                  <c:v>-671</c:v>
                </c:pt>
                <c:pt idx="307">
                  <c:v>-671</c:v>
                </c:pt>
                <c:pt idx="308">
                  <c:v>-671</c:v>
                </c:pt>
                <c:pt idx="309">
                  <c:v>-671</c:v>
                </c:pt>
                <c:pt idx="310">
                  <c:v>-671</c:v>
                </c:pt>
                <c:pt idx="311">
                  <c:v>-671</c:v>
                </c:pt>
                <c:pt idx="312">
                  <c:v>-671</c:v>
                </c:pt>
                <c:pt idx="313">
                  <c:v>-671</c:v>
                </c:pt>
                <c:pt idx="314">
                  <c:v>-671</c:v>
                </c:pt>
                <c:pt idx="315">
                  <c:v>-671</c:v>
                </c:pt>
                <c:pt idx="316">
                  <c:v>-671</c:v>
                </c:pt>
                <c:pt idx="317">
                  <c:v>-671</c:v>
                </c:pt>
                <c:pt idx="318">
                  <c:v>-671</c:v>
                </c:pt>
                <c:pt idx="319">
                  <c:v>-671</c:v>
                </c:pt>
                <c:pt idx="320">
                  <c:v>-671</c:v>
                </c:pt>
                <c:pt idx="321">
                  <c:v>-671</c:v>
                </c:pt>
                <c:pt idx="322">
                  <c:v>-671.5</c:v>
                </c:pt>
                <c:pt idx="323">
                  <c:v>-672</c:v>
                </c:pt>
                <c:pt idx="324">
                  <c:v>-672</c:v>
                </c:pt>
                <c:pt idx="325">
                  <c:v>-672</c:v>
                </c:pt>
                <c:pt idx="326">
                  <c:v>-672</c:v>
                </c:pt>
                <c:pt idx="327">
                  <c:v>-672</c:v>
                </c:pt>
                <c:pt idx="328">
                  <c:v>-672</c:v>
                </c:pt>
                <c:pt idx="329">
                  <c:v>-672</c:v>
                </c:pt>
                <c:pt idx="330">
                  <c:v>-673</c:v>
                </c:pt>
                <c:pt idx="331">
                  <c:v>-673</c:v>
                </c:pt>
                <c:pt idx="332">
                  <c:v>-673</c:v>
                </c:pt>
                <c:pt idx="333">
                  <c:v>-673</c:v>
                </c:pt>
                <c:pt idx="334">
                  <c:v>-673</c:v>
                </c:pt>
                <c:pt idx="335">
                  <c:v>-673</c:v>
                </c:pt>
                <c:pt idx="336">
                  <c:v>-673</c:v>
                </c:pt>
                <c:pt idx="337">
                  <c:v>-673</c:v>
                </c:pt>
                <c:pt idx="338">
                  <c:v>-673</c:v>
                </c:pt>
                <c:pt idx="339">
                  <c:v>-673</c:v>
                </c:pt>
                <c:pt idx="340">
                  <c:v>-673</c:v>
                </c:pt>
                <c:pt idx="341">
                  <c:v>-673</c:v>
                </c:pt>
                <c:pt idx="342">
                  <c:v>-673</c:v>
                </c:pt>
                <c:pt idx="343">
                  <c:v>-673</c:v>
                </c:pt>
                <c:pt idx="344">
                  <c:v>-673</c:v>
                </c:pt>
                <c:pt idx="345">
                  <c:v>-673</c:v>
                </c:pt>
                <c:pt idx="346">
                  <c:v>-673</c:v>
                </c:pt>
                <c:pt idx="347">
                  <c:v>-673</c:v>
                </c:pt>
                <c:pt idx="348">
                  <c:v>-674</c:v>
                </c:pt>
                <c:pt idx="349">
                  <c:v>-674</c:v>
                </c:pt>
                <c:pt idx="350">
                  <c:v>-674</c:v>
                </c:pt>
                <c:pt idx="351">
                  <c:v>-675</c:v>
                </c:pt>
                <c:pt idx="352">
                  <c:v>-674</c:v>
                </c:pt>
                <c:pt idx="353">
                  <c:v>-675</c:v>
                </c:pt>
                <c:pt idx="354">
                  <c:v>-674</c:v>
                </c:pt>
                <c:pt idx="355">
                  <c:v>-675</c:v>
                </c:pt>
                <c:pt idx="356">
                  <c:v>-675</c:v>
                </c:pt>
                <c:pt idx="357">
                  <c:v>-675</c:v>
                </c:pt>
                <c:pt idx="358">
                  <c:v>-675</c:v>
                </c:pt>
                <c:pt idx="359">
                  <c:v>-675</c:v>
                </c:pt>
                <c:pt idx="360">
                  <c:v>-675</c:v>
                </c:pt>
                <c:pt idx="361">
                  <c:v>-675</c:v>
                </c:pt>
                <c:pt idx="362">
                  <c:v>-675</c:v>
                </c:pt>
              </c:numCache>
            </c:numRef>
          </c:yVal>
          <c:smooth val="1"/>
        </c:ser>
        <c:ser>
          <c:idx val="7"/>
          <c:order val="1"/>
          <c:tx>
            <c:v>aPTT Coagulation Damping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Sheet1!$G$1:$G$363</c:f>
              <c:numCache>
                <c:formatCode>General</c:formatCode>
                <c:ptCount val="363"/>
                <c:pt idx="0">
                  <c:v>0</c:v>
                </c:pt>
                <c:pt idx="1">
                  <c:v>-12.31</c:v>
                </c:pt>
                <c:pt idx="2">
                  <c:v>0</c:v>
                </c:pt>
                <c:pt idx="3">
                  <c:v>-25.39</c:v>
                </c:pt>
                <c:pt idx="4">
                  <c:v>-33.090000000000003</c:v>
                </c:pt>
                <c:pt idx="5">
                  <c:v>-36.93</c:v>
                </c:pt>
                <c:pt idx="6">
                  <c:v>-40.78</c:v>
                </c:pt>
                <c:pt idx="7">
                  <c:v>-46.17</c:v>
                </c:pt>
                <c:pt idx="8">
                  <c:v>-48.47</c:v>
                </c:pt>
                <c:pt idx="9">
                  <c:v>-50.78</c:v>
                </c:pt>
                <c:pt idx="10">
                  <c:v>-53.86</c:v>
                </c:pt>
                <c:pt idx="11">
                  <c:v>-57.7</c:v>
                </c:pt>
                <c:pt idx="12">
                  <c:v>-61.55</c:v>
                </c:pt>
                <c:pt idx="13">
                  <c:v>-69.239999999999995</c:v>
                </c:pt>
                <c:pt idx="14">
                  <c:v>-69.239999999999995</c:v>
                </c:pt>
                <c:pt idx="15">
                  <c:v>-69.239999999999995</c:v>
                </c:pt>
                <c:pt idx="16">
                  <c:v>-71.55</c:v>
                </c:pt>
                <c:pt idx="17">
                  <c:v>-71.55</c:v>
                </c:pt>
                <c:pt idx="18">
                  <c:v>-71.55</c:v>
                </c:pt>
                <c:pt idx="19">
                  <c:v>-73.849999999999994</c:v>
                </c:pt>
                <c:pt idx="20">
                  <c:v>-75.39</c:v>
                </c:pt>
                <c:pt idx="21">
                  <c:v>-76.930000000000007</c:v>
                </c:pt>
                <c:pt idx="22">
                  <c:v>-50.78</c:v>
                </c:pt>
                <c:pt idx="23">
                  <c:v>-20</c:v>
                </c:pt>
                <c:pt idx="24">
                  <c:v>10.77</c:v>
                </c:pt>
                <c:pt idx="25">
                  <c:v>46.18</c:v>
                </c:pt>
                <c:pt idx="26">
                  <c:v>47.720000000000013</c:v>
                </c:pt>
                <c:pt idx="27">
                  <c:v>49.260000000000012</c:v>
                </c:pt>
                <c:pt idx="28">
                  <c:v>28.47</c:v>
                </c:pt>
                <c:pt idx="29">
                  <c:v>25.779999999999987</c:v>
                </c:pt>
                <c:pt idx="30">
                  <c:v>23.09</c:v>
                </c:pt>
                <c:pt idx="31">
                  <c:v>26.17</c:v>
                </c:pt>
                <c:pt idx="32">
                  <c:v>28.47</c:v>
                </c:pt>
                <c:pt idx="33">
                  <c:v>30.779999999999987</c:v>
                </c:pt>
                <c:pt idx="34">
                  <c:v>30.779999999999987</c:v>
                </c:pt>
                <c:pt idx="35">
                  <c:v>32.32</c:v>
                </c:pt>
                <c:pt idx="36">
                  <c:v>33.86</c:v>
                </c:pt>
                <c:pt idx="37">
                  <c:v>33.86</c:v>
                </c:pt>
                <c:pt idx="38">
                  <c:v>32.32</c:v>
                </c:pt>
                <c:pt idx="39">
                  <c:v>30.779999999999987</c:v>
                </c:pt>
                <c:pt idx="40">
                  <c:v>38.480000000000004</c:v>
                </c:pt>
                <c:pt idx="41">
                  <c:v>38.480000000000004</c:v>
                </c:pt>
                <c:pt idx="42">
                  <c:v>38.480000000000004</c:v>
                </c:pt>
                <c:pt idx="43">
                  <c:v>36.17</c:v>
                </c:pt>
                <c:pt idx="44">
                  <c:v>35.020000000000003</c:v>
                </c:pt>
                <c:pt idx="45">
                  <c:v>33.86</c:v>
                </c:pt>
                <c:pt idx="46">
                  <c:v>33.86</c:v>
                </c:pt>
                <c:pt idx="47">
                  <c:v>32.32</c:v>
                </c:pt>
                <c:pt idx="48">
                  <c:v>30.779999999999987</c:v>
                </c:pt>
                <c:pt idx="49">
                  <c:v>41.56</c:v>
                </c:pt>
                <c:pt idx="50">
                  <c:v>43.87</c:v>
                </c:pt>
                <c:pt idx="51">
                  <c:v>46.18</c:v>
                </c:pt>
                <c:pt idx="52">
                  <c:v>43.87</c:v>
                </c:pt>
                <c:pt idx="53">
                  <c:v>47.720000000000013</c:v>
                </c:pt>
                <c:pt idx="54">
                  <c:v>51.57</c:v>
                </c:pt>
                <c:pt idx="55">
                  <c:v>46.18</c:v>
                </c:pt>
                <c:pt idx="56">
                  <c:v>52.730000000000011</c:v>
                </c:pt>
                <c:pt idx="57">
                  <c:v>59.27</c:v>
                </c:pt>
                <c:pt idx="58">
                  <c:v>59.27</c:v>
                </c:pt>
                <c:pt idx="59">
                  <c:v>59.27</c:v>
                </c:pt>
                <c:pt idx="60">
                  <c:v>59.27</c:v>
                </c:pt>
                <c:pt idx="61">
                  <c:v>61.58</c:v>
                </c:pt>
                <c:pt idx="62">
                  <c:v>70.819999999999993</c:v>
                </c:pt>
                <c:pt idx="63">
                  <c:v>80.06</c:v>
                </c:pt>
                <c:pt idx="64">
                  <c:v>95.460000000000022</c:v>
                </c:pt>
                <c:pt idx="65">
                  <c:v>109.32</c:v>
                </c:pt>
                <c:pt idx="66">
                  <c:v>123.17999999999998</c:v>
                </c:pt>
                <c:pt idx="67">
                  <c:v>123.17999999999998</c:v>
                </c:pt>
                <c:pt idx="68">
                  <c:v>165.56</c:v>
                </c:pt>
                <c:pt idx="69">
                  <c:v>207.93</c:v>
                </c:pt>
                <c:pt idx="70">
                  <c:v>249.55</c:v>
                </c:pt>
                <c:pt idx="71">
                  <c:v>288.08999999999969</c:v>
                </c:pt>
                <c:pt idx="72">
                  <c:v>328.95</c:v>
                </c:pt>
                <c:pt idx="73">
                  <c:v>357.46999999999969</c:v>
                </c:pt>
                <c:pt idx="74">
                  <c:v>400.65000000000032</c:v>
                </c:pt>
                <c:pt idx="75">
                  <c:v>413.76</c:v>
                </c:pt>
                <c:pt idx="76">
                  <c:v>442.28999999999894</c:v>
                </c:pt>
                <c:pt idx="77">
                  <c:v>446.91999999999899</c:v>
                </c:pt>
                <c:pt idx="78">
                  <c:v>454.63</c:v>
                </c:pt>
                <c:pt idx="79">
                  <c:v>473.13</c:v>
                </c:pt>
                <c:pt idx="80">
                  <c:v>477.76</c:v>
                </c:pt>
                <c:pt idx="81">
                  <c:v>477.76</c:v>
                </c:pt>
                <c:pt idx="82">
                  <c:v>477.76</c:v>
                </c:pt>
                <c:pt idx="83">
                  <c:v>477.76</c:v>
                </c:pt>
                <c:pt idx="84">
                  <c:v>477.76</c:v>
                </c:pt>
                <c:pt idx="85">
                  <c:v>475.45</c:v>
                </c:pt>
                <c:pt idx="86">
                  <c:v>473.13</c:v>
                </c:pt>
                <c:pt idx="87">
                  <c:v>475.45</c:v>
                </c:pt>
                <c:pt idx="88">
                  <c:v>477.76</c:v>
                </c:pt>
                <c:pt idx="89">
                  <c:v>477.76</c:v>
                </c:pt>
                <c:pt idx="90">
                  <c:v>480.85</c:v>
                </c:pt>
                <c:pt idx="91">
                  <c:v>480.85</c:v>
                </c:pt>
                <c:pt idx="92">
                  <c:v>485.46999999999969</c:v>
                </c:pt>
                <c:pt idx="93">
                  <c:v>488.56</c:v>
                </c:pt>
                <c:pt idx="94">
                  <c:v>488.56</c:v>
                </c:pt>
                <c:pt idx="95">
                  <c:v>485.46999999999969</c:v>
                </c:pt>
                <c:pt idx="96">
                  <c:v>490.87</c:v>
                </c:pt>
                <c:pt idx="97">
                  <c:v>488.56</c:v>
                </c:pt>
                <c:pt idx="98">
                  <c:v>477.76</c:v>
                </c:pt>
                <c:pt idx="99">
                  <c:v>485.46999999999969</c:v>
                </c:pt>
                <c:pt idx="100">
                  <c:v>485.46999999999969</c:v>
                </c:pt>
                <c:pt idx="101">
                  <c:v>485.46999999999969</c:v>
                </c:pt>
                <c:pt idx="102">
                  <c:v>485.46999999999969</c:v>
                </c:pt>
                <c:pt idx="103">
                  <c:v>485.46999999999969</c:v>
                </c:pt>
                <c:pt idx="104">
                  <c:v>485.46999999999969</c:v>
                </c:pt>
                <c:pt idx="105">
                  <c:v>490.87</c:v>
                </c:pt>
                <c:pt idx="106">
                  <c:v>493.18</c:v>
                </c:pt>
                <c:pt idx="107">
                  <c:v>498.58</c:v>
                </c:pt>
                <c:pt idx="108">
                  <c:v>498.58</c:v>
                </c:pt>
                <c:pt idx="109">
                  <c:v>496.27</c:v>
                </c:pt>
                <c:pt idx="110">
                  <c:v>500.9</c:v>
                </c:pt>
                <c:pt idx="111">
                  <c:v>500.9</c:v>
                </c:pt>
                <c:pt idx="112">
                  <c:v>508.61</c:v>
                </c:pt>
                <c:pt idx="113">
                  <c:v>508.61</c:v>
                </c:pt>
                <c:pt idx="114">
                  <c:v>508.61</c:v>
                </c:pt>
                <c:pt idx="115">
                  <c:v>508.61</c:v>
                </c:pt>
                <c:pt idx="116">
                  <c:v>508.61</c:v>
                </c:pt>
                <c:pt idx="117">
                  <c:v>511.69</c:v>
                </c:pt>
                <c:pt idx="118">
                  <c:v>516.31999999999948</c:v>
                </c:pt>
                <c:pt idx="119">
                  <c:v>516.31999999999948</c:v>
                </c:pt>
                <c:pt idx="120">
                  <c:v>516.31999999999948</c:v>
                </c:pt>
                <c:pt idx="121">
                  <c:v>511.69</c:v>
                </c:pt>
                <c:pt idx="122">
                  <c:v>516.31999999999948</c:v>
                </c:pt>
                <c:pt idx="123">
                  <c:v>519.4</c:v>
                </c:pt>
                <c:pt idx="124">
                  <c:v>516.31999999999948</c:v>
                </c:pt>
                <c:pt idx="125">
                  <c:v>516.31999999999948</c:v>
                </c:pt>
                <c:pt idx="126">
                  <c:v>511.69</c:v>
                </c:pt>
                <c:pt idx="127">
                  <c:v>508.61</c:v>
                </c:pt>
                <c:pt idx="128">
                  <c:v>516.31999999999948</c:v>
                </c:pt>
                <c:pt idx="129">
                  <c:v>516.31999999999948</c:v>
                </c:pt>
                <c:pt idx="130">
                  <c:v>514</c:v>
                </c:pt>
                <c:pt idx="131">
                  <c:v>514</c:v>
                </c:pt>
                <c:pt idx="132">
                  <c:v>514</c:v>
                </c:pt>
                <c:pt idx="133">
                  <c:v>516.31999999999948</c:v>
                </c:pt>
                <c:pt idx="134">
                  <c:v>516.31999999999948</c:v>
                </c:pt>
                <c:pt idx="135">
                  <c:v>516.31999999999948</c:v>
                </c:pt>
                <c:pt idx="136">
                  <c:v>516.31999999999948</c:v>
                </c:pt>
                <c:pt idx="137">
                  <c:v>521.72</c:v>
                </c:pt>
                <c:pt idx="138">
                  <c:v>519.4</c:v>
                </c:pt>
                <c:pt idx="139">
                  <c:v>521.72</c:v>
                </c:pt>
                <c:pt idx="140">
                  <c:v>521.72</c:v>
                </c:pt>
                <c:pt idx="141">
                  <c:v>519.4</c:v>
                </c:pt>
                <c:pt idx="142">
                  <c:v>516.31999999999948</c:v>
                </c:pt>
                <c:pt idx="143">
                  <c:v>515.16</c:v>
                </c:pt>
                <c:pt idx="144">
                  <c:v>514</c:v>
                </c:pt>
                <c:pt idx="145">
                  <c:v>516.31999999999948</c:v>
                </c:pt>
                <c:pt idx="146">
                  <c:v>516.31999999999948</c:v>
                </c:pt>
                <c:pt idx="147">
                  <c:v>516.31999999999948</c:v>
                </c:pt>
                <c:pt idx="148">
                  <c:v>514</c:v>
                </c:pt>
                <c:pt idx="149">
                  <c:v>511.69</c:v>
                </c:pt>
                <c:pt idx="150">
                  <c:v>508.61</c:v>
                </c:pt>
                <c:pt idx="151">
                  <c:v>508.61</c:v>
                </c:pt>
                <c:pt idx="152">
                  <c:v>508.61</c:v>
                </c:pt>
                <c:pt idx="153">
                  <c:v>508.61</c:v>
                </c:pt>
                <c:pt idx="154">
                  <c:v>508.61</c:v>
                </c:pt>
                <c:pt idx="155">
                  <c:v>508.61</c:v>
                </c:pt>
                <c:pt idx="156">
                  <c:v>508.61</c:v>
                </c:pt>
                <c:pt idx="157">
                  <c:v>508.61</c:v>
                </c:pt>
                <c:pt idx="158">
                  <c:v>508.61</c:v>
                </c:pt>
                <c:pt idx="159">
                  <c:v>516.31999999999948</c:v>
                </c:pt>
                <c:pt idx="160">
                  <c:v>516.31999999999948</c:v>
                </c:pt>
                <c:pt idx="161">
                  <c:v>516.31999999999948</c:v>
                </c:pt>
                <c:pt idx="162">
                  <c:v>519.4</c:v>
                </c:pt>
                <c:pt idx="163">
                  <c:v>524.03</c:v>
                </c:pt>
                <c:pt idx="164">
                  <c:v>521.72</c:v>
                </c:pt>
                <c:pt idx="165">
                  <c:v>521.72</c:v>
                </c:pt>
                <c:pt idx="166">
                  <c:v>524.03</c:v>
                </c:pt>
                <c:pt idx="167">
                  <c:v>524.03</c:v>
                </c:pt>
                <c:pt idx="168">
                  <c:v>527.11</c:v>
                </c:pt>
                <c:pt idx="169">
                  <c:v>527.11</c:v>
                </c:pt>
                <c:pt idx="170">
                  <c:v>527.11</c:v>
                </c:pt>
                <c:pt idx="171">
                  <c:v>524.03</c:v>
                </c:pt>
                <c:pt idx="172">
                  <c:v>514</c:v>
                </c:pt>
                <c:pt idx="173">
                  <c:v>514</c:v>
                </c:pt>
                <c:pt idx="174">
                  <c:v>508.61</c:v>
                </c:pt>
                <c:pt idx="175">
                  <c:v>514</c:v>
                </c:pt>
                <c:pt idx="176">
                  <c:v>514</c:v>
                </c:pt>
                <c:pt idx="177">
                  <c:v>511.69</c:v>
                </c:pt>
                <c:pt idx="178">
                  <c:v>510.15000000000032</c:v>
                </c:pt>
                <c:pt idx="179">
                  <c:v>508.61</c:v>
                </c:pt>
                <c:pt idx="180">
                  <c:v>508.61</c:v>
                </c:pt>
                <c:pt idx="181">
                  <c:v>508.61</c:v>
                </c:pt>
                <c:pt idx="182">
                  <c:v>511.69</c:v>
                </c:pt>
                <c:pt idx="183">
                  <c:v>508.61</c:v>
                </c:pt>
                <c:pt idx="184">
                  <c:v>508.61</c:v>
                </c:pt>
                <c:pt idx="185">
                  <c:v>508.61</c:v>
                </c:pt>
                <c:pt idx="186">
                  <c:v>508.61</c:v>
                </c:pt>
                <c:pt idx="187">
                  <c:v>508.61</c:v>
                </c:pt>
                <c:pt idx="188">
                  <c:v>508.61</c:v>
                </c:pt>
                <c:pt idx="189">
                  <c:v>508.61</c:v>
                </c:pt>
                <c:pt idx="190">
                  <c:v>508.61</c:v>
                </c:pt>
                <c:pt idx="191">
                  <c:v>514</c:v>
                </c:pt>
                <c:pt idx="192">
                  <c:v>514</c:v>
                </c:pt>
                <c:pt idx="193">
                  <c:v>521.72</c:v>
                </c:pt>
                <c:pt idx="194">
                  <c:v>524.03</c:v>
                </c:pt>
                <c:pt idx="195">
                  <c:v>527.11</c:v>
                </c:pt>
                <c:pt idx="196">
                  <c:v>521.72</c:v>
                </c:pt>
                <c:pt idx="197">
                  <c:v>524.03</c:v>
                </c:pt>
                <c:pt idx="198">
                  <c:v>529.42999999999938</c:v>
                </c:pt>
                <c:pt idx="199">
                  <c:v>521.72</c:v>
                </c:pt>
                <c:pt idx="200">
                  <c:v>516.31999999999948</c:v>
                </c:pt>
                <c:pt idx="201">
                  <c:v>516.31999999999948</c:v>
                </c:pt>
                <c:pt idx="202">
                  <c:v>516.31999999999948</c:v>
                </c:pt>
                <c:pt idx="203">
                  <c:v>516.31999999999948</c:v>
                </c:pt>
                <c:pt idx="204">
                  <c:v>516.31999999999948</c:v>
                </c:pt>
                <c:pt idx="205">
                  <c:v>511.69</c:v>
                </c:pt>
                <c:pt idx="206">
                  <c:v>511.69</c:v>
                </c:pt>
                <c:pt idx="207">
                  <c:v>516.31999999999948</c:v>
                </c:pt>
                <c:pt idx="208">
                  <c:v>511.69</c:v>
                </c:pt>
                <c:pt idx="209">
                  <c:v>508.61</c:v>
                </c:pt>
                <c:pt idx="210">
                  <c:v>508.61</c:v>
                </c:pt>
                <c:pt idx="211">
                  <c:v>508.61</c:v>
                </c:pt>
                <c:pt idx="212">
                  <c:v>508.61</c:v>
                </c:pt>
                <c:pt idx="213">
                  <c:v>508.61</c:v>
                </c:pt>
                <c:pt idx="214">
                  <c:v>506.28999999999894</c:v>
                </c:pt>
                <c:pt idx="215">
                  <c:v>508.61</c:v>
                </c:pt>
                <c:pt idx="216">
                  <c:v>508.61</c:v>
                </c:pt>
                <c:pt idx="217">
                  <c:v>508.61</c:v>
                </c:pt>
                <c:pt idx="218">
                  <c:v>508.61</c:v>
                </c:pt>
                <c:pt idx="219">
                  <c:v>508.61</c:v>
                </c:pt>
                <c:pt idx="220">
                  <c:v>508.61</c:v>
                </c:pt>
                <c:pt idx="221">
                  <c:v>508.61</c:v>
                </c:pt>
                <c:pt idx="222">
                  <c:v>508.61</c:v>
                </c:pt>
                <c:pt idx="223">
                  <c:v>508.61</c:v>
                </c:pt>
                <c:pt idx="224">
                  <c:v>508.61</c:v>
                </c:pt>
                <c:pt idx="225">
                  <c:v>508.61</c:v>
                </c:pt>
                <c:pt idx="226">
                  <c:v>508.61</c:v>
                </c:pt>
                <c:pt idx="227">
                  <c:v>508.61</c:v>
                </c:pt>
                <c:pt idx="228">
                  <c:v>508.61</c:v>
                </c:pt>
                <c:pt idx="229">
                  <c:v>508.61</c:v>
                </c:pt>
                <c:pt idx="230">
                  <c:v>508.61</c:v>
                </c:pt>
                <c:pt idx="231">
                  <c:v>508.61</c:v>
                </c:pt>
                <c:pt idx="232">
                  <c:v>508.61</c:v>
                </c:pt>
                <c:pt idx="233">
                  <c:v>508.61</c:v>
                </c:pt>
                <c:pt idx="234">
                  <c:v>508.61</c:v>
                </c:pt>
                <c:pt idx="235">
                  <c:v>508.61</c:v>
                </c:pt>
                <c:pt idx="236">
                  <c:v>508.61</c:v>
                </c:pt>
                <c:pt idx="237">
                  <c:v>508.61</c:v>
                </c:pt>
                <c:pt idx="238">
                  <c:v>508.61</c:v>
                </c:pt>
                <c:pt idx="239">
                  <c:v>508.61</c:v>
                </c:pt>
                <c:pt idx="240">
                  <c:v>506.28999999999894</c:v>
                </c:pt>
                <c:pt idx="241">
                  <c:v>503.97999999999894</c:v>
                </c:pt>
                <c:pt idx="242">
                  <c:v>508.61</c:v>
                </c:pt>
                <c:pt idx="243">
                  <c:v>506.28999999999894</c:v>
                </c:pt>
                <c:pt idx="244">
                  <c:v>503.6</c:v>
                </c:pt>
                <c:pt idx="245">
                  <c:v>500.9</c:v>
                </c:pt>
                <c:pt idx="246">
                  <c:v>500.9</c:v>
                </c:pt>
                <c:pt idx="247">
                  <c:v>493.18</c:v>
                </c:pt>
                <c:pt idx="248">
                  <c:v>493.18</c:v>
                </c:pt>
                <c:pt idx="249">
                  <c:v>498.58</c:v>
                </c:pt>
                <c:pt idx="250">
                  <c:v>500.9</c:v>
                </c:pt>
                <c:pt idx="251">
                  <c:v>500.9</c:v>
                </c:pt>
                <c:pt idx="252">
                  <c:v>498.58</c:v>
                </c:pt>
                <c:pt idx="253">
                  <c:v>495.88</c:v>
                </c:pt>
                <c:pt idx="254">
                  <c:v>493.18</c:v>
                </c:pt>
                <c:pt idx="255">
                  <c:v>493.18</c:v>
                </c:pt>
                <c:pt idx="256">
                  <c:v>496.27</c:v>
                </c:pt>
                <c:pt idx="257">
                  <c:v>496.27</c:v>
                </c:pt>
                <c:pt idx="258">
                  <c:v>503.97999999999894</c:v>
                </c:pt>
                <c:pt idx="259">
                  <c:v>508.61</c:v>
                </c:pt>
                <c:pt idx="260">
                  <c:v>508.61</c:v>
                </c:pt>
                <c:pt idx="261">
                  <c:v>506.3</c:v>
                </c:pt>
                <c:pt idx="262">
                  <c:v>503.97999999999894</c:v>
                </c:pt>
                <c:pt idx="263">
                  <c:v>503.97999999999894</c:v>
                </c:pt>
                <c:pt idx="264">
                  <c:v>506.28999999999894</c:v>
                </c:pt>
                <c:pt idx="265">
                  <c:v>506.28999999999894</c:v>
                </c:pt>
                <c:pt idx="266">
                  <c:v>498.58</c:v>
                </c:pt>
                <c:pt idx="267">
                  <c:v>500.9</c:v>
                </c:pt>
                <c:pt idx="268">
                  <c:v>498.58</c:v>
                </c:pt>
                <c:pt idx="269">
                  <c:v>498.58</c:v>
                </c:pt>
                <c:pt idx="270">
                  <c:v>495.88</c:v>
                </c:pt>
                <c:pt idx="271">
                  <c:v>493.18</c:v>
                </c:pt>
                <c:pt idx="272">
                  <c:v>493.18</c:v>
                </c:pt>
                <c:pt idx="273">
                  <c:v>500.9</c:v>
                </c:pt>
                <c:pt idx="274">
                  <c:v>496.27</c:v>
                </c:pt>
                <c:pt idx="275">
                  <c:v>500.9</c:v>
                </c:pt>
                <c:pt idx="276">
                  <c:v>500.9</c:v>
                </c:pt>
                <c:pt idx="277">
                  <c:v>500.9</c:v>
                </c:pt>
                <c:pt idx="278">
                  <c:v>502.44</c:v>
                </c:pt>
                <c:pt idx="279">
                  <c:v>503.97999999999894</c:v>
                </c:pt>
                <c:pt idx="280">
                  <c:v>506.28999999999894</c:v>
                </c:pt>
                <c:pt idx="281">
                  <c:v>500.9</c:v>
                </c:pt>
                <c:pt idx="282">
                  <c:v>500.9</c:v>
                </c:pt>
                <c:pt idx="283">
                  <c:v>508.61</c:v>
                </c:pt>
                <c:pt idx="284">
                  <c:v>508.61</c:v>
                </c:pt>
                <c:pt idx="285">
                  <c:v>508.61</c:v>
                </c:pt>
                <c:pt idx="286">
                  <c:v>508.61</c:v>
                </c:pt>
                <c:pt idx="287">
                  <c:v>506.28999999999894</c:v>
                </c:pt>
                <c:pt idx="288">
                  <c:v>507.45</c:v>
                </c:pt>
                <c:pt idx="289">
                  <c:v>508.61</c:v>
                </c:pt>
                <c:pt idx="290">
                  <c:v>508.61</c:v>
                </c:pt>
                <c:pt idx="291">
                  <c:v>508.61</c:v>
                </c:pt>
                <c:pt idx="292">
                  <c:v>508.61</c:v>
                </c:pt>
                <c:pt idx="293">
                  <c:v>508.61</c:v>
                </c:pt>
                <c:pt idx="294">
                  <c:v>508.61</c:v>
                </c:pt>
                <c:pt idx="295">
                  <c:v>516.31999999999948</c:v>
                </c:pt>
                <c:pt idx="296">
                  <c:v>519.02</c:v>
                </c:pt>
                <c:pt idx="297">
                  <c:v>521.72</c:v>
                </c:pt>
                <c:pt idx="298">
                  <c:v>521.72</c:v>
                </c:pt>
                <c:pt idx="299">
                  <c:v>524.03</c:v>
                </c:pt>
                <c:pt idx="300">
                  <c:v>524.03</c:v>
                </c:pt>
                <c:pt idx="301">
                  <c:v>524.03</c:v>
                </c:pt>
                <c:pt idx="302">
                  <c:v>521.72</c:v>
                </c:pt>
                <c:pt idx="303">
                  <c:v>522.88</c:v>
                </c:pt>
                <c:pt idx="304">
                  <c:v>524.03</c:v>
                </c:pt>
                <c:pt idx="305">
                  <c:v>521.72</c:v>
                </c:pt>
                <c:pt idx="306">
                  <c:v>522.88</c:v>
                </c:pt>
                <c:pt idx="307">
                  <c:v>524.03</c:v>
                </c:pt>
                <c:pt idx="308">
                  <c:v>524.03</c:v>
                </c:pt>
                <c:pt idx="309">
                  <c:v>524.03</c:v>
                </c:pt>
                <c:pt idx="310">
                  <c:v>531.74</c:v>
                </c:pt>
                <c:pt idx="311">
                  <c:v>529.42999999999938</c:v>
                </c:pt>
                <c:pt idx="312">
                  <c:v>527.11</c:v>
                </c:pt>
                <c:pt idx="313">
                  <c:v>524.03</c:v>
                </c:pt>
                <c:pt idx="314">
                  <c:v>521.72</c:v>
                </c:pt>
                <c:pt idx="315">
                  <c:v>519.4</c:v>
                </c:pt>
                <c:pt idx="316">
                  <c:v>516.31999999999948</c:v>
                </c:pt>
                <c:pt idx="317">
                  <c:v>514.01</c:v>
                </c:pt>
                <c:pt idx="318">
                  <c:v>511.69</c:v>
                </c:pt>
                <c:pt idx="319">
                  <c:v>508.61</c:v>
                </c:pt>
                <c:pt idx="320">
                  <c:v>508.61</c:v>
                </c:pt>
                <c:pt idx="321">
                  <c:v>508.61</c:v>
                </c:pt>
                <c:pt idx="322">
                  <c:v>511.31</c:v>
                </c:pt>
                <c:pt idx="323">
                  <c:v>514</c:v>
                </c:pt>
                <c:pt idx="324">
                  <c:v>521.72</c:v>
                </c:pt>
                <c:pt idx="325">
                  <c:v>522.88</c:v>
                </c:pt>
                <c:pt idx="326">
                  <c:v>524.03</c:v>
                </c:pt>
                <c:pt idx="327">
                  <c:v>527.11</c:v>
                </c:pt>
                <c:pt idx="328">
                  <c:v>525.57000000000005</c:v>
                </c:pt>
                <c:pt idx="329">
                  <c:v>524.03</c:v>
                </c:pt>
                <c:pt idx="330">
                  <c:v>516.31999999999948</c:v>
                </c:pt>
                <c:pt idx="331">
                  <c:v>516.31999999999948</c:v>
                </c:pt>
                <c:pt idx="332">
                  <c:v>516.31999999999948</c:v>
                </c:pt>
                <c:pt idx="333">
                  <c:v>521.72</c:v>
                </c:pt>
                <c:pt idx="334">
                  <c:v>524.03</c:v>
                </c:pt>
                <c:pt idx="335">
                  <c:v>524.03</c:v>
                </c:pt>
                <c:pt idx="336">
                  <c:v>527.11</c:v>
                </c:pt>
                <c:pt idx="337">
                  <c:v>534.81999999999948</c:v>
                </c:pt>
                <c:pt idx="338">
                  <c:v>534.81999999999948</c:v>
                </c:pt>
                <c:pt idx="339">
                  <c:v>534.81999999999948</c:v>
                </c:pt>
                <c:pt idx="340">
                  <c:v>531.74</c:v>
                </c:pt>
                <c:pt idx="341">
                  <c:v>530.59</c:v>
                </c:pt>
                <c:pt idx="342">
                  <c:v>529.42999999999938</c:v>
                </c:pt>
                <c:pt idx="343">
                  <c:v>531.74</c:v>
                </c:pt>
                <c:pt idx="344">
                  <c:v>529.42999999999938</c:v>
                </c:pt>
                <c:pt idx="345">
                  <c:v>529.42999999999938</c:v>
                </c:pt>
                <c:pt idx="346">
                  <c:v>521.72</c:v>
                </c:pt>
                <c:pt idx="347">
                  <c:v>519.4</c:v>
                </c:pt>
                <c:pt idx="348">
                  <c:v>514</c:v>
                </c:pt>
                <c:pt idx="349">
                  <c:v>516.31999999999948</c:v>
                </c:pt>
                <c:pt idx="350">
                  <c:v>514</c:v>
                </c:pt>
                <c:pt idx="351">
                  <c:v>514</c:v>
                </c:pt>
                <c:pt idx="352">
                  <c:v>511.69</c:v>
                </c:pt>
                <c:pt idx="353">
                  <c:v>514</c:v>
                </c:pt>
                <c:pt idx="354">
                  <c:v>516.31999999999948</c:v>
                </c:pt>
                <c:pt idx="355">
                  <c:v>524.03</c:v>
                </c:pt>
                <c:pt idx="356">
                  <c:v>524.03</c:v>
                </c:pt>
                <c:pt idx="357">
                  <c:v>527.11</c:v>
                </c:pt>
                <c:pt idx="358">
                  <c:v>531.74</c:v>
                </c:pt>
                <c:pt idx="359">
                  <c:v>534.81999999999948</c:v>
                </c:pt>
                <c:pt idx="360">
                  <c:v>534.81999999999948</c:v>
                </c:pt>
                <c:pt idx="361">
                  <c:v>531.74</c:v>
                </c:pt>
                <c:pt idx="362">
                  <c:v>539.44999999999948</c:v>
                </c:pt>
              </c:numCache>
            </c:numRef>
          </c:yVal>
          <c:smooth val="1"/>
        </c:ser>
        <c:ser>
          <c:idx val="8"/>
          <c:order val="2"/>
          <c:tx>
            <c:v>Negative Control with Plasma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Sheet1!$B$1:$B$363</c:f>
              <c:numCache>
                <c:formatCode>General</c:formatCode>
                <c:ptCount val="36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12</c:v>
                </c:pt>
                <c:pt idx="5">
                  <c:v>21</c:v>
                </c:pt>
                <c:pt idx="6">
                  <c:v>24.5</c:v>
                </c:pt>
                <c:pt idx="7">
                  <c:v>28</c:v>
                </c:pt>
                <c:pt idx="8">
                  <c:v>34</c:v>
                </c:pt>
                <c:pt idx="9">
                  <c:v>39</c:v>
                </c:pt>
                <c:pt idx="10">
                  <c:v>44</c:v>
                </c:pt>
                <c:pt idx="11">
                  <c:v>49</c:v>
                </c:pt>
                <c:pt idx="12">
                  <c:v>53.5</c:v>
                </c:pt>
                <c:pt idx="13">
                  <c:v>58</c:v>
                </c:pt>
                <c:pt idx="14">
                  <c:v>65</c:v>
                </c:pt>
                <c:pt idx="15">
                  <c:v>40.5</c:v>
                </c:pt>
                <c:pt idx="16">
                  <c:v>16</c:v>
                </c:pt>
                <c:pt idx="17">
                  <c:v>-74</c:v>
                </c:pt>
                <c:pt idx="18">
                  <c:v>-79</c:v>
                </c:pt>
                <c:pt idx="19">
                  <c:v>-84</c:v>
                </c:pt>
                <c:pt idx="20">
                  <c:v>-70</c:v>
                </c:pt>
                <c:pt idx="21">
                  <c:v>-65</c:v>
                </c:pt>
                <c:pt idx="22">
                  <c:v>-60</c:v>
                </c:pt>
                <c:pt idx="23">
                  <c:v>-46</c:v>
                </c:pt>
                <c:pt idx="24">
                  <c:v>-45</c:v>
                </c:pt>
                <c:pt idx="25">
                  <c:v>-44</c:v>
                </c:pt>
                <c:pt idx="26">
                  <c:v>-60</c:v>
                </c:pt>
                <c:pt idx="27">
                  <c:v>-69</c:v>
                </c:pt>
                <c:pt idx="28">
                  <c:v>-78</c:v>
                </c:pt>
                <c:pt idx="29">
                  <c:v>-78</c:v>
                </c:pt>
                <c:pt idx="30">
                  <c:v>-82</c:v>
                </c:pt>
                <c:pt idx="31">
                  <c:v>-86</c:v>
                </c:pt>
                <c:pt idx="32">
                  <c:v>-94</c:v>
                </c:pt>
                <c:pt idx="33">
                  <c:v>-95</c:v>
                </c:pt>
                <c:pt idx="34">
                  <c:v>-96</c:v>
                </c:pt>
                <c:pt idx="35">
                  <c:v>-104</c:v>
                </c:pt>
                <c:pt idx="36">
                  <c:v>-104</c:v>
                </c:pt>
                <c:pt idx="37">
                  <c:v>-104</c:v>
                </c:pt>
                <c:pt idx="38">
                  <c:v>-108</c:v>
                </c:pt>
                <c:pt idx="39">
                  <c:v>-109</c:v>
                </c:pt>
                <c:pt idx="40">
                  <c:v>-110</c:v>
                </c:pt>
                <c:pt idx="41">
                  <c:v>-112</c:v>
                </c:pt>
                <c:pt idx="42">
                  <c:v>-113</c:v>
                </c:pt>
                <c:pt idx="43">
                  <c:v>-114</c:v>
                </c:pt>
                <c:pt idx="44">
                  <c:v>-118</c:v>
                </c:pt>
                <c:pt idx="45">
                  <c:v>-118</c:v>
                </c:pt>
                <c:pt idx="46">
                  <c:v>-118</c:v>
                </c:pt>
                <c:pt idx="47">
                  <c:v>-122</c:v>
                </c:pt>
                <c:pt idx="48">
                  <c:v>-123</c:v>
                </c:pt>
                <c:pt idx="49">
                  <c:v>-124</c:v>
                </c:pt>
                <c:pt idx="50">
                  <c:v>-124</c:v>
                </c:pt>
                <c:pt idx="51">
                  <c:v>-125</c:v>
                </c:pt>
                <c:pt idx="52">
                  <c:v>-126</c:v>
                </c:pt>
                <c:pt idx="53">
                  <c:v>-128</c:v>
                </c:pt>
                <c:pt idx="54">
                  <c:v>-128.5</c:v>
                </c:pt>
                <c:pt idx="55">
                  <c:v>-129</c:v>
                </c:pt>
                <c:pt idx="56">
                  <c:v>-131</c:v>
                </c:pt>
                <c:pt idx="57">
                  <c:v>-131.5</c:v>
                </c:pt>
                <c:pt idx="58">
                  <c:v>-132</c:v>
                </c:pt>
                <c:pt idx="59">
                  <c:v>-134</c:v>
                </c:pt>
                <c:pt idx="60">
                  <c:v>-135</c:v>
                </c:pt>
                <c:pt idx="61">
                  <c:v>-136</c:v>
                </c:pt>
                <c:pt idx="62">
                  <c:v>-138</c:v>
                </c:pt>
                <c:pt idx="63">
                  <c:v>-138.5</c:v>
                </c:pt>
                <c:pt idx="64">
                  <c:v>-139</c:v>
                </c:pt>
                <c:pt idx="65">
                  <c:v>-142</c:v>
                </c:pt>
                <c:pt idx="66">
                  <c:v>-142</c:v>
                </c:pt>
                <c:pt idx="67">
                  <c:v>-142</c:v>
                </c:pt>
                <c:pt idx="68">
                  <c:v>-144</c:v>
                </c:pt>
                <c:pt idx="69">
                  <c:v>-145</c:v>
                </c:pt>
                <c:pt idx="70">
                  <c:v>-146</c:v>
                </c:pt>
                <c:pt idx="71">
                  <c:v>-148</c:v>
                </c:pt>
                <c:pt idx="72">
                  <c:v>-150</c:v>
                </c:pt>
                <c:pt idx="73">
                  <c:v>-152</c:v>
                </c:pt>
                <c:pt idx="74">
                  <c:v>-152</c:v>
                </c:pt>
                <c:pt idx="75">
                  <c:v>-154</c:v>
                </c:pt>
                <c:pt idx="76">
                  <c:v>-156</c:v>
                </c:pt>
                <c:pt idx="77">
                  <c:v>-158</c:v>
                </c:pt>
                <c:pt idx="78">
                  <c:v>-158</c:v>
                </c:pt>
                <c:pt idx="79">
                  <c:v>-160</c:v>
                </c:pt>
                <c:pt idx="80">
                  <c:v>-162</c:v>
                </c:pt>
                <c:pt idx="81">
                  <c:v>-164</c:v>
                </c:pt>
                <c:pt idx="82">
                  <c:v>-166</c:v>
                </c:pt>
                <c:pt idx="83">
                  <c:v>-166</c:v>
                </c:pt>
                <c:pt idx="84">
                  <c:v>-168</c:v>
                </c:pt>
                <c:pt idx="85">
                  <c:v>-170</c:v>
                </c:pt>
                <c:pt idx="86">
                  <c:v>-172</c:v>
                </c:pt>
                <c:pt idx="87">
                  <c:v>-173</c:v>
                </c:pt>
                <c:pt idx="88">
                  <c:v>-176</c:v>
                </c:pt>
                <c:pt idx="89">
                  <c:v>-176</c:v>
                </c:pt>
                <c:pt idx="90">
                  <c:v>-178</c:v>
                </c:pt>
                <c:pt idx="91">
                  <c:v>-180</c:v>
                </c:pt>
                <c:pt idx="92">
                  <c:v>-180</c:v>
                </c:pt>
                <c:pt idx="93">
                  <c:v>-182</c:v>
                </c:pt>
                <c:pt idx="94">
                  <c:v>-184</c:v>
                </c:pt>
                <c:pt idx="95">
                  <c:v>-186</c:v>
                </c:pt>
                <c:pt idx="96">
                  <c:v>-187</c:v>
                </c:pt>
                <c:pt idx="97">
                  <c:v>-188</c:v>
                </c:pt>
                <c:pt idx="98">
                  <c:v>-190</c:v>
                </c:pt>
                <c:pt idx="99">
                  <c:v>-191</c:v>
                </c:pt>
                <c:pt idx="100">
                  <c:v>-192</c:v>
                </c:pt>
                <c:pt idx="101">
                  <c:v>-194</c:v>
                </c:pt>
                <c:pt idx="102">
                  <c:v>-195</c:v>
                </c:pt>
                <c:pt idx="103">
                  <c:v>-196</c:v>
                </c:pt>
                <c:pt idx="104">
                  <c:v>-198</c:v>
                </c:pt>
                <c:pt idx="105">
                  <c:v>-198</c:v>
                </c:pt>
                <c:pt idx="106">
                  <c:v>-200</c:v>
                </c:pt>
                <c:pt idx="107">
                  <c:v>-201</c:v>
                </c:pt>
                <c:pt idx="108">
                  <c:v>-202</c:v>
                </c:pt>
                <c:pt idx="109">
                  <c:v>-203</c:v>
                </c:pt>
                <c:pt idx="110">
                  <c:v>-205</c:v>
                </c:pt>
                <c:pt idx="111">
                  <c:v>-206</c:v>
                </c:pt>
                <c:pt idx="112">
                  <c:v>-207</c:v>
                </c:pt>
                <c:pt idx="113">
                  <c:v>-208</c:v>
                </c:pt>
                <c:pt idx="114">
                  <c:v>-210</c:v>
                </c:pt>
                <c:pt idx="115">
                  <c:v>-210</c:v>
                </c:pt>
                <c:pt idx="116">
                  <c:v>-212</c:v>
                </c:pt>
                <c:pt idx="117">
                  <c:v>-212</c:v>
                </c:pt>
                <c:pt idx="118">
                  <c:v>-213</c:v>
                </c:pt>
                <c:pt idx="119">
                  <c:v>-214</c:v>
                </c:pt>
                <c:pt idx="120">
                  <c:v>-215</c:v>
                </c:pt>
                <c:pt idx="121">
                  <c:v>-216</c:v>
                </c:pt>
                <c:pt idx="122">
                  <c:v>-217</c:v>
                </c:pt>
                <c:pt idx="123">
                  <c:v>-218</c:v>
                </c:pt>
                <c:pt idx="124">
                  <c:v>-219</c:v>
                </c:pt>
                <c:pt idx="125">
                  <c:v>-220</c:v>
                </c:pt>
                <c:pt idx="126">
                  <c:v>-221</c:v>
                </c:pt>
                <c:pt idx="127">
                  <c:v>-221</c:v>
                </c:pt>
                <c:pt idx="128">
                  <c:v>-222</c:v>
                </c:pt>
                <c:pt idx="129">
                  <c:v>-224</c:v>
                </c:pt>
                <c:pt idx="130">
                  <c:v>-224</c:v>
                </c:pt>
                <c:pt idx="131">
                  <c:v>-226</c:v>
                </c:pt>
                <c:pt idx="132">
                  <c:v>-226</c:v>
                </c:pt>
                <c:pt idx="133">
                  <c:v>-227</c:v>
                </c:pt>
                <c:pt idx="134">
                  <c:v>-227.5</c:v>
                </c:pt>
                <c:pt idx="135">
                  <c:v>-228</c:v>
                </c:pt>
                <c:pt idx="136">
                  <c:v>-228</c:v>
                </c:pt>
                <c:pt idx="137">
                  <c:v>-230</c:v>
                </c:pt>
                <c:pt idx="138">
                  <c:v>-230</c:v>
                </c:pt>
                <c:pt idx="139">
                  <c:v>-231</c:v>
                </c:pt>
                <c:pt idx="140">
                  <c:v>-232</c:v>
                </c:pt>
                <c:pt idx="141">
                  <c:v>-232</c:v>
                </c:pt>
                <c:pt idx="142">
                  <c:v>-232.5</c:v>
                </c:pt>
                <c:pt idx="143">
                  <c:v>-233</c:v>
                </c:pt>
                <c:pt idx="144">
                  <c:v>-234</c:v>
                </c:pt>
                <c:pt idx="145">
                  <c:v>-234</c:v>
                </c:pt>
                <c:pt idx="146">
                  <c:v>-235</c:v>
                </c:pt>
                <c:pt idx="147">
                  <c:v>-236</c:v>
                </c:pt>
                <c:pt idx="148">
                  <c:v>-236</c:v>
                </c:pt>
                <c:pt idx="149">
                  <c:v>-237</c:v>
                </c:pt>
                <c:pt idx="150">
                  <c:v>-238</c:v>
                </c:pt>
                <c:pt idx="151">
                  <c:v>-238</c:v>
                </c:pt>
                <c:pt idx="152">
                  <c:v>-238</c:v>
                </c:pt>
                <c:pt idx="153">
                  <c:v>-239</c:v>
                </c:pt>
                <c:pt idx="154">
                  <c:v>-239</c:v>
                </c:pt>
                <c:pt idx="155">
                  <c:v>-240</c:v>
                </c:pt>
                <c:pt idx="156">
                  <c:v>-240</c:v>
                </c:pt>
                <c:pt idx="157">
                  <c:v>-241</c:v>
                </c:pt>
                <c:pt idx="158">
                  <c:v>-242</c:v>
                </c:pt>
                <c:pt idx="159">
                  <c:v>-242</c:v>
                </c:pt>
                <c:pt idx="160">
                  <c:v>-242</c:v>
                </c:pt>
                <c:pt idx="161">
                  <c:v>-242</c:v>
                </c:pt>
                <c:pt idx="162">
                  <c:v>-244</c:v>
                </c:pt>
                <c:pt idx="163">
                  <c:v>-244</c:v>
                </c:pt>
                <c:pt idx="164">
                  <c:v>-244</c:v>
                </c:pt>
                <c:pt idx="165">
                  <c:v>-246</c:v>
                </c:pt>
                <c:pt idx="166">
                  <c:v>-246</c:v>
                </c:pt>
                <c:pt idx="167">
                  <c:v>-246</c:v>
                </c:pt>
                <c:pt idx="168">
                  <c:v>-246</c:v>
                </c:pt>
                <c:pt idx="169">
                  <c:v>-246</c:v>
                </c:pt>
                <c:pt idx="170">
                  <c:v>-248</c:v>
                </c:pt>
                <c:pt idx="171">
                  <c:v>-248</c:v>
                </c:pt>
                <c:pt idx="172">
                  <c:v>-249</c:v>
                </c:pt>
                <c:pt idx="173">
                  <c:v>-251</c:v>
                </c:pt>
                <c:pt idx="174">
                  <c:v>-249</c:v>
                </c:pt>
                <c:pt idx="175">
                  <c:v>-248</c:v>
                </c:pt>
                <c:pt idx="176">
                  <c:v>-249</c:v>
                </c:pt>
                <c:pt idx="177">
                  <c:v>-250</c:v>
                </c:pt>
                <c:pt idx="178">
                  <c:v>-251</c:v>
                </c:pt>
                <c:pt idx="179">
                  <c:v>-252</c:v>
                </c:pt>
                <c:pt idx="180">
                  <c:v>-253</c:v>
                </c:pt>
                <c:pt idx="181">
                  <c:v>-253</c:v>
                </c:pt>
                <c:pt idx="182">
                  <c:v>-254</c:v>
                </c:pt>
                <c:pt idx="183">
                  <c:v>-254</c:v>
                </c:pt>
                <c:pt idx="184">
                  <c:v>-255</c:v>
                </c:pt>
                <c:pt idx="185">
                  <c:v>-255</c:v>
                </c:pt>
                <c:pt idx="186">
                  <c:v>-255</c:v>
                </c:pt>
                <c:pt idx="187">
                  <c:v>-255</c:v>
                </c:pt>
                <c:pt idx="188">
                  <c:v>-255</c:v>
                </c:pt>
                <c:pt idx="189">
                  <c:v>-255</c:v>
                </c:pt>
                <c:pt idx="190">
                  <c:v>-256</c:v>
                </c:pt>
                <c:pt idx="191">
                  <c:v>-257</c:v>
                </c:pt>
                <c:pt idx="192">
                  <c:v>-256</c:v>
                </c:pt>
                <c:pt idx="193">
                  <c:v>-257</c:v>
                </c:pt>
                <c:pt idx="194">
                  <c:v>-257</c:v>
                </c:pt>
                <c:pt idx="195">
                  <c:v>-257</c:v>
                </c:pt>
                <c:pt idx="196">
                  <c:v>-257</c:v>
                </c:pt>
                <c:pt idx="197">
                  <c:v>-257</c:v>
                </c:pt>
                <c:pt idx="198">
                  <c:v>-257</c:v>
                </c:pt>
                <c:pt idx="199">
                  <c:v>-258</c:v>
                </c:pt>
                <c:pt idx="200">
                  <c:v>-258</c:v>
                </c:pt>
                <c:pt idx="201">
                  <c:v>-258</c:v>
                </c:pt>
                <c:pt idx="202">
                  <c:v>-259</c:v>
                </c:pt>
                <c:pt idx="203">
                  <c:v>-258</c:v>
                </c:pt>
                <c:pt idx="204">
                  <c:v>-258</c:v>
                </c:pt>
                <c:pt idx="205">
                  <c:v>-257</c:v>
                </c:pt>
                <c:pt idx="206">
                  <c:v>-259</c:v>
                </c:pt>
                <c:pt idx="207">
                  <c:v>-259</c:v>
                </c:pt>
                <c:pt idx="208">
                  <c:v>-259</c:v>
                </c:pt>
                <c:pt idx="209">
                  <c:v>-259</c:v>
                </c:pt>
                <c:pt idx="210">
                  <c:v>-259</c:v>
                </c:pt>
                <c:pt idx="211">
                  <c:v>-261</c:v>
                </c:pt>
                <c:pt idx="212">
                  <c:v>-261</c:v>
                </c:pt>
                <c:pt idx="213">
                  <c:v>-261</c:v>
                </c:pt>
                <c:pt idx="214">
                  <c:v>-261</c:v>
                </c:pt>
                <c:pt idx="215">
                  <c:v>-261</c:v>
                </c:pt>
                <c:pt idx="216">
                  <c:v>-262</c:v>
                </c:pt>
                <c:pt idx="217">
                  <c:v>-262</c:v>
                </c:pt>
                <c:pt idx="218">
                  <c:v>-263</c:v>
                </c:pt>
                <c:pt idx="219">
                  <c:v>-263</c:v>
                </c:pt>
                <c:pt idx="220">
                  <c:v>-263</c:v>
                </c:pt>
                <c:pt idx="221">
                  <c:v>-263</c:v>
                </c:pt>
                <c:pt idx="222">
                  <c:v>-263</c:v>
                </c:pt>
                <c:pt idx="223">
                  <c:v>-263</c:v>
                </c:pt>
                <c:pt idx="224">
                  <c:v>-264</c:v>
                </c:pt>
                <c:pt idx="225">
                  <c:v>-265</c:v>
                </c:pt>
                <c:pt idx="226">
                  <c:v>-265</c:v>
                </c:pt>
                <c:pt idx="227">
                  <c:v>-265</c:v>
                </c:pt>
                <c:pt idx="228">
                  <c:v>-265</c:v>
                </c:pt>
                <c:pt idx="229">
                  <c:v>-265</c:v>
                </c:pt>
                <c:pt idx="230">
                  <c:v>-266</c:v>
                </c:pt>
                <c:pt idx="231">
                  <c:v>-267</c:v>
                </c:pt>
                <c:pt idx="232">
                  <c:v>-267</c:v>
                </c:pt>
                <c:pt idx="233">
                  <c:v>-267</c:v>
                </c:pt>
                <c:pt idx="234">
                  <c:v>-267</c:v>
                </c:pt>
                <c:pt idx="235">
                  <c:v>-266.5</c:v>
                </c:pt>
                <c:pt idx="236">
                  <c:v>-266</c:v>
                </c:pt>
                <c:pt idx="237">
                  <c:v>-265</c:v>
                </c:pt>
                <c:pt idx="238">
                  <c:v>-265</c:v>
                </c:pt>
                <c:pt idx="239">
                  <c:v>-265</c:v>
                </c:pt>
                <c:pt idx="240">
                  <c:v>-266</c:v>
                </c:pt>
                <c:pt idx="241">
                  <c:v>-269</c:v>
                </c:pt>
                <c:pt idx="242">
                  <c:v>-269</c:v>
                </c:pt>
                <c:pt idx="243">
                  <c:v>-269</c:v>
                </c:pt>
                <c:pt idx="244">
                  <c:v>-269</c:v>
                </c:pt>
                <c:pt idx="245">
                  <c:v>-269</c:v>
                </c:pt>
                <c:pt idx="246">
                  <c:v>-267</c:v>
                </c:pt>
                <c:pt idx="247">
                  <c:v>-267</c:v>
                </c:pt>
                <c:pt idx="248">
                  <c:v>-267</c:v>
                </c:pt>
                <c:pt idx="249">
                  <c:v>-269</c:v>
                </c:pt>
                <c:pt idx="250">
                  <c:v>-269</c:v>
                </c:pt>
                <c:pt idx="251">
                  <c:v>-271</c:v>
                </c:pt>
                <c:pt idx="252">
                  <c:v>-271</c:v>
                </c:pt>
                <c:pt idx="253">
                  <c:v>-271</c:v>
                </c:pt>
                <c:pt idx="254">
                  <c:v>-271</c:v>
                </c:pt>
                <c:pt idx="255">
                  <c:v>-269</c:v>
                </c:pt>
                <c:pt idx="256">
                  <c:v>-269</c:v>
                </c:pt>
                <c:pt idx="257">
                  <c:v>-269</c:v>
                </c:pt>
                <c:pt idx="258">
                  <c:v>-271</c:v>
                </c:pt>
                <c:pt idx="259">
                  <c:v>-270</c:v>
                </c:pt>
                <c:pt idx="260">
                  <c:v>-270.5</c:v>
                </c:pt>
                <c:pt idx="261">
                  <c:v>-271</c:v>
                </c:pt>
                <c:pt idx="262">
                  <c:v>-271</c:v>
                </c:pt>
                <c:pt idx="263">
                  <c:v>-271</c:v>
                </c:pt>
                <c:pt idx="264">
                  <c:v>-273</c:v>
                </c:pt>
                <c:pt idx="265">
                  <c:v>-273</c:v>
                </c:pt>
                <c:pt idx="266">
                  <c:v>-273</c:v>
                </c:pt>
                <c:pt idx="267">
                  <c:v>-274</c:v>
                </c:pt>
                <c:pt idx="268">
                  <c:v>-275</c:v>
                </c:pt>
                <c:pt idx="269">
                  <c:v>-275</c:v>
                </c:pt>
                <c:pt idx="270">
                  <c:v>-275</c:v>
                </c:pt>
                <c:pt idx="271">
                  <c:v>-275</c:v>
                </c:pt>
                <c:pt idx="272">
                  <c:v>-275</c:v>
                </c:pt>
                <c:pt idx="273">
                  <c:v>-276</c:v>
                </c:pt>
                <c:pt idx="274">
                  <c:v>-276</c:v>
                </c:pt>
                <c:pt idx="275">
                  <c:v>-276</c:v>
                </c:pt>
                <c:pt idx="276">
                  <c:v>-277</c:v>
                </c:pt>
                <c:pt idx="277">
                  <c:v>-277</c:v>
                </c:pt>
                <c:pt idx="278">
                  <c:v>-277</c:v>
                </c:pt>
                <c:pt idx="279">
                  <c:v>-277</c:v>
                </c:pt>
                <c:pt idx="280">
                  <c:v>-277</c:v>
                </c:pt>
                <c:pt idx="281">
                  <c:v>-277</c:v>
                </c:pt>
                <c:pt idx="282">
                  <c:v>-277</c:v>
                </c:pt>
                <c:pt idx="283">
                  <c:v>-277</c:v>
                </c:pt>
                <c:pt idx="284">
                  <c:v>-277</c:v>
                </c:pt>
                <c:pt idx="285">
                  <c:v>-277</c:v>
                </c:pt>
                <c:pt idx="286">
                  <c:v>-277</c:v>
                </c:pt>
                <c:pt idx="287">
                  <c:v>-277</c:v>
                </c:pt>
                <c:pt idx="288">
                  <c:v>-277</c:v>
                </c:pt>
                <c:pt idx="289">
                  <c:v>-277</c:v>
                </c:pt>
                <c:pt idx="290">
                  <c:v>-277</c:v>
                </c:pt>
                <c:pt idx="291">
                  <c:v>-277</c:v>
                </c:pt>
                <c:pt idx="292">
                  <c:v>-277</c:v>
                </c:pt>
                <c:pt idx="293">
                  <c:v>-277</c:v>
                </c:pt>
                <c:pt idx="294">
                  <c:v>-277</c:v>
                </c:pt>
                <c:pt idx="295">
                  <c:v>-276.5</c:v>
                </c:pt>
                <c:pt idx="296">
                  <c:v>-276</c:v>
                </c:pt>
                <c:pt idx="297">
                  <c:v>-276</c:v>
                </c:pt>
                <c:pt idx="298">
                  <c:v>-276</c:v>
                </c:pt>
                <c:pt idx="299">
                  <c:v>-276</c:v>
                </c:pt>
                <c:pt idx="300">
                  <c:v>-276</c:v>
                </c:pt>
                <c:pt idx="301">
                  <c:v>-277</c:v>
                </c:pt>
                <c:pt idx="302">
                  <c:v>-276.5</c:v>
                </c:pt>
                <c:pt idx="303">
                  <c:v>-276</c:v>
                </c:pt>
                <c:pt idx="304">
                  <c:v>-277</c:v>
                </c:pt>
                <c:pt idx="305">
                  <c:v>-277</c:v>
                </c:pt>
                <c:pt idx="306">
                  <c:v>-277</c:v>
                </c:pt>
                <c:pt idx="307">
                  <c:v>-277</c:v>
                </c:pt>
                <c:pt idx="308">
                  <c:v>-276.5</c:v>
                </c:pt>
                <c:pt idx="309">
                  <c:v>-276</c:v>
                </c:pt>
                <c:pt idx="310">
                  <c:v>-277</c:v>
                </c:pt>
                <c:pt idx="311">
                  <c:v>-277</c:v>
                </c:pt>
                <c:pt idx="312">
                  <c:v>-276</c:v>
                </c:pt>
                <c:pt idx="313">
                  <c:v>-276.5</c:v>
                </c:pt>
                <c:pt idx="314">
                  <c:v>-277</c:v>
                </c:pt>
                <c:pt idx="315">
                  <c:v>-277</c:v>
                </c:pt>
                <c:pt idx="316">
                  <c:v>-277</c:v>
                </c:pt>
                <c:pt idx="317">
                  <c:v>-277</c:v>
                </c:pt>
                <c:pt idx="318">
                  <c:v>-277</c:v>
                </c:pt>
                <c:pt idx="319">
                  <c:v>-277</c:v>
                </c:pt>
                <c:pt idx="320">
                  <c:v>-277</c:v>
                </c:pt>
                <c:pt idx="321">
                  <c:v>-277</c:v>
                </c:pt>
                <c:pt idx="322">
                  <c:v>-277</c:v>
                </c:pt>
                <c:pt idx="323">
                  <c:v>-278</c:v>
                </c:pt>
                <c:pt idx="324">
                  <c:v>-278.5</c:v>
                </c:pt>
                <c:pt idx="325">
                  <c:v>-279</c:v>
                </c:pt>
                <c:pt idx="326">
                  <c:v>-279</c:v>
                </c:pt>
                <c:pt idx="327">
                  <c:v>-279</c:v>
                </c:pt>
                <c:pt idx="328">
                  <c:v>-279</c:v>
                </c:pt>
                <c:pt idx="329">
                  <c:v>-279</c:v>
                </c:pt>
                <c:pt idx="330">
                  <c:v>-279</c:v>
                </c:pt>
                <c:pt idx="331">
                  <c:v>-279</c:v>
                </c:pt>
                <c:pt idx="332">
                  <c:v>-280</c:v>
                </c:pt>
                <c:pt idx="333">
                  <c:v>-280</c:v>
                </c:pt>
                <c:pt idx="334">
                  <c:v>-280</c:v>
                </c:pt>
                <c:pt idx="335">
                  <c:v>-281</c:v>
                </c:pt>
                <c:pt idx="336">
                  <c:v>-281</c:v>
                </c:pt>
                <c:pt idx="337">
                  <c:v>-281</c:v>
                </c:pt>
                <c:pt idx="338">
                  <c:v>-281</c:v>
                </c:pt>
                <c:pt idx="339">
                  <c:v>-281</c:v>
                </c:pt>
                <c:pt idx="340">
                  <c:v>-281</c:v>
                </c:pt>
                <c:pt idx="341">
                  <c:v>-281</c:v>
                </c:pt>
                <c:pt idx="342">
                  <c:v>-281</c:v>
                </c:pt>
                <c:pt idx="343">
                  <c:v>-281</c:v>
                </c:pt>
                <c:pt idx="344">
                  <c:v>-282</c:v>
                </c:pt>
                <c:pt idx="345">
                  <c:v>-283</c:v>
                </c:pt>
                <c:pt idx="346">
                  <c:v>-283</c:v>
                </c:pt>
                <c:pt idx="347">
                  <c:v>-283</c:v>
                </c:pt>
                <c:pt idx="348">
                  <c:v>-284</c:v>
                </c:pt>
                <c:pt idx="349">
                  <c:v>-285</c:v>
                </c:pt>
                <c:pt idx="350">
                  <c:v>-285</c:v>
                </c:pt>
                <c:pt idx="351">
                  <c:v>-285</c:v>
                </c:pt>
                <c:pt idx="352">
                  <c:v>-285</c:v>
                </c:pt>
                <c:pt idx="353">
                  <c:v>-285</c:v>
                </c:pt>
                <c:pt idx="354">
                  <c:v>-285</c:v>
                </c:pt>
                <c:pt idx="355">
                  <c:v>-285</c:v>
                </c:pt>
                <c:pt idx="356">
                  <c:v>-284</c:v>
                </c:pt>
                <c:pt idx="357">
                  <c:v>-284</c:v>
                </c:pt>
                <c:pt idx="358">
                  <c:v>-283</c:v>
                </c:pt>
                <c:pt idx="359">
                  <c:v>-283</c:v>
                </c:pt>
                <c:pt idx="360">
                  <c:v>-283</c:v>
                </c:pt>
                <c:pt idx="361">
                  <c:v>-283</c:v>
                </c:pt>
                <c:pt idx="362">
                  <c:v>-284</c:v>
                </c:pt>
              </c:numCache>
            </c:numRef>
          </c:yVal>
          <c:smooth val="1"/>
        </c:ser>
        <c:ser>
          <c:idx val="9"/>
          <c:order val="3"/>
          <c:tx>
            <c:v>Negative Control with Plasma Damping</c:v>
          </c:tx>
          <c:spPr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Sheet1!$C$1:$C$363</c:f>
              <c:numCache>
                <c:formatCode>General</c:formatCode>
                <c:ptCount val="363"/>
                <c:pt idx="0">
                  <c:v>0</c:v>
                </c:pt>
                <c:pt idx="1">
                  <c:v>-10.02</c:v>
                </c:pt>
                <c:pt idx="2">
                  <c:v>-17.73</c:v>
                </c:pt>
                <c:pt idx="3">
                  <c:v>0</c:v>
                </c:pt>
                <c:pt idx="4">
                  <c:v>-30.84</c:v>
                </c:pt>
                <c:pt idx="5">
                  <c:v>-30.84</c:v>
                </c:pt>
                <c:pt idx="6">
                  <c:v>-30.84</c:v>
                </c:pt>
                <c:pt idx="7">
                  <c:v>-30.84</c:v>
                </c:pt>
                <c:pt idx="8">
                  <c:v>-38.550000000000004</c:v>
                </c:pt>
                <c:pt idx="9">
                  <c:v>-35.86</c:v>
                </c:pt>
                <c:pt idx="10">
                  <c:v>-33.160000000000011</c:v>
                </c:pt>
                <c:pt idx="11">
                  <c:v>-38.550000000000004</c:v>
                </c:pt>
                <c:pt idx="12">
                  <c:v>-40.870000000000005</c:v>
                </c:pt>
                <c:pt idx="13">
                  <c:v>-43.18</c:v>
                </c:pt>
                <c:pt idx="14">
                  <c:v>-43.18</c:v>
                </c:pt>
                <c:pt idx="15">
                  <c:v>-26.6</c:v>
                </c:pt>
                <c:pt idx="16">
                  <c:v>-10.02</c:v>
                </c:pt>
                <c:pt idx="17">
                  <c:v>20.82</c:v>
                </c:pt>
                <c:pt idx="18">
                  <c:v>28.53</c:v>
                </c:pt>
                <c:pt idx="19">
                  <c:v>36.24</c:v>
                </c:pt>
                <c:pt idx="20">
                  <c:v>33.93</c:v>
                </c:pt>
                <c:pt idx="21">
                  <c:v>32.39</c:v>
                </c:pt>
                <c:pt idx="22">
                  <c:v>30.85</c:v>
                </c:pt>
                <c:pt idx="23">
                  <c:v>33.93</c:v>
                </c:pt>
                <c:pt idx="24">
                  <c:v>37.790000000000013</c:v>
                </c:pt>
                <c:pt idx="25">
                  <c:v>41.64</c:v>
                </c:pt>
                <c:pt idx="26">
                  <c:v>51.67</c:v>
                </c:pt>
                <c:pt idx="27">
                  <c:v>50.51</c:v>
                </c:pt>
                <c:pt idx="28">
                  <c:v>49.35</c:v>
                </c:pt>
                <c:pt idx="29">
                  <c:v>49.35</c:v>
                </c:pt>
                <c:pt idx="30">
                  <c:v>51.67</c:v>
                </c:pt>
                <c:pt idx="31">
                  <c:v>53.98</c:v>
                </c:pt>
                <c:pt idx="32">
                  <c:v>61.690000000000012</c:v>
                </c:pt>
                <c:pt idx="33">
                  <c:v>61.690000000000012</c:v>
                </c:pt>
                <c:pt idx="34">
                  <c:v>61.690000000000012</c:v>
                </c:pt>
                <c:pt idx="35">
                  <c:v>61.690000000000012</c:v>
                </c:pt>
                <c:pt idx="36">
                  <c:v>61.690000000000012</c:v>
                </c:pt>
                <c:pt idx="37">
                  <c:v>61.690000000000012</c:v>
                </c:pt>
                <c:pt idx="38">
                  <c:v>64.78</c:v>
                </c:pt>
                <c:pt idx="39">
                  <c:v>65.930000000000007</c:v>
                </c:pt>
                <c:pt idx="40">
                  <c:v>67.09</c:v>
                </c:pt>
                <c:pt idx="41">
                  <c:v>69.400000000000006</c:v>
                </c:pt>
                <c:pt idx="42">
                  <c:v>69.400000000000006</c:v>
                </c:pt>
                <c:pt idx="43">
                  <c:v>69.400000000000006</c:v>
                </c:pt>
                <c:pt idx="44">
                  <c:v>74.8</c:v>
                </c:pt>
                <c:pt idx="45">
                  <c:v>78.66</c:v>
                </c:pt>
                <c:pt idx="46">
                  <c:v>82.51</c:v>
                </c:pt>
                <c:pt idx="47">
                  <c:v>92.53</c:v>
                </c:pt>
                <c:pt idx="48">
                  <c:v>92.53</c:v>
                </c:pt>
                <c:pt idx="49">
                  <c:v>92.53</c:v>
                </c:pt>
                <c:pt idx="50">
                  <c:v>97.93</c:v>
                </c:pt>
                <c:pt idx="51">
                  <c:v>99.09</c:v>
                </c:pt>
                <c:pt idx="52">
                  <c:v>100.25</c:v>
                </c:pt>
                <c:pt idx="53">
                  <c:v>105.64</c:v>
                </c:pt>
                <c:pt idx="54">
                  <c:v>102.95</c:v>
                </c:pt>
                <c:pt idx="55">
                  <c:v>100.25</c:v>
                </c:pt>
                <c:pt idx="56">
                  <c:v>107.96000000000002</c:v>
                </c:pt>
                <c:pt idx="57">
                  <c:v>109.5</c:v>
                </c:pt>
                <c:pt idx="58">
                  <c:v>111.04</c:v>
                </c:pt>
                <c:pt idx="59">
                  <c:v>115.66999999999999</c:v>
                </c:pt>
                <c:pt idx="60">
                  <c:v>118.36999999999999</c:v>
                </c:pt>
                <c:pt idx="61">
                  <c:v>121.06</c:v>
                </c:pt>
                <c:pt idx="62">
                  <c:v>126.46000000000002</c:v>
                </c:pt>
                <c:pt idx="63">
                  <c:v>124.92</c:v>
                </c:pt>
                <c:pt idx="64">
                  <c:v>123.38</c:v>
                </c:pt>
                <c:pt idx="65">
                  <c:v>128.76999999999998</c:v>
                </c:pt>
                <c:pt idx="66">
                  <c:v>129.93</c:v>
                </c:pt>
                <c:pt idx="67">
                  <c:v>131.09</c:v>
                </c:pt>
                <c:pt idx="68">
                  <c:v>131.09</c:v>
                </c:pt>
                <c:pt idx="69">
                  <c:v>131.09</c:v>
                </c:pt>
                <c:pt idx="70">
                  <c:v>131.09</c:v>
                </c:pt>
                <c:pt idx="71">
                  <c:v>131.09</c:v>
                </c:pt>
                <c:pt idx="72">
                  <c:v>134.16999999999999</c:v>
                </c:pt>
                <c:pt idx="73">
                  <c:v>141.88000000000079</c:v>
                </c:pt>
                <c:pt idx="74">
                  <c:v>146.51</c:v>
                </c:pt>
                <c:pt idx="75">
                  <c:v>149.59</c:v>
                </c:pt>
                <c:pt idx="76">
                  <c:v>159.60999999999999</c:v>
                </c:pt>
                <c:pt idx="77">
                  <c:v>161.93</c:v>
                </c:pt>
                <c:pt idx="78">
                  <c:v>161.93</c:v>
                </c:pt>
                <c:pt idx="79">
                  <c:v>165.01</c:v>
                </c:pt>
                <c:pt idx="80">
                  <c:v>175.03</c:v>
                </c:pt>
                <c:pt idx="81">
                  <c:v>169.64</c:v>
                </c:pt>
                <c:pt idx="82">
                  <c:v>177.34</c:v>
                </c:pt>
                <c:pt idx="83">
                  <c:v>180.43</c:v>
                </c:pt>
                <c:pt idx="84">
                  <c:v>177.34</c:v>
                </c:pt>
                <c:pt idx="85">
                  <c:v>177.34</c:v>
                </c:pt>
                <c:pt idx="86">
                  <c:v>177.34</c:v>
                </c:pt>
                <c:pt idx="87">
                  <c:v>177.34</c:v>
                </c:pt>
                <c:pt idx="88">
                  <c:v>185.05</c:v>
                </c:pt>
                <c:pt idx="89">
                  <c:v>185.05</c:v>
                </c:pt>
                <c:pt idx="90">
                  <c:v>185.05</c:v>
                </c:pt>
                <c:pt idx="91">
                  <c:v>188.14</c:v>
                </c:pt>
                <c:pt idx="92">
                  <c:v>185.05</c:v>
                </c:pt>
                <c:pt idx="93">
                  <c:v>192.76</c:v>
                </c:pt>
                <c:pt idx="94">
                  <c:v>190.45000000000007</c:v>
                </c:pt>
                <c:pt idx="95">
                  <c:v>192.76</c:v>
                </c:pt>
                <c:pt idx="96">
                  <c:v>195.85000000000079</c:v>
                </c:pt>
                <c:pt idx="97">
                  <c:v>200.47</c:v>
                </c:pt>
                <c:pt idx="98">
                  <c:v>200.47</c:v>
                </c:pt>
                <c:pt idx="99">
                  <c:v>200.47</c:v>
                </c:pt>
                <c:pt idx="100">
                  <c:v>203.55</c:v>
                </c:pt>
                <c:pt idx="101">
                  <c:v>208.18</c:v>
                </c:pt>
                <c:pt idx="102">
                  <c:v>211.26</c:v>
                </c:pt>
                <c:pt idx="103">
                  <c:v>215.89000000000001</c:v>
                </c:pt>
                <c:pt idx="104">
                  <c:v>215.89000000000001</c:v>
                </c:pt>
                <c:pt idx="105">
                  <c:v>218.97</c:v>
                </c:pt>
                <c:pt idx="106">
                  <c:v>215.89000000000001</c:v>
                </c:pt>
                <c:pt idx="107">
                  <c:v>218.97</c:v>
                </c:pt>
                <c:pt idx="108">
                  <c:v>215.89000000000001</c:v>
                </c:pt>
                <c:pt idx="109">
                  <c:v>215.89000000000001</c:v>
                </c:pt>
                <c:pt idx="110">
                  <c:v>223.6</c:v>
                </c:pt>
                <c:pt idx="111">
                  <c:v>223.6</c:v>
                </c:pt>
                <c:pt idx="112">
                  <c:v>223.6</c:v>
                </c:pt>
                <c:pt idx="113">
                  <c:v>223.6</c:v>
                </c:pt>
                <c:pt idx="114">
                  <c:v>223.6</c:v>
                </c:pt>
                <c:pt idx="115">
                  <c:v>223.6</c:v>
                </c:pt>
                <c:pt idx="116">
                  <c:v>231.3</c:v>
                </c:pt>
                <c:pt idx="117">
                  <c:v>234.39000000000001</c:v>
                </c:pt>
                <c:pt idx="118">
                  <c:v>236.7</c:v>
                </c:pt>
                <c:pt idx="119">
                  <c:v>244.41</c:v>
                </c:pt>
                <c:pt idx="120">
                  <c:v>244.41</c:v>
                </c:pt>
                <c:pt idx="121">
                  <c:v>239.01</c:v>
                </c:pt>
                <c:pt idx="122">
                  <c:v>239.01</c:v>
                </c:pt>
                <c:pt idx="123">
                  <c:v>239.01</c:v>
                </c:pt>
                <c:pt idx="124">
                  <c:v>242.09</c:v>
                </c:pt>
                <c:pt idx="125">
                  <c:v>242.09</c:v>
                </c:pt>
                <c:pt idx="126">
                  <c:v>246.72</c:v>
                </c:pt>
                <c:pt idx="127">
                  <c:v>246.72</c:v>
                </c:pt>
                <c:pt idx="128">
                  <c:v>246.72</c:v>
                </c:pt>
                <c:pt idx="129">
                  <c:v>239.01</c:v>
                </c:pt>
                <c:pt idx="130">
                  <c:v>236.7</c:v>
                </c:pt>
                <c:pt idx="131">
                  <c:v>228.99</c:v>
                </c:pt>
                <c:pt idx="132">
                  <c:v>231.3</c:v>
                </c:pt>
                <c:pt idx="133">
                  <c:v>228.99</c:v>
                </c:pt>
                <c:pt idx="134">
                  <c:v>226.3</c:v>
                </c:pt>
                <c:pt idx="135">
                  <c:v>223.6</c:v>
                </c:pt>
                <c:pt idx="136">
                  <c:v>228.99</c:v>
                </c:pt>
                <c:pt idx="137">
                  <c:v>231.3</c:v>
                </c:pt>
                <c:pt idx="138">
                  <c:v>231.3</c:v>
                </c:pt>
                <c:pt idx="139">
                  <c:v>231.3</c:v>
                </c:pt>
                <c:pt idx="140">
                  <c:v>231.3</c:v>
                </c:pt>
                <c:pt idx="141">
                  <c:v>231.3</c:v>
                </c:pt>
                <c:pt idx="142">
                  <c:v>232.85000000000079</c:v>
                </c:pt>
                <c:pt idx="143">
                  <c:v>234.39000000000001</c:v>
                </c:pt>
                <c:pt idx="144">
                  <c:v>231.3</c:v>
                </c:pt>
                <c:pt idx="145">
                  <c:v>226.68</c:v>
                </c:pt>
                <c:pt idx="146">
                  <c:v>223.6</c:v>
                </c:pt>
                <c:pt idx="147">
                  <c:v>223.6</c:v>
                </c:pt>
                <c:pt idx="148">
                  <c:v>223.6</c:v>
                </c:pt>
                <c:pt idx="149">
                  <c:v>223.6</c:v>
                </c:pt>
                <c:pt idx="150">
                  <c:v>223.6</c:v>
                </c:pt>
                <c:pt idx="151">
                  <c:v>225.14</c:v>
                </c:pt>
                <c:pt idx="152">
                  <c:v>226.68</c:v>
                </c:pt>
                <c:pt idx="153">
                  <c:v>231.3</c:v>
                </c:pt>
                <c:pt idx="154">
                  <c:v>231.3</c:v>
                </c:pt>
                <c:pt idx="155">
                  <c:v>239.01</c:v>
                </c:pt>
                <c:pt idx="156">
                  <c:v>246.72</c:v>
                </c:pt>
                <c:pt idx="157">
                  <c:v>249.8</c:v>
                </c:pt>
                <c:pt idx="158">
                  <c:v>249.8</c:v>
                </c:pt>
                <c:pt idx="159">
                  <c:v>252.12</c:v>
                </c:pt>
                <c:pt idx="160">
                  <c:v>254.43</c:v>
                </c:pt>
                <c:pt idx="161">
                  <c:v>252.10999999999999</c:v>
                </c:pt>
                <c:pt idx="162">
                  <c:v>254.43</c:v>
                </c:pt>
                <c:pt idx="163">
                  <c:v>254.43</c:v>
                </c:pt>
                <c:pt idx="164">
                  <c:v>254.43</c:v>
                </c:pt>
                <c:pt idx="165">
                  <c:v>257.51</c:v>
                </c:pt>
                <c:pt idx="166">
                  <c:v>257.51</c:v>
                </c:pt>
                <c:pt idx="167">
                  <c:v>259.82</c:v>
                </c:pt>
                <c:pt idx="168">
                  <c:v>260.97999999999894</c:v>
                </c:pt>
                <c:pt idx="169">
                  <c:v>262.13</c:v>
                </c:pt>
                <c:pt idx="170">
                  <c:v>269.83999999999969</c:v>
                </c:pt>
                <c:pt idx="171">
                  <c:v>267.52999999999969</c:v>
                </c:pt>
                <c:pt idx="172">
                  <c:v>262.13</c:v>
                </c:pt>
                <c:pt idx="173">
                  <c:v>254.43</c:v>
                </c:pt>
                <c:pt idx="174">
                  <c:v>254.43</c:v>
                </c:pt>
                <c:pt idx="175">
                  <c:v>254.43</c:v>
                </c:pt>
                <c:pt idx="176">
                  <c:v>254.43</c:v>
                </c:pt>
                <c:pt idx="177">
                  <c:v>254.43</c:v>
                </c:pt>
                <c:pt idx="178">
                  <c:v>254.43</c:v>
                </c:pt>
                <c:pt idx="179">
                  <c:v>254.43</c:v>
                </c:pt>
                <c:pt idx="180">
                  <c:v>257.51</c:v>
                </c:pt>
                <c:pt idx="181">
                  <c:v>254.43</c:v>
                </c:pt>
                <c:pt idx="182">
                  <c:v>254.43</c:v>
                </c:pt>
                <c:pt idx="183">
                  <c:v>254.43</c:v>
                </c:pt>
                <c:pt idx="184">
                  <c:v>257.51</c:v>
                </c:pt>
                <c:pt idx="185">
                  <c:v>257.51</c:v>
                </c:pt>
                <c:pt idx="186">
                  <c:v>255.97</c:v>
                </c:pt>
                <c:pt idx="187">
                  <c:v>254.43</c:v>
                </c:pt>
                <c:pt idx="188">
                  <c:v>254.43</c:v>
                </c:pt>
                <c:pt idx="189">
                  <c:v>254.43</c:v>
                </c:pt>
                <c:pt idx="190">
                  <c:v>254.43</c:v>
                </c:pt>
                <c:pt idx="191">
                  <c:v>254.43</c:v>
                </c:pt>
                <c:pt idx="192">
                  <c:v>254.43</c:v>
                </c:pt>
                <c:pt idx="193">
                  <c:v>252.10999999999999</c:v>
                </c:pt>
                <c:pt idx="194">
                  <c:v>254.43</c:v>
                </c:pt>
                <c:pt idx="195">
                  <c:v>249.8</c:v>
                </c:pt>
                <c:pt idx="196">
                  <c:v>254.43</c:v>
                </c:pt>
                <c:pt idx="197">
                  <c:v>252.10999999999999</c:v>
                </c:pt>
                <c:pt idx="198">
                  <c:v>249.8</c:v>
                </c:pt>
                <c:pt idx="199">
                  <c:v>246.72</c:v>
                </c:pt>
                <c:pt idx="200">
                  <c:v>244.41</c:v>
                </c:pt>
                <c:pt idx="201">
                  <c:v>246.72</c:v>
                </c:pt>
                <c:pt idx="202">
                  <c:v>244.41</c:v>
                </c:pt>
                <c:pt idx="203">
                  <c:v>246.72</c:v>
                </c:pt>
                <c:pt idx="204">
                  <c:v>249.8</c:v>
                </c:pt>
                <c:pt idx="205">
                  <c:v>246.72</c:v>
                </c:pt>
                <c:pt idx="206">
                  <c:v>249.8</c:v>
                </c:pt>
                <c:pt idx="207">
                  <c:v>252.10999999999999</c:v>
                </c:pt>
                <c:pt idx="208">
                  <c:v>246.72</c:v>
                </c:pt>
                <c:pt idx="209">
                  <c:v>246.72</c:v>
                </c:pt>
                <c:pt idx="210">
                  <c:v>249.8</c:v>
                </c:pt>
                <c:pt idx="211">
                  <c:v>252.10999999999999</c:v>
                </c:pt>
                <c:pt idx="212">
                  <c:v>246.72</c:v>
                </c:pt>
                <c:pt idx="213">
                  <c:v>249.8</c:v>
                </c:pt>
                <c:pt idx="214">
                  <c:v>246.72</c:v>
                </c:pt>
                <c:pt idx="215">
                  <c:v>246.72</c:v>
                </c:pt>
                <c:pt idx="216">
                  <c:v>252.10999999999999</c:v>
                </c:pt>
                <c:pt idx="217">
                  <c:v>249.8</c:v>
                </c:pt>
                <c:pt idx="218">
                  <c:v>244.41</c:v>
                </c:pt>
                <c:pt idx="219">
                  <c:v>244.41</c:v>
                </c:pt>
                <c:pt idx="220">
                  <c:v>244.41</c:v>
                </c:pt>
                <c:pt idx="221">
                  <c:v>242.09</c:v>
                </c:pt>
                <c:pt idx="222">
                  <c:v>242.09</c:v>
                </c:pt>
                <c:pt idx="223">
                  <c:v>239.01</c:v>
                </c:pt>
                <c:pt idx="224">
                  <c:v>246.72</c:v>
                </c:pt>
                <c:pt idx="225">
                  <c:v>244.41</c:v>
                </c:pt>
                <c:pt idx="226">
                  <c:v>249.8</c:v>
                </c:pt>
                <c:pt idx="227">
                  <c:v>254.43</c:v>
                </c:pt>
                <c:pt idx="228">
                  <c:v>254.43</c:v>
                </c:pt>
                <c:pt idx="229">
                  <c:v>254.43</c:v>
                </c:pt>
                <c:pt idx="230">
                  <c:v>254.43</c:v>
                </c:pt>
                <c:pt idx="231">
                  <c:v>254.43</c:v>
                </c:pt>
                <c:pt idx="232">
                  <c:v>254.43</c:v>
                </c:pt>
                <c:pt idx="233">
                  <c:v>254.43</c:v>
                </c:pt>
                <c:pt idx="234">
                  <c:v>254.43</c:v>
                </c:pt>
                <c:pt idx="235">
                  <c:v>254.43</c:v>
                </c:pt>
                <c:pt idx="236">
                  <c:v>254.43</c:v>
                </c:pt>
                <c:pt idx="237">
                  <c:v>254.43</c:v>
                </c:pt>
                <c:pt idx="238">
                  <c:v>254.43</c:v>
                </c:pt>
                <c:pt idx="239">
                  <c:v>254.43</c:v>
                </c:pt>
                <c:pt idx="240">
                  <c:v>254.43</c:v>
                </c:pt>
                <c:pt idx="241">
                  <c:v>254.43</c:v>
                </c:pt>
                <c:pt idx="242">
                  <c:v>254.43</c:v>
                </c:pt>
                <c:pt idx="243">
                  <c:v>254.43</c:v>
                </c:pt>
                <c:pt idx="244">
                  <c:v>254.43</c:v>
                </c:pt>
                <c:pt idx="245">
                  <c:v>257.51</c:v>
                </c:pt>
                <c:pt idx="246">
                  <c:v>259.82</c:v>
                </c:pt>
                <c:pt idx="247">
                  <c:v>254.43</c:v>
                </c:pt>
                <c:pt idx="248">
                  <c:v>259.82</c:v>
                </c:pt>
                <c:pt idx="249">
                  <c:v>259.82</c:v>
                </c:pt>
                <c:pt idx="250">
                  <c:v>262.13</c:v>
                </c:pt>
                <c:pt idx="251">
                  <c:v>262.13</c:v>
                </c:pt>
                <c:pt idx="252">
                  <c:v>262.13</c:v>
                </c:pt>
                <c:pt idx="253">
                  <c:v>262.13</c:v>
                </c:pt>
                <c:pt idx="254">
                  <c:v>254.43</c:v>
                </c:pt>
                <c:pt idx="255">
                  <c:v>259.82</c:v>
                </c:pt>
                <c:pt idx="256">
                  <c:v>257.51</c:v>
                </c:pt>
                <c:pt idx="257">
                  <c:v>262.13</c:v>
                </c:pt>
                <c:pt idx="258">
                  <c:v>259.82</c:v>
                </c:pt>
                <c:pt idx="259">
                  <c:v>259.82</c:v>
                </c:pt>
                <c:pt idx="260">
                  <c:v>259.82</c:v>
                </c:pt>
                <c:pt idx="261">
                  <c:v>259.82</c:v>
                </c:pt>
                <c:pt idx="262">
                  <c:v>257.51</c:v>
                </c:pt>
                <c:pt idx="263">
                  <c:v>254.43</c:v>
                </c:pt>
                <c:pt idx="264">
                  <c:v>254.43</c:v>
                </c:pt>
                <c:pt idx="265">
                  <c:v>254.43</c:v>
                </c:pt>
                <c:pt idx="266">
                  <c:v>254.43</c:v>
                </c:pt>
                <c:pt idx="267">
                  <c:v>254.43</c:v>
                </c:pt>
                <c:pt idx="268">
                  <c:v>254.43</c:v>
                </c:pt>
                <c:pt idx="269">
                  <c:v>254.43</c:v>
                </c:pt>
                <c:pt idx="270">
                  <c:v>254.43</c:v>
                </c:pt>
                <c:pt idx="271">
                  <c:v>254.43</c:v>
                </c:pt>
                <c:pt idx="272">
                  <c:v>257.51</c:v>
                </c:pt>
                <c:pt idx="273">
                  <c:v>259.82</c:v>
                </c:pt>
                <c:pt idx="274">
                  <c:v>262.13</c:v>
                </c:pt>
                <c:pt idx="275">
                  <c:v>254.43</c:v>
                </c:pt>
                <c:pt idx="276">
                  <c:v>254.43</c:v>
                </c:pt>
                <c:pt idx="277">
                  <c:v>254.43</c:v>
                </c:pt>
                <c:pt idx="278">
                  <c:v>254.43</c:v>
                </c:pt>
                <c:pt idx="279">
                  <c:v>257.51</c:v>
                </c:pt>
                <c:pt idx="280">
                  <c:v>257.51</c:v>
                </c:pt>
                <c:pt idx="281">
                  <c:v>259.82</c:v>
                </c:pt>
                <c:pt idx="282">
                  <c:v>254.43</c:v>
                </c:pt>
                <c:pt idx="283">
                  <c:v>254.43</c:v>
                </c:pt>
                <c:pt idx="284">
                  <c:v>254.43</c:v>
                </c:pt>
                <c:pt idx="285">
                  <c:v>254.43</c:v>
                </c:pt>
                <c:pt idx="286">
                  <c:v>254.43</c:v>
                </c:pt>
                <c:pt idx="287">
                  <c:v>254.43</c:v>
                </c:pt>
                <c:pt idx="288">
                  <c:v>254.43</c:v>
                </c:pt>
                <c:pt idx="289">
                  <c:v>254.43</c:v>
                </c:pt>
                <c:pt idx="290">
                  <c:v>254.43</c:v>
                </c:pt>
                <c:pt idx="291">
                  <c:v>254.43</c:v>
                </c:pt>
                <c:pt idx="292">
                  <c:v>253.26999999999998</c:v>
                </c:pt>
                <c:pt idx="293">
                  <c:v>252.10999999999999</c:v>
                </c:pt>
                <c:pt idx="294">
                  <c:v>252.10999999999999</c:v>
                </c:pt>
                <c:pt idx="295">
                  <c:v>248.26</c:v>
                </c:pt>
                <c:pt idx="296">
                  <c:v>244.41</c:v>
                </c:pt>
                <c:pt idx="297">
                  <c:v>242.09</c:v>
                </c:pt>
                <c:pt idx="298">
                  <c:v>240.55</c:v>
                </c:pt>
                <c:pt idx="299">
                  <c:v>239.01</c:v>
                </c:pt>
                <c:pt idx="300">
                  <c:v>231.3</c:v>
                </c:pt>
                <c:pt idx="301">
                  <c:v>239.01</c:v>
                </c:pt>
                <c:pt idx="302">
                  <c:v>239.01</c:v>
                </c:pt>
                <c:pt idx="303">
                  <c:v>239.01</c:v>
                </c:pt>
                <c:pt idx="304">
                  <c:v>236.7</c:v>
                </c:pt>
                <c:pt idx="305">
                  <c:v>236.7</c:v>
                </c:pt>
                <c:pt idx="306">
                  <c:v>236.7</c:v>
                </c:pt>
                <c:pt idx="307">
                  <c:v>239.01</c:v>
                </c:pt>
                <c:pt idx="308">
                  <c:v>235.16</c:v>
                </c:pt>
                <c:pt idx="309">
                  <c:v>231.3</c:v>
                </c:pt>
                <c:pt idx="310">
                  <c:v>228.99</c:v>
                </c:pt>
                <c:pt idx="311">
                  <c:v>236.7</c:v>
                </c:pt>
                <c:pt idx="312">
                  <c:v>239.01</c:v>
                </c:pt>
                <c:pt idx="313">
                  <c:v>235.16</c:v>
                </c:pt>
                <c:pt idx="314">
                  <c:v>231.3</c:v>
                </c:pt>
                <c:pt idx="315">
                  <c:v>244.41</c:v>
                </c:pt>
                <c:pt idx="316">
                  <c:v>243.25</c:v>
                </c:pt>
                <c:pt idx="317">
                  <c:v>242.09</c:v>
                </c:pt>
                <c:pt idx="318">
                  <c:v>242.09</c:v>
                </c:pt>
                <c:pt idx="319">
                  <c:v>243.25</c:v>
                </c:pt>
                <c:pt idx="320">
                  <c:v>244.41</c:v>
                </c:pt>
                <c:pt idx="321">
                  <c:v>244.41</c:v>
                </c:pt>
                <c:pt idx="322">
                  <c:v>242.09</c:v>
                </c:pt>
                <c:pt idx="323">
                  <c:v>242.09</c:v>
                </c:pt>
                <c:pt idx="324">
                  <c:v>244.41</c:v>
                </c:pt>
                <c:pt idx="325">
                  <c:v>246.72</c:v>
                </c:pt>
                <c:pt idx="326">
                  <c:v>244.41</c:v>
                </c:pt>
                <c:pt idx="327">
                  <c:v>243.25</c:v>
                </c:pt>
                <c:pt idx="328">
                  <c:v>242.09</c:v>
                </c:pt>
                <c:pt idx="329">
                  <c:v>239.01</c:v>
                </c:pt>
                <c:pt idx="330">
                  <c:v>240.55</c:v>
                </c:pt>
                <c:pt idx="331">
                  <c:v>242.09</c:v>
                </c:pt>
                <c:pt idx="332">
                  <c:v>244.41</c:v>
                </c:pt>
                <c:pt idx="333">
                  <c:v>239.01</c:v>
                </c:pt>
                <c:pt idx="334">
                  <c:v>239.01</c:v>
                </c:pt>
                <c:pt idx="335">
                  <c:v>239.01</c:v>
                </c:pt>
                <c:pt idx="336">
                  <c:v>239.01</c:v>
                </c:pt>
                <c:pt idx="337">
                  <c:v>239.01</c:v>
                </c:pt>
                <c:pt idx="338">
                  <c:v>239.01</c:v>
                </c:pt>
                <c:pt idx="339">
                  <c:v>236.7</c:v>
                </c:pt>
                <c:pt idx="340">
                  <c:v>237.86</c:v>
                </c:pt>
                <c:pt idx="341">
                  <c:v>239.01</c:v>
                </c:pt>
                <c:pt idx="342">
                  <c:v>242.09</c:v>
                </c:pt>
                <c:pt idx="343">
                  <c:v>242.09</c:v>
                </c:pt>
                <c:pt idx="344">
                  <c:v>246.72</c:v>
                </c:pt>
                <c:pt idx="345">
                  <c:v>249.8</c:v>
                </c:pt>
                <c:pt idx="346">
                  <c:v>254.43</c:v>
                </c:pt>
                <c:pt idx="347">
                  <c:v>249.8</c:v>
                </c:pt>
                <c:pt idx="348">
                  <c:v>254.43</c:v>
                </c:pt>
                <c:pt idx="349">
                  <c:v>252.10999999999999</c:v>
                </c:pt>
                <c:pt idx="350">
                  <c:v>246.72</c:v>
                </c:pt>
                <c:pt idx="351">
                  <c:v>246.72</c:v>
                </c:pt>
                <c:pt idx="352">
                  <c:v>242.09</c:v>
                </c:pt>
                <c:pt idx="353">
                  <c:v>244.41</c:v>
                </c:pt>
                <c:pt idx="354">
                  <c:v>239.01</c:v>
                </c:pt>
                <c:pt idx="355">
                  <c:v>234.39000000000001</c:v>
                </c:pt>
                <c:pt idx="356">
                  <c:v>236.7</c:v>
                </c:pt>
                <c:pt idx="357">
                  <c:v>236.7</c:v>
                </c:pt>
                <c:pt idx="358">
                  <c:v>236.7</c:v>
                </c:pt>
                <c:pt idx="359">
                  <c:v>236.7</c:v>
                </c:pt>
                <c:pt idx="360">
                  <c:v>231.3</c:v>
                </c:pt>
                <c:pt idx="361">
                  <c:v>226.68</c:v>
                </c:pt>
                <c:pt idx="362">
                  <c:v>223.6</c:v>
                </c:pt>
              </c:numCache>
            </c:numRef>
          </c:yVal>
          <c:smooth val="1"/>
        </c:ser>
        <c:ser>
          <c:idx val="10"/>
          <c:order val="4"/>
          <c:tx>
            <c:v>Negative Control without Plasma</c:v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Sheet1!$D$1:$D$363</c:f>
              <c:numCache>
                <c:formatCode>General</c:formatCode>
                <c:ptCount val="36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-6</c:v>
                </c:pt>
                <c:pt idx="4">
                  <c:v>0</c:v>
                </c:pt>
                <c:pt idx="5">
                  <c:v>-2</c:v>
                </c:pt>
                <c:pt idx="6">
                  <c:v>8</c:v>
                </c:pt>
                <c:pt idx="7">
                  <c:v>12</c:v>
                </c:pt>
                <c:pt idx="8">
                  <c:v>16</c:v>
                </c:pt>
                <c:pt idx="9">
                  <c:v>24</c:v>
                </c:pt>
                <c:pt idx="10">
                  <c:v>25.5</c:v>
                </c:pt>
                <c:pt idx="11">
                  <c:v>27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-36</c:v>
                </c:pt>
                <c:pt idx="16">
                  <c:v>-69</c:v>
                </c:pt>
                <c:pt idx="17">
                  <c:v>-102</c:v>
                </c:pt>
                <c:pt idx="18">
                  <c:v>-104</c:v>
                </c:pt>
                <c:pt idx="19">
                  <c:v>-92</c:v>
                </c:pt>
                <c:pt idx="20">
                  <c:v>-80</c:v>
                </c:pt>
                <c:pt idx="21">
                  <c:v>-62</c:v>
                </c:pt>
                <c:pt idx="22">
                  <c:v>-46</c:v>
                </c:pt>
                <c:pt idx="23">
                  <c:v>-30</c:v>
                </c:pt>
                <c:pt idx="24">
                  <c:v>-9</c:v>
                </c:pt>
                <c:pt idx="25">
                  <c:v>-5.5</c:v>
                </c:pt>
                <c:pt idx="26">
                  <c:v>-2</c:v>
                </c:pt>
                <c:pt idx="27">
                  <c:v>14</c:v>
                </c:pt>
                <c:pt idx="28">
                  <c:v>18</c:v>
                </c:pt>
                <c:pt idx="29">
                  <c:v>22</c:v>
                </c:pt>
                <c:pt idx="30">
                  <c:v>38</c:v>
                </c:pt>
                <c:pt idx="31">
                  <c:v>45</c:v>
                </c:pt>
                <c:pt idx="32">
                  <c:v>52</c:v>
                </c:pt>
                <c:pt idx="33">
                  <c:v>58</c:v>
                </c:pt>
                <c:pt idx="34">
                  <c:v>64</c:v>
                </c:pt>
                <c:pt idx="35">
                  <c:v>70</c:v>
                </c:pt>
                <c:pt idx="36">
                  <c:v>76</c:v>
                </c:pt>
                <c:pt idx="37">
                  <c:v>80.5</c:v>
                </c:pt>
                <c:pt idx="38">
                  <c:v>85</c:v>
                </c:pt>
                <c:pt idx="39">
                  <c:v>89</c:v>
                </c:pt>
                <c:pt idx="40">
                  <c:v>93</c:v>
                </c:pt>
                <c:pt idx="41">
                  <c:v>97</c:v>
                </c:pt>
                <c:pt idx="42">
                  <c:v>100</c:v>
                </c:pt>
                <c:pt idx="43">
                  <c:v>103.5</c:v>
                </c:pt>
                <c:pt idx="44">
                  <c:v>107</c:v>
                </c:pt>
                <c:pt idx="45">
                  <c:v>113</c:v>
                </c:pt>
                <c:pt idx="46">
                  <c:v>114</c:v>
                </c:pt>
                <c:pt idx="47">
                  <c:v>115</c:v>
                </c:pt>
                <c:pt idx="48">
                  <c:v>119</c:v>
                </c:pt>
                <c:pt idx="49">
                  <c:v>120.5</c:v>
                </c:pt>
                <c:pt idx="50">
                  <c:v>122</c:v>
                </c:pt>
                <c:pt idx="51">
                  <c:v>125</c:v>
                </c:pt>
                <c:pt idx="52">
                  <c:v>126</c:v>
                </c:pt>
                <c:pt idx="53">
                  <c:v>127</c:v>
                </c:pt>
                <c:pt idx="54">
                  <c:v>131</c:v>
                </c:pt>
                <c:pt idx="55">
                  <c:v>133</c:v>
                </c:pt>
                <c:pt idx="56">
                  <c:v>135</c:v>
                </c:pt>
                <c:pt idx="57">
                  <c:v>138</c:v>
                </c:pt>
                <c:pt idx="58">
                  <c:v>138.5</c:v>
                </c:pt>
                <c:pt idx="59">
                  <c:v>139</c:v>
                </c:pt>
                <c:pt idx="60">
                  <c:v>141</c:v>
                </c:pt>
                <c:pt idx="61">
                  <c:v>141.5</c:v>
                </c:pt>
                <c:pt idx="62">
                  <c:v>142</c:v>
                </c:pt>
                <c:pt idx="63">
                  <c:v>144</c:v>
                </c:pt>
                <c:pt idx="64">
                  <c:v>145</c:v>
                </c:pt>
                <c:pt idx="65">
                  <c:v>146</c:v>
                </c:pt>
                <c:pt idx="66">
                  <c:v>147</c:v>
                </c:pt>
                <c:pt idx="67">
                  <c:v>148</c:v>
                </c:pt>
                <c:pt idx="68">
                  <c:v>149</c:v>
                </c:pt>
                <c:pt idx="69">
                  <c:v>149</c:v>
                </c:pt>
                <c:pt idx="70">
                  <c:v>151</c:v>
                </c:pt>
                <c:pt idx="71">
                  <c:v>152</c:v>
                </c:pt>
                <c:pt idx="72">
                  <c:v>153</c:v>
                </c:pt>
                <c:pt idx="73">
                  <c:v>154</c:v>
                </c:pt>
                <c:pt idx="74">
                  <c:v>154</c:v>
                </c:pt>
                <c:pt idx="75">
                  <c:v>155</c:v>
                </c:pt>
                <c:pt idx="76">
                  <c:v>155</c:v>
                </c:pt>
                <c:pt idx="77">
                  <c:v>157</c:v>
                </c:pt>
                <c:pt idx="78">
                  <c:v>157</c:v>
                </c:pt>
                <c:pt idx="79">
                  <c:v>158</c:v>
                </c:pt>
                <c:pt idx="80">
                  <c:v>159</c:v>
                </c:pt>
                <c:pt idx="81">
                  <c:v>159</c:v>
                </c:pt>
                <c:pt idx="82">
                  <c:v>160</c:v>
                </c:pt>
                <c:pt idx="83">
                  <c:v>161</c:v>
                </c:pt>
                <c:pt idx="84">
                  <c:v>161</c:v>
                </c:pt>
                <c:pt idx="85">
                  <c:v>161</c:v>
                </c:pt>
                <c:pt idx="86">
                  <c:v>162</c:v>
                </c:pt>
                <c:pt idx="87">
                  <c:v>163</c:v>
                </c:pt>
                <c:pt idx="88">
                  <c:v>163</c:v>
                </c:pt>
                <c:pt idx="89">
                  <c:v>163</c:v>
                </c:pt>
                <c:pt idx="90">
                  <c:v>164</c:v>
                </c:pt>
                <c:pt idx="91">
                  <c:v>165</c:v>
                </c:pt>
                <c:pt idx="92">
                  <c:v>165</c:v>
                </c:pt>
                <c:pt idx="93">
                  <c:v>165</c:v>
                </c:pt>
                <c:pt idx="94">
                  <c:v>166</c:v>
                </c:pt>
                <c:pt idx="95">
                  <c:v>167</c:v>
                </c:pt>
                <c:pt idx="96">
                  <c:v>167</c:v>
                </c:pt>
                <c:pt idx="97">
                  <c:v>167</c:v>
                </c:pt>
                <c:pt idx="98">
                  <c:v>167</c:v>
                </c:pt>
                <c:pt idx="99">
                  <c:v>167</c:v>
                </c:pt>
                <c:pt idx="100">
                  <c:v>168</c:v>
                </c:pt>
                <c:pt idx="101">
                  <c:v>168</c:v>
                </c:pt>
                <c:pt idx="102">
                  <c:v>169</c:v>
                </c:pt>
                <c:pt idx="103">
                  <c:v>169</c:v>
                </c:pt>
                <c:pt idx="104">
                  <c:v>169</c:v>
                </c:pt>
                <c:pt idx="105">
                  <c:v>169</c:v>
                </c:pt>
                <c:pt idx="106">
                  <c:v>169</c:v>
                </c:pt>
                <c:pt idx="107">
                  <c:v>169</c:v>
                </c:pt>
                <c:pt idx="108">
                  <c:v>169</c:v>
                </c:pt>
                <c:pt idx="109">
                  <c:v>169</c:v>
                </c:pt>
                <c:pt idx="110">
                  <c:v>170</c:v>
                </c:pt>
                <c:pt idx="111">
                  <c:v>169</c:v>
                </c:pt>
                <c:pt idx="112">
                  <c:v>170</c:v>
                </c:pt>
                <c:pt idx="113">
                  <c:v>171</c:v>
                </c:pt>
                <c:pt idx="114">
                  <c:v>171</c:v>
                </c:pt>
                <c:pt idx="115">
                  <c:v>171</c:v>
                </c:pt>
                <c:pt idx="116">
                  <c:v>171</c:v>
                </c:pt>
                <c:pt idx="117">
                  <c:v>171</c:v>
                </c:pt>
                <c:pt idx="118">
                  <c:v>171</c:v>
                </c:pt>
                <c:pt idx="119">
                  <c:v>171</c:v>
                </c:pt>
                <c:pt idx="120">
                  <c:v>172</c:v>
                </c:pt>
                <c:pt idx="121">
                  <c:v>172</c:v>
                </c:pt>
                <c:pt idx="122">
                  <c:v>172</c:v>
                </c:pt>
                <c:pt idx="123">
                  <c:v>172</c:v>
                </c:pt>
                <c:pt idx="124">
                  <c:v>173</c:v>
                </c:pt>
                <c:pt idx="125">
                  <c:v>173</c:v>
                </c:pt>
                <c:pt idx="126">
                  <c:v>173</c:v>
                </c:pt>
                <c:pt idx="127">
                  <c:v>173</c:v>
                </c:pt>
                <c:pt idx="128">
                  <c:v>173</c:v>
                </c:pt>
                <c:pt idx="129">
                  <c:v>173</c:v>
                </c:pt>
                <c:pt idx="130">
                  <c:v>173</c:v>
                </c:pt>
                <c:pt idx="131">
                  <c:v>173</c:v>
                </c:pt>
                <c:pt idx="132">
                  <c:v>173</c:v>
                </c:pt>
                <c:pt idx="133">
                  <c:v>173</c:v>
                </c:pt>
                <c:pt idx="134">
                  <c:v>173</c:v>
                </c:pt>
                <c:pt idx="135">
                  <c:v>174</c:v>
                </c:pt>
                <c:pt idx="136">
                  <c:v>174</c:v>
                </c:pt>
                <c:pt idx="137">
                  <c:v>174</c:v>
                </c:pt>
                <c:pt idx="138">
                  <c:v>175</c:v>
                </c:pt>
                <c:pt idx="139">
                  <c:v>174</c:v>
                </c:pt>
                <c:pt idx="140">
                  <c:v>175</c:v>
                </c:pt>
                <c:pt idx="141">
                  <c:v>175</c:v>
                </c:pt>
                <c:pt idx="142">
                  <c:v>175</c:v>
                </c:pt>
                <c:pt idx="143">
                  <c:v>175</c:v>
                </c:pt>
                <c:pt idx="144">
                  <c:v>175</c:v>
                </c:pt>
                <c:pt idx="145">
                  <c:v>175</c:v>
                </c:pt>
                <c:pt idx="146">
                  <c:v>175</c:v>
                </c:pt>
                <c:pt idx="147">
                  <c:v>175</c:v>
                </c:pt>
                <c:pt idx="148">
                  <c:v>175</c:v>
                </c:pt>
                <c:pt idx="149">
                  <c:v>175</c:v>
                </c:pt>
                <c:pt idx="150">
                  <c:v>175</c:v>
                </c:pt>
                <c:pt idx="151">
                  <c:v>175</c:v>
                </c:pt>
                <c:pt idx="152">
                  <c:v>175</c:v>
                </c:pt>
                <c:pt idx="153">
                  <c:v>175</c:v>
                </c:pt>
                <c:pt idx="154">
                  <c:v>175</c:v>
                </c:pt>
                <c:pt idx="155">
                  <c:v>175</c:v>
                </c:pt>
                <c:pt idx="156">
                  <c:v>176</c:v>
                </c:pt>
                <c:pt idx="157">
                  <c:v>175</c:v>
                </c:pt>
                <c:pt idx="158">
                  <c:v>176</c:v>
                </c:pt>
                <c:pt idx="159">
                  <c:v>175</c:v>
                </c:pt>
                <c:pt idx="160">
                  <c:v>176</c:v>
                </c:pt>
                <c:pt idx="161">
                  <c:v>176.5</c:v>
                </c:pt>
                <c:pt idx="162">
                  <c:v>177</c:v>
                </c:pt>
                <c:pt idx="163">
                  <c:v>176</c:v>
                </c:pt>
                <c:pt idx="164">
                  <c:v>177</c:v>
                </c:pt>
                <c:pt idx="165">
                  <c:v>177</c:v>
                </c:pt>
                <c:pt idx="166">
                  <c:v>176</c:v>
                </c:pt>
                <c:pt idx="167">
                  <c:v>176</c:v>
                </c:pt>
                <c:pt idx="168">
                  <c:v>177</c:v>
                </c:pt>
                <c:pt idx="169">
                  <c:v>176</c:v>
                </c:pt>
                <c:pt idx="170">
                  <c:v>176.5</c:v>
                </c:pt>
                <c:pt idx="171">
                  <c:v>177</c:v>
                </c:pt>
                <c:pt idx="172">
                  <c:v>177</c:v>
                </c:pt>
                <c:pt idx="173">
                  <c:v>177</c:v>
                </c:pt>
                <c:pt idx="174">
                  <c:v>177</c:v>
                </c:pt>
                <c:pt idx="175">
                  <c:v>177</c:v>
                </c:pt>
                <c:pt idx="176">
                  <c:v>177</c:v>
                </c:pt>
                <c:pt idx="177">
                  <c:v>177</c:v>
                </c:pt>
                <c:pt idx="178">
                  <c:v>177</c:v>
                </c:pt>
                <c:pt idx="179">
                  <c:v>177</c:v>
                </c:pt>
                <c:pt idx="180">
                  <c:v>177</c:v>
                </c:pt>
                <c:pt idx="181">
                  <c:v>177</c:v>
                </c:pt>
                <c:pt idx="182">
                  <c:v>177</c:v>
                </c:pt>
                <c:pt idx="183">
                  <c:v>177</c:v>
                </c:pt>
                <c:pt idx="184">
                  <c:v>177</c:v>
                </c:pt>
                <c:pt idx="185">
                  <c:v>177</c:v>
                </c:pt>
                <c:pt idx="186">
                  <c:v>177</c:v>
                </c:pt>
                <c:pt idx="187">
                  <c:v>177</c:v>
                </c:pt>
                <c:pt idx="188">
                  <c:v>177</c:v>
                </c:pt>
                <c:pt idx="189">
                  <c:v>177</c:v>
                </c:pt>
                <c:pt idx="190">
                  <c:v>177</c:v>
                </c:pt>
                <c:pt idx="191">
                  <c:v>177</c:v>
                </c:pt>
                <c:pt idx="192">
                  <c:v>177</c:v>
                </c:pt>
                <c:pt idx="193">
                  <c:v>177</c:v>
                </c:pt>
                <c:pt idx="194">
                  <c:v>177</c:v>
                </c:pt>
                <c:pt idx="195">
                  <c:v>177</c:v>
                </c:pt>
                <c:pt idx="196">
                  <c:v>177</c:v>
                </c:pt>
                <c:pt idx="197">
                  <c:v>177</c:v>
                </c:pt>
                <c:pt idx="198">
                  <c:v>178</c:v>
                </c:pt>
                <c:pt idx="199">
                  <c:v>178</c:v>
                </c:pt>
                <c:pt idx="200">
                  <c:v>178</c:v>
                </c:pt>
                <c:pt idx="201">
                  <c:v>178</c:v>
                </c:pt>
                <c:pt idx="202">
                  <c:v>178</c:v>
                </c:pt>
                <c:pt idx="203">
                  <c:v>178</c:v>
                </c:pt>
                <c:pt idx="204">
                  <c:v>178</c:v>
                </c:pt>
                <c:pt idx="205">
                  <c:v>178</c:v>
                </c:pt>
                <c:pt idx="206">
                  <c:v>178</c:v>
                </c:pt>
                <c:pt idx="207">
                  <c:v>179</c:v>
                </c:pt>
                <c:pt idx="208">
                  <c:v>178</c:v>
                </c:pt>
                <c:pt idx="209">
                  <c:v>179</c:v>
                </c:pt>
                <c:pt idx="210">
                  <c:v>178</c:v>
                </c:pt>
                <c:pt idx="211">
                  <c:v>178</c:v>
                </c:pt>
                <c:pt idx="212">
                  <c:v>178</c:v>
                </c:pt>
                <c:pt idx="213">
                  <c:v>179</c:v>
                </c:pt>
                <c:pt idx="214">
                  <c:v>178</c:v>
                </c:pt>
                <c:pt idx="215">
                  <c:v>179</c:v>
                </c:pt>
                <c:pt idx="216">
                  <c:v>179</c:v>
                </c:pt>
                <c:pt idx="217">
                  <c:v>179</c:v>
                </c:pt>
                <c:pt idx="218">
                  <c:v>179</c:v>
                </c:pt>
                <c:pt idx="219">
                  <c:v>179</c:v>
                </c:pt>
                <c:pt idx="220">
                  <c:v>179</c:v>
                </c:pt>
                <c:pt idx="221">
                  <c:v>179</c:v>
                </c:pt>
                <c:pt idx="222">
                  <c:v>179</c:v>
                </c:pt>
                <c:pt idx="223">
                  <c:v>179</c:v>
                </c:pt>
                <c:pt idx="224">
                  <c:v>179</c:v>
                </c:pt>
                <c:pt idx="225">
                  <c:v>178</c:v>
                </c:pt>
                <c:pt idx="226">
                  <c:v>179</c:v>
                </c:pt>
                <c:pt idx="227">
                  <c:v>179</c:v>
                </c:pt>
                <c:pt idx="228">
                  <c:v>179</c:v>
                </c:pt>
                <c:pt idx="229">
                  <c:v>179</c:v>
                </c:pt>
                <c:pt idx="230">
                  <c:v>179</c:v>
                </c:pt>
                <c:pt idx="231">
                  <c:v>179</c:v>
                </c:pt>
                <c:pt idx="232">
                  <c:v>179</c:v>
                </c:pt>
                <c:pt idx="233">
                  <c:v>179</c:v>
                </c:pt>
                <c:pt idx="234">
                  <c:v>179</c:v>
                </c:pt>
                <c:pt idx="235">
                  <c:v>179</c:v>
                </c:pt>
                <c:pt idx="236">
                  <c:v>179</c:v>
                </c:pt>
                <c:pt idx="237">
                  <c:v>179</c:v>
                </c:pt>
                <c:pt idx="238">
                  <c:v>179</c:v>
                </c:pt>
                <c:pt idx="239">
                  <c:v>179</c:v>
                </c:pt>
                <c:pt idx="240">
                  <c:v>179</c:v>
                </c:pt>
                <c:pt idx="241">
                  <c:v>179</c:v>
                </c:pt>
                <c:pt idx="242">
                  <c:v>179</c:v>
                </c:pt>
                <c:pt idx="243">
                  <c:v>179</c:v>
                </c:pt>
                <c:pt idx="244">
                  <c:v>179</c:v>
                </c:pt>
                <c:pt idx="245">
                  <c:v>179</c:v>
                </c:pt>
                <c:pt idx="246">
                  <c:v>179</c:v>
                </c:pt>
                <c:pt idx="247">
                  <c:v>179</c:v>
                </c:pt>
                <c:pt idx="248">
                  <c:v>179</c:v>
                </c:pt>
                <c:pt idx="249">
                  <c:v>179</c:v>
                </c:pt>
                <c:pt idx="250">
                  <c:v>179</c:v>
                </c:pt>
                <c:pt idx="251">
                  <c:v>179</c:v>
                </c:pt>
                <c:pt idx="252">
                  <c:v>179</c:v>
                </c:pt>
                <c:pt idx="253">
                  <c:v>179</c:v>
                </c:pt>
                <c:pt idx="254">
                  <c:v>179</c:v>
                </c:pt>
                <c:pt idx="255">
                  <c:v>179</c:v>
                </c:pt>
                <c:pt idx="256">
                  <c:v>179</c:v>
                </c:pt>
                <c:pt idx="257">
                  <c:v>179</c:v>
                </c:pt>
                <c:pt idx="258">
                  <c:v>179</c:v>
                </c:pt>
                <c:pt idx="259">
                  <c:v>179</c:v>
                </c:pt>
                <c:pt idx="260">
                  <c:v>179</c:v>
                </c:pt>
                <c:pt idx="261">
                  <c:v>179</c:v>
                </c:pt>
                <c:pt idx="262">
                  <c:v>179</c:v>
                </c:pt>
                <c:pt idx="263">
                  <c:v>179</c:v>
                </c:pt>
                <c:pt idx="264">
                  <c:v>179</c:v>
                </c:pt>
                <c:pt idx="265">
                  <c:v>179</c:v>
                </c:pt>
                <c:pt idx="266">
                  <c:v>179</c:v>
                </c:pt>
                <c:pt idx="267">
                  <c:v>179</c:v>
                </c:pt>
                <c:pt idx="268">
                  <c:v>179</c:v>
                </c:pt>
                <c:pt idx="269">
                  <c:v>179</c:v>
                </c:pt>
                <c:pt idx="270">
                  <c:v>179</c:v>
                </c:pt>
                <c:pt idx="271">
                  <c:v>179</c:v>
                </c:pt>
                <c:pt idx="272">
                  <c:v>179</c:v>
                </c:pt>
                <c:pt idx="273">
                  <c:v>179</c:v>
                </c:pt>
                <c:pt idx="274">
                  <c:v>179</c:v>
                </c:pt>
                <c:pt idx="275">
                  <c:v>179</c:v>
                </c:pt>
                <c:pt idx="276">
                  <c:v>179</c:v>
                </c:pt>
                <c:pt idx="277">
                  <c:v>179</c:v>
                </c:pt>
                <c:pt idx="278">
                  <c:v>179</c:v>
                </c:pt>
                <c:pt idx="279">
                  <c:v>179</c:v>
                </c:pt>
                <c:pt idx="280">
                  <c:v>179</c:v>
                </c:pt>
                <c:pt idx="281">
                  <c:v>179</c:v>
                </c:pt>
                <c:pt idx="282">
                  <c:v>179</c:v>
                </c:pt>
                <c:pt idx="283">
                  <c:v>179</c:v>
                </c:pt>
                <c:pt idx="284">
                  <c:v>179</c:v>
                </c:pt>
                <c:pt idx="285">
                  <c:v>179</c:v>
                </c:pt>
                <c:pt idx="286">
                  <c:v>179</c:v>
                </c:pt>
                <c:pt idx="287">
                  <c:v>179</c:v>
                </c:pt>
                <c:pt idx="288">
                  <c:v>179</c:v>
                </c:pt>
                <c:pt idx="289">
                  <c:v>179</c:v>
                </c:pt>
                <c:pt idx="290">
                  <c:v>179</c:v>
                </c:pt>
                <c:pt idx="291">
                  <c:v>179</c:v>
                </c:pt>
                <c:pt idx="292">
                  <c:v>179</c:v>
                </c:pt>
                <c:pt idx="293">
                  <c:v>179</c:v>
                </c:pt>
                <c:pt idx="294">
                  <c:v>179</c:v>
                </c:pt>
                <c:pt idx="295">
                  <c:v>179</c:v>
                </c:pt>
                <c:pt idx="296">
                  <c:v>179</c:v>
                </c:pt>
                <c:pt idx="297">
                  <c:v>179</c:v>
                </c:pt>
                <c:pt idx="298">
                  <c:v>179</c:v>
                </c:pt>
                <c:pt idx="299">
                  <c:v>179</c:v>
                </c:pt>
                <c:pt idx="300">
                  <c:v>179</c:v>
                </c:pt>
                <c:pt idx="301">
                  <c:v>179</c:v>
                </c:pt>
                <c:pt idx="302">
                  <c:v>179</c:v>
                </c:pt>
                <c:pt idx="303">
                  <c:v>179</c:v>
                </c:pt>
                <c:pt idx="304">
                  <c:v>179</c:v>
                </c:pt>
                <c:pt idx="305">
                  <c:v>179</c:v>
                </c:pt>
                <c:pt idx="306">
                  <c:v>178</c:v>
                </c:pt>
                <c:pt idx="307">
                  <c:v>178.5</c:v>
                </c:pt>
                <c:pt idx="308">
                  <c:v>179</c:v>
                </c:pt>
                <c:pt idx="309">
                  <c:v>178</c:v>
                </c:pt>
                <c:pt idx="310">
                  <c:v>178</c:v>
                </c:pt>
                <c:pt idx="311">
                  <c:v>179</c:v>
                </c:pt>
                <c:pt idx="312">
                  <c:v>179</c:v>
                </c:pt>
                <c:pt idx="313">
                  <c:v>179</c:v>
                </c:pt>
                <c:pt idx="314">
                  <c:v>178</c:v>
                </c:pt>
                <c:pt idx="315">
                  <c:v>178.5</c:v>
                </c:pt>
                <c:pt idx="316">
                  <c:v>179</c:v>
                </c:pt>
                <c:pt idx="317">
                  <c:v>178</c:v>
                </c:pt>
                <c:pt idx="318">
                  <c:v>178</c:v>
                </c:pt>
                <c:pt idx="319">
                  <c:v>178</c:v>
                </c:pt>
                <c:pt idx="320">
                  <c:v>179</c:v>
                </c:pt>
                <c:pt idx="321">
                  <c:v>178</c:v>
                </c:pt>
                <c:pt idx="322">
                  <c:v>178</c:v>
                </c:pt>
                <c:pt idx="323">
                  <c:v>178</c:v>
                </c:pt>
                <c:pt idx="324">
                  <c:v>178</c:v>
                </c:pt>
                <c:pt idx="325">
                  <c:v>178</c:v>
                </c:pt>
                <c:pt idx="326">
                  <c:v>178</c:v>
                </c:pt>
                <c:pt idx="327">
                  <c:v>178</c:v>
                </c:pt>
                <c:pt idx="328">
                  <c:v>178</c:v>
                </c:pt>
                <c:pt idx="329">
                  <c:v>178</c:v>
                </c:pt>
                <c:pt idx="330">
                  <c:v>178</c:v>
                </c:pt>
                <c:pt idx="331">
                  <c:v>178</c:v>
                </c:pt>
                <c:pt idx="332">
                  <c:v>178</c:v>
                </c:pt>
                <c:pt idx="333">
                  <c:v>178</c:v>
                </c:pt>
                <c:pt idx="334">
                  <c:v>178</c:v>
                </c:pt>
                <c:pt idx="335">
                  <c:v>178</c:v>
                </c:pt>
                <c:pt idx="336">
                  <c:v>178</c:v>
                </c:pt>
                <c:pt idx="337">
                  <c:v>177</c:v>
                </c:pt>
                <c:pt idx="338">
                  <c:v>178</c:v>
                </c:pt>
                <c:pt idx="339">
                  <c:v>178</c:v>
                </c:pt>
                <c:pt idx="340">
                  <c:v>178</c:v>
                </c:pt>
                <c:pt idx="341">
                  <c:v>178</c:v>
                </c:pt>
                <c:pt idx="342">
                  <c:v>178</c:v>
                </c:pt>
                <c:pt idx="343">
                  <c:v>178</c:v>
                </c:pt>
                <c:pt idx="344">
                  <c:v>178</c:v>
                </c:pt>
                <c:pt idx="345">
                  <c:v>177</c:v>
                </c:pt>
                <c:pt idx="346">
                  <c:v>177</c:v>
                </c:pt>
                <c:pt idx="347">
                  <c:v>178</c:v>
                </c:pt>
                <c:pt idx="348">
                  <c:v>177</c:v>
                </c:pt>
                <c:pt idx="349">
                  <c:v>177</c:v>
                </c:pt>
                <c:pt idx="350">
                  <c:v>177</c:v>
                </c:pt>
                <c:pt idx="351">
                  <c:v>177</c:v>
                </c:pt>
                <c:pt idx="352">
                  <c:v>177</c:v>
                </c:pt>
                <c:pt idx="353">
                  <c:v>177</c:v>
                </c:pt>
                <c:pt idx="354">
                  <c:v>177</c:v>
                </c:pt>
                <c:pt idx="355">
                  <c:v>177</c:v>
                </c:pt>
                <c:pt idx="356">
                  <c:v>177</c:v>
                </c:pt>
                <c:pt idx="357">
                  <c:v>177</c:v>
                </c:pt>
                <c:pt idx="358">
                  <c:v>177</c:v>
                </c:pt>
                <c:pt idx="359">
                  <c:v>177</c:v>
                </c:pt>
                <c:pt idx="360">
                  <c:v>177</c:v>
                </c:pt>
                <c:pt idx="361">
                  <c:v>177</c:v>
                </c:pt>
                <c:pt idx="362">
                  <c:v>177</c:v>
                </c:pt>
              </c:numCache>
            </c:numRef>
          </c:yVal>
          <c:smooth val="1"/>
        </c:ser>
        <c:ser>
          <c:idx val="11"/>
          <c:order val="5"/>
          <c:tx>
            <c:v>Negative Control without Plasma Damping</c:v>
          </c:tx>
          <c:spPr>
            <a:ln w="28575">
              <a:solidFill>
                <a:schemeClr val="bg1">
                  <a:lumMod val="8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1.7000000000000048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Sheet1!$E$1:$E$363</c:f>
              <c:numCache>
                <c:formatCode>General</c:formatCode>
                <c:ptCount val="363"/>
                <c:pt idx="0">
                  <c:v>-7.71</c:v>
                </c:pt>
                <c:pt idx="1">
                  <c:v>0</c:v>
                </c:pt>
                <c:pt idx="2">
                  <c:v>-18.5</c:v>
                </c:pt>
                <c:pt idx="3">
                  <c:v>-26.21</c:v>
                </c:pt>
                <c:pt idx="4">
                  <c:v>0</c:v>
                </c:pt>
                <c:pt idx="5">
                  <c:v>-26.21</c:v>
                </c:pt>
                <c:pt idx="6">
                  <c:v>-28.53</c:v>
                </c:pt>
                <c:pt idx="7">
                  <c:v>-31.23</c:v>
                </c:pt>
                <c:pt idx="8">
                  <c:v>-33.92</c:v>
                </c:pt>
                <c:pt idx="9">
                  <c:v>-36.24</c:v>
                </c:pt>
                <c:pt idx="10">
                  <c:v>-38.94</c:v>
                </c:pt>
                <c:pt idx="11">
                  <c:v>-41.63</c:v>
                </c:pt>
                <c:pt idx="12">
                  <c:v>-43.95</c:v>
                </c:pt>
                <c:pt idx="13">
                  <c:v>-35.08</c:v>
                </c:pt>
                <c:pt idx="14">
                  <c:v>-26.21</c:v>
                </c:pt>
                <c:pt idx="15">
                  <c:v>-3.08</c:v>
                </c:pt>
                <c:pt idx="16">
                  <c:v>3.4699999999999998</c:v>
                </c:pt>
                <c:pt idx="17">
                  <c:v>10.02</c:v>
                </c:pt>
                <c:pt idx="18">
                  <c:v>-3.08</c:v>
                </c:pt>
                <c:pt idx="19">
                  <c:v>-16.959999999999987</c:v>
                </c:pt>
                <c:pt idx="20">
                  <c:v>-30.84</c:v>
                </c:pt>
                <c:pt idx="21">
                  <c:v>-57.05</c:v>
                </c:pt>
                <c:pt idx="22">
                  <c:v>-69.78</c:v>
                </c:pt>
                <c:pt idx="23">
                  <c:v>-82.5</c:v>
                </c:pt>
                <c:pt idx="24">
                  <c:v>-100.24000000000002</c:v>
                </c:pt>
                <c:pt idx="25">
                  <c:v>-105.64</c:v>
                </c:pt>
                <c:pt idx="26">
                  <c:v>-111.03</c:v>
                </c:pt>
                <c:pt idx="27">
                  <c:v>-118.74000000000002</c:v>
                </c:pt>
                <c:pt idx="28">
                  <c:v>-121.06</c:v>
                </c:pt>
                <c:pt idx="29">
                  <c:v>-123.36999999999999</c:v>
                </c:pt>
                <c:pt idx="30">
                  <c:v>-126.45</c:v>
                </c:pt>
                <c:pt idx="31">
                  <c:v>-131.47</c:v>
                </c:pt>
                <c:pt idx="32">
                  <c:v>-136.47999999999999</c:v>
                </c:pt>
                <c:pt idx="33">
                  <c:v>-136.47999999999999</c:v>
                </c:pt>
                <c:pt idx="34">
                  <c:v>-139.18</c:v>
                </c:pt>
                <c:pt idx="35">
                  <c:v>-141.88000000000079</c:v>
                </c:pt>
                <c:pt idx="36">
                  <c:v>-149.59</c:v>
                </c:pt>
                <c:pt idx="37">
                  <c:v>-153.44999999999999</c:v>
                </c:pt>
                <c:pt idx="38">
                  <c:v>-157.30000000000001</c:v>
                </c:pt>
                <c:pt idx="39">
                  <c:v>-157.30000000000001</c:v>
                </c:pt>
                <c:pt idx="40">
                  <c:v>-157.30000000000001</c:v>
                </c:pt>
                <c:pt idx="41">
                  <c:v>-157.30000000000001</c:v>
                </c:pt>
                <c:pt idx="42">
                  <c:v>-157.30000000000001</c:v>
                </c:pt>
                <c:pt idx="43">
                  <c:v>-161.16</c:v>
                </c:pt>
                <c:pt idx="44">
                  <c:v>-165.01</c:v>
                </c:pt>
                <c:pt idx="45">
                  <c:v>-175.03</c:v>
                </c:pt>
                <c:pt idx="46">
                  <c:v>-176.19</c:v>
                </c:pt>
                <c:pt idx="47">
                  <c:v>-177.35000000000079</c:v>
                </c:pt>
                <c:pt idx="48">
                  <c:v>-177.35000000000079</c:v>
                </c:pt>
                <c:pt idx="49">
                  <c:v>-181.20999999999998</c:v>
                </c:pt>
                <c:pt idx="50">
                  <c:v>-185.06</c:v>
                </c:pt>
                <c:pt idx="51">
                  <c:v>-182.75</c:v>
                </c:pt>
                <c:pt idx="52">
                  <c:v>-181.59</c:v>
                </c:pt>
                <c:pt idx="53">
                  <c:v>-180.43</c:v>
                </c:pt>
                <c:pt idx="54">
                  <c:v>-182.75</c:v>
                </c:pt>
                <c:pt idx="55">
                  <c:v>-183.91</c:v>
                </c:pt>
                <c:pt idx="56">
                  <c:v>-185.06</c:v>
                </c:pt>
                <c:pt idx="57">
                  <c:v>-188.14</c:v>
                </c:pt>
                <c:pt idx="58">
                  <c:v>-188.14</c:v>
                </c:pt>
                <c:pt idx="59">
                  <c:v>-188.14</c:v>
                </c:pt>
                <c:pt idx="60">
                  <c:v>-188.14</c:v>
                </c:pt>
                <c:pt idx="61">
                  <c:v>-188.14</c:v>
                </c:pt>
                <c:pt idx="62">
                  <c:v>-188.14</c:v>
                </c:pt>
                <c:pt idx="63">
                  <c:v>-188.14</c:v>
                </c:pt>
                <c:pt idx="64">
                  <c:v>-188.14</c:v>
                </c:pt>
                <c:pt idx="65">
                  <c:v>-188.14</c:v>
                </c:pt>
                <c:pt idx="66">
                  <c:v>-188.14</c:v>
                </c:pt>
                <c:pt idx="67">
                  <c:v>-188.14</c:v>
                </c:pt>
                <c:pt idx="68">
                  <c:v>-188.14</c:v>
                </c:pt>
                <c:pt idx="69">
                  <c:v>-188.14</c:v>
                </c:pt>
                <c:pt idx="70">
                  <c:v>-188.14</c:v>
                </c:pt>
                <c:pt idx="71">
                  <c:v>-188.14</c:v>
                </c:pt>
                <c:pt idx="72">
                  <c:v>-188.14</c:v>
                </c:pt>
                <c:pt idx="73">
                  <c:v>-188.14</c:v>
                </c:pt>
                <c:pt idx="74">
                  <c:v>-188.14</c:v>
                </c:pt>
                <c:pt idx="75">
                  <c:v>-188.14</c:v>
                </c:pt>
                <c:pt idx="76">
                  <c:v>-188.14</c:v>
                </c:pt>
                <c:pt idx="77">
                  <c:v>-188.14</c:v>
                </c:pt>
                <c:pt idx="78">
                  <c:v>-188.14</c:v>
                </c:pt>
                <c:pt idx="79">
                  <c:v>-188.14</c:v>
                </c:pt>
                <c:pt idx="80">
                  <c:v>-188.14</c:v>
                </c:pt>
                <c:pt idx="81">
                  <c:v>-195.85000000000079</c:v>
                </c:pt>
                <c:pt idx="82">
                  <c:v>-195.85000000000079</c:v>
                </c:pt>
                <c:pt idx="83">
                  <c:v>-190.46</c:v>
                </c:pt>
                <c:pt idx="84">
                  <c:v>-188.14</c:v>
                </c:pt>
                <c:pt idx="85">
                  <c:v>-195.85000000000079</c:v>
                </c:pt>
                <c:pt idx="86">
                  <c:v>-195.85000000000079</c:v>
                </c:pt>
                <c:pt idx="87">
                  <c:v>-198.17</c:v>
                </c:pt>
                <c:pt idx="88">
                  <c:v>-205.88000000000079</c:v>
                </c:pt>
                <c:pt idx="89">
                  <c:v>-211.28</c:v>
                </c:pt>
                <c:pt idx="90">
                  <c:v>-211.28</c:v>
                </c:pt>
                <c:pt idx="91">
                  <c:v>-211.28</c:v>
                </c:pt>
                <c:pt idx="92">
                  <c:v>-211.28</c:v>
                </c:pt>
                <c:pt idx="93">
                  <c:v>-211.28</c:v>
                </c:pt>
                <c:pt idx="94">
                  <c:v>-213.59</c:v>
                </c:pt>
                <c:pt idx="95">
                  <c:v>-213.59</c:v>
                </c:pt>
                <c:pt idx="96">
                  <c:v>-215.9</c:v>
                </c:pt>
                <c:pt idx="97">
                  <c:v>-215.9</c:v>
                </c:pt>
                <c:pt idx="98">
                  <c:v>-218.99</c:v>
                </c:pt>
                <c:pt idx="99">
                  <c:v>-215.9</c:v>
                </c:pt>
                <c:pt idx="100">
                  <c:v>-211.28</c:v>
                </c:pt>
                <c:pt idx="101">
                  <c:v>-215.9</c:v>
                </c:pt>
                <c:pt idx="102">
                  <c:v>-218.99</c:v>
                </c:pt>
                <c:pt idx="103">
                  <c:v>-218.99</c:v>
                </c:pt>
                <c:pt idx="104">
                  <c:v>-218.99</c:v>
                </c:pt>
                <c:pt idx="105">
                  <c:v>-218.99</c:v>
                </c:pt>
                <c:pt idx="106">
                  <c:v>-218.99</c:v>
                </c:pt>
                <c:pt idx="107">
                  <c:v>-218.99</c:v>
                </c:pt>
                <c:pt idx="108">
                  <c:v>-218.99</c:v>
                </c:pt>
                <c:pt idx="109">
                  <c:v>-218.99</c:v>
                </c:pt>
                <c:pt idx="110">
                  <c:v>-218.99</c:v>
                </c:pt>
                <c:pt idx="111">
                  <c:v>-218.99</c:v>
                </c:pt>
                <c:pt idx="112">
                  <c:v>-218.99</c:v>
                </c:pt>
                <c:pt idx="113">
                  <c:v>-213.59</c:v>
                </c:pt>
                <c:pt idx="114">
                  <c:v>-211.28</c:v>
                </c:pt>
                <c:pt idx="115">
                  <c:v>-213.59</c:v>
                </c:pt>
                <c:pt idx="116">
                  <c:v>-205.88000000000079</c:v>
                </c:pt>
                <c:pt idx="117">
                  <c:v>-208.19</c:v>
                </c:pt>
                <c:pt idx="118">
                  <c:v>-205.88000000000079</c:v>
                </c:pt>
                <c:pt idx="119">
                  <c:v>-203.57</c:v>
                </c:pt>
                <c:pt idx="120">
                  <c:v>-200.48000000000027</c:v>
                </c:pt>
                <c:pt idx="121">
                  <c:v>-200.48000000000027</c:v>
                </c:pt>
                <c:pt idx="122">
                  <c:v>-200.48000000000027</c:v>
                </c:pt>
                <c:pt idx="123">
                  <c:v>-195.85000000000079</c:v>
                </c:pt>
                <c:pt idx="124">
                  <c:v>-198.17</c:v>
                </c:pt>
                <c:pt idx="125">
                  <c:v>-195.85000000000079</c:v>
                </c:pt>
                <c:pt idx="126">
                  <c:v>-192.76999999999998</c:v>
                </c:pt>
                <c:pt idx="127">
                  <c:v>-203.57</c:v>
                </c:pt>
                <c:pt idx="128">
                  <c:v>-195.85000000000079</c:v>
                </c:pt>
                <c:pt idx="129">
                  <c:v>-198.17</c:v>
                </c:pt>
                <c:pt idx="130">
                  <c:v>-190.46</c:v>
                </c:pt>
                <c:pt idx="131">
                  <c:v>-195.85000000000079</c:v>
                </c:pt>
                <c:pt idx="132">
                  <c:v>-192.76999999999998</c:v>
                </c:pt>
                <c:pt idx="133">
                  <c:v>-195.85000000000079</c:v>
                </c:pt>
                <c:pt idx="134">
                  <c:v>-200.48000000000027</c:v>
                </c:pt>
                <c:pt idx="135">
                  <c:v>-203.57</c:v>
                </c:pt>
                <c:pt idx="136">
                  <c:v>-203.57</c:v>
                </c:pt>
                <c:pt idx="137">
                  <c:v>-203.57</c:v>
                </c:pt>
                <c:pt idx="138">
                  <c:v>-208.19</c:v>
                </c:pt>
                <c:pt idx="139">
                  <c:v>-203.57</c:v>
                </c:pt>
                <c:pt idx="140">
                  <c:v>-203.57</c:v>
                </c:pt>
                <c:pt idx="141">
                  <c:v>-208.19</c:v>
                </c:pt>
                <c:pt idx="142">
                  <c:v>-208.19</c:v>
                </c:pt>
                <c:pt idx="143">
                  <c:v>-208.19</c:v>
                </c:pt>
                <c:pt idx="144">
                  <c:v>-205.88000000000079</c:v>
                </c:pt>
                <c:pt idx="145">
                  <c:v>-203.57</c:v>
                </c:pt>
                <c:pt idx="146">
                  <c:v>-200.48000000000027</c:v>
                </c:pt>
                <c:pt idx="147">
                  <c:v>-198.17</c:v>
                </c:pt>
                <c:pt idx="148">
                  <c:v>-198.17</c:v>
                </c:pt>
                <c:pt idx="149">
                  <c:v>-203.57</c:v>
                </c:pt>
                <c:pt idx="150">
                  <c:v>-200.48000000000027</c:v>
                </c:pt>
                <c:pt idx="151">
                  <c:v>-200.48000000000027</c:v>
                </c:pt>
                <c:pt idx="152">
                  <c:v>-200.48000000000027</c:v>
                </c:pt>
                <c:pt idx="153">
                  <c:v>-200.48000000000027</c:v>
                </c:pt>
                <c:pt idx="154">
                  <c:v>-200.48000000000027</c:v>
                </c:pt>
                <c:pt idx="155">
                  <c:v>-195.85000000000079</c:v>
                </c:pt>
                <c:pt idx="156">
                  <c:v>-200.48000000000027</c:v>
                </c:pt>
                <c:pt idx="157">
                  <c:v>-205.88000000000079</c:v>
                </c:pt>
                <c:pt idx="158">
                  <c:v>-205.88000000000079</c:v>
                </c:pt>
                <c:pt idx="159">
                  <c:v>-203.57</c:v>
                </c:pt>
                <c:pt idx="160">
                  <c:v>-203.57</c:v>
                </c:pt>
                <c:pt idx="161">
                  <c:v>-203.57</c:v>
                </c:pt>
                <c:pt idx="162">
                  <c:v>-203.57</c:v>
                </c:pt>
                <c:pt idx="163">
                  <c:v>-200.48000000000027</c:v>
                </c:pt>
                <c:pt idx="164">
                  <c:v>-200.48000000000027</c:v>
                </c:pt>
                <c:pt idx="165">
                  <c:v>-195.85000000000079</c:v>
                </c:pt>
                <c:pt idx="166">
                  <c:v>-190.46</c:v>
                </c:pt>
                <c:pt idx="167">
                  <c:v>-188.14</c:v>
                </c:pt>
                <c:pt idx="168">
                  <c:v>-188.14</c:v>
                </c:pt>
                <c:pt idx="169">
                  <c:v>-188.14</c:v>
                </c:pt>
                <c:pt idx="170">
                  <c:v>-188.14</c:v>
                </c:pt>
                <c:pt idx="171">
                  <c:v>-188.14</c:v>
                </c:pt>
                <c:pt idx="172">
                  <c:v>-188.14</c:v>
                </c:pt>
                <c:pt idx="173">
                  <c:v>-188.14</c:v>
                </c:pt>
                <c:pt idx="174">
                  <c:v>-188.14</c:v>
                </c:pt>
                <c:pt idx="175">
                  <c:v>-188.14</c:v>
                </c:pt>
                <c:pt idx="176">
                  <c:v>-188.14</c:v>
                </c:pt>
                <c:pt idx="177">
                  <c:v>-188.14</c:v>
                </c:pt>
                <c:pt idx="178">
                  <c:v>-188.14</c:v>
                </c:pt>
                <c:pt idx="179">
                  <c:v>-189.3</c:v>
                </c:pt>
                <c:pt idx="180">
                  <c:v>-190.46</c:v>
                </c:pt>
                <c:pt idx="181">
                  <c:v>-192.76999999999998</c:v>
                </c:pt>
                <c:pt idx="182">
                  <c:v>-192.76999999999998</c:v>
                </c:pt>
                <c:pt idx="183">
                  <c:v>-188.14</c:v>
                </c:pt>
                <c:pt idx="184">
                  <c:v>-192.76999999999998</c:v>
                </c:pt>
                <c:pt idx="185">
                  <c:v>-188.14</c:v>
                </c:pt>
                <c:pt idx="186">
                  <c:v>-188.14</c:v>
                </c:pt>
                <c:pt idx="187">
                  <c:v>-188.14</c:v>
                </c:pt>
                <c:pt idx="188">
                  <c:v>-190.46</c:v>
                </c:pt>
                <c:pt idx="189">
                  <c:v>-192.76999999999998</c:v>
                </c:pt>
                <c:pt idx="190">
                  <c:v>-190.46</c:v>
                </c:pt>
                <c:pt idx="191">
                  <c:v>-188.14</c:v>
                </c:pt>
                <c:pt idx="192">
                  <c:v>-188.14</c:v>
                </c:pt>
                <c:pt idx="193">
                  <c:v>-190.46</c:v>
                </c:pt>
                <c:pt idx="194">
                  <c:v>-192.76999999999998</c:v>
                </c:pt>
                <c:pt idx="195">
                  <c:v>-190.46</c:v>
                </c:pt>
                <c:pt idx="196">
                  <c:v>-188.14</c:v>
                </c:pt>
                <c:pt idx="197">
                  <c:v>-188.14</c:v>
                </c:pt>
                <c:pt idx="198">
                  <c:v>-192.76999999999998</c:v>
                </c:pt>
                <c:pt idx="199">
                  <c:v>-195.85000000000079</c:v>
                </c:pt>
                <c:pt idx="200">
                  <c:v>-190.46</c:v>
                </c:pt>
                <c:pt idx="201">
                  <c:v>-188.14</c:v>
                </c:pt>
                <c:pt idx="202">
                  <c:v>-188.14</c:v>
                </c:pt>
                <c:pt idx="203">
                  <c:v>-188.14</c:v>
                </c:pt>
                <c:pt idx="204">
                  <c:v>-188.14</c:v>
                </c:pt>
                <c:pt idx="205">
                  <c:v>-190.46</c:v>
                </c:pt>
                <c:pt idx="206">
                  <c:v>-192.76999999999998</c:v>
                </c:pt>
                <c:pt idx="207">
                  <c:v>-192.76999999999998</c:v>
                </c:pt>
                <c:pt idx="208">
                  <c:v>-198.17</c:v>
                </c:pt>
                <c:pt idx="209">
                  <c:v>-195.85000000000079</c:v>
                </c:pt>
                <c:pt idx="210">
                  <c:v>-203.57</c:v>
                </c:pt>
                <c:pt idx="211">
                  <c:v>-203.57</c:v>
                </c:pt>
                <c:pt idx="212">
                  <c:v>-200.48000000000027</c:v>
                </c:pt>
                <c:pt idx="213">
                  <c:v>-198.17</c:v>
                </c:pt>
                <c:pt idx="214">
                  <c:v>-198.17</c:v>
                </c:pt>
                <c:pt idx="215">
                  <c:v>-200.48000000000027</c:v>
                </c:pt>
                <c:pt idx="216">
                  <c:v>-205.88000000000079</c:v>
                </c:pt>
                <c:pt idx="217">
                  <c:v>-211.28</c:v>
                </c:pt>
                <c:pt idx="218">
                  <c:v>-211.28</c:v>
                </c:pt>
                <c:pt idx="219">
                  <c:v>-211.28</c:v>
                </c:pt>
                <c:pt idx="220">
                  <c:v>-213.59</c:v>
                </c:pt>
                <c:pt idx="221">
                  <c:v>-218.99</c:v>
                </c:pt>
                <c:pt idx="222">
                  <c:v>-218.99</c:v>
                </c:pt>
                <c:pt idx="223">
                  <c:v>-218.99</c:v>
                </c:pt>
                <c:pt idx="224">
                  <c:v>-218.99</c:v>
                </c:pt>
                <c:pt idx="225">
                  <c:v>-218.99</c:v>
                </c:pt>
                <c:pt idx="226">
                  <c:v>-211.28</c:v>
                </c:pt>
                <c:pt idx="227">
                  <c:v>-208.19</c:v>
                </c:pt>
                <c:pt idx="228">
                  <c:v>-205.88000000000079</c:v>
                </c:pt>
                <c:pt idx="229">
                  <c:v>-208.19</c:v>
                </c:pt>
                <c:pt idx="230">
                  <c:v>-208.19</c:v>
                </c:pt>
                <c:pt idx="231">
                  <c:v>-213.59</c:v>
                </c:pt>
                <c:pt idx="232">
                  <c:v>-211.28</c:v>
                </c:pt>
                <c:pt idx="233">
                  <c:v>-205.88000000000079</c:v>
                </c:pt>
                <c:pt idx="234">
                  <c:v>-208.19</c:v>
                </c:pt>
                <c:pt idx="235">
                  <c:v>-203.57</c:v>
                </c:pt>
                <c:pt idx="236">
                  <c:v>-211.28</c:v>
                </c:pt>
                <c:pt idx="237">
                  <c:v>-209.73999999999998</c:v>
                </c:pt>
                <c:pt idx="238">
                  <c:v>-208.19</c:v>
                </c:pt>
                <c:pt idx="239">
                  <c:v>-205.88000000000079</c:v>
                </c:pt>
                <c:pt idx="240">
                  <c:v>-211.28</c:v>
                </c:pt>
                <c:pt idx="241">
                  <c:v>-211.28</c:v>
                </c:pt>
                <c:pt idx="242">
                  <c:v>-208.19</c:v>
                </c:pt>
                <c:pt idx="243">
                  <c:v>-203.57</c:v>
                </c:pt>
                <c:pt idx="244">
                  <c:v>-211.28</c:v>
                </c:pt>
                <c:pt idx="245">
                  <c:v>-209.73999999999998</c:v>
                </c:pt>
                <c:pt idx="246">
                  <c:v>-208.19</c:v>
                </c:pt>
                <c:pt idx="247">
                  <c:v>-208.19</c:v>
                </c:pt>
                <c:pt idx="248">
                  <c:v>-211.28</c:v>
                </c:pt>
                <c:pt idx="249">
                  <c:v>-208.19</c:v>
                </c:pt>
                <c:pt idx="250">
                  <c:v>-205.88000000000079</c:v>
                </c:pt>
                <c:pt idx="251">
                  <c:v>-203.57</c:v>
                </c:pt>
                <c:pt idx="252">
                  <c:v>-203.57</c:v>
                </c:pt>
                <c:pt idx="253">
                  <c:v>-203.57</c:v>
                </c:pt>
                <c:pt idx="254">
                  <c:v>-203.57</c:v>
                </c:pt>
                <c:pt idx="255">
                  <c:v>-203.57</c:v>
                </c:pt>
                <c:pt idx="256">
                  <c:v>-203.57</c:v>
                </c:pt>
                <c:pt idx="257">
                  <c:v>-198.17</c:v>
                </c:pt>
                <c:pt idx="258">
                  <c:v>-200.48000000000027</c:v>
                </c:pt>
                <c:pt idx="259">
                  <c:v>-205.88000000000079</c:v>
                </c:pt>
                <c:pt idx="260">
                  <c:v>-203.57</c:v>
                </c:pt>
                <c:pt idx="261">
                  <c:v>-203.57</c:v>
                </c:pt>
                <c:pt idx="262">
                  <c:v>-203.57</c:v>
                </c:pt>
                <c:pt idx="263">
                  <c:v>-203.57</c:v>
                </c:pt>
                <c:pt idx="264">
                  <c:v>-203.57</c:v>
                </c:pt>
                <c:pt idx="265">
                  <c:v>-203.57</c:v>
                </c:pt>
                <c:pt idx="266">
                  <c:v>-203.57</c:v>
                </c:pt>
                <c:pt idx="267">
                  <c:v>-205.88000000000079</c:v>
                </c:pt>
                <c:pt idx="268">
                  <c:v>-203.57</c:v>
                </c:pt>
                <c:pt idx="269">
                  <c:v>-200.48000000000027</c:v>
                </c:pt>
                <c:pt idx="270">
                  <c:v>-200.48000000000027</c:v>
                </c:pt>
                <c:pt idx="271">
                  <c:v>-198.17</c:v>
                </c:pt>
                <c:pt idx="272">
                  <c:v>-195.85000000000079</c:v>
                </c:pt>
                <c:pt idx="273">
                  <c:v>-198.17</c:v>
                </c:pt>
                <c:pt idx="274">
                  <c:v>-198.17</c:v>
                </c:pt>
                <c:pt idx="275">
                  <c:v>-198.17</c:v>
                </c:pt>
                <c:pt idx="276">
                  <c:v>-198.17</c:v>
                </c:pt>
                <c:pt idx="277">
                  <c:v>-192.76999999999998</c:v>
                </c:pt>
                <c:pt idx="278">
                  <c:v>-192.76999999999998</c:v>
                </c:pt>
                <c:pt idx="279">
                  <c:v>-194.31</c:v>
                </c:pt>
                <c:pt idx="280">
                  <c:v>-195.85000000000079</c:v>
                </c:pt>
                <c:pt idx="281">
                  <c:v>-203.57</c:v>
                </c:pt>
                <c:pt idx="282">
                  <c:v>-208.19</c:v>
                </c:pt>
                <c:pt idx="283">
                  <c:v>-211.28</c:v>
                </c:pt>
                <c:pt idx="284">
                  <c:v>-211.28</c:v>
                </c:pt>
                <c:pt idx="285">
                  <c:v>-208.19</c:v>
                </c:pt>
                <c:pt idx="286">
                  <c:v>-208.19</c:v>
                </c:pt>
                <c:pt idx="287">
                  <c:v>-208.19</c:v>
                </c:pt>
                <c:pt idx="288">
                  <c:v>-211.28</c:v>
                </c:pt>
                <c:pt idx="289">
                  <c:v>-207.43</c:v>
                </c:pt>
                <c:pt idx="290">
                  <c:v>-203.57</c:v>
                </c:pt>
                <c:pt idx="291">
                  <c:v>-203.57</c:v>
                </c:pt>
                <c:pt idx="292">
                  <c:v>-205.88000000000079</c:v>
                </c:pt>
                <c:pt idx="293">
                  <c:v>-203.57</c:v>
                </c:pt>
                <c:pt idx="294">
                  <c:v>-202.03</c:v>
                </c:pt>
                <c:pt idx="295">
                  <c:v>-200.48000000000027</c:v>
                </c:pt>
                <c:pt idx="296">
                  <c:v>-203.57</c:v>
                </c:pt>
                <c:pt idx="297">
                  <c:v>-203.57</c:v>
                </c:pt>
                <c:pt idx="298">
                  <c:v>-203.57</c:v>
                </c:pt>
                <c:pt idx="299">
                  <c:v>-195.85000000000079</c:v>
                </c:pt>
                <c:pt idx="300">
                  <c:v>-200.48000000000027</c:v>
                </c:pt>
                <c:pt idx="301">
                  <c:v>-202.03</c:v>
                </c:pt>
                <c:pt idx="302">
                  <c:v>-203.57</c:v>
                </c:pt>
                <c:pt idx="303">
                  <c:v>-203.57</c:v>
                </c:pt>
                <c:pt idx="304">
                  <c:v>-203.57</c:v>
                </c:pt>
                <c:pt idx="305">
                  <c:v>-203.57</c:v>
                </c:pt>
                <c:pt idx="306">
                  <c:v>-200.48000000000027</c:v>
                </c:pt>
                <c:pt idx="307">
                  <c:v>-199.33</c:v>
                </c:pt>
                <c:pt idx="308">
                  <c:v>-198.17</c:v>
                </c:pt>
                <c:pt idx="309">
                  <c:v>-195.85000000000079</c:v>
                </c:pt>
                <c:pt idx="310">
                  <c:v>-195.85000000000079</c:v>
                </c:pt>
                <c:pt idx="311">
                  <c:v>-192.76999999999998</c:v>
                </c:pt>
                <c:pt idx="312">
                  <c:v>-194.31</c:v>
                </c:pt>
                <c:pt idx="313">
                  <c:v>-195.85000000000079</c:v>
                </c:pt>
                <c:pt idx="314">
                  <c:v>-195.85000000000079</c:v>
                </c:pt>
                <c:pt idx="315">
                  <c:v>-195.85000000000079</c:v>
                </c:pt>
                <c:pt idx="316">
                  <c:v>-195.85000000000079</c:v>
                </c:pt>
                <c:pt idx="317">
                  <c:v>-192.76999999999998</c:v>
                </c:pt>
                <c:pt idx="318">
                  <c:v>-191.62</c:v>
                </c:pt>
                <c:pt idx="319">
                  <c:v>-190.46</c:v>
                </c:pt>
                <c:pt idx="320">
                  <c:v>-188.14</c:v>
                </c:pt>
                <c:pt idx="321">
                  <c:v>-188.14</c:v>
                </c:pt>
                <c:pt idx="322">
                  <c:v>-188.14</c:v>
                </c:pt>
                <c:pt idx="323">
                  <c:v>-189.3</c:v>
                </c:pt>
                <c:pt idx="324">
                  <c:v>-190.46</c:v>
                </c:pt>
                <c:pt idx="325">
                  <c:v>-188.14</c:v>
                </c:pt>
                <c:pt idx="326">
                  <c:v>-188.14</c:v>
                </c:pt>
                <c:pt idx="327">
                  <c:v>-188.14</c:v>
                </c:pt>
                <c:pt idx="328">
                  <c:v>-188.14</c:v>
                </c:pt>
                <c:pt idx="329">
                  <c:v>-188.14</c:v>
                </c:pt>
                <c:pt idx="330">
                  <c:v>-188.14</c:v>
                </c:pt>
                <c:pt idx="331">
                  <c:v>-188.14</c:v>
                </c:pt>
                <c:pt idx="332">
                  <c:v>-188.14</c:v>
                </c:pt>
                <c:pt idx="333">
                  <c:v>-188.14</c:v>
                </c:pt>
                <c:pt idx="334">
                  <c:v>-188.14</c:v>
                </c:pt>
                <c:pt idx="335">
                  <c:v>-185.06</c:v>
                </c:pt>
                <c:pt idx="336">
                  <c:v>-185.06</c:v>
                </c:pt>
                <c:pt idx="337">
                  <c:v>-188.14</c:v>
                </c:pt>
                <c:pt idx="338">
                  <c:v>-188.14</c:v>
                </c:pt>
                <c:pt idx="339">
                  <c:v>-188.14</c:v>
                </c:pt>
                <c:pt idx="340">
                  <c:v>-188.14</c:v>
                </c:pt>
                <c:pt idx="341">
                  <c:v>-188.14</c:v>
                </c:pt>
                <c:pt idx="342">
                  <c:v>-188.14</c:v>
                </c:pt>
                <c:pt idx="343">
                  <c:v>-188.14</c:v>
                </c:pt>
                <c:pt idx="344">
                  <c:v>-192.76999999999998</c:v>
                </c:pt>
                <c:pt idx="345">
                  <c:v>-188.14</c:v>
                </c:pt>
                <c:pt idx="346">
                  <c:v>-188.14</c:v>
                </c:pt>
                <c:pt idx="347">
                  <c:v>-188.14</c:v>
                </c:pt>
                <c:pt idx="348">
                  <c:v>-188.14</c:v>
                </c:pt>
                <c:pt idx="349">
                  <c:v>-188.14</c:v>
                </c:pt>
                <c:pt idx="350">
                  <c:v>-188.14</c:v>
                </c:pt>
                <c:pt idx="351">
                  <c:v>-188.14</c:v>
                </c:pt>
                <c:pt idx="352">
                  <c:v>-188.14</c:v>
                </c:pt>
                <c:pt idx="353">
                  <c:v>-188.14</c:v>
                </c:pt>
                <c:pt idx="354">
                  <c:v>-188.14</c:v>
                </c:pt>
                <c:pt idx="355">
                  <c:v>-188.14</c:v>
                </c:pt>
                <c:pt idx="356">
                  <c:v>-182.75</c:v>
                </c:pt>
                <c:pt idx="357">
                  <c:v>-188.14</c:v>
                </c:pt>
                <c:pt idx="358">
                  <c:v>-188.14</c:v>
                </c:pt>
                <c:pt idx="359">
                  <c:v>-188.14</c:v>
                </c:pt>
                <c:pt idx="360">
                  <c:v>-188.14</c:v>
                </c:pt>
                <c:pt idx="361">
                  <c:v>-188.14</c:v>
                </c:pt>
                <c:pt idx="362">
                  <c:v>-188.14</c:v>
                </c:pt>
              </c:numCache>
            </c:numRef>
          </c:yVal>
          <c:smooth val="1"/>
        </c:ser>
        <c:axId val="40241792"/>
        <c:axId val="40256256"/>
      </c:scatterChart>
      <c:valAx>
        <c:axId val="40241792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t/ </a:t>
                </a:r>
                <a:r>
                  <a:rPr lang="en-US"/>
                  <a:t>s</a:t>
                </a:r>
              </a:p>
            </c:rich>
          </c:tx>
          <c:layout>
            <c:manualLayout>
              <c:xMode val="edge"/>
              <c:yMode val="edge"/>
              <c:x val="0.42556774673164388"/>
              <c:y val="0.89642597866756302"/>
            </c:manualLayout>
          </c:layout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0256256"/>
        <c:crossesAt val="-800"/>
        <c:crossBetween val="midCat"/>
        <c:majorUnit val="20"/>
        <c:minorUnit val="10"/>
      </c:valAx>
      <c:valAx>
        <c:axId val="40256256"/>
        <c:scaling>
          <c:orientation val="minMax"/>
          <c:max val="600"/>
          <c:min val="-75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i="1"/>
                  <a:t>Δ </a:t>
                </a:r>
                <a:r>
                  <a:rPr lang="en-US" i="1"/>
                  <a:t>f /</a:t>
                </a:r>
                <a:r>
                  <a:rPr lang="en-GB" sz="1400" b="1" i="0" u="none" strike="noStrike" baseline="0"/>
                  <a:t>Hz</a:t>
                </a:r>
                <a:r>
                  <a:rPr lang="en-US" sz="1400" b="1" i="1" u="none" strike="noStrike" baseline="0"/>
                  <a:t>                              </a:t>
                </a:r>
                <a:r>
                  <a:rPr lang="el-GR" i="1"/>
                  <a:t>Δ Γ</a:t>
                </a:r>
                <a:r>
                  <a:rPr lang="en-GB" i="1"/>
                  <a:t>/ </a:t>
                </a:r>
                <a:r>
                  <a:rPr lang="en-GB"/>
                  <a:t>Hz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4863929320867505E-3"/>
              <c:y val="0.21489460098479429"/>
            </c:manualLayout>
          </c:layout>
        </c:title>
        <c:numFmt formatCode="General" sourceLinked="1"/>
        <c:tickLblPos val="low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0241792"/>
        <c:crosses val="autoZero"/>
        <c:crossBetween val="midCat"/>
        <c:majorUnit val="150"/>
        <c:minorUnit val="40"/>
      </c:valAx>
    </c:plotArea>
    <c:legend>
      <c:legendPos val="r"/>
      <c:layout>
        <c:manualLayout>
          <c:xMode val="edge"/>
          <c:yMode val="edge"/>
          <c:x val="0.71399902519711111"/>
          <c:y val="7.7724903120370933E-2"/>
          <c:w val="0.2633075424389652"/>
          <c:h val="0.66644267361689113"/>
        </c:manualLayout>
      </c:layout>
      <c:txPr>
        <a:bodyPr/>
        <a:lstStyle/>
        <a:p>
          <a:pPr>
            <a:defRPr lang="en-US" sz="1200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l-GR" sz="1400" b="1" i="1" u="none" strike="noStrike" baseline="0" dirty="0" smtClean="0"/>
              <a:t>Δ </a:t>
            </a:r>
            <a:r>
              <a:rPr lang="en-GB" sz="1400" b="1" i="1" u="none" strike="noStrike" baseline="0" dirty="0" smtClean="0"/>
              <a:t>f /</a:t>
            </a:r>
            <a:r>
              <a:rPr lang="el-GR" sz="1400" b="1" i="1" u="none" strike="noStrike" baseline="0" dirty="0" smtClean="0"/>
              <a:t>Δ Γ</a:t>
            </a:r>
            <a:r>
              <a:rPr lang="en-US" sz="1400" b="1" i="0" u="none" strike="noStrike" baseline="0" dirty="0" smtClean="0"/>
              <a:t> </a:t>
            </a:r>
            <a:r>
              <a:rPr lang="en-US" sz="1400" baseline="0" dirty="0" smtClean="0"/>
              <a:t>[From </a:t>
            </a:r>
            <a:r>
              <a:rPr lang="en-US" sz="1400" dirty="0"/>
              <a:t>Start Point till Total</a:t>
            </a:r>
            <a:r>
              <a:rPr lang="en-US" sz="1400" baseline="0" dirty="0"/>
              <a:t> </a:t>
            </a:r>
            <a:r>
              <a:rPr lang="en-US" sz="1400" dirty="0"/>
              <a:t>Coagulation]</a:t>
            </a:r>
          </a:p>
        </c:rich>
      </c:tx>
    </c:title>
    <c:plotArea>
      <c:layout>
        <c:manualLayout>
          <c:layoutTarget val="inner"/>
          <c:xMode val="edge"/>
          <c:yMode val="edge"/>
          <c:x val="0.17019170072095419"/>
          <c:y val="0.11228844738778514"/>
          <c:w val="0.56319429216920081"/>
          <c:h val="0.69901143151810086"/>
        </c:manualLayout>
      </c:layout>
      <c:scatterChart>
        <c:scatterStyle val="lineMarker"/>
        <c:ser>
          <c:idx val="0"/>
          <c:order val="0"/>
          <c:tx>
            <c:v>Pl Poor</c:v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4.1445064620087048E-2"/>
                  <c:y val="5.4451802796173674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0">
                  <c:v>84</c:v>
                </c:pt>
                <c:pt idx="1">
                  <c:v>185</c:v>
                </c:pt>
                <c:pt idx="2">
                  <c:v>485</c:v>
                </c:pt>
                <c:pt idx="3">
                  <c:v>922</c:v>
                </c:pt>
                <c:pt idx="4">
                  <c:v>2513</c:v>
                </c:pt>
              </c:numCache>
            </c:numRef>
          </c:yVal>
        </c:ser>
        <c:ser>
          <c:idx val="1"/>
          <c:order val="1"/>
          <c:tx>
            <c:v>Pl 0.3 million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8766885943054588"/>
                  <c:y val="1.8123562369273757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Sheet1!$F$10:$F$14</c:f>
              <c:numCache>
                <c:formatCode>General</c:formatCode>
                <c:ptCount val="5"/>
                <c:pt idx="0">
                  <c:v>30</c:v>
                </c:pt>
                <c:pt idx="1">
                  <c:v>46</c:v>
                </c:pt>
                <c:pt idx="2">
                  <c:v>400</c:v>
                </c:pt>
                <c:pt idx="3">
                  <c:v>1037</c:v>
                </c:pt>
                <c:pt idx="4">
                  <c:v>1874</c:v>
                </c:pt>
              </c:numCache>
            </c:numRef>
          </c:yVal>
        </c:ser>
        <c:ser>
          <c:idx val="2"/>
          <c:order val="2"/>
          <c:tx>
            <c:v>Pl 0.15 million</c:v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ysClr val="windowText" lastClr="000000">
                    <a:lumMod val="95000"/>
                    <a:lumOff val="5000"/>
                  </a:sys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626720156815801"/>
                  <c:y val="9.668874172185430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Sheet1!$F$18:$F$22</c:f>
              <c:numCache>
                <c:formatCode>General</c:formatCode>
                <c:ptCount val="5"/>
                <c:pt idx="0">
                  <c:v>-33</c:v>
                </c:pt>
                <c:pt idx="1">
                  <c:v>148</c:v>
                </c:pt>
                <c:pt idx="2">
                  <c:v>436</c:v>
                </c:pt>
                <c:pt idx="3">
                  <c:v>1218</c:v>
                </c:pt>
                <c:pt idx="4">
                  <c:v>1989</c:v>
                </c:pt>
              </c:numCache>
            </c:numRef>
          </c:yVal>
        </c:ser>
        <c:ser>
          <c:idx val="3"/>
          <c:order val="3"/>
          <c:tx>
            <c:v>Pl 0.05 million</c:v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9303194243576696"/>
                  <c:y val="0.120317744812285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Sheet1!$F$26:$F$30</c:f>
              <c:numCache>
                <c:formatCode>General</c:formatCode>
                <c:ptCount val="5"/>
                <c:pt idx="0">
                  <c:v>508</c:v>
                </c:pt>
                <c:pt idx="1">
                  <c:v>431</c:v>
                </c:pt>
                <c:pt idx="2">
                  <c:v>306</c:v>
                </c:pt>
                <c:pt idx="3">
                  <c:v>665</c:v>
                </c:pt>
                <c:pt idx="4">
                  <c:v>1425</c:v>
                </c:pt>
              </c:numCache>
            </c:numRef>
          </c:yVal>
        </c:ser>
        <c:ser>
          <c:idx val="4"/>
          <c:order val="4"/>
          <c:spPr>
            <a:ln>
              <a:noFill/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1.6212997109538524E-2"/>
                  <c:y val="3.1200106609190616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Sheet1!$K$2:$K$6</c:f>
              <c:numCache>
                <c:formatCode>General</c:formatCode>
                <c:ptCount val="5"/>
                <c:pt idx="0">
                  <c:v>-389</c:v>
                </c:pt>
                <c:pt idx="1">
                  <c:v>-450</c:v>
                </c:pt>
                <c:pt idx="2">
                  <c:v>-649</c:v>
                </c:pt>
                <c:pt idx="3">
                  <c:v>-851</c:v>
                </c:pt>
                <c:pt idx="4">
                  <c:v>-1518</c:v>
                </c:pt>
              </c:numCache>
            </c:numRef>
          </c:yVal>
        </c:ser>
        <c:ser>
          <c:idx val="5"/>
          <c:order val="5"/>
          <c:spPr>
            <a:ln>
              <a:noFill/>
            </a:ln>
          </c:spPr>
          <c:marker>
            <c:symbol val="x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6093873550616276"/>
                  <c:y val="4.4830091602789113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Sheet1!$K$10:$K$14</c:f>
              <c:numCache>
                <c:formatCode>General</c:formatCode>
                <c:ptCount val="5"/>
                <c:pt idx="0">
                  <c:v>-44</c:v>
                </c:pt>
                <c:pt idx="1">
                  <c:v>-110</c:v>
                </c:pt>
                <c:pt idx="2">
                  <c:v>-368</c:v>
                </c:pt>
                <c:pt idx="3">
                  <c:v>-687</c:v>
                </c:pt>
                <c:pt idx="4">
                  <c:v>-1006</c:v>
                </c:pt>
              </c:numCache>
            </c:numRef>
          </c:yVal>
        </c:ser>
        <c:ser>
          <c:idx val="6"/>
          <c:order val="6"/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038923220040533"/>
                  <c:y val="1.28904446685824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Sheet1!$K$18:$K$22</c:f>
              <c:numCache>
                <c:formatCode>General</c:formatCode>
                <c:ptCount val="5"/>
                <c:pt idx="0">
                  <c:v>20</c:v>
                </c:pt>
                <c:pt idx="1">
                  <c:v>-255</c:v>
                </c:pt>
                <c:pt idx="2">
                  <c:v>-420</c:v>
                </c:pt>
                <c:pt idx="3">
                  <c:v>-659</c:v>
                </c:pt>
                <c:pt idx="4">
                  <c:v>-899</c:v>
                </c:pt>
              </c:numCache>
            </c:numRef>
          </c:yVal>
        </c:ser>
        <c:ser>
          <c:idx val="7"/>
          <c:order val="7"/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4.9968271371142133E-2"/>
                  <c:y val="-7.274285766062901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plus>
            <c:minus>
              <c:numRef>
                <c:f>Sheet1!$M$26:$M$30</c:f>
                <c:numCache>
                  <c:formatCode>General</c:formatCode>
                  <c:ptCount val="5"/>
                  <c:pt idx="0">
                    <c:v>35</c:v>
                  </c:pt>
                  <c:pt idx="1">
                    <c:v>35</c:v>
                  </c:pt>
                  <c:pt idx="2">
                    <c:v>35</c:v>
                  </c:pt>
                  <c:pt idx="3">
                    <c:v>35</c:v>
                  </c:pt>
                  <c:pt idx="4">
                    <c:v>35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Sheet1!$K$26:$K$30</c:f>
              <c:numCache>
                <c:formatCode>General</c:formatCode>
                <c:ptCount val="5"/>
                <c:pt idx="0">
                  <c:v>-517</c:v>
                </c:pt>
                <c:pt idx="1">
                  <c:v>-424</c:v>
                </c:pt>
                <c:pt idx="2">
                  <c:v>-362</c:v>
                </c:pt>
                <c:pt idx="3">
                  <c:v>-460</c:v>
                </c:pt>
                <c:pt idx="4">
                  <c:v>-698</c:v>
                </c:pt>
              </c:numCache>
            </c:numRef>
          </c:yVal>
        </c:ser>
        <c:axId val="67863296"/>
        <c:axId val="67865216"/>
      </c:scatterChart>
      <c:valAx>
        <c:axId val="67863296"/>
        <c:scaling>
          <c:orientation val="minMax"/>
          <c:max val="6.5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 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low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865216"/>
        <c:crossesAt val="-2000"/>
        <c:crossBetween val="midCat"/>
        <c:majorUnit val="1.5"/>
        <c:minorUnit val="0.30000000000000032"/>
      </c:valAx>
      <c:valAx>
        <c:axId val="67865216"/>
        <c:scaling>
          <c:orientation val="minMax"/>
          <c:max val="2550"/>
          <c:min val="-200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sz="1400" b="1" i="1" u="none" strike="noStrike" baseline="0"/>
                  <a:t>Δ </a:t>
                </a:r>
                <a:r>
                  <a:rPr lang="en-GB" sz="1400" b="1" i="1" u="none" strike="noStrike" baseline="0"/>
                  <a:t>f /</a:t>
                </a:r>
                <a:r>
                  <a:rPr lang="en-US" sz="1400" b="1" i="0" u="none" strike="noStrike" baseline="0"/>
                  <a:t>Hz                                          </a:t>
                </a:r>
                <a:r>
                  <a:rPr lang="en-GB" sz="1400" b="1" i="1" u="none" strike="noStrike" baseline="0"/>
                  <a:t> </a:t>
                </a:r>
                <a:r>
                  <a:rPr lang="el-GR" sz="1400" b="1" i="1" u="none" strike="noStrike" baseline="0"/>
                  <a:t>Δ Γ</a:t>
                </a:r>
                <a:r>
                  <a:rPr lang="en-US" i="1"/>
                  <a:t>/</a:t>
                </a:r>
                <a:r>
                  <a:rPr lang="en-US" i="1" baseline="0"/>
                  <a:t> </a:t>
                </a:r>
                <a:r>
                  <a:rPr lang="en-US"/>
                  <a:t>Hz</a:t>
                </a:r>
              </a:p>
            </c:rich>
          </c:tx>
          <c:layout>
            <c:manualLayout>
              <c:xMode val="edge"/>
              <c:yMode val="edge"/>
              <c:x val="2.0781330905065537E-2"/>
              <c:y val="0.15821045604525369"/>
            </c:manualLayout>
          </c:layout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863296"/>
        <c:crossesAt val="-600"/>
        <c:crossBetween val="midCat"/>
        <c:majorUnit val="500"/>
        <c:minorUnit val="40"/>
      </c:valAx>
    </c:plotArea>
    <c:legend>
      <c:legendPos val="r"/>
      <c:legendEntry>
        <c:idx val="8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15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388499455860701"/>
          <c:y val="3.5307017543859752E-2"/>
          <c:w val="0.53906376032264081"/>
          <c:h val="0.72774278215223098"/>
        </c:manualLayout>
      </c:layout>
      <c:scatterChart>
        <c:scatterStyle val="smoothMarker"/>
        <c:ser>
          <c:idx val="0"/>
          <c:order val="0"/>
          <c:tx>
            <c:v>aPTT Coagulation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Sheet1!$F$1:$F$363</c:f>
              <c:numCache>
                <c:formatCode>General</c:formatCode>
                <c:ptCount val="363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  <c:pt idx="4">
                  <c:v>14</c:v>
                </c:pt>
                <c:pt idx="5">
                  <c:v>19.5</c:v>
                </c:pt>
                <c:pt idx="6">
                  <c:v>25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43</c:v>
                </c:pt>
                <c:pt idx="11">
                  <c:v>46.5</c:v>
                </c:pt>
                <c:pt idx="12">
                  <c:v>50</c:v>
                </c:pt>
                <c:pt idx="13">
                  <c:v>54</c:v>
                </c:pt>
                <c:pt idx="14">
                  <c:v>57.5</c:v>
                </c:pt>
                <c:pt idx="15">
                  <c:v>61</c:v>
                </c:pt>
                <c:pt idx="16">
                  <c:v>66</c:v>
                </c:pt>
                <c:pt idx="17">
                  <c:v>68</c:v>
                </c:pt>
                <c:pt idx="18">
                  <c:v>70</c:v>
                </c:pt>
                <c:pt idx="19">
                  <c:v>74</c:v>
                </c:pt>
                <c:pt idx="20">
                  <c:v>76</c:v>
                </c:pt>
                <c:pt idx="21">
                  <c:v>78</c:v>
                </c:pt>
                <c:pt idx="22">
                  <c:v>90</c:v>
                </c:pt>
                <c:pt idx="23">
                  <c:v>30</c:v>
                </c:pt>
                <c:pt idx="24">
                  <c:v>-30</c:v>
                </c:pt>
                <c:pt idx="25">
                  <c:v>-123</c:v>
                </c:pt>
                <c:pt idx="26">
                  <c:v>-130</c:v>
                </c:pt>
                <c:pt idx="27">
                  <c:v>-137</c:v>
                </c:pt>
                <c:pt idx="28">
                  <c:v>-127</c:v>
                </c:pt>
                <c:pt idx="29">
                  <c:v>-124.5</c:v>
                </c:pt>
                <c:pt idx="30">
                  <c:v>-122</c:v>
                </c:pt>
                <c:pt idx="31">
                  <c:v>-131</c:v>
                </c:pt>
                <c:pt idx="32">
                  <c:v>-148</c:v>
                </c:pt>
                <c:pt idx="33">
                  <c:v>-165</c:v>
                </c:pt>
                <c:pt idx="34">
                  <c:v>-173</c:v>
                </c:pt>
                <c:pt idx="35">
                  <c:v>-179.5</c:v>
                </c:pt>
                <c:pt idx="36">
                  <c:v>-186</c:v>
                </c:pt>
                <c:pt idx="37">
                  <c:v>-191</c:v>
                </c:pt>
                <c:pt idx="38">
                  <c:v>-195</c:v>
                </c:pt>
                <c:pt idx="39">
                  <c:v>-199</c:v>
                </c:pt>
                <c:pt idx="40">
                  <c:v>-205</c:v>
                </c:pt>
                <c:pt idx="41">
                  <c:v>-205.5</c:v>
                </c:pt>
                <c:pt idx="42">
                  <c:v>-206</c:v>
                </c:pt>
                <c:pt idx="43">
                  <c:v>-208</c:v>
                </c:pt>
                <c:pt idx="44">
                  <c:v>-209.5</c:v>
                </c:pt>
                <c:pt idx="45">
                  <c:v>-211</c:v>
                </c:pt>
                <c:pt idx="46">
                  <c:v>-214</c:v>
                </c:pt>
                <c:pt idx="47">
                  <c:v>-214.5</c:v>
                </c:pt>
                <c:pt idx="48">
                  <c:v>-215</c:v>
                </c:pt>
                <c:pt idx="49">
                  <c:v>-217</c:v>
                </c:pt>
                <c:pt idx="50">
                  <c:v>-217.5</c:v>
                </c:pt>
                <c:pt idx="51">
                  <c:v>-218</c:v>
                </c:pt>
                <c:pt idx="52">
                  <c:v>-219</c:v>
                </c:pt>
                <c:pt idx="53">
                  <c:v>-219.5</c:v>
                </c:pt>
                <c:pt idx="54">
                  <c:v>-220</c:v>
                </c:pt>
                <c:pt idx="55">
                  <c:v>-221</c:v>
                </c:pt>
                <c:pt idx="56">
                  <c:v>-223</c:v>
                </c:pt>
                <c:pt idx="57">
                  <c:v>-225</c:v>
                </c:pt>
                <c:pt idx="58">
                  <c:v>-227</c:v>
                </c:pt>
                <c:pt idx="59">
                  <c:v>-229.5</c:v>
                </c:pt>
                <c:pt idx="60">
                  <c:v>-232</c:v>
                </c:pt>
                <c:pt idx="61">
                  <c:v>-235</c:v>
                </c:pt>
                <c:pt idx="62">
                  <c:v>-241</c:v>
                </c:pt>
                <c:pt idx="63">
                  <c:v>-247</c:v>
                </c:pt>
                <c:pt idx="64">
                  <c:v>-267</c:v>
                </c:pt>
                <c:pt idx="65">
                  <c:v>-274</c:v>
                </c:pt>
                <c:pt idx="66">
                  <c:v>-289.66666666666708</c:v>
                </c:pt>
                <c:pt idx="67">
                  <c:v>-303.16666666666708</c:v>
                </c:pt>
                <c:pt idx="68">
                  <c:v>-317.5</c:v>
                </c:pt>
                <c:pt idx="69">
                  <c:v>-354</c:v>
                </c:pt>
                <c:pt idx="70">
                  <c:v>-376</c:v>
                </c:pt>
                <c:pt idx="71">
                  <c:v>-418</c:v>
                </c:pt>
                <c:pt idx="72">
                  <c:v>-438</c:v>
                </c:pt>
                <c:pt idx="73">
                  <c:v>-475</c:v>
                </c:pt>
                <c:pt idx="74">
                  <c:v>-506</c:v>
                </c:pt>
                <c:pt idx="75">
                  <c:v>-520</c:v>
                </c:pt>
                <c:pt idx="76">
                  <c:v>-541</c:v>
                </c:pt>
                <c:pt idx="77">
                  <c:v>-550</c:v>
                </c:pt>
                <c:pt idx="78">
                  <c:v>-564</c:v>
                </c:pt>
                <c:pt idx="79">
                  <c:v>-569</c:v>
                </c:pt>
                <c:pt idx="80">
                  <c:v>-579</c:v>
                </c:pt>
                <c:pt idx="81">
                  <c:v>-585</c:v>
                </c:pt>
                <c:pt idx="82">
                  <c:v>-588</c:v>
                </c:pt>
                <c:pt idx="83">
                  <c:v>-593</c:v>
                </c:pt>
                <c:pt idx="84">
                  <c:v>-596</c:v>
                </c:pt>
                <c:pt idx="85">
                  <c:v>-598</c:v>
                </c:pt>
                <c:pt idx="86">
                  <c:v>-601</c:v>
                </c:pt>
                <c:pt idx="87">
                  <c:v>-603</c:v>
                </c:pt>
                <c:pt idx="88">
                  <c:v>-605</c:v>
                </c:pt>
                <c:pt idx="89">
                  <c:v>-607</c:v>
                </c:pt>
                <c:pt idx="90">
                  <c:v>-608</c:v>
                </c:pt>
                <c:pt idx="91">
                  <c:v>-610</c:v>
                </c:pt>
                <c:pt idx="92">
                  <c:v>-611</c:v>
                </c:pt>
                <c:pt idx="93">
                  <c:v>-613</c:v>
                </c:pt>
                <c:pt idx="94">
                  <c:v>-613</c:v>
                </c:pt>
                <c:pt idx="95">
                  <c:v>-613</c:v>
                </c:pt>
                <c:pt idx="96">
                  <c:v>-613</c:v>
                </c:pt>
                <c:pt idx="97">
                  <c:v>-613</c:v>
                </c:pt>
                <c:pt idx="98">
                  <c:v>-613</c:v>
                </c:pt>
                <c:pt idx="99">
                  <c:v>-613</c:v>
                </c:pt>
                <c:pt idx="100">
                  <c:v>-613</c:v>
                </c:pt>
                <c:pt idx="101">
                  <c:v>-613</c:v>
                </c:pt>
                <c:pt idx="102">
                  <c:v>-613</c:v>
                </c:pt>
                <c:pt idx="103">
                  <c:v>-613</c:v>
                </c:pt>
                <c:pt idx="104">
                  <c:v>-613</c:v>
                </c:pt>
                <c:pt idx="105">
                  <c:v>-613</c:v>
                </c:pt>
                <c:pt idx="106">
                  <c:v>-613</c:v>
                </c:pt>
                <c:pt idx="107">
                  <c:v>-613</c:v>
                </c:pt>
                <c:pt idx="108">
                  <c:v>-613</c:v>
                </c:pt>
                <c:pt idx="109">
                  <c:v>-613</c:v>
                </c:pt>
                <c:pt idx="110">
                  <c:v>-613</c:v>
                </c:pt>
                <c:pt idx="111">
                  <c:v>-613</c:v>
                </c:pt>
                <c:pt idx="112">
                  <c:v>-613</c:v>
                </c:pt>
                <c:pt idx="113">
                  <c:v>-613</c:v>
                </c:pt>
                <c:pt idx="114">
                  <c:v>-613</c:v>
                </c:pt>
                <c:pt idx="115">
                  <c:v>-613</c:v>
                </c:pt>
                <c:pt idx="116">
                  <c:v>-613</c:v>
                </c:pt>
                <c:pt idx="117">
                  <c:v>-613</c:v>
                </c:pt>
                <c:pt idx="118">
                  <c:v>-613</c:v>
                </c:pt>
                <c:pt idx="119">
                  <c:v>-613</c:v>
                </c:pt>
                <c:pt idx="120">
                  <c:v>-613</c:v>
                </c:pt>
                <c:pt idx="121">
                  <c:v>-613</c:v>
                </c:pt>
                <c:pt idx="122">
                  <c:v>-613</c:v>
                </c:pt>
                <c:pt idx="123">
                  <c:v>-613</c:v>
                </c:pt>
                <c:pt idx="124">
                  <c:v>-613</c:v>
                </c:pt>
                <c:pt idx="125">
                  <c:v>-613</c:v>
                </c:pt>
                <c:pt idx="126">
                  <c:v>-613</c:v>
                </c:pt>
                <c:pt idx="127">
                  <c:v>-613</c:v>
                </c:pt>
                <c:pt idx="128">
                  <c:v>-613</c:v>
                </c:pt>
                <c:pt idx="129">
                  <c:v>-613</c:v>
                </c:pt>
                <c:pt idx="130">
                  <c:v>-613</c:v>
                </c:pt>
                <c:pt idx="131">
                  <c:v>-613</c:v>
                </c:pt>
                <c:pt idx="132">
                  <c:v>-613</c:v>
                </c:pt>
                <c:pt idx="133">
                  <c:v>-641</c:v>
                </c:pt>
                <c:pt idx="134">
                  <c:v>-641</c:v>
                </c:pt>
                <c:pt idx="135">
                  <c:v>-641</c:v>
                </c:pt>
                <c:pt idx="136">
                  <c:v>-641</c:v>
                </c:pt>
                <c:pt idx="137">
                  <c:v>-641</c:v>
                </c:pt>
                <c:pt idx="138">
                  <c:v>-641</c:v>
                </c:pt>
                <c:pt idx="139">
                  <c:v>-643</c:v>
                </c:pt>
                <c:pt idx="140">
                  <c:v>-643</c:v>
                </c:pt>
                <c:pt idx="141">
                  <c:v>-643</c:v>
                </c:pt>
                <c:pt idx="142">
                  <c:v>-643</c:v>
                </c:pt>
                <c:pt idx="143">
                  <c:v>-643</c:v>
                </c:pt>
                <c:pt idx="144">
                  <c:v>-643</c:v>
                </c:pt>
                <c:pt idx="145">
                  <c:v>-645</c:v>
                </c:pt>
                <c:pt idx="146">
                  <c:v>-645</c:v>
                </c:pt>
                <c:pt idx="147">
                  <c:v>-645</c:v>
                </c:pt>
                <c:pt idx="148">
                  <c:v>-645</c:v>
                </c:pt>
                <c:pt idx="149">
                  <c:v>-645</c:v>
                </c:pt>
                <c:pt idx="150">
                  <c:v>-646</c:v>
                </c:pt>
                <c:pt idx="151">
                  <c:v>-646</c:v>
                </c:pt>
                <c:pt idx="152">
                  <c:v>-646.5</c:v>
                </c:pt>
                <c:pt idx="153">
                  <c:v>-647</c:v>
                </c:pt>
                <c:pt idx="154">
                  <c:v>-647</c:v>
                </c:pt>
                <c:pt idx="155">
                  <c:v>-647</c:v>
                </c:pt>
                <c:pt idx="156">
                  <c:v>-647</c:v>
                </c:pt>
                <c:pt idx="157">
                  <c:v>-648</c:v>
                </c:pt>
                <c:pt idx="158">
                  <c:v>-649</c:v>
                </c:pt>
                <c:pt idx="159">
                  <c:v>-649</c:v>
                </c:pt>
                <c:pt idx="160">
                  <c:v>-649</c:v>
                </c:pt>
                <c:pt idx="161">
                  <c:v>-649</c:v>
                </c:pt>
                <c:pt idx="162">
                  <c:v>-649</c:v>
                </c:pt>
                <c:pt idx="163">
                  <c:v>-649</c:v>
                </c:pt>
                <c:pt idx="164">
                  <c:v>-649</c:v>
                </c:pt>
                <c:pt idx="165">
                  <c:v>-651</c:v>
                </c:pt>
                <c:pt idx="166">
                  <c:v>-651</c:v>
                </c:pt>
                <c:pt idx="167">
                  <c:v>-651</c:v>
                </c:pt>
                <c:pt idx="168">
                  <c:v>-651</c:v>
                </c:pt>
                <c:pt idx="169">
                  <c:v>-651</c:v>
                </c:pt>
                <c:pt idx="170">
                  <c:v>-651</c:v>
                </c:pt>
                <c:pt idx="171">
                  <c:v>-651</c:v>
                </c:pt>
                <c:pt idx="172">
                  <c:v>-651</c:v>
                </c:pt>
                <c:pt idx="173">
                  <c:v>-652</c:v>
                </c:pt>
                <c:pt idx="174">
                  <c:v>-653</c:v>
                </c:pt>
                <c:pt idx="175">
                  <c:v>-653</c:v>
                </c:pt>
                <c:pt idx="176">
                  <c:v>-653</c:v>
                </c:pt>
                <c:pt idx="177">
                  <c:v>-653</c:v>
                </c:pt>
                <c:pt idx="178">
                  <c:v>-653</c:v>
                </c:pt>
                <c:pt idx="179">
                  <c:v>-653</c:v>
                </c:pt>
                <c:pt idx="180">
                  <c:v>-653</c:v>
                </c:pt>
                <c:pt idx="181">
                  <c:v>-653</c:v>
                </c:pt>
                <c:pt idx="182">
                  <c:v>-654</c:v>
                </c:pt>
                <c:pt idx="183">
                  <c:v>-654</c:v>
                </c:pt>
                <c:pt idx="184">
                  <c:v>-654</c:v>
                </c:pt>
                <c:pt idx="185">
                  <c:v>-655</c:v>
                </c:pt>
                <c:pt idx="186">
                  <c:v>-655</c:v>
                </c:pt>
                <c:pt idx="187">
                  <c:v>-655</c:v>
                </c:pt>
                <c:pt idx="188">
                  <c:v>-655</c:v>
                </c:pt>
                <c:pt idx="189">
                  <c:v>-655</c:v>
                </c:pt>
                <c:pt idx="190">
                  <c:v>-655</c:v>
                </c:pt>
                <c:pt idx="191">
                  <c:v>-655</c:v>
                </c:pt>
                <c:pt idx="192">
                  <c:v>-656</c:v>
                </c:pt>
                <c:pt idx="193">
                  <c:v>-656</c:v>
                </c:pt>
                <c:pt idx="194">
                  <c:v>-657</c:v>
                </c:pt>
                <c:pt idx="195">
                  <c:v>-657</c:v>
                </c:pt>
                <c:pt idx="196">
                  <c:v>-657</c:v>
                </c:pt>
                <c:pt idx="197">
                  <c:v>-657</c:v>
                </c:pt>
                <c:pt idx="198">
                  <c:v>-657</c:v>
                </c:pt>
                <c:pt idx="199">
                  <c:v>-657</c:v>
                </c:pt>
                <c:pt idx="200">
                  <c:v>-657</c:v>
                </c:pt>
                <c:pt idx="201">
                  <c:v>-657</c:v>
                </c:pt>
                <c:pt idx="202">
                  <c:v>-658</c:v>
                </c:pt>
                <c:pt idx="203">
                  <c:v>-658</c:v>
                </c:pt>
                <c:pt idx="204">
                  <c:v>-659</c:v>
                </c:pt>
                <c:pt idx="205">
                  <c:v>-658</c:v>
                </c:pt>
                <c:pt idx="206">
                  <c:v>-659</c:v>
                </c:pt>
                <c:pt idx="207">
                  <c:v>-659</c:v>
                </c:pt>
                <c:pt idx="208">
                  <c:v>-659</c:v>
                </c:pt>
                <c:pt idx="209">
                  <c:v>-659</c:v>
                </c:pt>
                <c:pt idx="210">
                  <c:v>-659</c:v>
                </c:pt>
                <c:pt idx="211">
                  <c:v>-659</c:v>
                </c:pt>
                <c:pt idx="212">
                  <c:v>-659</c:v>
                </c:pt>
                <c:pt idx="213">
                  <c:v>-660</c:v>
                </c:pt>
                <c:pt idx="214">
                  <c:v>-660</c:v>
                </c:pt>
                <c:pt idx="215">
                  <c:v>-661</c:v>
                </c:pt>
                <c:pt idx="216">
                  <c:v>-661</c:v>
                </c:pt>
                <c:pt idx="217">
                  <c:v>-661</c:v>
                </c:pt>
                <c:pt idx="218">
                  <c:v>-661</c:v>
                </c:pt>
                <c:pt idx="219">
                  <c:v>-661</c:v>
                </c:pt>
                <c:pt idx="220">
                  <c:v>-661</c:v>
                </c:pt>
                <c:pt idx="221">
                  <c:v>-661</c:v>
                </c:pt>
                <c:pt idx="222">
                  <c:v>-662</c:v>
                </c:pt>
                <c:pt idx="223">
                  <c:v>-662</c:v>
                </c:pt>
                <c:pt idx="224">
                  <c:v>-662</c:v>
                </c:pt>
                <c:pt idx="225">
                  <c:v>-663</c:v>
                </c:pt>
                <c:pt idx="226">
                  <c:v>-662</c:v>
                </c:pt>
                <c:pt idx="227">
                  <c:v>-663</c:v>
                </c:pt>
                <c:pt idx="228">
                  <c:v>-663</c:v>
                </c:pt>
                <c:pt idx="229">
                  <c:v>-663</c:v>
                </c:pt>
                <c:pt idx="230">
                  <c:v>-663</c:v>
                </c:pt>
                <c:pt idx="231">
                  <c:v>-663</c:v>
                </c:pt>
                <c:pt idx="232">
                  <c:v>-663</c:v>
                </c:pt>
                <c:pt idx="233">
                  <c:v>-663</c:v>
                </c:pt>
                <c:pt idx="234">
                  <c:v>-663</c:v>
                </c:pt>
                <c:pt idx="235">
                  <c:v>-663</c:v>
                </c:pt>
                <c:pt idx="236">
                  <c:v>-663.5</c:v>
                </c:pt>
                <c:pt idx="237">
                  <c:v>-664</c:v>
                </c:pt>
                <c:pt idx="238">
                  <c:v>-663</c:v>
                </c:pt>
                <c:pt idx="239">
                  <c:v>-664</c:v>
                </c:pt>
                <c:pt idx="240">
                  <c:v>-665</c:v>
                </c:pt>
                <c:pt idx="241">
                  <c:v>-665</c:v>
                </c:pt>
                <c:pt idx="242">
                  <c:v>-665</c:v>
                </c:pt>
                <c:pt idx="243">
                  <c:v>-665</c:v>
                </c:pt>
                <c:pt idx="244">
                  <c:v>-665</c:v>
                </c:pt>
                <c:pt idx="245">
                  <c:v>-665</c:v>
                </c:pt>
                <c:pt idx="246">
                  <c:v>-665</c:v>
                </c:pt>
                <c:pt idx="247">
                  <c:v>-665</c:v>
                </c:pt>
                <c:pt idx="248">
                  <c:v>-665</c:v>
                </c:pt>
                <c:pt idx="249">
                  <c:v>-665</c:v>
                </c:pt>
                <c:pt idx="250">
                  <c:v>-665</c:v>
                </c:pt>
                <c:pt idx="251">
                  <c:v>-665</c:v>
                </c:pt>
                <c:pt idx="252">
                  <c:v>-665</c:v>
                </c:pt>
                <c:pt idx="253">
                  <c:v>-665.5</c:v>
                </c:pt>
                <c:pt idx="254">
                  <c:v>-666</c:v>
                </c:pt>
                <c:pt idx="255">
                  <c:v>-666</c:v>
                </c:pt>
                <c:pt idx="256">
                  <c:v>-667</c:v>
                </c:pt>
                <c:pt idx="257">
                  <c:v>-666</c:v>
                </c:pt>
                <c:pt idx="258">
                  <c:v>-667</c:v>
                </c:pt>
                <c:pt idx="259">
                  <c:v>-667</c:v>
                </c:pt>
                <c:pt idx="260">
                  <c:v>-667</c:v>
                </c:pt>
                <c:pt idx="261">
                  <c:v>-667</c:v>
                </c:pt>
                <c:pt idx="262">
                  <c:v>-667</c:v>
                </c:pt>
                <c:pt idx="263">
                  <c:v>-667</c:v>
                </c:pt>
                <c:pt idx="264">
                  <c:v>-667</c:v>
                </c:pt>
                <c:pt idx="265">
                  <c:v>-667</c:v>
                </c:pt>
                <c:pt idx="266">
                  <c:v>-667</c:v>
                </c:pt>
                <c:pt idx="267">
                  <c:v>-667</c:v>
                </c:pt>
                <c:pt idx="268">
                  <c:v>-667</c:v>
                </c:pt>
                <c:pt idx="269">
                  <c:v>-667</c:v>
                </c:pt>
                <c:pt idx="270">
                  <c:v>-667</c:v>
                </c:pt>
                <c:pt idx="271">
                  <c:v>-667</c:v>
                </c:pt>
                <c:pt idx="272">
                  <c:v>-668</c:v>
                </c:pt>
                <c:pt idx="273">
                  <c:v>-667</c:v>
                </c:pt>
                <c:pt idx="274">
                  <c:v>-669</c:v>
                </c:pt>
                <c:pt idx="275">
                  <c:v>-669</c:v>
                </c:pt>
                <c:pt idx="276">
                  <c:v>-668</c:v>
                </c:pt>
                <c:pt idx="277">
                  <c:v>-669</c:v>
                </c:pt>
                <c:pt idx="278">
                  <c:v>-669</c:v>
                </c:pt>
                <c:pt idx="279">
                  <c:v>-669</c:v>
                </c:pt>
                <c:pt idx="280">
                  <c:v>-669</c:v>
                </c:pt>
                <c:pt idx="281">
                  <c:v>-669</c:v>
                </c:pt>
                <c:pt idx="282">
                  <c:v>-669</c:v>
                </c:pt>
                <c:pt idx="283">
                  <c:v>-669</c:v>
                </c:pt>
                <c:pt idx="284">
                  <c:v>-669</c:v>
                </c:pt>
                <c:pt idx="285">
                  <c:v>-669</c:v>
                </c:pt>
                <c:pt idx="286">
                  <c:v>-669</c:v>
                </c:pt>
                <c:pt idx="287">
                  <c:v>-669</c:v>
                </c:pt>
                <c:pt idx="288">
                  <c:v>-669</c:v>
                </c:pt>
                <c:pt idx="289">
                  <c:v>-669</c:v>
                </c:pt>
                <c:pt idx="290">
                  <c:v>-669</c:v>
                </c:pt>
                <c:pt idx="291">
                  <c:v>-670</c:v>
                </c:pt>
                <c:pt idx="292">
                  <c:v>-670</c:v>
                </c:pt>
                <c:pt idx="293">
                  <c:v>-670</c:v>
                </c:pt>
                <c:pt idx="294">
                  <c:v>-670</c:v>
                </c:pt>
                <c:pt idx="295">
                  <c:v>-671</c:v>
                </c:pt>
                <c:pt idx="296">
                  <c:v>-670.5</c:v>
                </c:pt>
                <c:pt idx="297">
                  <c:v>-670</c:v>
                </c:pt>
                <c:pt idx="298">
                  <c:v>-671</c:v>
                </c:pt>
                <c:pt idx="299">
                  <c:v>-671</c:v>
                </c:pt>
                <c:pt idx="300">
                  <c:v>-671</c:v>
                </c:pt>
                <c:pt idx="301">
                  <c:v>-671</c:v>
                </c:pt>
                <c:pt idx="302">
                  <c:v>-671</c:v>
                </c:pt>
                <c:pt idx="303">
                  <c:v>-671</c:v>
                </c:pt>
                <c:pt idx="304">
                  <c:v>-671</c:v>
                </c:pt>
                <c:pt idx="305">
                  <c:v>-671</c:v>
                </c:pt>
                <c:pt idx="306">
                  <c:v>-671</c:v>
                </c:pt>
                <c:pt idx="307">
                  <c:v>-671</c:v>
                </c:pt>
                <c:pt idx="308">
                  <c:v>-671</c:v>
                </c:pt>
                <c:pt idx="309">
                  <c:v>-671</c:v>
                </c:pt>
                <c:pt idx="310">
                  <c:v>-671</c:v>
                </c:pt>
                <c:pt idx="311">
                  <c:v>-671</c:v>
                </c:pt>
                <c:pt idx="312">
                  <c:v>-671</c:v>
                </c:pt>
                <c:pt idx="313">
                  <c:v>-671</c:v>
                </c:pt>
                <c:pt idx="314">
                  <c:v>-671</c:v>
                </c:pt>
                <c:pt idx="315">
                  <c:v>-671</c:v>
                </c:pt>
                <c:pt idx="316">
                  <c:v>-671</c:v>
                </c:pt>
                <c:pt idx="317">
                  <c:v>-671</c:v>
                </c:pt>
                <c:pt idx="318">
                  <c:v>-671</c:v>
                </c:pt>
                <c:pt idx="319">
                  <c:v>-671</c:v>
                </c:pt>
                <c:pt idx="320">
                  <c:v>-671</c:v>
                </c:pt>
                <c:pt idx="321">
                  <c:v>-671</c:v>
                </c:pt>
                <c:pt idx="322">
                  <c:v>-671.5</c:v>
                </c:pt>
                <c:pt idx="323">
                  <c:v>-672</c:v>
                </c:pt>
                <c:pt idx="324">
                  <c:v>-672</c:v>
                </c:pt>
                <c:pt idx="325">
                  <c:v>-672</c:v>
                </c:pt>
                <c:pt idx="326">
                  <c:v>-672</c:v>
                </c:pt>
                <c:pt idx="327">
                  <c:v>-672</c:v>
                </c:pt>
                <c:pt idx="328">
                  <c:v>-672</c:v>
                </c:pt>
                <c:pt idx="329">
                  <c:v>-672</c:v>
                </c:pt>
                <c:pt idx="330">
                  <c:v>-673</c:v>
                </c:pt>
                <c:pt idx="331">
                  <c:v>-673</c:v>
                </c:pt>
                <c:pt idx="332">
                  <c:v>-673</c:v>
                </c:pt>
                <c:pt idx="333">
                  <c:v>-673</c:v>
                </c:pt>
                <c:pt idx="334">
                  <c:v>-673</c:v>
                </c:pt>
                <c:pt idx="335">
                  <c:v>-673</c:v>
                </c:pt>
                <c:pt idx="336">
                  <c:v>-673</c:v>
                </c:pt>
                <c:pt idx="337">
                  <c:v>-673</c:v>
                </c:pt>
                <c:pt idx="338">
                  <c:v>-673</c:v>
                </c:pt>
                <c:pt idx="339">
                  <c:v>-673</c:v>
                </c:pt>
                <c:pt idx="340">
                  <c:v>-673</c:v>
                </c:pt>
                <c:pt idx="341">
                  <c:v>-673</c:v>
                </c:pt>
                <c:pt idx="342">
                  <c:v>-673</c:v>
                </c:pt>
                <c:pt idx="343">
                  <c:v>-673</c:v>
                </c:pt>
                <c:pt idx="344">
                  <c:v>-673</c:v>
                </c:pt>
                <c:pt idx="345">
                  <c:v>-673</c:v>
                </c:pt>
                <c:pt idx="346">
                  <c:v>-673</c:v>
                </c:pt>
                <c:pt idx="347">
                  <c:v>-673</c:v>
                </c:pt>
                <c:pt idx="348">
                  <c:v>-674</c:v>
                </c:pt>
                <c:pt idx="349">
                  <c:v>-674</c:v>
                </c:pt>
                <c:pt idx="350">
                  <c:v>-674</c:v>
                </c:pt>
                <c:pt idx="351">
                  <c:v>-675</c:v>
                </c:pt>
                <c:pt idx="352">
                  <c:v>-674</c:v>
                </c:pt>
                <c:pt idx="353">
                  <c:v>-675</c:v>
                </c:pt>
                <c:pt idx="354">
                  <c:v>-674</c:v>
                </c:pt>
                <c:pt idx="355">
                  <c:v>-675</c:v>
                </c:pt>
                <c:pt idx="356">
                  <c:v>-675</c:v>
                </c:pt>
                <c:pt idx="357">
                  <c:v>-675</c:v>
                </c:pt>
                <c:pt idx="358">
                  <c:v>-675</c:v>
                </c:pt>
                <c:pt idx="359">
                  <c:v>-675</c:v>
                </c:pt>
                <c:pt idx="360">
                  <c:v>-675</c:v>
                </c:pt>
                <c:pt idx="361">
                  <c:v>-675</c:v>
                </c:pt>
                <c:pt idx="362">
                  <c:v>-675</c:v>
                </c:pt>
              </c:numCache>
            </c:numRef>
          </c:yVal>
          <c:smooth val="1"/>
        </c:ser>
        <c:ser>
          <c:idx val="7"/>
          <c:order val="1"/>
          <c:tx>
            <c:v>aPTT Coagulation Damping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Sheet1!$G$1:$G$363</c:f>
              <c:numCache>
                <c:formatCode>General</c:formatCode>
                <c:ptCount val="363"/>
                <c:pt idx="0">
                  <c:v>0</c:v>
                </c:pt>
                <c:pt idx="1">
                  <c:v>-12.31</c:v>
                </c:pt>
                <c:pt idx="2">
                  <c:v>0</c:v>
                </c:pt>
                <c:pt idx="3">
                  <c:v>-25.39</c:v>
                </c:pt>
                <c:pt idx="4">
                  <c:v>-33.090000000000003</c:v>
                </c:pt>
                <c:pt idx="5">
                  <c:v>-36.93</c:v>
                </c:pt>
                <c:pt idx="6">
                  <c:v>-40.78</c:v>
                </c:pt>
                <c:pt idx="7">
                  <c:v>-46.17</c:v>
                </c:pt>
                <c:pt idx="8">
                  <c:v>-48.47</c:v>
                </c:pt>
                <c:pt idx="9">
                  <c:v>-50.78</c:v>
                </c:pt>
                <c:pt idx="10">
                  <c:v>-53.86</c:v>
                </c:pt>
                <c:pt idx="11">
                  <c:v>-57.7</c:v>
                </c:pt>
                <c:pt idx="12">
                  <c:v>-61.55</c:v>
                </c:pt>
                <c:pt idx="13">
                  <c:v>-69.239999999999995</c:v>
                </c:pt>
                <c:pt idx="14">
                  <c:v>-69.239999999999995</c:v>
                </c:pt>
                <c:pt idx="15">
                  <c:v>-69.239999999999995</c:v>
                </c:pt>
                <c:pt idx="16">
                  <c:v>-71.55</c:v>
                </c:pt>
                <c:pt idx="17">
                  <c:v>-71.55</c:v>
                </c:pt>
                <c:pt idx="18">
                  <c:v>-71.55</c:v>
                </c:pt>
                <c:pt idx="19">
                  <c:v>-73.849999999999994</c:v>
                </c:pt>
                <c:pt idx="20">
                  <c:v>-75.39</c:v>
                </c:pt>
                <c:pt idx="21">
                  <c:v>-76.930000000000007</c:v>
                </c:pt>
                <c:pt idx="22">
                  <c:v>-50.78</c:v>
                </c:pt>
                <c:pt idx="23">
                  <c:v>-20</c:v>
                </c:pt>
                <c:pt idx="24">
                  <c:v>10.77</c:v>
                </c:pt>
                <c:pt idx="25">
                  <c:v>46.18</c:v>
                </c:pt>
                <c:pt idx="26">
                  <c:v>47.720000000000013</c:v>
                </c:pt>
                <c:pt idx="27">
                  <c:v>49.260000000000012</c:v>
                </c:pt>
                <c:pt idx="28">
                  <c:v>28.47</c:v>
                </c:pt>
                <c:pt idx="29">
                  <c:v>25.779999999999987</c:v>
                </c:pt>
                <c:pt idx="30">
                  <c:v>23.09</c:v>
                </c:pt>
                <c:pt idx="31">
                  <c:v>26.17</c:v>
                </c:pt>
                <c:pt idx="32">
                  <c:v>28.47</c:v>
                </c:pt>
                <c:pt idx="33">
                  <c:v>30.779999999999987</c:v>
                </c:pt>
                <c:pt idx="34">
                  <c:v>30.779999999999987</c:v>
                </c:pt>
                <c:pt idx="35">
                  <c:v>32.32</c:v>
                </c:pt>
                <c:pt idx="36">
                  <c:v>33.86</c:v>
                </c:pt>
                <c:pt idx="37">
                  <c:v>33.86</c:v>
                </c:pt>
                <c:pt idx="38">
                  <c:v>32.32</c:v>
                </c:pt>
                <c:pt idx="39">
                  <c:v>30.779999999999987</c:v>
                </c:pt>
                <c:pt idx="40">
                  <c:v>38.480000000000004</c:v>
                </c:pt>
                <c:pt idx="41">
                  <c:v>38.480000000000004</c:v>
                </c:pt>
                <c:pt idx="42">
                  <c:v>38.480000000000004</c:v>
                </c:pt>
                <c:pt idx="43">
                  <c:v>36.17</c:v>
                </c:pt>
                <c:pt idx="44">
                  <c:v>35.020000000000003</c:v>
                </c:pt>
                <c:pt idx="45">
                  <c:v>33.86</c:v>
                </c:pt>
                <c:pt idx="46">
                  <c:v>33.86</c:v>
                </c:pt>
                <c:pt idx="47">
                  <c:v>32.32</c:v>
                </c:pt>
                <c:pt idx="48">
                  <c:v>30.779999999999987</c:v>
                </c:pt>
                <c:pt idx="49">
                  <c:v>41.56</c:v>
                </c:pt>
                <c:pt idx="50">
                  <c:v>43.87</c:v>
                </c:pt>
                <c:pt idx="51">
                  <c:v>46.18</c:v>
                </c:pt>
                <c:pt idx="52">
                  <c:v>43.87</c:v>
                </c:pt>
                <c:pt idx="53">
                  <c:v>47.720000000000013</c:v>
                </c:pt>
                <c:pt idx="54">
                  <c:v>51.57</c:v>
                </c:pt>
                <c:pt idx="55">
                  <c:v>46.18</c:v>
                </c:pt>
                <c:pt idx="56">
                  <c:v>52.730000000000011</c:v>
                </c:pt>
                <c:pt idx="57">
                  <c:v>59.27</c:v>
                </c:pt>
                <c:pt idx="58">
                  <c:v>59.27</c:v>
                </c:pt>
                <c:pt idx="59">
                  <c:v>59.27</c:v>
                </c:pt>
                <c:pt idx="60">
                  <c:v>59.27</c:v>
                </c:pt>
                <c:pt idx="61">
                  <c:v>61.58</c:v>
                </c:pt>
                <c:pt idx="62">
                  <c:v>70.819999999999993</c:v>
                </c:pt>
                <c:pt idx="63">
                  <c:v>80.06</c:v>
                </c:pt>
                <c:pt idx="64">
                  <c:v>95.460000000000022</c:v>
                </c:pt>
                <c:pt idx="65">
                  <c:v>109.32</c:v>
                </c:pt>
                <c:pt idx="66">
                  <c:v>123.17999999999998</c:v>
                </c:pt>
                <c:pt idx="67">
                  <c:v>123.17999999999998</c:v>
                </c:pt>
                <c:pt idx="68">
                  <c:v>165.56</c:v>
                </c:pt>
                <c:pt idx="69">
                  <c:v>207.93</c:v>
                </c:pt>
                <c:pt idx="70">
                  <c:v>249.55</c:v>
                </c:pt>
                <c:pt idx="71">
                  <c:v>288.08999999999969</c:v>
                </c:pt>
                <c:pt idx="72">
                  <c:v>328.95</c:v>
                </c:pt>
                <c:pt idx="73">
                  <c:v>357.46999999999969</c:v>
                </c:pt>
                <c:pt idx="74">
                  <c:v>400.65000000000032</c:v>
                </c:pt>
                <c:pt idx="75">
                  <c:v>413.76</c:v>
                </c:pt>
                <c:pt idx="76">
                  <c:v>442.28999999999894</c:v>
                </c:pt>
                <c:pt idx="77">
                  <c:v>446.91999999999899</c:v>
                </c:pt>
                <c:pt idx="78">
                  <c:v>454.63</c:v>
                </c:pt>
                <c:pt idx="79">
                  <c:v>473.13</c:v>
                </c:pt>
                <c:pt idx="80">
                  <c:v>477.76</c:v>
                </c:pt>
                <c:pt idx="81">
                  <c:v>477.76</c:v>
                </c:pt>
                <c:pt idx="82">
                  <c:v>477.76</c:v>
                </c:pt>
                <c:pt idx="83">
                  <c:v>477.76</c:v>
                </c:pt>
                <c:pt idx="84">
                  <c:v>477.76</c:v>
                </c:pt>
                <c:pt idx="85">
                  <c:v>475.45</c:v>
                </c:pt>
                <c:pt idx="86">
                  <c:v>473.13</c:v>
                </c:pt>
                <c:pt idx="87">
                  <c:v>475.45</c:v>
                </c:pt>
                <c:pt idx="88">
                  <c:v>477.76</c:v>
                </c:pt>
                <c:pt idx="89">
                  <c:v>477.76</c:v>
                </c:pt>
                <c:pt idx="90">
                  <c:v>480.85</c:v>
                </c:pt>
                <c:pt idx="91">
                  <c:v>480.85</c:v>
                </c:pt>
                <c:pt idx="92">
                  <c:v>485.46999999999969</c:v>
                </c:pt>
                <c:pt idx="93">
                  <c:v>488.56</c:v>
                </c:pt>
                <c:pt idx="94">
                  <c:v>488.56</c:v>
                </c:pt>
                <c:pt idx="95">
                  <c:v>485.46999999999969</c:v>
                </c:pt>
                <c:pt idx="96">
                  <c:v>490.87</c:v>
                </c:pt>
                <c:pt idx="97">
                  <c:v>488.56</c:v>
                </c:pt>
                <c:pt idx="98">
                  <c:v>477.76</c:v>
                </c:pt>
                <c:pt idx="99">
                  <c:v>485.46999999999969</c:v>
                </c:pt>
                <c:pt idx="100">
                  <c:v>485.46999999999969</c:v>
                </c:pt>
                <c:pt idx="101">
                  <c:v>485.46999999999969</c:v>
                </c:pt>
                <c:pt idx="102">
                  <c:v>485.46999999999969</c:v>
                </c:pt>
                <c:pt idx="103">
                  <c:v>485.46999999999969</c:v>
                </c:pt>
                <c:pt idx="104">
                  <c:v>485.46999999999969</c:v>
                </c:pt>
                <c:pt idx="105">
                  <c:v>490.87</c:v>
                </c:pt>
                <c:pt idx="106">
                  <c:v>493.18</c:v>
                </c:pt>
                <c:pt idx="107">
                  <c:v>498.58</c:v>
                </c:pt>
                <c:pt idx="108">
                  <c:v>498.58</c:v>
                </c:pt>
                <c:pt idx="109">
                  <c:v>496.27</c:v>
                </c:pt>
                <c:pt idx="110">
                  <c:v>500.9</c:v>
                </c:pt>
                <c:pt idx="111">
                  <c:v>500.9</c:v>
                </c:pt>
                <c:pt idx="112">
                  <c:v>508.61</c:v>
                </c:pt>
                <c:pt idx="113">
                  <c:v>508.61</c:v>
                </c:pt>
                <c:pt idx="114">
                  <c:v>508.61</c:v>
                </c:pt>
                <c:pt idx="115">
                  <c:v>508.61</c:v>
                </c:pt>
                <c:pt idx="116">
                  <c:v>508.61</c:v>
                </c:pt>
                <c:pt idx="117">
                  <c:v>511.69</c:v>
                </c:pt>
                <c:pt idx="118">
                  <c:v>516.31999999999948</c:v>
                </c:pt>
                <c:pt idx="119">
                  <c:v>516.31999999999948</c:v>
                </c:pt>
                <c:pt idx="120">
                  <c:v>516.31999999999948</c:v>
                </c:pt>
                <c:pt idx="121">
                  <c:v>511.69</c:v>
                </c:pt>
                <c:pt idx="122">
                  <c:v>516.31999999999948</c:v>
                </c:pt>
                <c:pt idx="123">
                  <c:v>519.4</c:v>
                </c:pt>
                <c:pt idx="124">
                  <c:v>516.31999999999948</c:v>
                </c:pt>
                <c:pt idx="125">
                  <c:v>516.31999999999948</c:v>
                </c:pt>
                <c:pt idx="126">
                  <c:v>511.69</c:v>
                </c:pt>
                <c:pt idx="127">
                  <c:v>508.61</c:v>
                </c:pt>
                <c:pt idx="128">
                  <c:v>516.31999999999948</c:v>
                </c:pt>
                <c:pt idx="129">
                  <c:v>516.31999999999948</c:v>
                </c:pt>
                <c:pt idx="130">
                  <c:v>514</c:v>
                </c:pt>
                <c:pt idx="131">
                  <c:v>514</c:v>
                </c:pt>
                <c:pt idx="132">
                  <c:v>514</c:v>
                </c:pt>
                <c:pt idx="133">
                  <c:v>516.31999999999948</c:v>
                </c:pt>
                <c:pt idx="134">
                  <c:v>516.31999999999948</c:v>
                </c:pt>
                <c:pt idx="135">
                  <c:v>516.31999999999948</c:v>
                </c:pt>
                <c:pt idx="136">
                  <c:v>516.31999999999948</c:v>
                </c:pt>
                <c:pt idx="137">
                  <c:v>521.72</c:v>
                </c:pt>
                <c:pt idx="138">
                  <c:v>519.4</c:v>
                </c:pt>
                <c:pt idx="139">
                  <c:v>521.72</c:v>
                </c:pt>
                <c:pt idx="140">
                  <c:v>521.72</c:v>
                </c:pt>
                <c:pt idx="141">
                  <c:v>519.4</c:v>
                </c:pt>
                <c:pt idx="142">
                  <c:v>516.31999999999948</c:v>
                </c:pt>
                <c:pt idx="143">
                  <c:v>515.16</c:v>
                </c:pt>
                <c:pt idx="144">
                  <c:v>514</c:v>
                </c:pt>
                <c:pt idx="145">
                  <c:v>516.31999999999948</c:v>
                </c:pt>
                <c:pt idx="146">
                  <c:v>516.31999999999948</c:v>
                </c:pt>
                <c:pt idx="147">
                  <c:v>516.31999999999948</c:v>
                </c:pt>
                <c:pt idx="148">
                  <c:v>514</c:v>
                </c:pt>
                <c:pt idx="149">
                  <c:v>511.69</c:v>
                </c:pt>
                <c:pt idx="150">
                  <c:v>508.61</c:v>
                </c:pt>
                <c:pt idx="151">
                  <c:v>508.61</c:v>
                </c:pt>
                <c:pt idx="152">
                  <c:v>508.61</c:v>
                </c:pt>
                <c:pt idx="153">
                  <c:v>508.61</c:v>
                </c:pt>
                <c:pt idx="154">
                  <c:v>508.61</c:v>
                </c:pt>
                <c:pt idx="155">
                  <c:v>508.61</c:v>
                </c:pt>
                <c:pt idx="156">
                  <c:v>508.61</c:v>
                </c:pt>
                <c:pt idx="157">
                  <c:v>508.61</c:v>
                </c:pt>
                <c:pt idx="158">
                  <c:v>508.61</c:v>
                </c:pt>
                <c:pt idx="159">
                  <c:v>516.31999999999948</c:v>
                </c:pt>
                <c:pt idx="160">
                  <c:v>516.31999999999948</c:v>
                </c:pt>
                <c:pt idx="161">
                  <c:v>516.31999999999948</c:v>
                </c:pt>
                <c:pt idx="162">
                  <c:v>519.4</c:v>
                </c:pt>
                <c:pt idx="163">
                  <c:v>524.03</c:v>
                </c:pt>
                <c:pt idx="164">
                  <c:v>521.72</c:v>
                </c:pt>
                <c:pt idx="165">
                  <c:v>521.72</c:v>
                </c:pt>
                <c:pt idx="166">
                  <c:v>524.03</c:v>
                </c:pt>
                <c:pt idx="167">
                  <c:v>524.03</c:v>
                </c:pt>
                <c:pt idx="168">
                  <c:v>527.11</c:v>
                </c:pt>
                <c:pt idx="169">
                  <c:v>527.11</c:v>
                </c:pt>
                <c:pt idx="170">
                  <c:v>527.11</c:v>
                </c:pt>
                <c:pt idx="171">
                  <c:v>524.03</c:v>
                </c:pt>
                <c:pt idx="172">
                  <c:v>514</c:v>
                </c:pt>
                <c:pt idx="173">
                  <c:v>514</c:v>
                </c:pt>
                <c:pt idx="174">
                  <c:v>508.61</c:v>
                </c:pt>
                <c:pt idx="175">
                  <c:v>514</c:v>
                </c:pt>
                <c:pt idx="176">
                  <c:v>514</c:v>
                </c:pt>
                <c:pt idx="177">
                  <c:v>511.69</c:v>
                </c:pt>
                <c:pt idx="178">
                  <c:v>510.15000000000032</c:v>
                </c:pt>
                <c:pt idx="179">
                  <c:v>508.61</c:v>
                </c:pt>
                <c:pt idx="180">
                  <c:v>508.61</c:v>
                </c:pt>
                <c:pt idx="181">
                  <c:v>508.61</c:v>
                </c:pt>
                <c:pt idx="182">
                  <c:v>511.69</c:v>
                </c:pt>
                <c:pt idx="183">
                  <c:v>508.61</c:v>
                </c:pt>
                <c:pt idx="184">
                  <c:v>508.61</c:v>
                </c:pt>
                <c:pt idx="185">
                  <c:v>508.61</c:v>
                </c:pt>
                <c:pt idx="186">
                  <c:v>508.61</c:v>
                </c:pt>
                <c:pt idx="187">
                  <c:v>508.61</c:v>
                </c:pt>
                <c:pt idx="188">
                  <c:v>508.61</c:v>
                </c:pt>
                <c:pt idx="189">
                  <c:v>508.61</c:v>
                </c:pt>
                <c:pt idx="190">
                  <c:v>508.61</c:v>
                </c:pt>
                <c:pt idx="191">
                  <c:v>514</c:v>
                </c:pt>
                <c:pt idx="192">
                  <c:v>514</c:v>
                </c:pt>
                <c:pt idx="193">
                  <c:v>521.72</c:v>
                </c:pt>
                <c:pt idx="194">
                  <c:v>524.03</c:v>
                </c:pt>
                <c:pt idx="195">
                  <c:v>527.11</c:v>
                </c:pt>
                <c:pt idx="196">
                  <c:v>521.72</c:v>
                </c:pt>
                <c:pt idx="197">
                  <c:v>524.03</c:v>
                </c:pt>
                <c:pt idx="198">
                  <c:v>529.42999999999938</c:v>
                </c:pt>
                <c:pt idx="199">
                  <c:v>521.72</c:v>
                </c:pt>
                <c:pt idx="200">
                  <c:v>516.31999999999948</c:v>
                </c:pt>
                <c:pt idx="201">
                  <c:v>516.31999999999948</c:v>
                </c:pt>
                <c:pt idx="202">
                  <c:v>516.31999999999948</c:v>
                </c:pt>
                <c:pt idx="203">
                  <c:v>516.31999999999948</c:v>
                </c:pt>
                <c:pt idx="204">
                  <c:v>516.31999999999948</c:v>
                </c:pt>
                <c:pt idx="205">
                  <c:v>511.69</c:v>
                </c:pt>
                <c:pt idx="206">
                  <c:v>511.69</c:v>
                </c:pt>
                <c:pt idx="207">
                  <c:v>516.31999999999948</c:v>
                </c:pt>
                <c:pt idx="208">
                  <c:v>511.69</c:v>
                </c:pt>
                <c:pt idx="209">
                  <c:v>508.61</c:v>
                </c:pt>
                <c:pt idx="210">
                  <c:v>508.61</c:v>
                </c:pt>
                <c:pt idx="211">
                  <c:v>508.61</c:v>
                </c:pt>
                <c:pt idx="212">
                  <c:v>508.61</c:v>
                </c:pt>
                <c:pt idx="213">
                  <c:v>508.61</c:v>
                </c:pt>
                <c:pt idx="214">
                  <c:v>506.28999999999894</c:v>
                </c:pt>
                <c:pt idx="215">
                  <c:v>508.61</c:v>
                </c:pt>
                <c:pt idx="216">
                  <c:v>508.61</c:v>
                </c:pt>
                <c:pt idx="217">
                  <c:v>508.61</c:v>
                </c:pt>
                <c:pt idx="218">
                  <c:v>508.61</c:v>
                </c:pt>
                <c:pt idx="219">
                  <c:v>508.61</c:v>
                </c:pt>
                <c:pt idx="220">
                  <c:v>508.61</c:v>
                </c:pt>
                <c:pt idx="221">
                  <c:v>508.61</c:v>
                </c:pt>
                <c:pt idx="222">
                  <c:v>508.61</c:v>
                </c:pt>
                <c:pt idx="223">
                  <c:v>508.61</c:v>
                </c:pt>
                <c:pt idx="224">
                  <c:v>508.61</c:v>
                </c:pt>
                <c:pt idx="225">
                  <c:v>508.61</c:v>
                </c:pt>
                <c:pt idx="226">
                  <c:v>508.61</c:v>
                </c:pt>
                <c:pt idx="227">
                  <c:v>508.61</c:v>
                </c:pt>
                <c:pt idx="228">
                  <c:v>508.61</c:v>
                </c:pt>
                <c:pt idx="229">
                  <c:v>508.61</c:v>
                </c:pt>
                <c:pt idx="230">
                  <c:v>508.61</c:v>
                </c:pt>
                <c:pt idx="231">
                  <c:v>508.61</c:v>
                </c:pt>
                <c:pt idx="232">
                  <c:v>508.61</c:v>
                </c:pt>
                <c:pt idx="233">
                  <c:v>508.61</c:v>
                </c:pt>
                <c:pt idx="234">
                  <c:v>508.61</c:v>
                </c:pt>
                <c:pt idx="235">
                  <c:v>508.61</c:v>
                </c:pt>
                <c:pt idx="236">
                  <c:v>508.61</c:v>
                </c:pt>
                <c:pt idx="237">
                  <c:v>508.61</c:v>
                </c:pt>
                <c:pt idx="238">
                  <c:v>508.61</c:v>
                </c:pt>
                <c:pt idx="239">
                  <c:v>508.61</c:v>
                </c:pt>
                <c:pt idx="240">
                  <c:v>506.28999999999894</c:v>
                </c:pt>
                <c:pt idx="241">
                  <c:v>503.97999999999894</c:v>
                </c:pt>
                <c:pt idx="242">
                  <c:v>508.61</c:v>
                </c:pt>
                <c:pt idx="243">
                  <c:v>506.28999999999894</c:v>
                </c:pt>
                <c:pt idx="244">
                  <c:v>503.6</c:v>
                </c:pt>
                <c:pt idx="245">
                  <c:v>500.9</c:v>
                </c:pt>
                <c:pt idx="246">
                  <c:v>500.9</c:v>
                </c:pt>
                <c:pt idx="247">
                  <c:v>493.18</c:v>
                </c:pt>
                <c:pt idx="248">
                  <c:v>493.18</c:v>
                </c:pt>
                <c:pt idx="249">
                  <c:v>498.58</c:v>
                </c:pt>
                <c:pt idx="250">
                  <c:v>500.9</c:v>
                </c:pt>
                <c:pt idx="251">
                  <c:v>500.9</c:v>
                </c:pt>
                <c:pt idx="252">
                  <c:v>498.58</c:v>
                </c:pt>
                <c:pt idx="253">
                  <c:v>495.88</c:v>
                </c:pt>
                <c:pt idx="254">
                  <c:v>493.18</c:v>
                </c:pt>
                <c:pt idx="255">
                  <c:v>493.18</c:v>
                </c:pt>
                <c:pt idx="256">
                  <c:v>496.27</c:v>
                </c:pt>
                <c:pt idx="257">
                  <c:v>496.27</c:v>
                </c:pt>
                <c:pt idx="258">
                  <c:v>503.97999999999894</c:v>
                </c:pt>
                <c:pt idx="259">
                  <c:v>508.61</c:v>
                </c:pt>
                <c:pt idx="260">
                  <c:v>508.61</c:v>
                </c:pt>
                <c:pt idx="261">
                  <c:v>506.3</c:v>
                </c:pt>
                <c:pt idx="262">
                  <c:v>503.97999999999894</c:v>
                </c:pt>
                <c:pt idx="263">
                  <c:v>503.97999999999894</c:v>
                </c:pt>
                <c:pt idx="264">
                  <c:v>506.28999999999894</c:v>
                </c:pt>
                <c:pt idx="265">
                  <c:v>506.28999999999894</c:v>
                </c:pt>
                <c:pt idx="266">
                  <c:v>498.58</c:v>
                </c:pt>
                <c:pt idx="267">
                  <c:v>500.9</c:v>
                </c:pt>
                <c:pt idx="268">
                  <c:v>498.58</c:v>
                </c:pt>
                <c:pt idx="269">
                  <c:v>498.58</c:v>
                </c:pt>
                <c:pt idx="270">
                  <c:v>495.88</c:v>
                </c:pt>
                <c:pt idx="271">
                  <c:v>493.18</c:v>
                </c:pt>
                <c:pt idx="272">
                  <c:v>493.18</c:v>
                </c:pt>
                <c:pt idx="273">
                  <c:v>500.9</c:v>
                </c:pt>
                <c:pt idx="274">
                  <c:v>496.27</c:v>
                </c:pt>
                <c:pt idx="275">
                  <c:v>500.9</c:v>
                </c:pt>
                <c:pt idx="276">
                  <c:v>500.9</c:v>
                </c:pt>
                <c:pt idx="277">
                  <c:v>500.9</c:v>
                </c:pt>
                <c:pt idx="278">
                  <c:v>502.44</c:v>
                </c:pt>
                <c:pt idx="279">
                  <c:v>503.97999999999894</c:v>
                </c:pt>
                <c:pt idx="280">
                  <c:v>506.28999999999894</c:v>
                </c:pt>
                <c:pt idx="281">
                  <c:v>500.9</c:v>
                </c:pt>
                <c:pt idx="282">
                  <c:v>500.9</c:v>
                </c:pt>
                <c:pt idx="283">
                  <c:v>508.61</c:v>
                </c:pt>
                <c:pt idx="284">
                  <c:v>508.61</c:v>
                </c:pt>
                <c:pt idx="285">
                  <c:v>508.61</c:v>
                </c:pt>
                <c:pt idx="286">
                  <c:v>508.61</c:v>
                </c:pt>
                <c:pt idx="287">
                  <c:v>506.28999999999894</c:v>
                </c:pt>
                <c:pt idx="288">
                  <c:v>507.45</c:v>
                </c:pt>
                <c:pt idx="289">
                  <c:v>508.61</c:v>
                </c:pt>
                <c:pt idx="290">
                  <c:v>508.61</c:v>
                </c:pt>
                <c:pt idx="291">
                  <c:v>508.61</c:v>
                </c:pt>
                <c:pt idx="292">
                  <c:v>508.61</c:v>
                </c:pt>
                <c:pt idx="293">
                  <c:v>508.61</c:v>
                </c:pt>
                <c:pt idx="294">
                  <c:v>508.61</c:v>
                </c:pt>
                <c:pt idx="295">
                  <c:v>516.31999999999948</c:v>
                </c:pt>
                <c:pt idx="296">
                  <c:v>519.02</c:v>
                </c:pt>
                <c:pt idx="297">
                  <c:v>521.72</c:v>
                </c:pt>
                <c:pt idx="298">
                  <c:v>521.72</c:v>
                </c:pt>
                <c:pt idx="299">
                  <c:v>524.03</c:v>
                </c:pt>
                <c:pt idx="300">
                  <c:v>524.03</c:v>
                </c:pt>
                <c:pt idx="301">
                  <c:v>524.03</c:v>
                </c:pt>
                <c:pt idx="302">
                  <c:v>521.72</c:v>
                </c:pt>
                <c:pt idx="303">
                  <c:v>522.88</c:v>
                </c:pt>
                <c:pt idx="304">
                  <c:v>524.03</c:v>
                </c:pt>
                <c:pt idx="305">
                  <c:v>521.72</c:v>
                </c:pt>
                <c:pt idx="306">
                  <c:v>522.88</c:v>
                </c:pt>
                <c:pt idx="307">
                  <c:v>524.03</c:v>
                </c:pt>
                <c:pt idx="308">
                  <c:v>524.03</c:v>
                </c:pt>
                <c:pt idx="309">
                  <c:v>524.03</c:v>
                </c:pt>
                <c:pt idx="310">
                  <c:v>531.74</c:v>
                </c:pt>
                <c:pt idx="311">
                  <c:v>529.42999999999938</c:v>
                </c:pt>
                <c:pt idx="312">
                  <c:v>527.11</c:v>
                </c:pt>
                <c:pt idx="313">
                  <c:v>524.03</c:v>
                </c:pt>
                <c:pt idx="314">
                  <c:v>521.72</c:v>
                </c:pt>
                <c:pt idx="315">
                  <c:v>519.4</c:v>
                </c:pt>
                <c:pt idx="316">
                  <c:v>516.31999999999948</c:v>
                </c:pt>
                <c:pt idx="317">
                  <c:v>514.01</c:v>
                </c:pt>
                <c:pt idx="318">
                  <c:v>511.69</c:v>
                </c:pt>
                <c:pt idx="319">
                  <c:v>508.61</c:v>
                </c:pt>
                <c:pt idx="320">
                  <c:v>508.61</c:v>
                </c:pt>
                <c:pt idx="321">
                  <c:v>508.61</c:v>
                </c:pt>
                <c:pt idx="322">
                  <c:v>511.31</c:v>
                </c:pt>
                <c:pt idx="323">
                  <c:v>514</c:v>
                </c:pt>
                <c:pt idx="324">
                  <c:v>521.72</c:v>
                </c:pt>
                <c:pt idx="325">
                  <c:v>522.88</c:v>
                </c:pt>
                <c:pt idx="326">
                  <c:v>524.03</c:v>
                </c:pt>
                <c:pt idx="327">
                  <c:v>527.11</c:v>
                </c:pt>
                <c:pt idx="328">
                  <c:v>525.57000000000005</c:v>
                </c:pt>
                <c:pt idx="329">
                  <c:v>524.03</c:v>
                </c:pt>
                <c:pt idx="330">
                  <c:v>516.31999999999948</c:v>
                </c:pt>
                <c:pt idx="331">
                  <c:v>516.31999999999948</c:v>
                </c:pt>
                <c:pt idx="332">
                  <c:v>516.31999999999948</c:v>
                </c:pt>
                <c:pt idx="333">
                  <c:v>521.72</c:v>
                </c:pt>
                <c:pt idx="334">
                  <c:v>524.03</c:v>
                </c:pt>
                <c:pt idx="335">
                  <c:v>524.03</c:v>
                </c:pt>
                <c:pt idx="336">
                  <c:v>527.11</c:v>
                </c:pt>
                <c:pt idx="337">
                  <c:v>534.81999999999948</c:v>
                </c:pt>
                <c:pt idx="338">
                  <c:v>534.81999999999948</c:v>
                </c:pt>
                <c:pt idx="339">
                  <c:v>534.81999999999948</c:v>
                </c:pt>
                <c:pt idx="340">
                  <c:v>531.74</c:v>
                </c:pt>
                <c:pt idx="341">
                  <c:v>530.59</c:v>
                </c:pt>
                <c:pt idx="342">
                  <c:v>529.42999999999938</c:v>
                </c:pt>
                <c:pt idx="343">
                  <c:v>531.74</c:v>
                </c:pt>
                <c:pt idx="344">
                  <c:v>529.42999999999938</c:v>
                </c:pt>
                <c:pt idx="345">
                  <c:v>529.42999999999938</c:v>
                </c:pt>
                <c:pt idx="346">
                  <c:v>521.72</c:v>
                </c:pt>
                <c:pt idx="347">
                  <c:v>519.4</c:v>
                </c:pt>
                <c:pt idx="348">
                  <c:v>514</c:v>
                </c:pt>
                <c:pt idx="349">
                  <c:v>516.31999999999948</c:v>
                </c:pt>
                <c:pt idx="350">
                  <c:v>514</c:v>
                </c:pt>
                <c:pt idx="351">
                  <c:v>514</c:v>
                </c:pt>
                <c:pt idx="352">
                  <c:v>511.69</c:v>
                </c:pt>
                <c:pt idx="353">
                  <c:v>514</c:v>
                </c:pt>
                <c:pt idx="354">
                  <c:v>516.31999999999948</c:v>
                </c:pt>
                <c:pt idx="355">
                  <c:v>524.03</c:v>
                </c:pt>
                <c:pt idx="356">
                  <c:v>524.03</c:v>
                </c:pt>
                <c:pt idx="357">
                  <c:v>527.11</c:v>
                </c:pt>
                <c:pt idx="358">
                  <c:v>531.74</c:v>
                </c:pt>
                <c:pt idx="359">
                  <c:v>534.81999999999948</c:v>
                </c:pt>
                <c:pt idx="360">
                  <c:v>534.81999999999948</c:v>
                </c:pt>
                <c:pt idx="361">
                  <c:v>531.74</c:v>
                </c:pt>
                <c:pt idx="362">
                  <c:v>539.44999999999948</c:v>
                </c:pt>
              </c:numCache>
            </c:numRef>
          </c:yVal>
          <c:smooth val="1"/>
        </c:ser>
        <c:ser>
          <c:idx val="8"/>
          <c:order val="2"/>
          <c:tx>
            <c:v>Negative Control with Plasma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Sheet1!$B$1:$B$363</c:f>
              <c:numCache>
                <c:formatCode>General</c:formatCode>
                <c:ptCount val="36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12</c:v>
                </c:pt>
                <c:pt idx="5">
                  <c:v>21</c:v>
                </c:pt>
                <c:pt idx="6">
                  <c:v>24.5</c:v>
                </c:pt>
                <c:pt idx="7">
                  <c:v>28</c:v>
                </c:pt>
                <c:pt idx="8">
                  <c:v>34</c:v>
                </c:pt>
                <c:pt idx="9">
                  <c:v>39</c:v>
                </c:pt>
                <c:pt idx="10">
                  <c:v>44</c:v>
                </c:pt>
                <c:pt idx="11">
                  <c:v>49</c:v>
                </c:pt>
                <c:pt idx="12">
                  <c:v>53.5</c:v>
                </c:pt>
                <c:pt idx="13">
                  <c:v>58</c:v>
                </c:pt>
                <c:pt idx="14">
                  <c:v>65</c:v>
                </c:pt>
                <c:pt idx="15">
                  <c:v>40.5</c:v>
                </c:pt>
                <c:pt idx="16">
                  <c:v>16</c:v>
                </c:pt>
                <c:pt idx="17">
                  <c:v>-74</c:v>
                </c:pt>
                <c:pt idx="18">
                  <c:v>-79</c:v>
                </c:pt>
                <c:pt idx="19">
                  <c:v>-84</c:v>
                </c:pt>
                <c:pt idx="20">
                  <c:v>-70</c:v>
                </c:pt>
                <c:pt idx="21">
                  <c:v>-65</c:v>
                </c:pt>
                <c:pt idx="22">
                  <c:v>-60</c:v>
                </c:pt>
                <c:pt idx="23">
                  <c:v>-46</c:v>
                </c:pt>
                <c:pt idx="24">
                  <c:v>-45</c:v>
                </c:pt>
                <c:pt idx="25">
                  <c:v>-44</c:v>
                </c:pt>
                <c:pt idx="26">
                  <c:v>-60</c:v>
                </c:pt>
                <c:pt idx="27">
                  <c:v>-69</c:v>
                </c:pt>
                <c:pt idx="28">
                  <c:v>-78</c:v>
                </c:pt>
                <c:pt idx="29">
                  <c:v>-78</c:v>
                </c:pt>
                <c:pt idx="30">
                  <c:v>-82</c:v>
                </c:pt>
                <c:pt idx="31">
                  <c:v>-86</c:v>
                </c:pt>
                <c:pt idx="32">
                  <c:v>-94</c:v>
                </c:pt>
                <c:pt idx="33">
                  <c:v>-95</c:v>
                </c:pt>
                <c:pt idx="34">
                  <c:v>-96</c:v>
                </c:pt>
                <c:pt idx="35">
                  <c:v>-104</c:v>
                </c:pt>
                <c:pt idx="36">
                  <c:v>-104</c:v>
                </c:pt>
                <c:pt idx="37">
                  <c:v>-104</c:v>
                </c:pt>
                <c:pt idx="38">
                  <c:v>-108</c:v>
                </c:pt>
                <c:pt idx="39">
                  <c:v>-109</c:v>
                </c:pt>
                <c:pt idx="40">
                  <c:v>-110</c:v>
                </c:pt>
                <c:pt idx="41">
                  <c:v>-112</c:v>
                </c:pt>
                <c:pt idx="42">
                  <c:v>-113</c:v>
                </c:pt>
                <c:pt idx="43">
                  <c:v>-114</c:v>
                </c:pt>
                <c:pt idx="44">
                  <c:v>-118</c:v>
                </c:pt>
                <c:pt idx="45">
                  <c:v>-118</c:v>
                </c:pt>
                <c:pt idx="46">
                  <c:v>-118</c:v>
                </c:pt>
                <c:pt idx="47">
                  <c:v>-122</c:v>
                </c:pt>
                <c:pt idx="48">
                  <c:v>-123</c:v>
                </c:pt>
                <c:pt idx="49">
                  <c:v>-124</c:v>
                </c:pt>
                <c:pt idx="50">
                  <c:v>-124</c:v>
                </c:pt>
                <c:pt idx="51">
                  <c:v>-125</c:v>
                </c:pt>
                <c:pt idx="52">
                  <c:v>-126</c:v>
                </c:pt>
                <c:pt idx="53">
                  <c:v>-128</c:v>
                </c:pt>
                <c:pt idx="54">
                  <c:v>-128.5</c:v>
                </c:pt>
                <c:pt idx="55">
                  <c:v>-129</c:v>
                </c:pt>
                <c:pt idx="56">
                  <c:v>-131</c:v>
                </c:pt>
                <c:pt idx="57">
                  <c:v>-131.5</c:v>
                </c:pt>
                <c:pt idx="58">
                  <c:v>-132</c:v>
                </c:pt>
                <c:pt idx="59">
                  <c:v>-134</c:v>
                </c:pt>
                <c:pt idx="60">
                  <c:v>-135</c:v>
                </c:pt>
                <c:pt idx="61">
                  <c:v>-136</c:v>
                </c:pt>
                <c:pt idx="62">
                  <c:v>-138</c:v>
                </c:pt>
                <c:pt idx="63">
                  <c:v>-138.5</c:v>
                </c:pt>
                <c:pt idx="64">
                  <c:v>-139</c:v>
                </c:pt>
                <c:pt idx="65">
                  <c:v>-142</c:v>
                </c:pt>
                <c:pt idx="66">
                  <c:v>-142</c:v>
                </c:pt>
                <c:pt idx="67">
                  <c:v>-142</c:v>
                </c:pt>
                <c:pt idx="68">
                  <c:v>-144</c:v>
                </c:pt>
                <c:pt idx="69">
                  <c:v>-145</c:v>
                </c:pt>
                <c:pt idx="70">
                  <c:v>-146</c:v>
                </c:pt>
                <c:pt idx="71">
                  <c:v>-148</c:v>
                </c:pt>
                <c:pt idx="72">
                  <c:v>-150</c:v>
                </c:pt>
                <c:pt idx="73">
                  <c:v>-152</c:v>
                </c:pt>
                <c:pt idx="74">
                  <c:v>-152</c:v>
                </c:pt>
                <c:pt idx="75">
                  <c:v>-154</c:v>
                </c:pt>
                <c:pt idx="76">
                  <c:v>-156</c:v>
                </c:pt>
                <c:pt idx="77">
                  <c:v>-158</c:v>
                </c:pt>
                <c:pt idx="78">
                  <c:v>-158</c:v>
                </c:pt>
                <c:pt idx="79">
                  <c:v>-160</c:v>
                </c:pt>
                <c:pt idx="80">
                  <c:v>-162</c:v>
                </c:pt>
                <c:pt idx="81">
                  <c:v>-164</c:v>
                </c:pt>
                <c:pt idx="82">
                  <c:v>-166</c:v>
                </c:pt>
                <c:pt idx="83">
                  <c:v>-166</c:v>
                </c:pt>
                <c:pt idx="84">
                  <c:v>-168</c:v>
                </c:pt>
                <c:pt idx="85">
                  <c:v>-170</c:v>
                </c:pt>
                <c:pt idx="86">
                  <c:v>-172</c:v>
                </c:pt>
                <c:pt idx="87">
                  <c:v>-173</c:v>
                </c:pt>
                <c:pt idx="88">
                  <c:v>-176</c:v>
                </c:pt>
                <c:pt idx="89">
                  <c:v>-176</c:v>
                </c:pt>
                <c:pt idx="90">
                  <c:v>-178</c:v>
                </c:pt>
                <c:pt idx="91">
                  <c:v>-180</c:v>
                </c:pt>
                <c:pt idx="92">
                  <c:v>-180</c:v>
                </c:pt>
                <c:pt idx="93">
                  <c:v>-182</c:v>
                </c:pt>
                <c:pt idx="94">
                  <c:v>-184</c:v>
                </c:pt>
                <c:pt idx="95">
                  <c:v>-186</c:v>
                </c:pt>
                <c:pt idx="96">
                  <c:v>-187</c:v>
                </c:pt>
                <c:pt idx="97">
                  <c:v>-188</c:v>
                </c:pt>
                <c:pt idx="98">
                  <c:v>-190</c:v>
                </c:pt>
                <c:pt idx="99">
                  <c:v>-191</c:v>
                </c:pt>
                <c:pt idx="100">
                  <c:v>-192</c:v>
                </c:pt>
                <c:pt idx="101">
                  <c:v>-194</c:v>
                </c:pt>
                <c:pt idx="102">
                  <c:v>-195</c:v>
                </c:pt>
                <c:pt idx="103">
                  <c:v>-196</c:v>
                </c:pt>
                <c:pt idx="104">
                  <c:v>-198</c:v>
                </c:pt>
                <c:pt idx="105">
                  <c:v>-198</c:v>
                </c:pt>
                <c:pt idx="106">
                  <c:v>-200</c:v>
                </c:pt>
                <c:pt idx="107">
                  <c:v>-201</c:v>
                </c:pt>
                <c:pt idx="108">
                  <c:v>-202</c:v>
                </c:pt>
                <c:pt idx="109">
                  <c:v>-203</c:v>
                </c:pt>
                <c:pt idx="110">
                  <c:v>-205</c:v>
                </c:pt>
                <c:pt idx="111">
                  <c:v>-206</c:v>
                </c:pt>
                <c:pt idx="112">
                  <c:v>-207</c:v>
                </c:pt>
                <c:pt idx="113">
                  <c:v>-208</c:v>
                </c:pt>
                <c:pt idx="114">
                  <c:v>-210</c:v>
                </c:pt>
                <c:pt idx="115">
                  <c:v>-210</c:v>
                </c:pt>
                <c:pt idx="116">
                  <c:v>-212</c:v>
                </c:pt>
                <c:pt idx="117">
                  <c:v>-212</c:v>
                </c:pt>
                <c:pt idx="118">
                  <c:v>-213</c:v>
                </c:pt>
                <c:pt idx="119">
                  <c:v>-214</c:v>
                </c:pt>
                <c:pt idx="120">
                  <c:v>-215</c:v>
                </c:pt>
                <c:pt idx="121">
                  <c:v>-216</c:v>
                </c:pt>
                <c:pt idx="122">
                  <c:v>-217</c:v>
                </c:pt>
                <c:pt idx="123">
                  <c:v>-218</c:v>
                </c:pt>
                <c:pt idx="124">
                  <c:v>-219</c:v>
                </c:pt>
                <c:pt idx="125">
                  <c:v>-220</c:v>
                </c:pt>
                <c:pt idx="126">
                  <c:v>-221</c:v>
                </c:pt>
                <c:pt idx="127">
                  <c:v>-221</c:v>
                </c:pt>
                <c:pt idx="128">
                  <c:v>-222</c:v>
                </c:pt>
                <c:pt idx="129">
                  <c:v>-224</c:v>
                </c:pt>
                <c:pt idx="130">
                  <c:v>-224</c:v>
                </c:pt>
                <c:pt idx="131">
                  <c:v>-226</c:v>
                </c:pt>
                <c:pt idx="132">
                  <c:v>-226</c:v>
                </c:pt>
                <c:pt idx="133">
                  <c:v>-227</c:v>
                </c:pt>
                <c:pt idx="134">
                  <c:v>-227.5</c:v>
                </c:pt>
                <c:pt idx="135">
                  <c:v>-228</c:v>
                </c:pt>
                <c:pt idx="136">
                  <c:v>-228</c:v>
                </c:pt>
                <c:pt idx="137">
                  <c:v>-230</c:v>
                </c:pt>
                <c:pt idx="138">
                  <c:v>-230</c:v>
                </c:pt>
                <c:pt idx="139">
                  <c:v>-231</c:v>
                </c:pt>
                <c:pt idx="140">
                  <c:v>-232</c:v>
                </c:pt>
                <c:pt idx="141">
                  <c:v>-232</c:v>
                </c:pt>
                <c:pt idx="142">
                  <c:v>-232.5</c:v>
                </c:pt>
                <c:pt idx="143">
                  <c:v>-233</c:v>
                </c:pt>
                <c:pt idx="144">
                  <c:v>-234</c:v>
                </c:pt>
                <c:pt idx="145">
                  <c:v>-234</c:v>
                </c:pt>
                <c:pt idx="146">
                  <c:v>-235</c:v>
                </c:pt>
                <c:pt idx="147">
                  <c:v>-236</c:v>
                </c:pt>
                <c:pt idx="148">
                  <c:v>-236</c:v>
                </c:pt>
                <c:pt idx="149">
                  <c:v>-237</c:v>
                </c:pt>
                <c:pt idx="150">
                  <c:v>-238</c:v>
                </c:pt>
                <c:pt idx="151">
                  <c:v>-238</c:v>
                </c:pt>
                <c:pt idx="152">
                  <c:v>-238</c:v>
                </c:pt>
                <c:pt idx="153">
                  <c:v>-239</c:v>
                </c:pt>
                <c:pt idx="154">
                  <c:v>-239</c:v>
                </c:pt>
                <c:pt idx="155">
                  <c:v>-240</c:v>
                </c:pt>
                <c:pt idx="156">
                  <c:v>-240</c:v>
                </c:pt>
                <c:pt idx="157">
                  <c:v>-241</c:v>
                </c:pt>
                <c:pt idx="158">
                  <c:v>-242</c:v>
                </c:pt>
                <c:pt idx="159">
                  <c:v>-242</c:v>
                </c:pt>
                <c:pt idx="160">
                  <c:v>-242</c:v>
                </c:pt>
                <c:pt idx="161">
                  <c:v>-242</c:v>
                </c:pt>
                <c:pt idx="162">
                  <c:v>-244</c:v>
                </c:pt>
                <c:pt idx="163">
                  <c:v>-244</c:v>
                </c:pt>
                <c:pt idx="164">
                  <c:v>-244</c:v>
                </c:pt>
                <c:pt idx="165">
                  <c:v>-246</c:v>
                </c:pt>
                <c:pt idx="166">
                  <c:v>-246</c:v>
                </c:pt>
                <c:pt idx="167">
                  <c:v>-246</c:v>
                </c:pt>
                <c:pt idx="168">
                  <c:v>-246</c:v>
                </c:pt>
                <c:pt idx="169">
                  <c:v>-246</c:v>
                </c:pt>
                <c:pt idx="170">
                  <c:v>-248</c:v>
                </c:pt>
                <c:pt idx="171">
                  <c:v>-248</c:v>
                </c:pt>
                <c:pt idx="172">
                  <c:v>-249</c:v>
                </c:pt>
                <c:pt idx="173">
                  <c:v>-251</c:v>
                </c:pt>
                <c:pt idx="174">
                  <c:v>-249</c:v>
                </c:pt>
                <c:pt idx="175">
                  <c:v>-248</c:v>
                </c:pt>
                <c:pt idx="176">
                  <c:v>-249</c:v>
                </c:pt>
                <c:pt idx="177">
                  <c:v>-250</c:v>
                </c:pt>
                <c:pt idx="178">
                  <c:v>-251</c:v>
                </c:pt>
                <c:pt idx="179">
                  <c:v>-252</c:v>
                </c:pt>
                <c:pt idx="180">
                  <c:v>-253</c:v>
                </c:pt>
                <c:pt idx="181">
                  <c:v>-253</c:v>
                </c:pt>
                <c:pt idx="182">
                  <c:v>-254</c:v>
                </c:pt>
                <c:pt idx="183">
                  <c:v>-254</c:v>
                </c:pt>
                <c:pt idx="184">
                  <c:v>-255</c:v>
                </c:pt>
                <c:pt idx="185">
                  <c:v>-255</c:v>
                </c:pt>
                <c:pt idx="186">
                  <c:v>-255</c:v>
                </c:pt>
                <c:pt idx="187">
                  <c:v>-255</c:v>
                </c:pt>
                <c:pt idx="188">
                  <c:v>-255</c:v>
                </c:pt>
                <c:pt idx="189">
                  <c:v>-255</c:v>
                </c:pt>
                <c:pt idx="190">
                  <c:v>-256</c:v>
                </c:pt>
                <c:pt idx="191">
                  <c:v>-257</c:v>
                </c:pt>
                <c:pt idx="192">
                  <c:v>-256</c:v>
                </c:pt>
                <c:pt idx="193">
                  <c:v>-257</c:v>
                </c:pt>
                <c:pt idx="194">
                  <c:v>-257</c:v>
                </c:pt>
                <c:pt idx="195">
                  <c:v>-257</c:v>
                </c:pt>
                <c:pt idx="196">
                  <c:v>-257</c:v>
                </c:pt>
                <c:pt idx="197">
                  <c:v>-257</c:v>
                </c:pt>
                <c:pt idx="198">
                  <c:v>-257</c:v>
                </c:pt>
                <c:pt idx="199">
                  <c:v>-258</c:v>
                </c:pt>
                <c:pt idx="200">
                  <c:v>-258</c:v>
                </c:pt>
                <c:pt idx="201">
                  <c:v>-258</c:v>
                </c:pt>
                <c:pt idx="202">
                  <c:v>-259</c:v>
                </c:pt>
                <c:pt idx="203">
                  <c:v>-258</c:v>
                </c:pt>
                <c:pt idx="204">
                  <c:v>-258</c:v>
                </c:pt>
                <c:pt idx="205">
                  <c:v>-257</c:v>
                </c:pt>
                <c:pt idx="206">
                  <c:v>-259</c:v>
                </c:pt>
                <c:pt idx="207">
                  <c:v>-259</c:v>
                </c:pt>
                <c:pt idx="208">
                  <c:v>-259</c:v>
                </c:pt>
                <c:pt idx="209">
                  <c:v>-259</c:v>
                </c:pt>
                <c:pt idx="210">
                  <c:v>-259</c:v>
                </c:pt>
                <c:pt idx="211">
                  <c:v>-261</c:v>
                </c:pt>
                <c:pt idx="212">
                  <c:v>-261</c:v>
                </c:pt>
                <c:pt idx="213">
                  <c:v>-261</c:v>
                </c:pt>
                <c:pt idx="214">
                  <c:v>-261</c:v>
                </c:pt>
                <c:pt idx="215">
                  <c:v>-261</c:v>
                </c:pt>
                <c:pt idx="216">
                  <c:v>-262</c:v>
                </c:pt>
                <c:pt idx="217">
                  <c:v>-262</c:v>
                </c:pt>
                <c:pt idx="218">
                  <c:v>-263</c:v>
                </c:pt>
                <c:pt idx="219">
                  <c:v>-263</c:v>
                </c:pt>
                <c:pt idx="220">
                  <c:v>-263</c:v>
                </c:pt>
                <c:pt idx="221">
                  <c:v>-263</c:v>
                </c:pt>
                <c:pt idx="222">
                  <c:v>-263</c:v>
                </c:pt>
                <c:pt idx="223">
                  <c:v>-263</c:v>
                </c:pt>
                <c:pt idx="224">
                  <c:v>-264</c:v>
                </c:pt>
                <c:pt idx="225">
                  <c:v>-265</c:v>
                </c:pt>
                <c:pt idx="226">
                  <c:v>-265</c:v>
                </c:pt>
                <c:pt idx="227">
                  <c:v>-265</c:v>
                </c:pt>
                <c:pt idx="228">
                  <c:v>-265</c:v>
                </c:pt>
                <c:pt idx="229">
                  <c:v>-265</c:v>
                </c:pt>
                <c:pt idx="230">
                  <c:v>-266</c:v>
                </c:pt>
                <c:pt idx="231">
                  <c:v>-267</c:v>
                </c:pt>
                <c:pt idx="232">
                  <c:v>-267</c:v>
                </c:pt>
                <c:pt idx="233">
                  <c:v>-267</c:v>
                </c:pt>
                <c:pt idx="234">
                  <c:v>-267</c:v>
                </c:pt>
                <c:pt idx="235">
                  <c:v>-266.5</c:v>
                </c:pt>
                <c:pt idx="236">
                  <c:v>-266</c:v>
                </c:pt>
                <c:pt idx="237">
                  <c:v>-265</c:v>
                </c:pt>
                <c:pt idx="238">
                  <c:v>-265</c:v>
                </c:pt>
                <c:pt idx="239">
                  <c:v>-265</c:v>
                </c:pt>
                <c:pt idx="240">
                  <c:v>-266</c:v>
                </c:pt>
                <c:pt idx="241">
                  <c:v>-269</c:v>
                </c:pt>
                <c:pt idx="242">
                  <c:v>-269</c:v>
                </c:pt>
                <c:pt idx="243">
                  <c:v>-269</c:v>
                </c:pt>
                <c:pt idx="244">
                  <c:v>-269</c:v>
                </c:pt>
                <c:pt idx="245">
                  <c:v>-269</c:v>
                </c:pt>
                <c:pt idx="246">
                  <c:v>-267</c:v>
                </c:pt>
                <c:pt idx="247">
                  <c:v>-267</c:v>
                </c:pt>
                <c:pt idx="248">
                  <c:v>-267</c:v>
                </c:pt>
                <c:pt idx="249">
                  <c:v>-269</c:v>
                </c:pt>
                <c:pt idx="250">
                  <c:v>-269</c:v>
                </c:pt>
                <c:pt idx="251">
                  <c:v>-271</c:v>
                </c:pt>
                <c:pt idx="252">
                  <c:v>-271</c:v>
                </c:pt>
                <c:pt idx="253">
                  <c:v>-271</c:v>
                </c:pt>
                <c:pt idx="254">
                  <c:v>-271</c:v>
                </c:pt>
                <c:pt idx="255">
                  <c:v>-269</c:v>
                </c:pt>
                <c:pt idx="256">
                  <c:v>-269</c:v>
                </c:pt>
                <c:pt idx="257">
                  <c:v>-269</c:v>
                </c:pt>
                <c:pt idx="258">
                  <c:v>-271</c:v>
                </c:pt>
                <c:pt idx="259">
                  <c:v>-270</c:v>
                </c:pt>
                <c:pt idx="260">
                  <c:v>-270.5</c:v>
                </c:pt>
                <c:pt idx="261">
                  <c:v>-271</c:v>
                </c:pt>
                <c:pt idx="262">
                  <c:v>-271</c:v>
                </c:pt>
                <c:pt idx="263">
                  <c:v>-271</c:v>
                </c:pt>
                <c:pt idx="264">
                  <c:v>-273</c:v>
                </c:pt>
                <c:pt idx="265">
                  <c:v>-273</c:v>
                </c:pt>
                <c:pt idx="266">
                  <c:v>-273</c:v>
                </c:pt>
                <c:pt idx="267">
                  <c:v>-274</c:v>
                </c:pt>
                <c:pt idx="268">
                  <c:v>-275</c:v>
                </c:pt>
                <c:pt idx="269">
                  <c:v>-275</c:v>
                </c:pt>
                <c:pt idx="270">
                  <c:v>-275</c:v>
                </c:pt>
                <c:pt idx="271">
                  <c:v>-275</c:v>
                </c:pt>
                <c:pt idx="272">
                  <c:v>-275</c:v>
                </c:pt>
                <c:pt idx="273">
                  <c:v>-276</c:v>
                </c:pt>
                <c:pt idx="274">
                  <c:v>-276</c:v>
                </c:pt>
                <c:pt idx="275">
                  <c:v>-276</c:v>
                </c:pt>
                <c:pt idx="276">
                  <c:v>-277</c:v>
                </c:pt>
                <c:pt idx="277">
                  <c:v>-277</c:v>
                </c:pt>
                <c:pt idx="278">
                  <c:v>-277</c:v>
                </c:pt>
                <c:pt idx="279">
                  <c:v>-277</c:v>
                </c:pt>
                <c:pt idx="280">
                  <c:v>-277</c:v>
                </c:pt>
                <c:pt idx="281">
                  <c:v>-277</c:v>
                </c:pt>
                <c:pt idx="282">
                  <c:v>-277</c:v>
                </c:pt>
                <c:pt idx="283">
                  <c:v>-277</c:v>
                </c:pt>
                <c:pt idx="284">
                  <c:v>-277</c:v>
                </c:pt>
                <c:pt idx="285">
                  <c:v>-277</c:v>
                </c:pt>
                <c:pt idx="286">
                  <c:v>-277</c:v>
                </c:pt>
                <c:pt idx="287">
                  <c:v>-277</c:v>
                </c:pt>
                <c:pt idx="288">
                  <c:v>-277</c:v>
                </c:pt>
                <c:pt idx="289">
                  <c:v>-277</c:v>
                </c:pt>
                <c:pt idx="290">
                  <c:v>-277</c:v>
                </c:pt>
                <c:pt idx="291">
                  <c:v>-277</c:v>
                </c:pt>
                <c:pt idx="292">
                  <c:v>-277</c:v>
                </c:pt>
                <c:pt idx="293">
                  <c:v>-277</c:v>
                </c:pt>
                <c:pt idx="294">
                  <c:v>-277</c:v>
                </c:pt>
                <c:pt idx="295">
                  <c:v>-276.5</c:v>
                </c:pt>
                <c:pt idx="296">
                  <c:v>-276</c:v>
                </c:pt>
                <c:pt idx="297">
                  <c:v>-276</c:v>
                </c:pt>
                <c:pt idx="298">
                  <c:v>-276</c:v>
                </c:pt>
                <c:pt idx="299">
                  <c:v>-276</c:v>
                </c:pt>
                <c:pt idx="300">
                  <c:v>-276</c:v>
                </c:pt>
                <c:pt idx="301">
                  <c:v>-277</c:v>
                </c:pt>
                <c:pt idx="302">
                  <c:v>-276.5</c:v>
                </c:pt>
                <c:pt idx="303">
                  <c:v>-276</c:v>
                </c:pt>
                <c:pt idx="304">
                  <c:v>-277</c:v>
                </c:pt>
                <c:pt idx="305">
                  <c:v>-277</c:v>
                </c:pt>
                <c:pt idx="306">
                  <c:v>-277</c:v>
                </c:pt>
                <c:pt idx="307">
                  <c:v>-277</c:v>
                </c:pt>
                <c:pt idx="308">
                  <c:v>-276.5</c:v>
                </c:pt>
                <c:pt idx="309">
                  <c:v>-276</c:v>
                </c:pt>
                <c:pt idx="310">
                  <c:v>-277</c:v>
                </c:pt>
                <c:pt idx="311">
                  <c:v>-277</c:v>
                </c:pt>
                <c:pt idx="312">
                  <c:v>-276</c:v>
                </c:pt>
                <c:pt idx="313">
                  <c:v>-276.5</c:v>
                </c:pt>
                <c:pt idx="314">
                  <c:v>-277</c:v>
                </c:pt>
                <c:pt idx="315">
                  <c:v>-277</c:v>
                </c:pt>
                <c:pt idx="316">
                  <c:v>-277</c:v>
                </c:pt>
                <c:pt idx="317">
                  <c:v>-277</c:v>
                </c:pt>
                <c:pt idx="318">
                  <c:v>-277</c:v>
                </c:pt>
                <c:pt idx="319">
                  <c:v>-277</c:v>
                </c:pt>
                <c:pt idx="320">
                  <c:v>-277</c:v>
                </c:pt>
                <c:pt idx="321">
                  <c:v>-277</c:v>
                </c:pt>
                <c:pt idx="322">
                  <c:v>-277</c:v>
                </c:pt>
                <c:pt idx="323">
                  <c:v>-278</c:v>
                </c:pt>
                <c:pt idx="324">
                  <c:v>-278.5</c:v>
                </c:pt>
                <c:pt idx="325">
                  <c:v>-279</c:v>
                </c:pt>
                <c:pt idx="326">
                  <c:v>-279</c:v>
                </c:pt>
                <c:pt idx="327">
                  <c:v>-279</c:v>
                </c:pt>
                <c:pt idx="328">
                  <c:v>-279</c:v>
                </c:pt>
                <c:pt idx="329">
                  <c:v>-279</c:v>
                </c:pt>
                <c:pt idx="330">
                  <c:v>-279</c:v>
                </c:pt>
                <c:pt idx="331">
                  <c:v>-279</c:v>
                </c:pt>
                <c:pt idx="332">
                  <c:v>-280</c:v>
                </c:pt>
                <c:pt idx="333">
                  <c:v>-280</c:v>
                </c:pt>
                <c:pt idx="334">
                  <c:v>-280</c:v>
                </c:pt>
                <c:pt idx="335">
                  <c:v>-281</c:v>
                </c:pt>
                <c:pt idx="336">
                  <c:v>-281</c:v>
                </c:pt>
                <c:pt idx="337">
                  <c:v>-281</c:v>
                </c:pt>
                <c:pt idx="338">
                  <c:v>-281</c:v>
                </c:pt>
                <c:pt idx="339">
                  <c:v>-281</c:v>
                </c:pt>
                <c:pt idx="340">
                  <c:v>-281</c:v>
                </c:pt>
                <c:pt idx="341">
                  <c:v>-281</c:v>
                </c:pt>
                <c:pt idx="342">
                  <c:v>-281</c:v>
                </c:pt>
                <c:pt idx="343">
                  <c:v>-281</c:v>
                </c:pt>
                <c:pt idx="344">
                  <c:v>-282</c:v>
                </c:pt>
                <c:pt idx="345">
                  <c:v>-283</c:v>
                </c:pt>
                <c:pt idx="346">
                  <c:v>-283</c:v>
                </c:pt>
                <c:pt idx="347">
                  <c:v>-283</c:v>
                </c:pt>
                <c:pt idx="348">
                  <c:v>-284</c:v>
                </c:pt>
                <c:pt idx="349">
                  <c:v>-285</c:v>
                </c:pt>
                <c:pt idx="350">
                  <c:v>-285</c:v>
                </c:pt>
                <c:pt idx="351">
                  <c:v>-285</c:v>
                </c:pt>
                <c:pt idx="352">
                  <c:v>-285</c:v>
                </c:pt>
                <c:pt idx="353">
                  <c:v>-285</c:v>
                </c:pt>
                <c:pt idx="354">
                  <c:v>-285</c:v>
                </c:pt>
                <c:pt idx="355">
                  <c:v>-285</c:v>
                </c:pt>
                <c:pt idx="356">
                  <c:v>-284</c:v>
                </c:pt>
                <c:pt idx="357">
                  <c:v>-284</c:v>
                </c:pt>
                <c:pt idx="358">
                  <c:v>-283</c:v>
                </c:pt>
                <c:pt idx="359">
                  <c:v>-283</c:v>
                </c:pt>
                <c:pt idx="360">
                  <c:v>-283</c:v>
                </c:pt>
                <c:pt idx="361">
                  <c:v>-283</c:v>
                </c:pt>
                <c:pt idx="362">
                  <c:v>-284</c:v>
                </c:pt>
              </c:numCache>
            </c:numRef>
          </c:yVal>
          <c:smooth val="1"/>
        </c:ser>
        <c:ser>
          <c:idx val="9"/>
          <c:order val="3"/>
          <c:tx>
            <c:v>Negative Control with Plasma Damping</c:v>
          </c:tx>
          <c:spPr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Sheet1!$C$1:$C$363</c:f>
              <c:numCache>
                <c:formatCode>General</c:formatCode>
                <c:ptCount val="363"/>
                <c:pt idx="0">
                  <c:v>0</c:v>
                </c:pt>
                <c:pt idx="1">
                  <c:v>-10.02</c:v>
                </c:pt>
                <c:pt idx="2">
                  <c:v>-17.73</c:v>
                </c:pt>
                <c:pt idx="3">
                  <c:v>0</c:v>
                </c:pt>
                <c:pt idx="4">
                  <c:v>-30.84</c:v>
                </c:pt>
                <c:pt idx="5">
                  <c:v>-30.84</c:v>
                </c:pt>
                <c:pt idx="6">
                  <c:v>-30.84</c:v>
                </c:pt>
                <c:pt idx="7">
                  <c:v>-30.84</c:v>
                </c:pt>
                <c:pt idx="8">
                  <c:v>-38.550000000000004</c:v>
                </c:pt>
                <c:pt idx="9">
                  <c:v>-35.86</c:v>
                </c:pt>
                <c:pt idx="10">
                  <c:v>-33.160000000000011</c:v>
                </c:pt>
                <c:pt idx="11">
                  <c:v>-38.550000000000004</c:v>
                </c:pt>
                <c:pt idx="12">
                  <c:v>-40.870000000000005</c:v>
                </c:pt>
                <c:pt idx="13">
                  <c:v>-43.18</c:v>
                </c:pt>
                <c:pt idx="14">
                  <c:v>-43.18</c:v>
                </c:pt>
                <c:pt idx="15">
                  <c:v>-26.6</c:v>
                </c:pt>
                <c:pt idx="16">
                  <c:v>-10.02</c:v>
                </c:pt>
                <c:pt idx="17">
                  <c:v>20.82</c:v>
                </c:pt>
                <c:pt idx="18">
                  <c:v>28.53</c:v>
                </c:pt>
                <c:pt idx="19">
                  <c:v>36.24</c:v>
                </c:pt>
                <c:pt idx="20">
                  <c:v>33.93</c:v>
                </c:pt>
                <c:pt idx="21">
                  <c:v>32.39</c:v>
                </c:pt>
                <c:pt idx="22">
                  <c:v>30.85</c:v>
                </c:pt>
                <c:pt idx="23">
                  <c:v>33.93</c:v>
                </c:pt>
                <c:pt idx="24">
                  <c:v>37.790000000000013</c:v>
                </c:pt>
                <c:pt idx="25">
                  <c:v>41.64</c:v>
                </c:pt>
                <c:pt idx="26">
                  <c:v>51.67</c:v>
                </c:pt>
                <c:pt idx="27">
                  <c:v>50.51</c:v>
                </c:pt>
                <c:pt idx="28">
                  <c:v>49.35</c:v>
                </c:pt>
                <c:pt idx="29">
                  <c:v>49.35</c:v>
                </c:pt>
                <c:pt idx="30">
                  <c:v>51.67</c:v>
                </c:pt>
                <c:pt idx="31">
                  <c:v>53.98</c:v>
                </c:pt>
                <c:pt idx="32">
                  <c:v>61.690000000000012</c:v>
                </c:pt>
                <c:pt idx="33">
                  <c:v>61.690000000000012</c:v>
                </c:pt>
                <c:pt idx="34">
                  <c:v>61.690000000000012</c:v>
                </c:pt>
                <c:pt idx="35">
                  <c:v>61.690000000000012</c:v>
                </c:pt>
                <c:pt idx="36">
                  <c:v>61.690000000000012</c:v>
                </c:pt>
                <c:pt idx="37">
                  <c:v>61.690000000000012</c:v>
                </c:pt>
                <c:pt idx="38">
                  <c:v>64.78</c:v>
                </c:pt>
                <c:pt idx="39">
                  <c:v>65.930000000000007</c:v>
                </c:pt>
                <c:pt idx="40">
                  <c:v>67.09</c:v>
                </c:pt>
                <c:pt idx="41">
                  <c:v>69.400000000000006</c:v>
                </c:pt>
                <c:pt idx="42">
                  <c:v>69.400000000000006</c:v>
                </c:pt>
                <c:pt idx="43">
                  <c:v>69.400000000000006</c:v>
                </c:pt>
                <c:pt idx="44">
                  <c:v>74.8</c:v>
                </c:pt>
                <c:pt idx="45">
                  <c:v>78.66</c:v>
                </c:pt>
                <c:pt idx="46">
                  <c:v>82.51</c:v>
                </c:pt>
                <c:pt idx="47">
                  <c:v>92.53</c:v>
                </c:pt>
                <c:pt idx="48">
                  <c:v>92.53</c:v>
                </c:pt>
                <c:pt idx="49">
                  <c:v>92.53</c:v>
                </c:pt>
                <c:pt idx="50">
                  <c:v>97.93</c:v>
                </c:pt>
                <c:pt idx="51">
                  <c:v>99.09</c:v>
                </c:pt>
                <c:pt idx="52">
                  <c:v>100.25</c:v>
                </c:pt>
                <c:pt idx="53">
                  <c:v>105.64</c:v>
                </c:pt>
                <c:pt idx="54">
                  <c:v>102.95</c:v>
                </c:pt>
                <c:pt idx="55">
                  <c:v>100.25</c:v>
                </c:pt>
                <c:pt idx="56">
                  <c:v>107.96000000000002</c:v>
                </c:pt>
                <c:pt idx="57">
                  <c:v>109.5</c:v>
                </c:pt>
                <c:pt idx="58">
                  <c:v>111.04</c:v>
                </c:pt>
                <c:pt idx="59">
                  <c:v>115.66999999999999</c:v>
                </c:pt>
                <c:pt idx="60">
                  <c:v>118.36999999999999</c:v>
                </c:pt>
                <c:pt idx="61">
                  <c:v>121.06</c:v>
                </c:pt>
                <c:pt idx="62">
                  <c:v>126.46000000000002</c:v>
                </c:pt>
                <c:pt idx="63">
                  <c:v>124.92</c:v>
                </c:pt>
                <c:pt idx="64">
                  <c:v>123.38</c:v>
                </c:pt>
                <c:pt idx="65">
                  <c:v>128.76999999999998</c:v>
                </c:pt>
                <c:pt idx="66">
                  <c:v>129.93</c:v>
                </c:pt>
                <c:pt idx="67">
                  <c:v>131.09</c:v>
                </c:pt>
                <c:pt idx="68">
                  <c:v>131.09</c:v>
                </c:pt>
                <c:pt idx="69">
                  <c:v>131.09</c:v>
                </c:pt>
                <c:pt idx="70">
                  <c:v>131.09</c:v>
                </c:pt>
                <c:pt idx="71">
                  <c:v>131.09</c:v>
                </c:pt>
                <c:pt idx="72">
                  <c:v>134.16999999999999</c:v>
                </c:pt>
                <c:pt idx="73">
                  <c:v>141.88000000000096</c:v>
                </c:pt>
                <c:pt idx="74">
                  <c:v>146.51</c:v>
                </c:pt>
                <c:pt idx="75">
                  <c:v>149.59</c:v>
                </c:pt>
                <c:pt idx="76">
                  <c:v>159.60999999999999</c:v>
                </c:pt>
                <c:pt idx="77">
                  <c:v>161.93</c:v>
                </c:pt>
                <c:pt idx="78">
                  <c:v>161.93</c:v>
                </c:pt>
                <c:pt idx="79">
                  <c:v>165.01</c:v>
                </c:pt>
                <c:pt idx="80">
                  <c:v>175.03</c:v>
                </c:pt>
                <c:pt idx="81">
                  <c:v>169.64</c:v>
                </c:pt>
                <c:pt idx="82">
                  <c:v>177.34</c:v>
                </c:pt>
                <c:pt idx="83">
                  <c:v>180.43</c:v>
                </c:pt>
                <c:pt idx="84">
                  <c:v>177.34</c:v>
                </c:pt>
                <c:pt idx="85">
                  <c:v>177.34</c:v>
                </c:pt>
                <c:pt idx="86">
                  <c:v>177.34</c:v>
                </c:pt>
                <c:pt idx="87">
                  <c:v>177.34</c:v>
                </c:pt>
                <c:pt idx="88">
                  <c:v>185.05</c:v>
                </c:pt>
                <c:pt idx="89">
                  <c:v>185.05</c:v>
                </c:pt>
                <c:pt idx="90">
                  <c:v>185.05</c:v>
                </c:pt>
                <c:pt idx="91">
                  <c:v>188.14</c:v>
                </c:pt>
                <c:pt idx="92">
                  <c:v>185.05</c:v>
                </c:pt>
                <c:pt idx="93">
                  <c:v>192.76</c:v>
                </c:pt>
                <c:pt idx="94">
                  <c:v>190.45000000000007</c:v>
                </c:pt>
                <c:pt idx="95">
                  <c:v>192.76</c:v>
                </c:pt>
                <c:pt idx="96">
                  <c:v>195.85000000000096</c:v>
                </c:pt>
                <c:pt idx="97">
                  <c:v>200.47</c:v>
                </c:pt>
                <c:pt idx="98">
                  <c:v>200.47</c:v>
                </c:pt>
                <c:pt idx="99">
                  <c:v>200.47</c:v>
                </c:pt>
                <c:pt idx="100">
                  <c:v>203.55</c:v>
                </c:pt>
                <c:pt idx="101">
                  <c:v>208.18</c:v>
                </c:pt>
                <c:pt idx="102">
                  <c:v>211.26</c:v>
                </c:pt>
                <c:pt idx="103">
                  <c:v>215.89000000000001</c:v>
                </c:pt>
                <c:pt idx="104">
                  <c:v>215.89000000000001</c:v>
                </c:pt>
                <c:pt idx="105">
                  <c:v>218.97</c:v>
                </c:pt>
                <c:pt idx="106">
                  <c:v>215.89000000000001</c:v>
                </c:pt>
                <c:pt idx="107">
                  <c:v>218.97</c:v>
                </c:pt>
                <c:pt idx="108">
                  <c:v>215.89000000000001</c:v>
                </c:pt>
                <c:pt idx="109">
                  <c:v>215.89000000000001</c:v>
                </c:pt>
                <c:pt idx="110">
                  <c:v>223.6</c:v>
                </c:pt>
                <c:pt idx="111">
                  <c:v>223.6</c:v>
                </c:pt>
                <c:pt idx="112">
                  <c:v>223.6</c:v>
                </c:pt>
                <c:pt idx="113">
                  <c:v>223.6</c:v>
                </c:pt>
                <c:pt idx="114">
                  <c:v>223.6</c:v>
                </c:pt>
                <c:pt idx="115">
                  <c:v>223.6</c:v>
                </c:pt>
                <c:pt idx="116">
                  <c:v>231.3</c:v>
                </c:pt>
                <c:pt idx="117">
                  <c:v>234.39000000000001</c:v>
                </c:pt>
                <c:pt idx="118">
                  <c:v>236.7</c:v>
                </c:pt>
                <c:pt idx="119">
                  <c:v>244.41</c:v>
                </c:pt>
                <c:pt idx="120">
                  <c:v>244.41</c:v>
                </c:pt>
                <c:pt idx="121">
                  <c:v>239.01</c:v>
                </c:pt>
                <c:pt idx="122">
                  <c:v>239.01</c:v>
                </c:pt>
                <c:pt idx="123">
                  <c:v>239.01</c:v>
                </c:pt>
                <c:pt idx="124">
                  <c:v>242.09</c:v>
                </c:pt>
                <c:pt idx="125">
                  <c:v>242.09</c:v>
                </c:pt>
                <c:pt idx="126">
                  <c:v>246.72</c:v>
                </c:pt>
                <c:pt idx="127">
                  <c:v>246.72</c:v>
                </c:pt>
                <c:pt idx="128">
                  <c:v>246.72</c:v>
                </c:pt>
                <c:pt idx="129">
                  <c:v>239.01</c:v>
                </c:pt>
                <c:pt idx="130">
                  <c:v>236.7</c:v>
                </c:pt>
                <c:pt idx="131">
                  <c:v>228.99</c:v>
                </c:pt>
                <c:pt idx="132">
                  <c:v>231.3</c:v>
                </c:pt>
                <c:pt idx="133">
                  <c:v>228.99</c:v>
                </c:pt>
                <c:pt idx="134">
                  <c:v>226.3</c:v>
                </c:pt>
                <c:pt idx="135">
                  <c:v>223.6</c:v>
                </c:pt>
                <c:pt idx="136">
                  <c:v>228.99</c:v>
                </c:pt>
                <c:pt idx="137">
                  <c:v>231.3</c:v>
                </c:pt>
                <c:pt idx="138">
                  <c:v>231.3</c:v>
                </c:pt>
                <c:pt idx="139">
                  <c:v>231.3</c:v>
                </c:pt>
                <c:pt idx="140">
                  <c:v>231.3</c:v>
                </c:pt>
                <c:pt idx="141">
                  <c:v>231.3</c:v>
                </c:pt>
                <c:pt idx="142">
                  <c:v>232.85000000000096</c:v>
                </c:pt>
                <c:pt idx="143">
                  <c:v>234.39000000000001</c:v>
                </c:pt>
                <c:pt idx="144">
                  <c:v>231.3</c:v>
                </c:pt>
                <c:pt idx="145">
                  <c:v>226.68</c:v>
                </c:pt>
                <c:pt idx="146">
                  <c:v>223.6</c:v>
                </c:pt>
                <c:pt idx="147">
                  <c:v>223.6</c:v>
                </c:pt>
                <c:pt idx="148">
                  <c:v>223.6</c:v>
                </c:pt>
                <c:pt idx="149">
                  <c:v>223.6</c:v>
                </c:pt>
                <c:pt idx="150">
                  <c:v>223.6</c:v>
                </c:pt>
                <c:pt idx="151">
                  <c:v>225.14</c:v>
                </c:pt>
                <c:pt idx="152">
                  <c:v>226.68</c:v>
                </c:pt>
                <c:pt idx="153">
                  <c:v>231.3</c:v>
                </c:pt>
                <c:pt idx="154">
                  <c:v>231.3</c:v>
                </c:pt>
                <c:pt idx="155">
                  <c:v>239.01</c:v>
                </c:pt>
                <c:pt idx="156">
                  <c:v>246.72</c:v>
                </c:pt>
                <c:pt idx="157">
                  <c:v>249.8</c:v>
                </c:pt>
                <c:pt idx="158">
                  <c:v>249.8</c:v>
                </c:pt>
                <c:pt idx="159">
                  <c:v>252.12</c:v>
                </c:pt>
                <c:pt idx="160">
                  <c:v>254.43</c:v>
                </c:pt>
                <c:pt idx="161">
                  <c:v>252.10999999999999</c:v>
                </c:pt>
                <c:pt idx="162">
                  <c:v>254.43</c:v>
                </c:pt>
                <c:pt idx="163">
                  <c:v>254.43</c:v>
                </c:pt>
                <c:pt idx="164">
                  <c:v>254.43</c:v>
                </c:pt>
                <c:pt idx="165">
                  <c:v>257.51</c:v>
                </c:pt>
                <c:pt idx="166">
                  <c:v>257.51</c:v>
                </c:pt>
                <c:pt idx="167">
                  <c:v>259.82</c:v>
                </c:pt>
                <c:pt idx="168">
                  <c:v>260.97999999999894</c:v>
                </c:pt>
                <c:pt idx="169">
                  <c:v>262.13</c:v>
                </c:pt>
                <c:pt idx="170">
                  <c:v>269.83999999999969</c:v>
                </c:pt>
                <c:pt idx="171">
                  <c:v>267.52999999999969</c:v>
                </c:pt>
                <c:pt idx="172">
                  <c:v>262.13</c:v>
                </c:pt>
                <c:pt idx="173">
                  <c:v>254.43</c:v>
                </c:pt>
                <c:pt idx="174">
                  <c:v>254.43</c:v>
                </c:pt>
                <c:pt idx="175">
                  <c:v>254.43</c:v>
                </c:pt>
                <c:pt idx="176">
                  <c:v>254.43</c:v>
                </c:pt>
                <c:pt idx="177">
                  <c:v>254.43</c:v>
                </c:pt>
                <c:pt idx="178">
                  <c:v>254.43</c:v>
                </c:pt>
                <c:pt idx="179">
                  <c:v>254.43</c:v>
                </c:pt>
                <c:pt idx="180">
                  <c:v>257.51</c:v>
                </c:pt>
                <c:pt idx="181">
                  <c:v>254.43</c:v>
                </c:pt>
                <c:pt idx="182">
                  <c:v>254.43</c:v>
                </c:pt>
                <c:pt idx="183">
                  <c:v>254.43</c:v>
                </c:pt>
                <c:pt idx="184">
                  <c:v>257.51</c:v>
                </c:pt>
                <c:pt idx="185">
                  <c:v>257.51</c:v>
                </c:pt>
                <c:pt idx="186">
                  <c:v>255.97</c:v>
                </c:pt>
                <c:pt idx="187">
                  <c:v>254.43</c:v>
                </c:pt>
                <c:pt idx="188">
                  <c:v>254.43</c:v>
                </c:pt>
                <c:pt idx="189">
                  <c:v>254.43</c:v>
                </c:pt>
                <c:pt idx="190">
                  <c:v>254.43</c:v>
                </c:pt>
                <c:pt idx="191">
                  <c:v>254.43</c:v>
                </c:pt>
                <c:pt idx="192">
                  <c:v>254.43</c:v>
                </c:pt>
                <c:pt idx="193">
                  <c:v>252.10999999999999</c:v>
                </c:pt>
                <c:pt idx="194">
                  <c:v>254.43</c:v>
                </c:pt>
                <c:pt idx="195">
                  <c:v>249.8</c:v>
                </c:pt>
                <c:pt idx="196">
                  <c:v>254.43</c:v>
                </c:pt>
                <c:pt idx="197">
                  <c:v>252.10999999999999</c:v>
                </c:pt>
                <c:pt idx="198">
                  <c:v>249.8</c:v>
                </c:pt>
                <c:pt idx="199">
                  <c:v>246.72</c:v>
                </c:pt>
                <c:pt idx="200">
                  <c:v>244.41</c:v>
                </c:pt>
                <c:pt idx="201">
                  <c:v>246.72</c:v>
                </c:pt>
                <c:pt idx="202">
                  <c:v>244.41</c:v>
                </c:pt>
                <c:pt idx="203">
                  <c:v>246.72</c:v>
                </c:pt>
                <c:pt idx="204">
                  <c:v>249.8</c:v>
                </c:pt>
                <c:pt idx="205">
                  <c:v>246.72</c:v>
                </c:pt>
                <c:pt idx="206">
                  <c:v>249.8</c:v>
                </c:pt>
                <c:pt idx="207">
                  <c:v>252.10999999999999</c:v>
                </c:pt>
                <c:pt idx="208">
                  <c:v>246.72</c:v>
                </c:pt>
                <c:pt idx="209">
                  <c:v>246.72</c:v>
                </c:pt>
                <c:pt idx="210">
                  <c:v>249.8</c:v>
                </c:pt>
                <c:pt idx="211">
                  <c:v>252.10999999999999</c:v>
                </c:pt>
                <c:pt idx="212">
                  <c:v>246.72</c:v>
                </c:pt>
                <c:pt idx="213">
                  <c:v>249.8</c:v>
                </c:pt>
                <c:pt idx="214">
                  <c:v>246.72</c:v>
                </c:pt>
                <c:pt idx="215">
                  <c:v>246.72</c:v>
                </c:pt>
                <c:pt idx="216">
                  <c:v>252.10999999999999</c:v>
                </c:pt>
                <c:pt idx="217">
                  <c:v>249.8</c:v>
                </c:pt>
                <c:pt idx="218">
                  <c:v>244.41</c:v>
                </c:pt>
                <c:pt idx="219">
                  <c:v>244.41</c:v>
                </c:pt>
                <c:pt idx="220">
                  <c:v>244.41</c:v>
                </c:pt>
                <c:pt idx="221">
                  <c:v>242.09</c:v>
                </c:pt>
                <c:pt idx="222">
                  <c:v>242.09</c:v>
                </c:pt>
                <c:pt idx="223">
                  <c:v>239.01</c:v>
                </c:pt>
                <c:pt idx="224">
                  <c:v>246.72</c:v>
                </c:pt>
                <c:pt idx="225">
                  <c:v>244.41</c:v>
                </c:pt>
                <c:pt idx="226">
                  <c:v>249.8</c:v>
                </c:pt>
                <c:pt idx="227">
                  <c:v>254.43</c:v>
                </c:pt>
                <c:pt idx="228">
                  <c:v>254.43</c:v>
                </c:pt>
                <c:pt idx="229">
                  <c:v>254.43</c:v>
                </c:pt>
                <c:pt idx="230">
                  <c:v>254.43</c:v>
                </c:pt>
                <c:pt idx="231">
                  <c:v>254.43</c:v>
                </c:pt>
                <c:pt idx="232">
                  <c:v>254.43</c:v>
                </c:pt>
                <c:pt idx="233">
                  <c:v>254.43</c:v>
                </c:pt>
                <c:pt idx="234">
                  <c:v>254.43</c:v>
                </c:pt>
                <c:pt idx="235">
                  <c:v>254.43</c:v>
                </c:pt>
                <c:pt idx="236">
                  <c:v>254.43</c:v>
                </c:pt>
                <c:pt idx="237">
                  <c:v>254.43</c:v>
                </c:pt>
                <c:pt idx="238">
                  <c:v>254.43</c:v>
                </c:pt>
                <c:pt idx="239">
                  <c:v>254.43</c:v>
                </c:pt>
                <c:pt idx="240">
                  <c:v>254.43</c:v>
                </c:pt>
                <c:pt idx="241">
                  <c:v>254.43</c:v>
                </c:pt>
                <c:pt idx="242">
                  <c:v>254.43</c:v>
                </c:pt>
                <c:pt idx="243">
                  <c:v>254.43</c:v>
                </c:pt>
                <c:pt idx="244">
                  <c:v>254.43</c:v>
                </c:pt>
                <c:pt idx="245">
                  <c:v>257.51</c:v>
                </c:pt>
                <c:pt idx="246">
                  <c:v>259.82</c:v>
                </c:pt>
                <c:pt idx="247">
                  <c:v>254.43</c:v>
                </c:pt>
                <c:pt idx="248">
                  <c:v>259.82</c:v>
                </c:pt>
                <c:pt idx="249">
                  <c:v>259.82</c:v>
                </c:pt>
                <c:pt idx="250">
                  <c:v>262.13</c:v>
                </c:pt>
                <c:pt idx="251">
                  <c:v>262.13</c:v>
                </c:pt>
                <c:pt idx="252">
                  <c:v>262.13</c:v>
                </c:pt>
                <c:pt idx="253">
                  <c:v>262.13</c:v>
                </c:pt>
                <c:pt idx="254">
                  <c:v>254.43</c:v>
                </c:pt>
                <c:pt idx="255">
                  <c:v>259.82</c:v>
                </c:pt>
                <c:pt idx="256">
                  <c:v>257.51</c:v>
                </c:pt>
                <c:pt idx="257">
                  <c:v>262.13</c:v>
                </c:pt>
                <c:pt idx="258">
                  <c:v>259.82</c:v>
                </c:pt>
                <c:pt idx="259">
                  <c:v>259.82</c:v>
                </c:pt>
                <c:pt idx="260">
                  <c:v>259.82</c:v>
                </c:pt>
                <c:pt idx="261">
                  <c:v>259.82</c:v>
                </c:pt>
                <c:pt idx="262">
                  <c:v>257.51</c:v>
                </c:pt>
                <c:pt idx="263">
                  <c:v>254.43</c:v>
                </c:pt>
                <c:pt idx="264">
                  <c:v>254.43</c:v>
                </c:pt>
                <c:pt idx="265">
                  <c:v>254.43</c:v>
                </c:pt>
                <c:pt idx="266">
                  <c:v>254.43</c:v>
                </c:pt>
                <c:pt idx="267">
                  <c:v>254.43</c:v>
                </c:pt>
                <c:pt idx="268">
                  <c:v>254.43</c:v>
                </c:pt>
                <c:pt idx="269">
                  <c:v>254.43</c:v>
                </c:pt>
                <c:pt idx="270">
                  <c:v>254.43</c:v>
                </c:pt>
                <c:pt idx="271">
                  <c:v>254.43</c:v>
                </c:pt>
                <c:pt idx="272">
                  <c:v>257.51</c:v>
                </c:pt>
                <c:pt idx="273">
                  <c:v>259.82</c:v>
                </c:pt>
                <c:pt idx="274">
                  <c:v>262.13</c:v>
                </c:pt>
                <c:pt idx="275">
                  <c:v>254.43</c:v>
                </c:pt>
                <c:pt idx="276">
                  <c:v>254.43</c:v>
                </c:pt>
                <c:pt idx="277">
                  <c:v>254.43</c:v>
                </c:pt>
                <c:pt idx="278">
                  <c:v>254.43</c:v>
                </c:pt>
                <c:pt idx="279">
                  <c:v>257.51</c:v>
                </c:pt>
                <c:pt idx="280">
                  <c:v>257.51</c:v>
                </c:pt>
                <c:pt idx="281">
                  <c:v>259.82</c:v>
                </c:pt>
                <c:pt idx="282">
                  <c:v>254.43</c:v>
                </c:pt>
                <c:pt idx="283">
                  <c:v>254.43</c:v>
                </c:pt>
                <c:pt idx="284">
                  <c:v>254.43</c:v>
                </c:pt>
                <c:pt idx="285">
                  <c:v>254.43</c:v>
                </c:pt>
                <c:pt idx="286">
                  <c:v>254.43</c:v>
                </c:pt>
                <c:pt idx="287">
                  <c:v>254.43</c:v>
                </c:pt>
                <c:pt idx="288">
                  <c:v>254.43</c:v>
                </c:pt>
                <c:pt idx="289">
                  <c:v>254.43</c:v>
                </c:pt>
                <c:pt idx="290">
                  <c:v>254.43</c:v>
                </c:pt>
                <c:pt idx="291">
                  <c:v>254.43</c:v>
                </c:pt>
                <c:pt idx="292">
                  <c:v>253.26999999999998</c:v>
                </c:pt>
                <c:pt idx="293">
                  <c:v>252.10999999999999</c:v>
                </c:pt>
                <c:pt idx="294">
                  <c:v>252.10999999999999</c:v>
                </c:pt>
                <c:pt idx="295">
                  <c:v>248.26</c:v>
                </c:pt>
                <c:pt idx="296">
                  <c:v>244.41</c:v>
                </c:pt>
                <c:pt idx="297">
                  <c:v>242.09</c:v>
                </c:pt>
                <c:pt idx="298">
                  <c:v>240.55</c:v>
                </c:pt>
                <c:pt idx="299">
                  <c:v>239.01</c:v>
                </c:pt>
                <c:pt idx="300">
                  <c:v>231.3</c:v>
                </c:pt>
                <c:pt idx="301">
                  <c:v>239.01</c:v>
                </c:pt>
                <c:pt idx="302">
                  <c:v>239.01</c:v>
                </c:pt>
                <c:pt idx="303">
                  <c:v>239.01</c:v>
                </c:pt>
                <c:pt idx="304">
                  <c:v>236.7</c:v>
                </c:pt>
                <c:pt idx="305">
                  <c:v>236.7</c:v>
                </c:pt>
                <c:pt idx="306">
                  <c:v>236.7</c:v>
                </c:pt>
                <c:pt idx="307">
                  <c:v>239.01</c:v>
                </c:pt>
                <c:pt idx="308">
                  <c:v>235.16</c:v>
                </c:pt>
                <c:pt idx="309">
                  <c:v>231.3</c:v>
                </c:pt>
                <c:pt idx="310">
                  <c:v>228.99</c:v>
                </c:pt>
                <c:pt idx="311">
                  <c:v>236.7</c:v>
                </c:pt>
                <c:pt idx="312">
                  <c:v>239.01</c:v>
                </c:pt>
                <c:pt idx="313">
                  <c:v>235.16</c:v>
                </c:pt>
                <c:pt idx="314">
                  <c:v>231.3</c:v>
                </c:pt>
                <c:pt idx="315">
                  <c:v>244.41</c:v>
                </c:pt>
                <c:pt idx="316">
                  <c:v>243.25</c:v>
                </c:pt>
                <c:pt idx="317">
                  <c:v>242.09</c:v>
                </c:pt>
                <c:pt idx="318">
                  <c:v>242.09</c:v>
                </c:pt>
                <c:pt idx="319">
                  <c:v>243.25</c:v>
                </c:pt>
                <c:pt idx="320">
                  <c:v>244.41</c:v>
                </c:pt>
                <c:pt idx="321">
                  <c:v>244.41</c:v>
                </c:pt>
                <c:pt idx="322">
                  <c:v>242.09</c:v>
                </c:pt>
                <c:pt idx="323">
                  <c:v>242.09</c:v>
                </c:pt>
                <c:pt idx="324">
                  <c:v>244.41</c:v>
                </c:pt>
                <c:pt idx="325">
                  <c:v>246.72</c:v>
                </c:pt>
                <c:pt idx="326">
                  <c:v>244.41</c:v>
                </c:pt>
                <c:pt idx="327">
                  <c:v>243.25</c:v>
                </c:pt>
                <c:pt idx="328">
                  <c:v>242.09</c:v>
                </c:pt>
                <c:pt idx="329">
                  <c:v>239.01</c:v>
                </c:pt>
                <c:pt idx="330">
                  <c:v>240.55</c:v>
                </c:pt>
                <c:pt idx="331">
                  <c:v>242.09</c:v>
                </c:pt>
                <c:pt idx="332">
                  <c:v>244.41</c:v>
                </c:pt>
                <c:pt idx="333">
                  <c:v>239.01</c:v>
                </c:pt>
                <c:pt idx="334">
                  <c:v>239.01</c:v>
                </c:pt>
                <c:pt idx="335">
                  <c:v>239.01</c:v>
                </c:pt>
                <c:pt idx="336">
                  <c:v>239.01</c:v>
                </c:pt>
                <c:pt idx="337">
                  <c:v>239.01</c:v>
                </c:pt>
                <c:pt idx="338">
                  <c:v>239.01</c:v>
                </c:pt>
                <c:pt idx="339">
                  <c:v>236.7</c:v>
                </c:pt>
                <c:pt idx="340">
                  <c:v>237.86</c:v>
                </c:pt>
                <c:pt idx="341">
                  <c:v>239.01</c:v>
                </c:pt>
                <c:pt idx="342">
                  <c:v>242.09</c:v>
                </c:pt>
                <c:pt idx="343">
                  <c:v>242.09</c:v>
                </c:pt>
                <c:pt idx="344">
                  <c:v>246.72</c:v>
                </c:pt>
                <c:pt idx="345">
                  <c:v>249.8</c:v>
                </c:pt>
                <c:pt idx="346">
                  <c:v>254.43</c:v>
                </c:pt>
                <c:pt idx="347">
                  <c:v>249.8</c:v>
                </c:pt>
                <c:pt idx="348">
                  <c:v>254.43</c:v>
                </c:pt>
                <c:pt idx="349">
                  <c:v>252.10999999999999</c:v>
                </c:pt>
                <c:pt idx="350">
                  <c:v>246.72</c:v>
                </c:pt>
                <c:pt idx="351">
                  <c:v>246.72</c:v>
                </c:pt>
                <c:pt idx="352">
                  <c:v>242.09</c:v>
                </c:pt>
                <c:pt idx="353">
                  <c:v>244.41</c:v>
                </c:pt>
                <c:pt idx="354">
                  <c:v>239.01</c:v>
                </c:pt>
                <c:pt idx="355">
                  <c:v>234.39000000000001</c:v>
                </c:pt>
                <c:pt idx="356">
                  <c:v>236.7</c:v>
                </c:pt>
                <c:pt idx="357">
                  <c:v>236.7</c:v>
                </c:pt>
                <c:pt idx="358">
                  <c:v>236.7</c:v>
                </c:pt>
                <c:pt idx="359">
                  <c:v>236.7</c:v>
                </c:pt>
                <c:pt idx="360">
                  <c:v>231.3</c:v>
                </c:pt>
                <c:pt idx="361">
                  <c:v>226.68</c:v>
                </c:pt>
                <c:pt idx="362">
                  <c:v>223.6</c:v>
                </c:pt>
              </c:numCache>
            </c:numRef>
          </c:yVal>
          <c:smooth val="1"/>
        </c:ser>
        <c:ser>
          <c:idx val="10"/>
          <c:order val="4"/>
          <c:tx>
            <c:v>Negative Control without Plasma</c:v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Sheet1!$D$1:$D$363</c:f>
              <c:numCache>
                <c:formatCode>General</c:formatCode>
                <c:ptCount val="36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-6</c:v>
                </c:pt>
                <c:pt idx="4">
                  <c:v>0</c:v>
                </c:pt>
                <c:pt idx="5">
                  <c:v>-2</c:v>
                </c:pt>
                <c:pt idx="6">
                  <c:v>8</c:v>
                </c:pt>
                <c:pt idx="7">
                  <c:v>12</c:v>
                </c:pt>
                <c:pt idx="8">
                  <c:v>16</c:v>
                </c:pt>
                <c:pt idx="9">
                  <c:v>24</c:v>
                </c:pt>
                <c:pt idx="10">
                  <c:v>25.5</c:v>
                </c:pt>
                <c:pt idx="11">
                  <c:v>27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-36</c:v>
                </c:pt>
                <c:pt idx="16">
                  <c:v>-69</c:v>
                </c:pt>
                <c:pt idx="17">
                  <c:v>-102</c:v>
                </c:pt>
                <c:pt idx="18">
                  <c:v>-104</c:v>
                </c:pt>
                <c:pt idx="19">
                  <c:v>-92</c:v>
                </c:pt>
                <c:pt idx="20">
                  <c:v>-80</c:v>
                </c:pt>
                <c:pt idx="21">
                  <c:v>-62</c:v>
                </c:pt>
                <c:pt idx="22">
                  <c:v>-46</c:v>
                </c:pt>
                <c:pt idx="23">
                  <c:v>-30</c:v>
                </c:pt>
                <c:pt idx="24">
                  <c:v>-9</c:v>
                </c:pt>
                <c:pt idx="25">
                  <c:v>-5.5</c:v>
                </c:pt>
                <c:pt idx="26">
                  <c:v>-2</c:v>
                </c:pt>
                <c:pt idx="27">
                  <c:v>14</c:v>
                </c:pt>
                <c:pt idx="28">
                  <c:v>18</c:v>
                </c:pt>
                <c:pt idx="29">
                  <c:v>22</c:v>
                </c:pt>
                <c:pt idx="30">
                  <c:v>38</c:v>
                </c:pt>
                <c:pt idx="31">
                  <c:v>45</c:v>
                </c:pt>
                <c:pt idx="32">
                  <c:v>52</c:v>
                </c:pt>
                <c:pt idx="33">
                  <c:v>58</c:v>
                </c:pt>
                <c:pt idx="34">
                  <c:v>64</c:v>
                </c:pt>
                <c:pt idx="35">
                  <c:v>70</c:v>
                </c:pt>
                <c:pt idx="36">
                  <c:v>76</c:v>
                </c:pt>
                <c:pt idx="37">
                  <c:v>80.5</c:v>
                </c:pt>
                <c:pt idx="38">
                  <c:v>85</c:v>
                </c:pt>
                <c:pt idx="39">
                  <c:v>89</c:v>
                </c:pt>
                <c:pt idx="40">
                  <c:v>93</c:v>
                </c:pt>
                <c:pt idx="41">
                  <c:v>97</c:v>
                </c:pt>
                <c:pt idx="42">
                  <c:v>100</c:v>
                </c:pt>
                <c:pt idx="43">
                  <c:v>103.5</c:v>
                </c:pt>
                <c:pt idx="44">
                  <c:v>107</c:v>
                </c:pt>
                <c:pt idx="45">
                  <c:v>113</c:v>
                </c:pt>
                <c:pt idx="46">
                  <c:v>114</c:v>
                </c:pt>
                <c:pt idx="47">
                  <c:v>115</c:v>
                </c:pt>
                <c:pt idx="48">
                  <c:v>119</c:v>
                </c:pt>
                <c:pt idx="49">
                  <c:v>120.5</c:v>
                </c:pt>
                <c:pt idx="50">
                  <c:v>122</c:v>
                </c:pt>
                <c:pt idx="51">
                  <c:v>125</c:v>
                </c:pt>
                <c:pt idx="52">
                  <c:v>126</c:v>
                </c:pt>
                <c:pt idx="53">
                  <c:v>127</c:v>
                </c:pt>
                <c:pt idx="54">
                  <c:v>131</c:v>
                </c:pt>
                <c:pt idx="55">
                  <c:v>133</c:v>
                </c:pt>
                <c:pt idx="56">
                  <c:v>135</c:v>
                </c:pt>
                <c:pt idx="57">
                  <c:v>138</c:v>
                </c:pt>
                <c:pt idx="58">
                  <c:v>138.5</c:v>
                </c:pt>
                <c:pt idx="59">
                  <c:v>139</c:v>
                </c:pt>
                <c:pt idx="60">
                  <c:v>141</c:v>
                </c:pt>
                <c:pt idx="61">
                  <c:v>141.5</c:v>
                </c:pt>
                <c:pt idx="62">
                  <c:v>142</c:v>
                </c:pt>
                <c:pt idx="63">
                  <c:v>144</c:v>
                </c:pt>
                <c:pt idx="64">
                  <c:v>145</c:v>
                </c:pt>
                <c:pt idx="65">
                  <c:v>146</c:v>
                </c:pt>
                <c:pt idx="66">
                  <c:v>147</c:v>
                </c:pt>
                <c:pt idx="67">
                  <c:v>148</c:v>
                </c:pt>
                <c:pt idx="68">
                  <c:v>149</c:v>
                </c:pt>
                <c:pt idx="69">
                  <c:v>149</c:v>
                </c:pt>
                <c:pt idx="70">
                  <c:v>151</c:v>
                </c:pt>
                <c:pt idx="71">
                  <c:v>152</c:v>
                </c:pt>
                <c:pt idx="72">
                  <c:v>153</c:v>
                </c:pt>
                <c:pt idx="73">
                  <c:v>154</c:v>
                </c:pt>
                <c:pt idx="74">
                  <c:v>154</c:v>
                </c:pt>
                <c:pt idx="75">
                  <c:v>155</c:v>
                </c:pt>
                <c:pt idx="76">
                  <c:v>155</c:v>
                </c:pt>
                <c:pt idx="77">
                  <c:v>157</c:v>
                </c:pt>
                <c:pt idx="78">
                  <c:v>157</c:v>
                </c:pt>
                <c:pt idx="79">
                  <c:v>158</c:v>
                </c:pt>
                <c:pt idx="80">
                  <c:v>159</c:v>
                </c:pt>
                <c:pt idx="81">
                  <c:v>159</c:v>
                </c:pt>
                <c:pt idx="82">
                  <c:v>160</c:v>
                </c:pt>
                <c:pt idx="83">
                  <c:v>161</c:v>
                </c:pt>
                <c:pt idx="84">
                  <c:v>161</c:v>
                </c:pt>
                <c:pt idx="85">
                  <c:v>161</c:v>
                </c:pt>
                <c:pt idx="86">
                  <c:v>162</c:v>
                </c:pt>
                <c:pt idx="87">
                  <c:v>163</c:v>
                </c:pt>
                <c:pt idx="88">
                  <c:v>163</c:v>
                </c:pt>
                <c:pt idx="89">
                  <c:v>163</c:v>
                </c:pt>
                <c:pt idx="90">
                  <c:v>164</c:v>
                </c:pt>
                <c:pt idx="91">
                  <c:v>165</c:v>
                </c:pt>
                <c:pt idx="92">
                  <c:v>165</c:v>
                </c:pt>
                <c:pt idx="93">
                  <c:v>165</c:v>
                </c:pt>
                <c:pt idx="94">
                  <c:v>166</c:v>
                </c:pt>
                <c:pt idx="95">
                  <c:v>167</c:v>
                </c:pt>
                <c:pt idx="96">
                  <c:v>167</c:v>
                </c:pt>
                <c:pt idx="97">
                  <c:v>167</c:v>
                </c:pt>
                <c:pt idx="98">
                  <c:v>167</c:v>
                </c:pt>
                <c:pt idx="99">
                  <c:v>167</c:v>
                </c:pt>
                <c:pt idx="100">
                  <c:v>168</c:v>
                </c:pt>
                <c:pt idx="101">
                  <c:v>168</c:v>
                </c:pt>
                <c:pt idx="102">
                  <c:v>169</c:v>
                </c:pt>
                <c:pt idx="103">
                  <c:v>169</c:v>
                </c:pt>
                <c:pt idx="104">
                  <c:v>169</c:v>
                </c:pt>
                <c:pt idx="105">
                  <c:v>169</c:v>
                </c:pt>
                <c:pt idx="106">
                  <c:v>169</c:v>
                </c:pt>
                <c:pt idx="107">
                  <c:v>169</c:v>
                </c:pt>
                <c:pt idx="108">
                  <c:v>169</c:v>
                </c:pt>
                <c:pt idx="109">
                  <c:v>169</c:v>
                </c:pt>
                <c:pt idx="110">
                  <c:v>170</c:v>
                </c:pt>
                <c:pt idx="111">
                  <c:v>169</c:v>
                </c:pt>
                <c:pt idx="112">
                  <c:v>170</c:v>
                </c:pt>
                <c:pt idx="113">
                  <c:v>171</c:v>
                </c:pt>
                <c:pt idx="114">
                  <c:v>171</c:v>
                </c:pt>
                <c:pt idx="115">
                  <c:v>171</c:v>
                </c:pt>
                <c:pt idx="116">
                  <c:v>171</c:v>
                </c:pt>
                <c:pt idx="117">
                  <c:v>171</c:v>
                </c:pt>
                <c:pt idx="118">
                  <c:v>171</c:v>
                </c:pt>
                <c:pt idx="119">
                  <c:v>171</c:v>
                </c:pt>
                <c:pt idx="120">
                  <c:v>172</c:v>
                </c:pt>
                <c:pt idx="121">
                  <c:v>172</c:v>
                </c:pt>
                <c:pt idx="122">
                  <c:v>172</c:v>
                </c:pt>
                <c:pt idx="123">
                  <c:v>172</c:v>
                </c:pt>
                <c:pt idx="124">
                  <c:v>173</c:v>
                </c:pt>
                <c:pt idx="125">
                  <c:v>173</c:v>
                </c:pt>
                <c:pt idx="126">
                  <c:v>173</c:v>
                </c:pt>
                <c:pt idx="127">
                  <c:v>173</c:v>
                </c:pt>
                <c:pt idx="128">
                  <c:v>173</c:v>
                </c:pt>
                <c:pt idx="129">
                  <c:v>173</c:v>
                </c:pt>
                <c:pt idx="130">
                  <c:v>173</c:v>
                </c:pt>
                <c:pt idx="131">
                  <c:v>173</c:v>
                </c:pt>
                <c:pt idx="132">
                  <c:v>173</c:v>
                </c:pt>
                <c:pt idx="133">
                  <c:v>173</c:v>
                </c:pt>
                <c:pt idx="134">
                  <c:v>173</c:v>
                </c:pt>
                <c:pt idx="135">
                  <c:v>174</c:v>
                </c:pt>
                <c:pt idx="136">
                  <c:v>174</c:v>
                </c:pt>
                <c:pt idx="137">
                  <c:v>174</c:v>
                </c:pt>
                <c:pt idx="138">
                  <c:v>175</c:v>
                </c:pt>
                <c:pt idx="139">
                  <c:v>174</c:v>
                </c:pt>
                <c:pt idx="140">
                  <c:v>175</c:v>
                </c:pt>
                <c:pt idx="141">
                  <c:v>175</c:v>
                </c:pt>
                <c:pt idx="142">
                  <c:v>175</c:v>
                </c:pt>
                <c:pt idx="143">
                  <c:v>175</c:v>
                </c:pt>
                <c:pt idx="144">
                  <c:v>175</c:v>
                </c:pt>
                <c:pt idx="145">
                  <c:v>175</c:v>
                </c:pt>
                <c:pt idx="146">
                  <c:v>175</c:v>
                </c:pt>
                <c:pt idx="147">
                  <c:v>175</c:v>
                </c:pt>
                <c:pt idx="148">
                  <c:v>175</c:v>
                </c:pt>
                <c:pt idx="149">
                  <c:v>175</c:v>
                </c:pt>
                <c:pt idx="150">
                  <c:v>175</c:v>
                </c:pt>
                <c:pt idx="151">
                  <c:v>175</c:v>
                </c:pt>
                <c:pt idx="152">
                  <c:v>175</c:v>
                </c:pt>
                <c:pt idx="153">
                  <c:v>175</c:v>
                </c:pt>
                <c:pt idx="154">
                  <c:v>175</c:v>
                </c:pt>
                <c:pt idx="155">
                  <c:v>175</c:v>
                </c:pt>
                <c:pt idx="156">
                  <c:v>176</c:v>
                </c:pt>
                <c:pt idx="157">
                  <c:v>175</c:v>
                </c:pt>
                <c:pt idx="158">
                  <c:v>176</c:v>
                </c:pt>
                <c:pt idx="159">
                  <c:v>175</c:v>
                </c:pt>
                <c:pt idx="160">
                  <c:v>176</c:v>
                </c:pt>
                <c:pt idx="161">
                  <c:v>176.5</c:v>
                </c:pt>
                <c:pt idx="162">
                  <c:v>177</c:v>
                </c:pt>
                <c:pt idx="163">
                  <c:v>176</c:v>
                </c:pt>
                <c:pt idx="164">
                  <c:v>177</c:v>
                </c:pt>
                <c:pt idx="165">
                  <c:v>177</c:v>
                </c:pt>
                <c:pt idx="166">
                  <c:v>176</c:v>
                </c:pt>
                <c:pt idx="167">
                  <c:v>176</c:v>
                </c:pt>
                <c:pt idx="168">
                  <c:v>177</c:v>
                </c:pt>
                <c:pt idx="169">
                  <c:v>176</c:v>
                </c:pt>
                <c:pt idx="170">
                  <c:v>176.5</c:v>
                </c:pt>
                <c:pt idx="171">
                  <c:v>177</c:v>
                </c:pt>
                <c:pt idx="172">
                  <c:v>177</c:v>
                </c:pt>
                <c:pt idx="173">
                  <c:v>177</c:v>
                </c:pt>
                <c:pt idx="174">
                  <c:v>177</c:v>
                </c:pt>
                <c:pt idx="175">
                  <c:v>177</c:v>
                </c:pt>
                <c:pt idx="176">
                  <c:v>177</c:v>
                </c:pt>
                <c:pt idx="177">
                  <c:v>177</c:v>
                </c:pt>
                <c:pt idx="178">
                  <c:v>177</c:v>
                </c:pt>
                <c:pt idx="179">
                  <c:v>177</c:v>
                </c:pt>
                <c:pt idx="180">
                  <c:v>177</c:v>
                </c:pt>
                <c:pt idx="181">
                  <c:v>177</c:v>
                </c:pt>
                <c:pt idx="182">
                  <c:v>177</c:v>
                </c:pt>
                <c:pt idx="183">
                  <c:v>177</c:v>
                </c:pt>
                <c:pt idx="184">
                  <c:v>177</c:v>
                </c:pt>
                <c:pt idx="185">
                  <c:v>177</c:v>
                </c:pt>
                <c:pt idx="186">
                  <c:v>177</c:v>
                </c:pt>
                <c:pt idx="187">
                  <c:v>177</c:v>
                </c:pt>
                <c:pt idx="188">
                  <c:v>177</c:v>
                </c:pt>
                <c:pt idx="189">
                  <c:v>177</c:v>
                </c:pt>
                <c:pt idx="190">
                  <c:v>177</c:v>
                </c:pt>
                <c:pt idx="191">
                  <c:v>177</c:v>
                </c:pt>
                <c:pt idx="192">
                  <c:v>177</c:v>
                </c:pt>
                <c:pt idx="193">
                  <c:v>177</c:v>
                </c:pt>
                <c:pt idx="194">
                  <c:v>177</c:v>
                </c:pt>
                <c:pt idx="195">
                  <c:v>177</c:v>
                </c:pt>
                <c:pt idx="196">
                  <c:v>177</c:v>
                </c:pt>
                <c:pt idx="197">
                  <c:v>177</c:v>
                </c:pt>
                <c:pt idx="198">
                  <c:v>178</c:v>
                </c:pt>
                <c:pt idx="199">
                  <c:v>178</c:v>
                </c:pt>
                <c:pt idx="200">
                  <c:v>178</c:v>
                </c:pt>
                <c:pt idx="201">
                  <c:v>178</c:v>
                </c:pt>
                <c:pt idx="202">
                  <c:v>178</c:v>
                </c:pt>
                <c:pt idx="203">
                  <c:v>178</c:v>
                </c:pt>
                <c:pt idx="204">
                  <c:v>178</c:v>
                </c:pt>
                <c:pt idx="205">
                  <c:v>178</c:v>
                </c:pt>
                <c:pt idx="206">
                  <c:v>178</c:v>
                </c:pt>
                <c:pt idx="207">
                  <c:v>179</c:v>
                </c:pt>
                <c:pt idx="208">
                  <c:v>178</c:v>
                </c:pt>
                <c:pt idx="209">
                  <c:v>179</c:v>
                </c:pt>
                <c:pt idx="210">
                  <c:v>178</c:v>
                </c:pt>
                <c:pt idx="211">
                  <c:v>178</c:v>
                </c:pt>
                <c:pt idx="212">
                  <c:v>178</c:v>
                </c:pt>
                <c:pt idx="213">
                  <c:v>179</c:v>
                </c:pt>
                <c:pt idx="214">
                  <c:v>178</c:v>
                </c:pt>
                <c:pt idx="215">
                  <c:v>179</c:v>
                </c:pt>
                <c:pt idx="216">
                  <c:v>179</c:v>
                </c:pt>
                <c:pt idx="217">
                  <c:v>179</c:v>
                </c:pt>
                <c:pt idx="218">
                  <c:v>179</c:v>
                </c:pt>
                <c:pt idx="219">
                  <c:v>179</c:v>
                </c:pt>
                <c:pt idx="220">
                  <c:v>179</c:v>
                </c:pt>
                <c:pt idx="221">
                  <c:v>179</c:v>
                </c:pt>
                <c:pt idx="222">
                  <c:v>179</c:v>
                </c:pt>
                <c:pt idx="223">
                  <c:v>179</c:v>
                </c:pt>
                <c:pt idx="224">
                  <c:v>179</c:v>
                </c:pt>
                <c:pt idx="225">
                  <c:v>178</c:v>
                </c:pt>
                <c:pt idx="226">
                  <c:v>179</c:v>
                </c:pt>
                <c:pt idx="227">
                  <c:v>179</c:v>
                </c:pt>
                <c:pt idx="228">
                  <c:v>179</c:v>
                </c:pt>
                <c:pt idx="229">
                  <c:v>179</c:v>
                </c:pt>
                <c:pt idx="230">
                  <c:v>179</c:v>
                </c:pt>
                <c:pt idx="231">
                  <c:v>179</c:v>
                </c:pt>
                <c:pt idx="232">
                  <c:v>179</c:v>
                </c:pt>
                <c:pt idx="233">
                  <c:v>179</c:v>
                </c:pt>
                <c:pt idx="234">
                  <c:v>179</c:v>
                </c:pt>
                <c:pt idx="235">
                  <c:v>179</c:v>
                </c:pt>
                <c:pt idx="236">
                  <c:v>179</c:v>
                </c:pt>
                <c:pt idx="237">
                  <c:v>179</c:v>
                </c:pt>
                <c:pt idx="238">
                  <c:v>179</c:v>
                </c:pt>
                <c:pt idx="239">
                  <c:v>179</c:v>
                </c:pt>
                <c:pt idx="240">
                  <c:v>179</c:v>
                </c:pt>
                <c:pt idx="241">
                  <c:v>179</c:v>
                </c:pt>
                <c:pt idx="242">
                  <c:v>179</c:v>
                </c:pt>
                <c:pt idx="243">
                  <c:v>179</c:v>
                </c:pt>
                <c:pt idx="244">
                  <c:v>179</c:v>
                </c:pt>
                <c:pt idx="245">
                  <c:v>179</c:v>
                </c:pt>
                <c:pt idx="246">
                  <c:v>179</c:v>
                </c:pt>
                <c:pt idx="247">
                  <c:v>179</c:v>
                </c:pt>
                <c:pt idx="248">
                  <c:v>179</c:v>
                </c:pt>
                <c:pt idx="249">
                  <c:v>179</c:v>
                </c:pt>
                <c:pt idx="250">
                  <c:v>179</c:v>
                </c:pt>
                <c:pt idx="251">
                  <c:v>179</c:v>
                </c:pt>
                <c:pt idx="252">
                  <c:v>179</c:v>
                </c:pt>
                <c:pt idx="253">
                  <c:v>179</c:v>
                </c:pt>
                <c:pt idx="254">
                  <c:v>179</c:v>
                </c:pt>
                <c:pt idx="255">
                  <c:v>179</c:v>
                </c:pt>
                <c:pt idx="256">
                  <c:v>179</c:v>
                </c:pt>
                <c:pt idx="257">
                  <c:v>179</c:v>
                </c:pt>
                <c:pt idx="258">
                  <c:v>179</c:v>
                </c:pt>
                <c:pt idx="259">
                  <c:v>179</c:v>
                </c:pt>
                <c:pt idx="260">
                  <c:v>179</c:v>
                </c:pt>
                <c:pt idx="261">
                  <c:v>179</c:v>
                </c:pt>
                <c:pt idx="262">
                  <c:v>179</c:v>
                </c:pt>
                <c:pt idx="263">
                  <c:v>179</c:v>
                </c:pt>
                <c:pt idx="264">
                  <c:v>179</c:v>
                </c:pt>
                <c:pt idx="265">
                  <c:v>179</c:v>
                </c:pt>
                <c:pt idx="266">
                  <c:v>179</c:v>
                </c:pt>
                <c:pt idx="267">
                  <c:v>179</c:v>
                </c:pt>
                <c:pt idx="268">
                  <c:v>179</c:v>
                </c:pt>
                <c:pt idx="269">
                  <c:v>179</c:v>
                </c:pt>
                <c:pt idx="270">
                  <c:v>179</c:v>
                </c:pt>
                <c:pt idx="271">
                  <c:v>179</c:v>
                </c:pt>
                <c:pt idx="272">
                  <c:v>179</c:v>
                </c:pt>
                <c:pt idx="273">
                  <c:v>179</c:v>
                </c:pt>
                <c:pt idx="274">
                  <c:v>179</c:v>
                </c:pt>
                <c:pt idx="275">
                  <c:v>179</c:v>
                </c:pt>
                <c:pt idx="276">
                  <c:v>179</c:v>
                </c:pt>
                <c:pt idx="277">
                  <c:v>179</c:v>
                </c:pt>
                <c:pt idx="278">
                  <c:v>179</c:v>
                </c:pt>
                <c:pt idx="279">
                  <c:v>179</c:v>
                </c:pt>
                <c:pt idx="280">
                  <c:v>179</c:v>
                </c:pt>
                <c:pt idx="281">
                  <c:v>179</c:v>
                </c:pt>
                <c:pt idx="282">
                  <c:v>179</c:v>
                </c:pt>
                <c:pt idx="283">
                  <c:v>179</c:v>
                </c:pt>
                <c:pt idx="284">
                  <c:v>179</c:v>
                </c:pt>
                <c:pt idx="285">
                  <c:v>179</c:v>
                </c:pt>
                <c:pt idx="286">
                  <c:v>179</c:v>
                </c:pt>
                <c:pt idx="287">
                  <c:v>179</c:v>
                </c:pt>
                <c:pt idx="288">
                  <c:v>179</c:v>
                </c:pt>
                <c:pt idx="289">
                  <c:v>179</c:v>
                </c:pt>
                <c:pt idx="290">
                  <c:v>179</c:v>
                </c:pt>
                <c:pt idx="291">
                  <c:v>179</c:v>
                </c:pt>
                <c:pt idx="292">
                  <c:v>179</c:v>
                </c:pt>
                <c:pt idx="293">
                  <c:v>179</c:v>
                </c:pt>
                <c:pt idx="294">
                  <c:v>179</c:v>
                </c:pt>
                <c:pt idx="295">
                  <c:v>179</c:v>
                </c:pt>
                <c:pt idx="296">
                  <c:v>179</c:v>
                </c:pt>
                <c:pt idx="297">
                  <c:v>179</c:v>
                </c:pt>
                <c:pt idx="298">
                  <c:v>179</c:v>
                </c:pt>
                <c:pt idx="299">
                  <c:v>179</c:v>
                </c:pt>
                <c:pt idx="300">
                  <c:v>179</c:v>
                </c:pt>
                <c:pt idx="301">
                  <c:v>179</c:v>
                </c:pt>
                <c:pt idx="302">
                  <c:v>179</c:v>
                </c:pt>
                <c:pt idx="303">
                  <c:v>179</c:v>
                </c:pt>
                <c:pt idx="304">
                  <c:v>179</c:v>
                </c:pt>
                <c:pt idx="305">
                  <c:v>179</c:v>
                </c:pt>
                <c:pt idx="306">
                  <c:v>178</c:v>
                </c:pt>
                <c:pt idx="307">
                  <c:v>178.5</c:v>
                </c:pt>
                <c:pt idx="308">
                  <c:v>179</c:v>
                </c:pt>
                <c:pt idx="309">
                  <c:v>178</c:v>
                </c:pt>
                <c:pt idx="310">
                  <c:v>178</c:v>
                </c:pt>
                <c:pt idx="311">
                  <c:v>179</c:v>
                </c:pt>
                <c:pt idx="312">
                  <c:v>179</c:v>
                </c:pt>
                <c:pt idx="313">
                  <c:v>179</c:v>
                </c:pt>
                <c:pt idx="314">
                  <c:v>178</c:v>
                </c:pt>
                <c:pt idx="315">
                  <c:v>178.5</c:v>
                </c:pt>
                <c:pt idx="316">
                  <c:v>179</c:v>
                </c:pt>
                <c:pt idx="317">
                  <c:v>178</c:v>
                </c:pt>
                <c:pt idx="318">
                  <c:v>178</c:v>
                </c:pt>
                <c:pt idx="319">
                  <c:v>178</c:v>
                </c:pt>
                <c:pt idx="320">
                  <c:v>179</c:v>
                </c:pt>
                <c:pt idx="321">
                  <c:v>178</c:v>
                </c:pt>
                <c:pt idx="322">
                  <c:v>178</c:v>
                </c:pt>
                <c:pt idx="323">
                  <c:v>178</c:v>
                </c:pt>
                <c:pt idx="324">
                  <c:v>178</c:v>
                </c:pt>
                <c:pt idx="325">
                  <c:v>178</c:v>
                </c:pt>
                <c:pt idx="326">
                  <c:v>178</c:v>
                </c:pt>
                <c:pt idx="327">
                  <c:v>178</c:v>
                </c:pt>
                <c:pt idx="328">
                  <c:v>178</c:v>
                </c:pt>
                <c:pt idx="329">
                  <c:v>178</c:v>
                </c:pt>
                <c:pt idx="330">
                  <c:v>178</c:v>
                </c:pt>
                <c:pt idx="331">
                  <c:v>178</c:v>
                </c:pt>
                <c:pt idx="332">
                  <c:v>178</c:v>
                </c:pt>
                <c:pt idx="333">
                  <c:v>178</c:v>
                </c:pt>
                <c:pt idx="334">
                  <c:v>178</c:v>
                </c:pt>
                <c:pt idx="335">
                  <c:v>178</c:v>
                </c:pt>
                <c:pt idx="336">
                  <c:v>178</c:v>
                </c:pt>
                <c:pt idx="337">
                  <c:v>177</c:v>
                </c:pt>
                <c:pt idx="338">
                  <c:v>178</c:v>
                </c:pt>
                <c:pt idx="339">
                  <c:v>178</c:v>
                </c:pt>
                <c:pt idx="340">
                  <c:v>178</c:v>
                </c:pt>
                <c:pt idx="341">
                  <c:v>178</c:v>
                </c:pt>
                <c:pt idx="342">
                  <c:v>178</c:v>
                </c:pt>
                <c:pt idx="343">
                  <c:v>178</c:v>
                </c:pt>
                <c:pt idx="344">
                  <c:v>178</c:v>
                </c:pt>
                <c:pt idx="345">
                  <c:v>177</c:v>
                </c:pt>
                <c:pt idx="346">
                  <c:v>177</c:v>
                </c:pt>
                <c:pt idx="347">
                  <c:v>178</c:v>
                </c:pt>
                <c:pt idx="348">
                  <c:v>177</c:v>
                </c:pt>
                <c:pt idx="349">
                  <c:v>177</c:v>
                </c:pt>
                <c:pt idx="350">
                  <c:v>177</c:v>
                </c:pt>
                <c:pt idx="351">
                  <c:v>177</c:v>
                </c:pt>
                <c:pt idx="352">
                  <c:v>177</c:v>
                </c:pt>
                <c:pt idx="353">
                  <c:v>177</c:v>
                </c:pt>
                <c:pt idx="354">
                  <c:v>177</c:v>
                </c:pt>
                <c:pt idx="355">
                  <c:v>177</c:v>
                </c:pt>
                <c:pt idx="356">
                  <c:v>177</c:v>
                </c:pt>
                <c:pt idx="357">
                  <c:v>177</c:v>
                </c:pt>
                <c:pt idx="358">
                  <c:v>177</c:v>
                </c:pt>
                <c:pt idx="359">
                  <c:v>177</c:v>
                </c:pt>
                <c:pt idx="360">
                  <c:v>177</c:v>
                </c:pt>
                <c:pt idx="361">
                  <c:v>177</c:v>
                </c:pt>
                <c:pt idx="362">
                  <c:v>177</c:v>
                </c:pt>
              </c:numCache>
            </c:numRef>
          </c:yVal>
          <c:smooth val="1"/>
        </c:ser>
        <c:ser>
          <c:idx val="11"/>
          <c:order val="5"/>
          <c:tx>
            <c:v>Negative Control without Plasma Damping</c:v>
          </c:tx>
          <c:spPr>
            <a:ln w="28575">
              <a:solidFill>
                <a:schemeClr val="bg1">
                  <a:lumMod val="8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Sheet1!$E$1:$E$363</c:f>
              <c:numCache>
                <c:formatCode>General</c:formatCode>
                <c:ptCount val="363"/>
                <c:pt idx="0">
                  <c:v>-7.71</c:v>
                </c:pt>
                <c:pt idx="1">
                  <c:v>0</c:v>
                </c:pt>
                <c:pt idx="2">
                  <c:v>-18.5</c:v>
                </c:pt>
                <c:pt idx="3">
                  <c:v>-26.21</c:v>
                </c:pt>
                <c:pt idx="4">
                  <c:v>0</c:v>
                </c:pt>
                <c:pt idx="5">
                  <c:v>-26.21</c:v>
                </c:pt>
                <c:pt idx="6">
                  <c:v>-28.53</c:v>
                </c:pt>
                <c:pt idx="7">
                  <c:v>-31.23</c:v>
                </c:pt>
                <c:pt idx="8">
                  <c:v>-33.92</c:v>
                </c:pt>
                <c:pt idx="9">
                  <c:v>-36.24</c:v>
                </c:pt>
                <c:pt idx="10">
                  <c:v>-38.94</c:v>
                </c:pt>
                <c:pt idx="11">
                  <c:v>-41.63</c:v>
                </c:pt>
                <c:pt idx="12">
                  <c:v>-43.95</c:v>
                </c:pt>
                <c:pt idx="13">
                  <c:v>-35.08</c:v>
                </c:pt>
                <c:pt idx="14">
                  <c:v>-26.21</c:v>
                </c:pt>
                <c:pt idx="15">
                  <c:v>-3.08</c:v>
                </c:pt>
                <c:pt idx="16">
                  <c:v>3.4699999999999998</c:v>
                </c:pt>
                <c:pt idx="17">
                  <c:v>10.02</c:v>
                </c:pt>
                <c:pt idx="18">
                  <c:v>-3.08</c:v>
                </c:pt>
                <c:pt idx="19">
                  <c:v>-16.959999999999987</c:v>
                </c:pt>
                <c:pt idx="20">
                  <c:v>-30.84</c:v>
                </c:pt>
                <c:pt idx="21">
                  <c:v>-57.05</c:v>
                </c:pt>
                <c:pt idx="22">
                  <c:v>-69.78</c:v>
                </c:pt>
                <c:pt idx="23">
                  <c:v>-82.5</c:v>
                </c:pt>
                <c:pt idx="24">
                  <c:v>-100.24000000000002</c:v>
                </c:pt>
                <c:pt idx="25">
                  <c:v>-105.64</c:v>
                </c:pt>
                <c:pt idx="26">
                  <c:v>-111.03</c:v>
                </c:pt>
                <c:pt idx="27">
                  <c:v>-118.74000000000002</c:v>
                </c:pt>
                <c:pt idx="28">
                  <c:v>-121.06</c:v>
                </c:pt>
                <c:pt idx="29">
                  <c:v>-123.36999999999999</c:v>
                </c:pt>
                <c:pt idx="30">
                  <c:v>-126.45</c:v>
                </c:pt>
                <c:pt idx="31">
                  <c:v>-131.47</c:v>
                </c:pt>
                <c:pt idx="32">
                  <c:v>-136.47999999999999</c:v>
                </c:pt>
                <c:pt idx="33">
                  <c:v>-136.47999999999999</c:v>
                </c:pt>
                <c:pt idx="34">
                  <c:v>-139.18</c:v>
                </c:pt>
                <c:pt idx="35">
                  <c:v>-141.88000000000096</c:v>
                </c:pt>
                <c:pt idx="36">
                  <c:v>-149.59</c:v>
                </c:pt>
                <c:pt idx="37">
                  <c:v>-153.44999999999999</c:v>
                </c:pt>
                <c:pt idx="38">
                  <c:v>-157.30000000000001</c:v>
                </c:pt>
                <c:pt idx="39">
                  <c:v>-157.30000000000001</c:v>
                </c:pt>
                <c:pt idx="40">
                  <c:v>-157.30000000000001</c:v>
                </c:pt>
                <c:pt idx="41">
                  <c:v>-157.30000000000001</c:v>
                </c:pt>
                <c:pt idx="42">
                  <c:v>-157.30000000000001</c:v>
                </c:pt>
                <c:pt idx="43">
                  <c:v>-161.16</c:v>
                </c:pt>
                <c:pt idx="44">
                  <c:v>-165.01</c:v>
                </c:pt>
                <c:pt idx="45">
                  <c:v>-175.03</c:v>
                </c:pt>
                <c:pt idx="46">
                  <c:v>-176.19</c:v>
                </c:pt>
                <c:pt idx="47">
                  <c:v>-177.35000000000096</c:v>
                </c:pt>
                <c:pt idx="48">
                  <c:v>-177.35000000000096</c:v>
                </c:pt>
                <c:pt idx="49">
                  <c:v>-181.20999999999998</c:v>
                </c:pt>
                <c:pt idx="50">
                  <c:v>-185.06</c:v>
                </c:pt>
                <c:pt idx="51">
                  <c:v>-182.75</c:v>
                </c:pt>
                <c:pt idx="52">
                  <c:v>-181.59</c:v>
                </c:pt>
                <c:pt idx="53">
                  <c:v>-180.43</c:v>
                </c:pt>
                <c:pt idx="54">
                  <c:v>-182.75</c:v>
                </c:pt>
                <c:pt idx="55">
                  <c:v>-183.91</c:v>
                </c:pt>
                <c:pt idx="56">
                  <c:v>-185.06</c:v>
                </c:pt>
                <c:pt idx="57">
                  <c:v>-188.14</c:v>
                </c:pt>
                <c:pt idx="58">
                  <c:v>-188.14</c:v>
                </c:pt>
                <c:pt idx="59">
                  <c:v>-188.14</c:v>
                </c:pt>
                <c:pt idx="60">
                  <c:v>-188.14</c:v>
                </c:pt>
                <c:pt idx="61">
                  <c:v>-188.14</c:v>
                </c:pt>
                <c:pt idx="62">
                  <c:v>-188.14</c:v>
                </c:pt>
                <c:pt idx="63">
                  <c:v>-188.14</c:v>
                </c:pt>
                <c:pt idx="64">
                  <c:v>-188.14</c:v>
                </c:pt>
                <c:pt idx="65">
                  <c:v>-188.14</c:v>
                </c:pt>
                <c:pt idx="66">
                  <c:v>-188.14</c:v>
                </c:pt>
                <c:pt idx="67">
                  <c:v>-188.14</c:v>
                </c:pt>
                <c:pt idx="68">
                  <c:v>-188.14</c:v>
                </c:pt>
                <c:pt idx="69">
                  <c:v>-188.14</c:v>
                </c:pt>
                <c:pt idx="70">
                  <c:v>-188.14</c:v>
                </c:pt>
                <c:pt idx="71">
                  <c:v>-188.14</c:v>
                </c:pt>
                <c:pt idx="72">
                  <c:v>-188.14</c:v>
                </c:pt>
                <c:pt idx="73">
                  <c:v>-188.14</c:v>
                </c:pt>
                <c:pt idx="74">
                  <c:v>-188.14</c:v>
                </c:pt>
                <c:pt idx="75">
                  <c:v>-188.14</c:v>
                </c:pt>
                <c:pt idx="76">
                  <c:v>-188.14</c:v>
                </c:pt>
                <c:pt idx="77">
                  <c:v>-188.14</c:v>
                </c:pt>
                <c:pt idx="78">
                  <c:v>-188.14</c:v>
                </c:pt>
                <c:pt idx="79">
                  <c:v>-188.14</c:v>
                </c:pt>
                <c:pt idx="80">
                  <c:v>-188.14</c:v>
                </c:pt>
                <c:pt idx="81">
                  <c:v>-195.85000000000096</c:v>
                </c:pt>
                <c:pt idx="82">
                  <c:v>-195.85000000000096</c:v>
                </c:pt>
                <c:pt idx="83">
                  <c:v>-190.46</c:v>
                </c:pt>
                <c:pt idx="84">
                  <c:v>-188.14</c:v>
                </c:pt>
                <c:pt idx="85">
                  <c:v>-195.85000000000096</c:v>
                </c:pt>
                <c:pt idx="86">
                  <c:v>-195.85000000000096</c:v>
                </c:pt>
                <c:pt idx="87">
                  <c:v>-198.17</c:v>
                </c:pt>
                <c:pt idx="88">
                  <c:v>-205.88000000000096</c:v>
                </c:pt>
                <c:pt idx="89">
                  <c:v>-211.28</c:v>
                </c:pt>
                <c:pt idx="90">
                  <c:v>-211.28</c:v>
                </c:pt>
                <c:pt idx="91">
                  <c:v>-211.28</c:v>
                </c:pt>
                <c:pt idx="92">
                  <c:v>-211.28</c:v>
                </c:pt>
                <c:pt idx="93">
                  <c:v>-211.28</c:v>
                </c:pt>
                <c:pt idx="94">
                  <c:v>-213.59</c:v>
                </c:pt>
                <c:pt idx="95">
                  <c:v>-213.59</c:v>
                </c:pt>
                <c:pt idx="96">
                  <c:v>-215.9</c:v>
                </c:pt>
                <c:pt idx="97">
                  <c:v>-215.9</c:v>
                </c:pt>
                <c:pt idx="98">
                  <c:v>-218.99</c:v>
                </c:pt>
                <c:pt idx="99">
                  <c:v>-215.9</c:v>
                </c:pt>
                <c:pt idx="100">
                  <c:v>-211.28</c:v>
                </c:pt>
                <c:pt idx="101">
                  <c:v>-215.9</c:v>
                </c:pt>
                <c:pt idx="102">
                  <c:v>-218.99</c:v>
                </c:pt>
                <c:pt idx="103">
                  <c:v>-218.99</c:v>
                </c:pt>
                <c:pt idx="104">
                  <c:v>-218.99</c:v>
                </c:pt>
                <c:pt idx="105">
                  <c:v>-218.99</c:v>
                </c:pt>
                <c:pt idx="106">
                  <c:v>-218.99</c:v>
                </c:pt>
                <c:pt idx="107">
                  <c:v>-218.99</c:v>
                </c:pt>
                <c:pt idx="108">
                  <c:v>-218.99</c:v>
                </c:pt>
                <c:pt idx="109">
                  <c:v>-218.99</c:v>
                </c:pt>
                <c:pt idx="110">
                  <c:v>-218.99</c:v>
                </c:pt>
                <c:pt idx="111">
                  <c:v>-218.99</c:v>
                </c:pt>
                <c:pt idx="112">
                  <c:v>-218.99</c:v>
                </c:pt>
                <c:pt idx="113">
                  <c:v>-213.59</c:v>
                </c:pt>
                <c:pt idx="114">
                  <c:v>-211.28</c:v>
                </c:pt>
                <c:pt idx="115">
                  <c:v>-213.59</c:v>
                </c:pt>
                <c:pt idx="116">
                  <c:v>-205.88000000000096</c:v>
                </c:pt>
                <c:pt idx="117">
                  <c:v>-208.19</c:v>
                </c:pt>
                <c:pt idx="118">
                  <c:v>-205.88000000000096</c:v>
                </c:pt>
                <c:pt idx="119">
                  <c:v>-203.57</c:v>
                </c:pt>
                <c:pt idx="120">
                  <c:v>-200.48000000000027</c:v>
                </c:pt>
                <c:pt idx="121">
                  <c:v>-200.48000000000027</c:v>
                </c:pt>
                <c:pt idx="122">
                  <c:v>-200.48000000000027</c:v>
                </c:pt>
                <c:pt idx="123">
                  <c:v>-195.85000000000096</c:v>
                </c:pt>
                <c:pt idx="124">
                  <c:v>-198.17</c:v>
                </c:pt>
                <c:pt idx="125">
                  <c:v>-195.85000000000096</c:v>
                </c:pt>
                <c:pt idx="126">
                  <c:v>-192.76999999999998</c:v>
                </c:pt>
                <c:pt idx="127">
                  <c:v>-203.57</c:v>
                </c:pt>
                <c:pt idx="128">
                  <c:v>-195.85000000000096</c:v>
                </c:pt>
                <c:pt idx="129">
                  <c:v>-198.17</c:v>
                </c:pt>
                <c:pt idx="130">
                  <c:v>-190.46</c:v>
                </c:pt>
                <c:pt idx="131">
                  <c:v>-195.85000000000096</c:v>
                </c:pt>
                <c:pt idx="132">
                  <c:v>-192.76999999999998</c:v>
                </c:pt>
                <c:pt idx="133">
                  <c:v>-195.85000000000096</c:v>
                </c:pt>
                <c:pt idx="134">
                  <c:v>-200.48000000000027</c:v>
                </c:pt>
                <c:pt idx="135">
                  <c:v>-203.57</c:v>
                </c:pt>
                <c:pt idx="136">
                  <c:v>-203.57</c:v>
                </c:pt>
                <c:pt idx="137">
                  <c:v>-203.57</c:v>
                </c:pt>
                <c:pt idx="138">
                  <c:v>-208.19</c:v>
                </c:pt>
                <c:pt idx="139">
                  <c:v>-203.57</c:v>
                </c:pt>
                <c:pt idx="140">
                  <c:v>-203.57</c:v>
                </c:pt>
                <c:pt idx="141">
                  <c:v>-208.19</c:v>
                </c:pt>
                <c:pt idx="142">
                  <c:v>-208.19</c:v>
                </c:pt>
                <c:pt idx="143">
                  <c:v>-208.19</c:v>
                </c:pt>
                <c:pt idx="144">
                  <c:v>-205.88000000000096</c:v>
                </c:pt>
                <c:pt idx="145">
                  <c:v>-203.57</c:v>
                </c:pt>
                <c:pt idx="146">
                  <c:v>-200.48000000000027</c:v>
                </c:pt>
                <c:pt idx="147">
                  <c:v>-198.17</c:v>
                </c:pt>
                <c:pt idx="148">
                  <c:v>-198.17</c:v>
                </c:pt>
                <c:pt idx="149">
                  <c:v>-203.57</c:v>
                </c:pt>
                <c:pt idx="150">
                  <c:v>-200.48000000000027</c:v>
                </c:pt>
                <c:pt idx="151">
                  <c:v>-200.48000000000027</c:v>
                </c:pt>
                <c:pt idx="152">
                  <c:v>-200.48000000000027</c:v>
                </c:pt>
                <c:pt idx="153">
                  <c:v>-200.48000000000027</c:v>
                </c:pt>
                <c:pt idx="154">
                  <c:v>-200.48000000000027</c:v>
                </c:pt>
                <c:pt idx="155">
                  <c:v>-195.85000000000096</c:v>
                </c:pt>
                <c:pt idx="156">
                  <c:v>-200.48000000000027</c:v>
                </c:pt>
                <c:pt idx="157">
                  <c:v>-205.88000000000096</c:v>
                </c:pt>
                <c:pt idx="158">
                  <c:v>-205.88000000000096</c:v>
                </c:pt>
                <c:pt idx="159">
                  <c:v>-203.57</c:v>
                </c:pt>
                <c:pt idx="160">
                  <c:v>-203.57</c:v>
                </c:pt>
                <c:pt idx="161">
                  <c:v>-203.57</c:v>
                </c:pt>
                <c:pt idx="162">
                  <c:v>-203.57</c:v>
                </c:pt>
                <c:pt idx="163">
                  <c:v>-200.48000000000027</c:v>
                </c:pt>
                <c:pt idx="164">
                  <c:v>-200.48000000000027</c:v>
                </c:pt>
                <c:pt idx="165">
                  <c:v>-195.85000000000096</c:v>
                </c:pt>
                <c:pt idx="166">
                  <c:v>-190.46</c:v>
                </c:pt>
                <c:pt idx="167">
                  <c:v>-188.14</c:v>
                </c:pt>
                <c:pt idx="168">
                  <c:v>-188.14</c:v>
                </c:pt>
                <c:pt idx="169">
                  <c:v>-188.14</c:v>
                </c:pt>
                <c:pt idx="170">
                  <c:v>-188.14</c:v>
                </c:pt>
                <c:pt idx="171">
                  <c:v>-188.14</c:v>
                </c:pt>
                <c:pt idx="172">
                  <c:v>-188.14</c:v>
                </c:pt>
                <c:pt idx="173">
                  <c:v>-188.14</c:v>
                </c:pt>
                <c:pt idx="174">
                  <c:v>-188.14</c:v>
                </c:pt>
                <c:pt idx="175">
                  <c:v>-188.14</c:v>
                </c:pt>
                <c:pt idx="176">
                  <c:v>-188.14</c:v>
                </c:pt>
                <c:pt idx="177">
                  <c:v>-188.14</c:v>
                </c:pt>
                <c:pt idx="178">
                  <c:v>-188.14</c:v>
                </c:pt>
                <c:pt idx="179">
                  <c:v>-189.3</c:v>
                </c:pt>
                <c:pt idx="180">
                  <c:v>-190.46</c:v>
                </c:pt>
                <c:pt idx="181">
                  <c:v>-192.76999999999998</c:v>
                </c:pt>
                <c:pt idx="182">
                  <c:v>-192.76999999999998</c:v>
                </c:pt>
                <c:pt idx="183">
                  <c:v>-188.14</c:v>
                </c:pt>
                <c:pt idx="184">
                  <c:v>-192.76999999999998</c:v>
                </c:pt>
                <c:pt idx="185">
                  <c:v>-188.14</c:v>
                </c:pt>
                <c:pt idx="186">
                  <c:v>-188.14</c:v>
                </c:pt>
                <c:pt idx="187">
                  <c:v>-188.14</c:v>
                </c:pt>
                <c:pt idx="188">
                  <c:v>-190.46</c:v>
                </c:pt>
                <c:pt idx="189">
                  <c:v>-192.76999999999998</c:v>
                </c:pt>
                <c:pt idx="190">
                  <c:v>-190.46</c:v>
                </c:pt>
                <c:pt idx="191">
                  <c:v>-188.14</c:v>
                </c:pt>
                <c:pt idx="192">
                  <c:v>-188.14</c:v>
                </c:pt>
                <c:pt idx="193">
                  <c:v>-190.46</c:v>
                </c:pt>
                <c:pt idx="194">
                  <c:v>-192.76999999999998</c:v>
                </c:pt>
                <c:pt idx="195">
                  <c:v>-190.46</c:v>
                </c:pt>
                <c:pt idx="196">
                  <c:v>-188.14</c:v>
                </c:pt>
                <c:pt idx="197">
                  <c:v>-188.14</c:v>
                </c:pt>
                <c:pt idx="198">
                  <c:v>-192.76999999999998</c:v>
                </c:pt>
                <c:pt idx="199">
                  <c:v>-195.85000000000096</c:v>
                </c:pt>
                <c:pt idx="200">
                  <c:v>-190.46</c:v>
                </c:pt>
                <c:pt idx="201">
                  <c:v>-188.14</c:v>
                </c:pt>
                <c:pt idx="202">
                  <c:v>-188.14</c:v>
                </c:pt>
                <c:pt idx="203">
                  <c:v>-188.14</c:v>
                </c:pt>
                <c:pt idx="204">
                  <c:v>-188.14</c:v>
                </c:pt>
                <c:pt idx="205">
                  <c:v>-190.46</c:v>
                </c:pt>
                <c:pt idx="206">
                  <c:v>-192.76999999999998</c:v>
                </c:pt>
                <c:pt idx="207">
                  <c:v>-192.76999999999998</c:v>
                </c:pt>
                <c:pt idx="208">
                  <c:v>-198.17</c:v>
                </c:pt>
                <c:pt idx="209">
                  <c:v>-195.85000000000096</c:v>
                </c:pt>
                <c:pt idx="210">
                  <c:v>-203.57</c:v>
                </c:pt>
                <c:pt idx="211">
                  <c:v>-203.57</c:v>
                </c:pt>
                <c:pt idx="212">
                  <c:v>-200.48000000000027</c:v>
                </c:pt>
                <c:pt idx="213">
                  <c:v>-198.17</c:v>
                </c:pt>
                <c:pt idx="214">
                  <c:v>-198.17</c:v>
                </c:pt>
                <c:pt idx="215">
                  <c:v>-200.48000000000027</c:v>
                </c:pt>
                <c:pt idx="216">
                  <c:v>-205.88000000000096</c:v>
                </c:pt>
                <c:pt idx="217">
                  <c:v>-211.28</c:v>
                </c:pt>
                <c:pt idx="218">
                  <c:v>-211.28</c:v>
                </c:pt>
                <c:pt idx="219">
                  <c:v>-211.28</c:v>
                </c:pt>
                <c:pt idx="220">
                  <c:v>-213.59</c:v>
                </c:pt>
                <c:pt idx="221">
                  <c:v>-218.99</c:v>
                </c:pt>
                <c:pt idx="222">
                  <c:v>-218.99</c:v>
                </c:pt>
                <c:pt idx="223">
                  <c:v>-218.99</c:v>
                </c:pt>
                <c:pt idx="224">
                  <c:v>-218.99</c:v>
                </c:pt>
                <c:pt idx="225">
                  <c:v>-218.99</c:v>
                </c:pt>
                <c:pt idx="226">
                  <c:v>-211.28</c:v>
                </c:pt>
                <c:pt idx="227">
                  <c:v>-208.19</c:v>
                </c:pt>
                <c:pt idx="228">
                  <c:v>-205.88000000000096</c:v>
                </c:pt>
                <c:pt idx="229">
                  <c:v>-208.19</c:v>
                </c:pt>
                <c:pt idx="230">
                  <c:v>-208.19</c:v>
                </c:pt>
                <c:pt idx="231">
                  <c:v>-213.59</c:v>
                </c:pt>
                <c:pt idx="232">
                  <c:v>-211.28</c:v>
                </c:pt>
                <c:pt idx="233">
                  <c:v>-205.88000000000096</c:v>
                </c:pt>
                <c:pt idx="234">
                  <c:v>-208.19</c:v>
                </c:pt>
                <c:pt idx="235">
                  <c:v>-203.57</c:v>
                </c:pt>
                <c:pt idx="236">
                  <c:v>-211.28</c:v>
                </c:pt>
                <c:pt idx="237">
                  <c:v>-209.73999999999998</c:v>
                </c:pt>
                <c:pt idx="238">
                  <c:v>-208.19</c:v>
                </c:pt>
                <c:pt idx="239">
                  <c:v>-205.88000000000096</c:v>
                </c:pt>
                <c:pt idx="240">
                  <c:v>-211.28</c:v>
                </c:pt>
                <c:pt idx="241">
                  <c:v>-211.28</c:v>
                </c:pt>
                <c:pt idx="242">
                  <c:v>-208.19</c:v>
                </c:pt>
                <c:pt idx="243">
                  <c:v>-203.57</c:v>
                </c:pt>
                <c:pt idx="244">
                  <c:v>-211.28</c:v>
                </c:pt>
                <c:pt idx="245">
                  <c:v>-209.73999999999998</c:v>
                </c:pt>
                <c:pt idx="246">
                  <c:v>-208.19</c:v>
                </c:pt>
                <c:pt idx="247">
                  <c:v>-208.19</c:v>
                </c:pt>
                <c:pt idx="248">
                  <c:v>-211.28</c:v>
                </c:pt>
                <c:pt idx="249">
                  <c:v>-208.19</c:v>
                </c:pt>
                <c:pt idx="250">
                  <c:v>-205.88000000000096</c:v>
                </c:pt>
                <c:pt idx="251">
                  <c:v>-203.57</c:v>
                </c:pt>
                <c:pt idx="252">
                  <c:v>-203.57</c:v>
                </c:pt>
                <c:pt idx="253">
                  <c:v>-203.57</c:v>
                </c:pt>
                <c:pt idx="254">
                  <c:v>-203.57</c:v>
                </c:pt>
                <c:pt idx="255">
                  <c:v>-203.57</c:v>
                </c:pt>
                <c:pt idx="256">
                  <c:v>-203.57</c:v>
                </c:pt>
                <c:pt idx="257">
                  <c:v>-198.17</c:v>
                </c:pt>
                <c:pt idx="258">
                  <c:v>-200.48000000000027</c:v>
                </c:pt>
                <c:pt idx="259">
                  <c:v>-205.88000000000096</c:v>
                </c:pt>
                <c:pt idx="260">
                  <c:v>-203.57</c:v>
                </c:pt>
                <c:pt idx="261">
                  <c:v>-203.57</c:v>
                </c:pt>
                <c:pt idx="262">
                  <c:v>-203.57</c:v>
                </c:pt>
                <c:pt idx="263">
                  <c:v>-203.57</c:v>
                </c:pt>
                <c:pt idx="264">
                  <c:v>-203.57</c:v>
                </c:pt>
                <c:pt idx="265">
                  <c:v>-203.57</c:v>
                </c:pt>
                <c:pt idx="266">
                  <c:v>-203.57</c:v>
                </c:pt>
                <c:pt idx="267">
                  <c:v>-205.88000000000096</c:v>
                </c:pt>
                <c:pt idx="268">
                  <c:v>-203.57</c:v>
                </c:pt>
                <c:pt idx="269">
                  <c:v>-200.48000000000027</c:v>
                </c:pt>
                <c:pt idx="270">
                  <c:v>-200.48000000000027</c:v>
                </c:pt>
                <c:pt idx="271">
                  <c:v>-198.17</c:v>
                </c:pt>
                <c:pt idx="272">
                  <c:v>-195.85000000000096</c:v>
                </c:pt>
                <c:pt idx="273">
                  <c:v>-198.17</c:v>
                </c:pt>
                <c:pt idx="274">
                  <c:v>-198.17</c:v>
                </c:pt>
                <c:pt idx="275">
                  <c:v>-198.17</c:v>
                </c:pt>
                <c:pt idx="276">
                  <c:v>-198.17</c:v>
                </c:pt>
                <c:pt idx="277">
                  <c:v>-192.76999999999998</c:v>
                </c:pt>
                <c:pt idx="278">
                  <c:v>-192.76999999999998</c:v>
                </c:pt>
                <c:pt idx="279">
                  <c:v>-194.31</c:v>
                </c:pt>
                <c:pt idx="280">
                  <c:v>-195.85000000000096</c:v>
                </c:pt>
                <c:pt idx="281">
                  <c:v>-203.57</c:v>
                </c:pt>
                <c:pt idx="282">
                  <c:v>-208.19</c:v>
                </c:pt>
                <c:pt idx="283">
                  <c:v>-211.28</c:v>
                </c:pt>
                <c:pt idx="284">
                  <c:v>-211.28</c:v>
                </c:pt>
                <c:pt idx="285">
                  <c:v>-208.19</c:v>
                </c:pt>
                <c:pt idx="286">
                  <c:v>-208.19</c:v>
                </c:pt>
                <c:pt idx="287">
                  <c:v>-208.19</c:v>
                </c:pt>
                <c:pt idx="288">
                  <c:v>-211.28</c:v>
                </c:pt>
                <c:pt idx="289">
                  <c:v>-207.43</c:v>
                </c:pt>
                <c:pt idx="290">
                  <c:v>-203.57</c:v>
                </c:pt>
                <c:pt idx="291">
                  <c:v>-203.57</c:v>
                </c:pt>
                <c:pt idx="292">
                  <c:v>-205.88000000000096</c:v>
                </c:pt>
                <c:pt idx="293">
                  <c:v>-203.57</c:v>
                </c:pt>
                <c:pt idx="294">
                  <c:v>-202.03</c:v>
                </c:pt>
                <c:pt idx="295">
                  <c:v>-200.48000000000027</c:v>
                </c:pt>
                <c:pt idx="296">
                  <c:v>-203.57</c:v>
                </c:pt>
                <c:pt idx="297">
                  <c:v>-203.57</c:v>
                </c:pt>
                <c:pt idx="298">
                  <c:v>-203.57</c:v>
                </c:pt>
                <c:pt idx="299">
                  <c:v>-195.85000000000096</c:v>
                </c:pt>
                <c:pt idx="300">
                  <c:v>-200.48000000000027</c:v>
                </c:pt>
                <c:pt idx="301">
                  <c:v>-202.03</c:v>
                </c:pt>
                <c:pt idx="302">
                  <c:v>-203.57</c:v>
                </c:pt>
                <c:pt idx="303">
                  <c:v>-203.57</c:v>
                </c:pt>
                <c:pt idx="304">
                  <c:v>-203.57</c:v>
                </c:pt>
                <c:pt idx="305">
                  <c:v>-203.57</c:v>
                </c:pt>
                <c:pt idx="306">
                  <c:v>-200.48000000000027</c:v>
                </c:pt>
                <c:pt idx="307">
                  <c:v>-199.33</c:v>
                </c:pt>
                <c:pt idx="308">
                  <c:v>-198.17</c:v>
                </c:pt>
                <c:pt idx="309">
                  <c:v>-195.85000000000096</c:v>
                </c:pt>
                <c:pt idx="310">
                  <c:v>-195.85000000000096</c:v>
                </c:pt>
                <c:pt idx="311">
                  <c:v>-192.76999999999998</c:v>
                </c:pt>
                <c:pt idx="312">
                  <c:v>-194.31</c:v>
                </c:pt>
                <c:pt idx="313">
                  <c:v>-195.85000000000096</c:v>
                </c:pt>
                <c:pt idx="314">
                  <c:v>-195.85000000000096</c:v>
                </c:pt>
                <c:pt idx="315">
                  <c:v>-195.85000000000096</c:v>
                </c:pt>
                <c:pt idx="316">
                  <c:v>-195.85000000000096</c:v>
                </c:pt>
                <c:pt idx="317">
                  <c:v>-192.76999999999998</c:v>
                </c:pt>
                <c:pt idx="318">
                  <c:v>-191.62</c:v>
                </c:pt>
                <c:pt idx="319">
                  <c:v>-190.46</c:v>
                </c:pt>
                <c:pt idx="320">
                  <c:v>-188.14</c:v>
                </c:pt>
                <c:pt idx="321">
                  <c:v>-188.14</c:v>
                </c:pt>
                <c:pt idx="322">
                  <c:v>-188.14</c:v>
                </c:pt>
                <c:pt idx="323">
                  <c:v>-189.3</c:v>
                </c:pt>
                <c:pt idx="324">
                  <c:v>-190.46</c:v>
                </c:pt>
                <c:pt idx="325">
                  <c:v>-188.14</c:v>
                </c:pt>
                <c:pt idx="326">
                  <c:v>-188.14</c:v>
                </c:pt>
                <c:pt idx="327">
                  <c:v>-188.14</c:v>
                </c:pt>
                <c:pt idx="328">
                  <c:v>-188.14</c:v>
                </c:pt>
                <c:pt idx="329">
                  <c:v>-188.14</c:v>
                </c:pt>
                <c:pt idx="330">
                  <c:v>-188.14</c:v>
                </c:pt>
                <c:pt idx="331">
                  <c:v>-188.14</c:v>
                </c:pt>
                <c:pt idx="332">
                  <c:v>-188.14</c:v>
                </c:pt>
                <c:pt idx="333">
                  <c:v>-188.14</c:v>
                </c:pt>
                <c:pt idx="334">
                  <c:v>-188.14</c:v>
                </c:pt>
                <c:pt idx="335">
                  <c:v>-185.06</c:v>
                </c:pt>
                <c:pt idx="336">
                  <c:v>-185.06</c:v>
                </c:pt>
                <c:pt idx="337">
                  <c:v>-188.14</c:v>
                </c:pt>
                <c:pt idx="338">
                  <c:v>-188.14</c:v>
                </c:pt>
                <c:pt idx="339">
                  <c:v>-188.14</c:v>
                </c:pt>
                <c:pt idx="340">
                  <c:v>-188.14</c:v>
                </c:pt>
                <c:pt idx="341">
                  <c:v>-188.14</c:v>
                </c:pt>
                <c:pt idx="342">
                  <c:v>-188.14</c:v>
                </c:pt>
                <c:pt idx="343">
                  <c:v>-188.14</c:v>
                </c:pt>
                <c:pt idx="344">
                  <c:v>-192.76999999999998</c:v>
                </c:pt>
                <c:pt idx="345">
                  <c:v>-188.14</c:v>
                </c:pt>
                <c:pt idx="346">
                  <c:v>-188.14</c:v>
                </c:pt>
                <c:pt idx="347">
                  <c:v>-188.14</c:v>
                </c:pt>
                <c:pt idx="348">
                  <c:v>-188.14</c:v>
                </c:pt>
                <c:pt idx="349">
                  <c:v>-188.14</c:v>
                </c:pt>
                <c:pt idx="350">
                  <c:v>-188.14</c:v>
                </c:pt>
                <c:pt idx="351">
                  <c:v>-188.14</c:v>
                </c:pt>
                <c:pt idx="352">
                  <c:v>-188.14</c:v>
                </c:pt>
                <c:pt idx="353">
                  <c:v>-188.14</c:v>
                </c:pt>
                <c:pt idx="354">
                  <c:v>-188.14</c:v>
                </c:pt>
                <c:pt idx="355">
                  <c:v>-188.14</c:v>
                </c:pt>
                <c:pt idx="356">
                  <c:v>-182.75</c:v>
                </c:pt>
                <c:pt idx="357">
                  <c:v>-188.14</c:v>
                </c:pt>
                <c:pt idx="358">
                  <c:v>-188.14</c:v>
                </c:pt>
                <c:pt idx="359">
                  <c:v>-188.14</c:v>
                </c:pt>
                <c:pt idx="360">
                  <c:v>-188.14</c:v>
                </c:pt>
                <c:pt idx="361">
                  <c:v>-188.14</c:v>
                </c:pt>
                <c:pt idx="362">
                  <c:v>-188.14</c:v>
                </c:pt>
              </c:numCache>
            </c:numRef>
          </c:yVal>
          <c:smooth val="1"/>
        </c:ser>
        <c:axId val="68005248"/>
        <c:axId val="68146688"/>
      </c:scatterChart>
      <c:valAx>
        <c:axId val="68005248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t/ </a:t>
                </a:r>
                <a:r>
                  <a:rPr lang="en-US"/>
                  <a:t>s</a:t>
                </a:r>
              </a:p>
            </c:rich>
          </c:tx>
          <c:layout>
            <c:manualLayout>
              <c:xMode val="edge"/>
              <c:yMode val="edge"/>
              <c:x val="0.58410441072914676"/>
              <c:y val="0.89642595662384494"/>
            </c:manualLayout>
          </c:layout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146688"/>
        <c:crossesAt val="-800"/>
        <c:crossBetween val="midCat"/>
        <c:majorUnit val="20"/>
        <c:minorUnit val="10"/>
      </c:valAx>
      <c:valAx>
        <c:axId val="68146688"/>
        <c:scaling>
          <c:orientation val="minMax"/>
          <c:max val="600"/>
          <c:min val="-75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i="1" dirty="0" smtClean="0"/>
                  <a:t>Δ </a:t>
                </a:r>
                <a:r>
                  <a:rPr lang="en-US" i="1" dirty="0"/>
                  <a:t>f /</a:t>
                </a:r>
                <a:r>
                  <a:rPr lang="en-GB" sz="1400" b="1" i="0" u="none" strike="noStrike" baseline="0" dirty="0"/>
                  <a:t>Hz</a:t>
                </a:r>
                <a:r>
                  <a:rPr lang="en-US" sz="1400" b="1" i="1" u="none" strike="noStrike" baseline="0" dirty="0"/>
                  <a:t>   </a:t>
                </a:r>
                <a:r>
                  <a:rPr lang="el-GR" i="1" dirty="0" smtClean="0"/>
                  <a:t>Δ </a:t>
                </a:r>
                <a:r>
                  <a:rPr lang="el-GR" i="1" dirty="0"/>
                  <a:t>Γ</a:t>
                </a:r>
                <a:r>
                  <a:rPr lang="en-GB" i="1" dirty="0"/>
                  <a:t>/ </a:t>
                </a:r>
                <a:r>
                  <a:rPr lang="en-GB" dirty="0" smtClean="0"/>
                  <a:t>Hz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1530759874527861"/>
              <c:y val="0.214894667771792"/>
            </c:manualLayout>
          </c:layout>
        </c:title>
        <c:numFmt formatCode="General" sourceLinked="1"/>
        <c:tickLblPos val="low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005248"/>
        <c:crosses val="autoZero"/>
        <c:crossBetween val="midCat"/>
        <c:majorUnit val="150"/>
        <c:minorUnit val="40"/>
      </c:valAx>
    </c:plotArea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n-US" sz="1400"/>
              <a:t>[Platelets</a:t>
            </a:r>
            <a:r>
              <a:rPr lang="en-US" sz="1400" baseline="0"/>
              <a:t> Poor Plasma]</a:t>
            </a:r>
            <a:r>
              <a:rPr lang="en-US" sz="1400"/>
              <a:t> </a:t>
            </a:r>
          </a:p>
        </c:rich>
      </c:tx>
    </c:title>
    <c:plotArea>
      <c:layout/>
      <c:scatterChart>
        <c:scatterStyle val="lineMarker"/>
        <c:ser>
          <c:idx val="1"/>
          <c:order val="0"/>
          <c:tx>
            <c:v>Coagulometer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Sheet1!$N$2:$N$6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Sheet1!$N$2:$N$6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Sheet1!$I$2:$I$6</c:f>
              <c:numCache>
                <c:formatCode>General</c:formatCode>
                <c:ptCount val="5"/>
                <c:pt idx="0">
                  <c:v>64.5</c:v>
                </c:pt>
                <c:pt idx="1">
                  <c:v>40</c:v>
                </c:pt>
                <c:pt idx="2">
                  <c:v>29.4</c:v>
                </c:pt>
                <c:pt idx="3">
                  <c:v>28.5</c:v>
                </c:pt>
                <c:pt idx="4">
                  <c:v>34.5</c:v>
                </c:pt>
              </c:numCache>
            </c:numRef>
          </c:yVal>
        </c:ser>
        <c:ser>
          <c:idx val="0"/>
          <c:order val="1"/>
          <c:tx>
            <c:v>QCM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plus"/>
            <c:size val="7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Sheet1!$N$2:$N$6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Sheet1!$N$2:$N$6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Sheet1!$H$2:$H$6</c:f>
              <c:numCache>
                <c:formatCode>General</c:formatCode>
                <c:ptCount val="5"/>
                <c:pt idx="0">
                  <c:v>47.4</c:v>
                </c:pt>
                <c:pt idx="1">
                  <c:v>36</c:v>
                </c:pt>
                <c:pt idx="2">
                  <c:v>29.4</c:v>
                </c:pt>
                <c:pt idx="3">
                  <c:v>28.9</c:v>
                </c:pt>
                <c:pt idx="4">
                  <c:v>34</c:v>
                </c:pt>
              </c:numCache>
            </c:numRef>
          </c:yVal>
        </c:ser>
        <c:axId val="68156032"/>
        <c:axId val="68178688"/>
      </c:scatterChart>
      <c:valAx>
        <c:axId val="68156032"/>
        <c:scaling>
          <c:orientation val="minMax"/>
          <c:max val="6.5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 /</a:t>
                </a:r>
                <a:r>
                  <a:rPr lang="en-US" i="1" baseline="0"/>
                  <a:t>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178688"/>
        <c:crosses val="autoZero"/>
        <c:crossBetween val="midCat"/>
        <c:majorUnit val="1.5"/>
      </c:valAx>
      <c:valAx>
        <c:axId val="68178688"/>
        <c:scaling>
          <c:orientation val="minMax"/>
          <c:max val="70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i="1"/>
                  <a:t>aPTT /</a:t>
                </a:r>
                <a:r>
                  <a:rPr lang="en-US" i="1" baseline="0"/>
                  <a:t> </a:t>
                </a:r>
                <a:r>
                  <a:rPr lang="en-US"/>
                  <a:t>s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156032"/>
        <c:crosses val="autoZero"/>
        <c:crossBetween val="midCat"/>
        <c:majorUnit val="10"/>
        <c:minorUnit val="10"/>
      </c:valAx>
    </c:plotArea>
    <c:legend>
      <c:legendPos val="r"/>
      <c:layout>
        <c:manualLayout>
          <c:xMode val="edge"/>
          <c:yMode val="edge"/>
          <c:x val="0.64854702537182862"/>
          <c:y val="0.44500932449233199"/>
          <c:w val="0.33649562554680795"/>
          <c:h val="0.20586450131233641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n-US" sz="1400"/>
              <a:t>[Platelets 0.3 million</a:t>
            </a:r>
            <a:r>
              <a:rPr lang="en-US" sz="1400" baseline="0"/>
              <a:t>]</a:t>
            </a:r>
            <a:r>
              <a:rPr lang="en-US" sz="1400"/>
              <a:t> </a:t>
            </a:r>
          </a:p>
        </c:rich>
      </c:tx>
    </c:title>
    <c:plotArea>
      <c:layout>
        <c:manualLayout>
          <c:layoutTarget val="inner"/>
          <c:xMode val="edge"/>
          <c:yMode val="edge"/>
          <c:x val="0.13250185073019721"/>
          <c:y val="0.13860127157130267"/>
          <c:w val="0.63658994548758363"/>
          <c:h val="0.62848005034792997"/>
        </c:manualLayout>
      </c:layout>
      <c:scatterChart>
        <c:scatterStyle val="lineMarker"/>
        <c:ser>
          <c:idx val="1"/>
          <c:order val="0"/>
          <c:tx>
            <c:v>Coagulometer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Sheet1!$N$10:$N$14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Sheet1!$N$10:$N$14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Sheet1!$I$10:$I$14</c:f>
              <c:numCache>
                <c:formatCode>General</c:formatCode>
                <c:ptCount val="5"/>
                <c:pt idx="0">
                  <c:v>34</c:v>
                </c:pt>
                <c:pt idx="1">
                  <c:v>26.3</c:v>
                </c:pt>
                <c:pt idx="2">
                  <c:v>32.5</c:v>
                </c:pt>
                <c:pt idx="3">
                  <c:v>39</c:v>
                </c:pt>
                <c:pt idx="4">
                  <c:v>45</c:v>
                </c:pt>
              </c:numCache>
            </c:numRef>
          </c:yVal>
        </c:ser>
        <c:ser>
          <c:idx val="0"/>
          <c:order val="1"/>
          <c:tx>
            <c:v>QCM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plus"/>
            <c:size val="7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Sheet1!$N$10:$N$14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Sheet1!$N$10:$N$14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Sheet1!$H$10:$H$14</c:f>
              <c:numCache>
                <c:formatCode>General</c:formatCode>
                <c:ptCount val="5"/>
                <c:pt idx="0">
                  <c:v>24.7</c:v>
                </c:pt>
                <c:pt idx="1">
                  <c:v>23.7</c:v>
                </c:pt>
                <c:pt idx="2">
                  <c:v>32.5</c:v>
                </c:pt>
                <c:pt idx="3">
                  <c:v>39</c:v>
                </c:pt>
                <c:pt idx="4">
                  <c:v>44.8</c:v>
                </c:pt>
              </c:numCache>
            </c:numRef>
          </c:yVal>
        </c:ser>
        <c:axId val="68237568"/>
        <c:axId val="68243840"/>
      </c:scatterChart>
      <c:valAx>
        <c:axId val="68237568"/>
        <c:scaling>
          <c:orientation val="minMax"/>
          <c:max val="6.5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 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243840"/>
        <c:crosses val="autoZero"/>
        <c:crossBetween val="midCat"/>
        <c:majorUnit val="1.5"/>
      </c:valAx>
      <c:valAx>
        <c:axId val="68243840"/>
        <c:scaling>
          <c:orientation val="minMax"/>
          <c:max val="70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i="1"/>
                  <a:t>aPTT / </a:t>
                </a:r>
                <a:r>
                  <a:rPr lang="en-US"/>
                  <a:t>s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237568"/>
        <c:crosses val="autoZero"/>
        <c:crossBetween val="midCat"/>
        <c:majorUnit val="10"/>
        <c:minorUnit val="10"/>
      </c:valAx>
    </c:plotArea>
    <c:legend>
      <c:legendPos val="r"/>
      <c:layout>
        <c:manualLayout>
          <c:xMode val="edge"/>
          <c:yMode val="edge"/>
          <c:x val="0.61105089987932593"/>
          <c:y val="0.48684291017505416"/>
          <c:w val="0.38894910012067552"/>
          <c:h val="0.23460677549790956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n-US" sz="1400"/>
              <a:t>[Platelets 0.15 million</a:t>
            </a:r>
            <a:r>
              <a:rPr lang="en-US" sz="1400" baseline="0"/>
              <a:t>]</a:t>
            </a:r>
            <a:endParaRPr lang="en-US" sz="1400"/>
          </a:p>
        </c:rich>
      </c:tx>
    </c:title>
    <c:plotArea>
      <c:layout>
        <c:manualLayout>
          <c:layoutTarget val="inner"/>
          <c:xMode val="edge"/>
          <c:yMode val="edge"/>
          <c:x val="0.13250185073019721"/>
          <c:y val="0.13860127157130184"/>
          <c:w val="0.63658994548758363"/>
          <c:h val="0.62848005034792997"/>
        </c:manualLayout>
      </c:layout>
      <c:scatterChart>
        <c:scatterStyle val="lineMarker"/>
        <c:ser>
          <c:idx val="1"/>
          <c:order val="0"/>
          <c:tx>
            <c:v>Coagulometer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Sheet1!$N$34:$N$38</c:f>
                <c:numCache>
                  <c:formatCode>General</c:formatCode>
                  <c:ptCount val="5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Sheet1!$N$34:$N$38</c:f>
                <c:numCache>
                  <c:formatCode>General</c:formatCode>
                  <c:ptCount val="5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0.75000000000000588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Sheet1!$I$18:$I$22</c:f>
              <c:numCache>
                <c:formatCode>General</c:formatCode>
                <c:ptCount val="5"/>
                <c:pt idx="0">
                  <c:v>37</c:v>
                </c:pt>
                <c:pt idx="1">
                  <c:v>38.700000000000003</c:v>
                </c:pt>
                <c:pt idx="2">
                  <c:v>33.200000000000003</c:v>
                </c:pt>
                <c:pt idx="3">
                  <c:v>39</c:v>
                </c:pt>
                <c:pt idx="4">
                  <c:v>46</c:v>
                </c:pt>
              </c:numCache>
            </c:numRef>
          </c:yVal>
        </c:ser>
        <c:ser>
          <c:idx val="0"/>
          <c:order val="1"/>
          <c:tx>
            <c:v>QCM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plus"/>
            <c:size val="7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Sheet1!$N$34:$N$38</c:f>
                <c:numCache>
                  <c:formatCode>General</c:formatCode>
                  <c:ptCount val="5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Sheet1!$N$34:$N$38</c:f>
                <c:numCache>
                  <c:formatCode>General</c:formatCode>
                  <c:ptCount val="5"/>
                  <c:pt idx="0">
                    <c:v>0.5</c:v>
                  </c:pt>
                  <c:pt idx="1">
                    <c:v>0.5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0.75000000000000588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Sheet1!$H$18:$H$22</c:f>
              <c:numCache>
                <c:formatCode>General</c:formatCode>
                <c:ptCount val="5"/>
                <c:pt idx="0">
                  <c:v>31.5</c:v>
                </c:pt>
                <c:pt idx="1">
                  <c:v>33.5</c:v>
                </c:pt>
                <c:pt idx="2">
                  <c:v>36.1</c:v>
                </c:pt>
                <c:pt idx="3">
                  <c:v>42</c:v>
                </c:pt>
                <c:pt idx="4">
                  <c:v>49.5</c:v>
                </c:pt>
              </c:numCache>
            </c:numRef>
          </c:yVal>
        </c:ser>
        <c:axId val="68266240"/>
        <c:axId val="68265088"/>
      </c:scatterChart>
      <c:valAx>
        <c:axId val="68266240"/>
        <c:scaling>
          <c:orientation val="minMax"/>
          <c:max val="6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</a:t>
                </a:r>
                <a:r>
                  <a:rPr lang="en-US" i="1" baseline="0"/>
                  <a:t> </a:t>
                </a:r>
                <a:r>
                  <a:rPr lang="en-US" i="1"/>
                  <a:t>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265088"/>
        <c:crosses val="autoZero"/>
        <c:crossBetween val="midCat"/>
        <c:majorUnit val="1.5"/>
      </c:valAx>
      <c:valAx>
        <c:axId val="68265088"/>
        <c:scaling>
          <c:orientation val="minMax"/>
          <c:max val="50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i="1"/>
                  <a:t>aPTT /</a:t>
                </a:r>
                <a:r>
                  <a:rPr lang="en-US" i="1" baseline="0"/>
                  <a:t> </a:t>
                </a:r>
                <a:r>
                  <a:rPr lang="en-US"/>
                  <a:t>s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266240"/>
        <c:crosses val="autoZero"/>
        <c:crossBetween val="midCat"/>
        <c:majorUnit val="10"/>
        <c:minorUnit val="5"/>
      </c:valAx>
    </c:plotArea>
    <c:legend>
      <c:legendPos val="r"/>
      <c:layout>
        <c:manualLayout>
          <c:xMode val="edge"/>
          <c:yMode val="edge"/>
          <c:x val="0.65819854086035867"/>
          <c:y val="0.41869367146545688"/>
          <c:w val="0.32684416566573443"/>
          <c:h val="0.20586450131233641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n-US" sz="1400"/>
              <a:t>[Platelets 0.05 million</a:t>
            </a:r>
            <a:r>
              <a:rPr lang="en-US" sz="1400" baseline="0"/>
              <a:t>]</a:t>
            </a:r>
            <a:endParaRPr lang="en-US" sz="1400"/>
          </a:p>
        </c:rich>
      </c:tx>
    </c:title>
    <c:plotArea>
      <c:layout>
        <c:manualLayout>
          <c:layoutTarget val="inner"/>
          <c:xMode val="edge"/>
          <c:yMode val="edge"/>
          <c:x val="0.13250185073019721"/>
          <c:y val="0.13860127157130192"/>
          <c:w val="0.63658994548758363"/>
          <c:h val="0.62848005034792997"/>
        </c:manualLayout>
      </c:layout>
      <c:scatterChart>
        <c:scatterStyle val="lineMarker"/>
        <c:ser>
          <c:idx val="1"/>
          <c:order val="0"/>
          <c:tx>
            <c:v>Coagulometer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Sheet1!$N$26:$N$30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0.70000000000000062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Sheet1!$N$26:$N$30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0.70000000000000062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0.75000000000000588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Sheet1!$I$26:$I$30</c:f>
              <c:numCache>
                <c:formatCode>General</c:formatCode>
                <c:ptCount val="5"/>
                <c:pt idx="0">
                  <c:v>54.4</c:v>
                </c:pt>
                <c:pt idx="1">
                  <c:v>41.2</c:v>
                </c:pt>
                <c:pt idx="2">
                  <c:v>41.1</c:v>
                </c:pt>
                <c:pt idx="3">
                  <c:v>44</c:v>
                </c:pt>
                <c:pt idx="4">
                  <c:v>46.1</c:v>
                </c:pt>
              </c:numCache>
            </c:numRef>
          </c:yVal>
        </c:ser>
        <c:ser>
          <c:idx val="0"/>
          <c:order val="1"/>
          <c:tx>
            <c:v>QCM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plus"/>
            <c:size val="7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Sheet1!$N$26:$N$30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0.70000000000000062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plus>
            <c:minus>
              <c:numRef>
                <c:f>Sheet1!$N$26:$N$30</c:f>
                <c:numCache>
                  <c:formatCode>General</c:formatCode>
                  <c:ptCount val="5"/>
                  <c:pt idx="0">
                    <c:v>1</c:v>
                  </c:pt>
                  <c:pt idx="1">
                    <c:v>0.70000000000000062</c:v>
                  </c:pt>
                  <c:pt idx="2">
                    <c:v>0.5</c:v>
                  </c:pt>
                  <c:pt idx="3">
                    <c:v>0.5</c:v>
                  </c:pt>
                  <c:pt idx="4">
                    <c:v>0.5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0.75000000000000588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Sheet1!$H$26:$H$30</c:f>
              <c:numCache>
                <c:formatCode>General</c:formatCode>
                <c:ptCount val="5"/>
                <c:pt idx="0">
                  <c:v>41.2</c:v>
                </c:pt>
                <c:pt idx="1">
                  <c:v>29.4</c:v>
                </c:pt>
                <c:pt idx="2">
                  <c:v>35.6</c:v>
                </c:pt>
                <c:pt idx="3">
                  <c:v>42</c:v>
                </c:pt>
                <c:pt idx="4">
                  <c:v>50</c:v>
                </c:pt>
              </c:numCache>
            </c:numRef>
          </c:yVal>
        </c:ser>
        <c:axId val="68070400"/>
        <c:axId val="68246912"/>
      </c:scatterChart>
      <c:valAx>
        <c:axId val="68070400"/>
        <c:scaling>
          <c:orientation val="minMax"/>
          <c:max val="6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</a:t>
                </a:r>
                <a:r>
                  <a:rPr lang="en-US" i="1" baseline="0"/>
                  <a:t> </a:t>
                </a:r>
                <a:r>
                  <a:rPr lang="en-US" i="1"/>
                  <a:t>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246912"/>
        <c:crosses val="autoZero"/>
        <c:crossBetween val="midCat"/>
        <c:majorUnit val="1.5"/>
      </c:valAx>
      <c:valAx>
        <c:axId val="68246912"/>
        <c:scaling>
          <c:orientation val="minMax"/>
          <c:max val="60"/>
          <c:min val="2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i="1"/>
                  <a:t>aPTT /</a:t>
                </a:r>
                <a:r>
                  <a:rPr lang="en-US" i="1" baseline="0"/>
                  <a:t> </a:t>
                </a:r>
                <a:r>
                  <a:rPr lang="en-US"/>
                  <a:t>s</a:t>
                </a:r>
              </a:p>
            </c:rich>
          </c:tx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8070400"/>
        <c:crosses val="autoZero"/>
        <c:crossBetween val="midCat"/>
        <c:majorUnit val="10"/>
        <c:minorUnit val="10"/>
      </c:valAx>
    </c:plotArea>
    <c:legend>
      <c:legendPos val="r"/>
      <c:layout>
        <c:manualLayout>
          <c:xMode val="edge"/>
          <c:yMode val="edge"/>
          <c:x val="0.65974769282872392"/>
          <c:y val="0.41869367146545688"/>
          <c:w val="0.32529506392346258"/>
          <c:h val="0.21790135608049138"/>
        </c:manualLayout>
      </c:layout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15498725483522297"/>
          <c:y val="4.4501278772378486E-2"/>
          <c:w val="0.52177539767183645"/>
          <c:h val="0.73687684180142443"/>
        </c:manualLayout>
      </c:layout>
      <c:scatterChart>
        <c:scatterStyle val="smoothMarker"/>
        <c:ser>
          <c:idx val="5"/>
          <c:order val="0"/>
          <c:tx>
            <c:v>Plasma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Sheet1!$F$1:$F$936</c:f>
              <c:numCache>
                <c:formatCode>General</c:formatCode>
                <c:ptCount val="936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17</c:v>
                </c:pt>
                <c:pt idx="4">
                  <c:v>23</c:v>
                </c:pt>
                <c:pt idx="5">
                  <c:v>32</c:v>
                </c:pt>
                <c:pt idx="6">
                  <c:v>35</c:v>
                </c:pt>
                <c:pt idx="7">
                  <c:v>43</c:v>
                </c:pt>
                <c:pt idx="8">
                  <c:v>45</c:v>
                </c:pt>
                <c:pt idx="9">
                  <c:v>53</c:v>
                </c:pt>
                <c:pt idx="10">
                  <c:v>59</c:v>
                </c:pt>
                <c:pt idx="11">
                  <c:v>61</c:v>
                </c:pt>
                <c:pt idx="12">
                  <c:v>65</c:v>
                </c:pt>
                <c:pt idx="13">
                  <c:v>69</c:v>
                </c:pt>
                <c:pt idx="14">
                  <c:v>69</c:v>
                </c:pt>
                <c:pt idx="15">
                  <c:v>-35</c:v>
                </c:pt>
                <c:pt idx="16">
                  <c:v>-67</c:v>
                </c:pt>
                <c:pt idx="17">
                  <c:v>-95</c:v>
                </c:pt>
                <c:pt idx="18">
                  <c:v>-92</c:v>
                </c:pt>
                <c:pt idx="19">
                  <c:v>-80</c:v>
                </c:pt>
                <c:pt idx="20">
                  <c:v>-77</c:v>
                </c:pt>
                <c:pt idx="21">
                  <c:v>-80</c:v>
                </c:pt>
                <c:pt idx="22">
                  <c:v>-94</c:v>
                </c:pt>
                <c:pt idx="23">
                  <c:v>-98</c:v>
                </c:pt>
                <c:pt idx="24">
                  <c:v>-104</c:v>
                </c:pt>
                <c:pt idx="25">
                  <c:v>-108</c:v>
                </c:pt>
                <c:pt idx="26">
                  <c:v>-113</c:v>
                </c:pt>
                <c:pt idx="27">
                  <c:v>-118</c:v>
                </c:pt>
                <c:pt idx="28">
                  <c:v>-121</c:v>
                </c:pt>
                <c:pt idx="29">
                  <c:v>-126</c:v>
                </c:pt>
                <c:pt idx="30">
                  <c:v>-131</c:v>
                </c:pt>
                <c:pt idx="31">
                  <c:v>-134</c:v>
                </c:pt>
                <c:pt idx="32">
                  <c:v>-138</c:v>
                </c:pt>
                <c:pt idx="33">
                  <c:v>-140</c:v>
                </c:pt>
                <c:pt idx="34">
                  <c:v>-144</c:v>
                </c:pt>
                <c:pt idx="35">
                  <c:v>-148</c:v>
                </c:pt>
                <c:pt idx="36">
                  <c:v>-150</c:v>
                </c:pt>
                <c:pt idx="37">
                  <c:v>-154</c:v>
                </c:pt>
                <c:pt idx="38">
                  <c:v>-158</c:v>
                </c:pt>
                <c:pt idx="39">
                  <c:v>-160</c:v>
                </c:pt>
                <c:pt idx="40">
                  <c:v>-164</c:v>
                </c:pt>
                <c:pt idx="41">
                  <c:v>-166</c:v>
                </c:pt>
                <c:pt idx="42">
                  <c:v>-170</c:v>
                </c:pt>
                <c:pt idx="43">
                  <c:v>-176</c:v>
                </c:pt>
                <c:pt idx="44">
                  <c:v>-180</c:v>
                </c:pt>
                <c:pt idx="45">
                  <c:v>-190</c:v>
                </c:pt>
                <c:pt idx="46">
                  <c:v>-204</c:v>
                </c:pt>
                <c:pt idx="47">
                  <c:v>-212</c:v>
                </c:pt>
                <c:pt idx="48">
                  <c:v>-234</c:v>
                </c:pt>
                <c:pt idx="49">
                  <c:v>-247</c:v>
                </c:pt>
                <c:pt idx="50">
                  <c:v>-277</c:v>
                </c:pt>
                <c:pt idx="51">
                  <c:v>-293</c:v>
                </c:pt>
                <c:pt idx="52">
                  <c:v>-328</c:v>
                </c:pt>
                <c:pt idx="53">
                  <c:v>-346</c:v>
                </c:pt>
                <c:pt idx="54">
                  <c:v>-381</c:v>
                </c:pt>
                <c:pt idx="55">
                  <c:v>-413</c:v>
                </c:pt>
                <c:pt idx="56">
                  <c:v>-427</c:v>
                </c:pt>
                <c:pt idx="57">
                  <c:v>-453</c:v>
                </c:pt>
                <c:pt idx="58">
                  <c:v>-463</c:v>
                </c:pt>
                <c:pt idx="59">
                  <c:v>-482</c:v>
                </c:pt>
                <c:pt idx="60">
                  <c:v>-491</c:v>
                </c:pt>
                <c:pt idx="61">
                  <c:v>-504</c:v>
                </c:pt>
                <c:pt idx="62">
                  <c:v>-515</c:v>
                </c:pt>
                <c:pt idx="63">
                  <c:v>-520</c:v>
                </c:pt>
                <c:pt idx="64">
                  <c:v>-531</c:v>
                </c:pt>
                <c:pt idx="65">
                  <c:v>-537</c:v>
                </c:pt>
                <c:pt idx="66">
                  <c:v>-541</c:v>
                </c:pt>
                <c:pt idx="67">
                  <c:v>-541</c:v>
                </c:pt>
                <c:pt idx="68">
                  <c:v>-545</c:v>
                </c:pt>
                <c:pt idx="69">
                  <c:v>-549</c:v>
                </c:pt>
                <c:pt idx="70">
                  <c:v>-555</c:v>
                </c:pt>
                <c:pt idx="71">
                  <c:v>-559</c:v>
                </c:pt>
                <c:pt idx="72">
                  <c:v>-561</c:v>
                </c:pt>
                <c:pt idx="73">
                  <c:v>-563</c:v>
                </c:pt>
                <c:pt idx="74">
                  <c:v>-565</c:v>
                </c:pt>
                <c:pt idx="75">
                  <c:v>-567</c:v>
                </c:pt>
                <c:pt idx="76">
                  <c:v>-570</c:v>
                </c:pt>
                <c:pt idx="77">
                  <c:v>-571</c:v>
                </c:pt>
                <c:pt idx="78">
                  <c:v>-573</c:v>
                </c:pt>
                <c:pt idx="79">
                  <c:v>-575</c:v>
                </c:pt>
                <c:pt idx="80">
                  <c:v>-577</c:v>
                </c:pt>
                <c:pt idx="81">
                  <c:v>-579</c:v>
                </c:pt>
                <c:pt idx="82">
                  <c:v>-579</c:v>
                </c:pt>
                <c:pt idx="83">
                  <c:v>-581</c:v>
                </c:pt>
                <c:pt idx="84">
                  <c:v>-582</c:v>
                </c:pt>
                <c:pt idx="85">
                  <c:v>-583</c:v>
                </c:pt>
                <c:pt idx="86">
                  <c:v>-584</c:v>
                </c:pt>
                <c:pt idx="87">
                  <c:v>-585</c:v>
                </c:pt>
                <c:pt idx="88">
                  <c:v>-587</c:v>
                </c:pt>
                <c:pt idx="89">
                  <c:v>-588</c:v>
                </c:pt>
                <c:pt idx="90">
                  <c:v>-589</c:v>
                </c:pt>
                <c:pt idx="91">
                  <c:v>-590</c:v>
                </c:pt>
                <c:pt idx="92">
                  <c:v>-591</c:v>
                </c:pt>
                <c:pt idx="93">
                  <c:v>-592</c:v>
                </c:pt>
                <c:pt idx="94">
                  <c:v>-593</c:v>
                </c:pt>
                <c:pt idx="95">
                  <c:v>-594</c:v>
                </c:pt>
                <c:pt idx="96">
                  <c:v>-595</c:v>
                </c:pt>
                <c:pt idx="97">
                  <c:v>-595</c:v>
                </c:pt>
                <c:pt idx="98">
                  <c:v>-597</c:v>
                </c:pt>
                <c:pt idx="99">
                  <c:v>-597</c:v>
                </c:pt>
                <c:pt idx="100">
                  <c:v>-597</c:v>
                </c:pt>
                <c:pt idx="101">
                  <c:v>-599</c:v>
                </c:pt>
                <c:pt idx="102">
                  <c:v>-601</c:v>
                </c:pt>
                <c:pt idx="103">
                  <c:v>-601</c:v>
                </c:pt>
                <c:pt idx="104">
                  <c:v>-602</c:v>
                </c:pt>
                <c:pt idx="105">
                  <c:v>-602</c:v>
                </c:pt>
                <c:pt idx="106">
                  <c:v>-602</c:v>
                </c:pt>
                <c:pt idx="107">
                  <c:v>-604</c:v>
                </c:pt>
                <c:pt idx="108">
                  <c:v>-604</c:v>
                </c:pt>
                <c:pt idx="109">
                  <c:v>-605</c:v>
                </c:pt>
                <c:pt idx="110">
                  <c:v>-605</c:v>
                </c:pt>
                <c:pt idx="111">
                  <c:v>-606</c:v>
                </c:pt>
                <c:pt idx="112">
                  <c:v>-606</c:v>
                </c:pt>
                <c:pt idx="113">
                  <c:v>-607</c:v>
                </c:pt>
                <c:pt idx="114">
                  <c:v>-607</c:v>
                </c:pt>
                <c:pt idx="115">
                  <c:v>-608</c:v>
                </c:pt>
                <c:pt idx="116">
                  <c:v>-609</c:v>
                </c:pt>
                <c:pt idx="117">
                  <c:v>-609</c:v>
                </c:pt>
                <c:pt idx="118">
                  <c:v>-609</c:v>
                </c:pt>
                <c:pt idx="119">
                  <c:v>-609</c:v>
                </c:pt>
                <c:pt idx="120">
                  <c:v>-610</c:v>
                </c:pt>
                <c:pt idx="121">
                  <c:v>-611</c:v>
                </c:pt>
                <c:pt idx="122">
                  <c:v>-611</c:v>
                </c:pt>
                <c:pt idx="123">
                  <c:v>-611</c:v>
                </c:pt>
                <c:pt idx="124">
                  <c:v>-612</c:v>
                </c:pt>
                <c:pt idx="125">
                  <c:v>-613</c:v>
                </c:pt>
                <c:pt idx="126">
                  <c:v>-613</c:v>
                </c:pt>
                <c:pt idx="127">
                  <c:v>-613</c:v>
                </c:pt>
                <c:pt idx="128">
                  <c:v>-614</c:v>
                </c:pt>
                <c:pt idx="129">
                  <c:v>-614</c:v>
                </c:pt>
                <c:pt idx="130">
                  <c:v>-615</c:v>
                </c:pt>
                <c:pt idx="131">
                  <c:v>-615</c:v>
                </c:pt>
                <c:pt idx="132">
                  <c:v>-615</c:v>
                </c:pt>
                <c:pt idx="133">
                  <c:v>-615</c:v>
                </c:pt>
                <c:pt idx="134">
                  <c:v>-615</c:v>
                </c:pt>
                <c:pt idx="135">
                  <c:v>-615</c:v>
                </c:pt>
                <c:pt idx="136">
                  <c:v>-617</c:v>
                </c:pt>
                <c:pt idx="137">
                  <c:v>-617</c:v>
                </c:pt>
                <c:pt idx="138">
                  <c:v>-617</c:v>
                </c:pt>
                <c:pt idx="139">
                  <c:v>-617</c:v>
                </c:pt>
                <c:pt idx="140">
                  <c:v>-617</c:v>
                </c:pt>
                <c:pt idx="141">
                  <c:v>-618</c:v>
                </c:pt>
                <c:pt idx="142">
                  <c:v>-618</c:v>
                </c:pt>
                <c:pt idx="143">
                  <c:v>-618</c:v>
                </c:pt>
                <c:pt idx="144">
                  <c:v>-619</c:v>
                </c:pt>
                <c:pt idx="145">
                  <c:v>-619</c:v>
                </c:pt>
                <c:pt idx="146">
                  <c:v>-619</c:v>
                </c:pt>
                <c:pt idx="147">
                  <c:v>-619</c:v>
                </c:pt>
                <c:pt idx="148">
                  <c:v>-619</c:v>
                </c:pt>
                <c:pt idx="149">
                  <c:v>-620</c:v>
                </c:pt>
                <c:pt idx="150">
                  <c:v>-620</c:v>
                </c:pt>
                <c:pt idx="151">
                  <c:v>-621</c:v>
                </c:pt>
                <c:pt idx="152">
                  <c:v>-621</c:v>
                </c:pt>
                <c:pt idx="153">
                  <c:v>-621</c:v>
                </c:pt>
                <c:pt idx="154">
                  <c:v>-621</c:v>
                </c:pt>
                <c:pt idx="155">
                  <c:v>-621</c:v>
                </c:pt>
                <c:pt idx="156">
                  <c:v>-622</c:v>
                </c:pt>
                <c:pt idx="157">
                  <c:v>-622</c:v>
                </c:pt>
                <c:pt idx="158">
                  <c:v>-623</c:v>
                </c:pt>
                <c:pt idx="159">
                  <c:v>-623</c:v>
                </c:pt>
                <c:pt idx="160">
                  <c:v>-623</c:v>
                </c:pt>
                <c:pt idx="161">
                  <c:v>-623</c:v>
                </c:pt>
                <c:pt idx="162">
                  <c:v>-623</c:v>
                </c:pt>
                <c:pt idx="163">
                  <c:v>-623</c:v>
                </c:pt>
                <c:pt idx="164">
                  <c:v>-624</c:v>
                </c:pt>
                <c:pt idx="165">
                  <c:v>-624</c:v>
                </c:pt>
                <c:pt idx="166">
                  <c:v>-625</c:v>
                </c:pt>
                <c:pt idx="167">
                  <c:v>-625</c:v>
                </c:pt>
                <c:pt idx="168">
                  <c:v>-625</c:v>
                </c:pt>
                <c:pt idx="169">
                  <c:v>-625</c:v>
                </c:pt>
                <c:pt idx="170">
                  <c:v>-625</c:v>
                </c:pt>
                <c:pt idx="171">
                  <c:v>-625</c:v>
                </c:pt>
                <c:pt idx="172">
                  <c:v>-625</c:v>
                </c:pt>
                <c:pt idx="173">
                  <c:v>-625</c:v>
                </c:pt>
                <c:pt idx="174">
                  <c:v>-625</c:v>
                </c:pt>
                <c:pt idx="175">
                  <c:v>-626</c:v>
                </c:pt>
                <c:pt idx="176">
                  <c:v>-626</c:v>
                </c:pt>
                <c:pt idx="177">
                  <c:v>-626</c:v>
                </c:pt>
                <c:pt idx="178">
                  <c:v>-626</c:v>
                </c:pt>
                <c:pt idx="179">
                  <c:v>-627</c:v>
                </c:pt>
                <c:pt idx="180">
                  <c:v>-627</c:v>
                </c:pt>
                <c:pt idx="181">
                  <c:v>-627</c:v>
                </c:pt>
                <c:pt idx="182">
                  <c:v>-627</c:v>
                </c:pt>
                <c:pt idx="183">
                  <c:v>-627</c:v>
                </c:pt>
                <c:pt idx="184">
                  <c:v>-627</c:v>
                </c:pt>
                <c:pt idx="185">
                  <c:v>-627</c:v>
                </c:pt>
                <c:pt idx="186">
                  <c:v>-627</c:v>
                </c:pt>
                <c:pt idx="187">
                  <c:v>-628</c:v>
                </c:pt>
                <c:pt idx="188">
                  <c:v>-627</c:v>
                </c:pt>
                <c:pt idx="189">
                  <c:v>-628</c:v>
                </c:pt>
                <c:pt idx="190">
                  <c:v>-628</c:v>
                </c:pt>
                <c:pt idx="191">
                  <c:v>-629</c:v>
                </c:pt>
                <c:pt idx="192">
                  <c:v>-628</c:v>
                </c:pt>
                <c:pt idx="193">
                  <c:v>-629</c:v>
                </c:pt>
                <c:pt idx="194">
                  <c:v>-629</c:v>
                </c:pt>
                <c:pt idx="195">
                  <c:v>-629</c:v>
                </c:pt>
                <c:pt idx="196">
                  <c:v>-629</c:v>
                </c:pt>
                <c:pt idx="197">
                  <c:v>-629</c:v>
                </c:pt>
                <c:pt idx="198">
                  <c:v>-629</c:v>
                </c:pt>
                <c:pt idx="199">
                  <c:v>-629</c:v>
                </c:pt>
                <c:pt idx="200">
                  <c:v>-629</c:v>
                </c:pt>
                <c:pt idx="201">
                  <c:v>-629</c:v>
                </c:pt>
                <c:pt idx="202">
                  <c:v>-629</c:v>
                </c:pt>
                <c:pt idx="203">
                  <c:v>-630</c:v>
                </c:pt>
                <c:pt idx="204">
                  <c:v>-630</c:v>
                </c:pt>
                <c:pt idx="205">
                  <c:v>-630</c:v>
                </c:pt>
                <c:pt idx="206">
                  <c:v>-630</c:v>
                </c:pt>
                <c:pt idx="207">
                  <c:v>-631</c:v>
                </c:pt>
                <c:pt idx="208">
                  <c:v>-630</c:v>
                </c:pt>
                <c:pt idx="209">
                  <c:v>-631</c:v>
                </c:pt>
                <c:pt idx="210">
                  <c:v>-631</c:v>
                </c:pt>
                <c:pt idx="211">
                  <c:v>-631</c:v>
                </c:pt>
                <c:pt idx="212">
                  <c:v>-631</c:v>
                </c:pt>
                <c:pt idx="213">
                  <c:v>-631</c:v>
                </c:pt>
                <c:pt idx="214">
                  <c:v>-631</c:v>
                </c:pt>
                <c:pt idx="215">
                  <c:v>-631</c:v>
                </c:pt>
                <c:pt idx="216">
                  <c:v>-631</c:v>
                </c:pt>
                <c:pt idx="217">
                  <c:v>-631</c:v>
                </c:pt>
                <c:pt idx="218">
                  <c:v>-631</c:v>
                </c:pt>
                <c:pt idx="219">
                  <c:v>-631</c:v>
                </c:pt>
                <c:pt idx="220">
                  <c:v>-631</c:v>
                </c:pt>
                <c:pt idx="221">
                  <c:v>-631</c:v>
                </c:pt>
                <c:pt idx="222">
                  <c:v>-632</c:v>
                </c:pt>
                <c:pt idx="223">
                  <c:v>-632</c:v>
                </c:pt>
                <c:pt idx="224">
                  <c:v>-632</c:v>
                </c:pt>
                <c:pt idx="225">
                  <c:v>-632</c:v>
                </c:pt>
                <c:pt idx="226">
                  <c:v>-632</c:v>
                </c:pt>
                <c:pt idx="227">
                  <c:v>-632</c:v>
                </c:pt>
                <c:pt idx="228">
                  <c:v>-632</c:v>
                </c:pt>
                <c:pt idx="229">
                  <c:v>-632</c:v>
                </c:pt>
                <c:pt idx="230">
                  <c:v>-632</c:v>
                </c:pt>
                <c:pt idx="231">
                  <c:v>-633</c:v>
                </c:pt>
                <c:pt idx="232">
                  <c:v>-633</c:v>
                </c:pt>
                <c:pt idx="233">
                  <c:v>-633</c:v>
                </c:pt>
                <c:pt idx="234">
                  <c:v>-633</c:v>
                </c:pt>
                <c:pt idx="235">
                  <c:v>-633</c:v>
                </c:pt>
                <c:pt idx="236">
                  <c:v>-633</c:v>
                </c:pt>
                <c:pt idx="237">
                  <c:v>-633</c:v>
                </c:pt>
                <c:pt idx="238">
                  <c:v>-633</c:v>
                </c:pt>
                <c:pt idx="239">
                  <c:v>-633</c:v>
                </c:pt>
                <c:pt idx="240">
                  <c:v>-633</c:v>
                </c:pt>
                <c:pt idx="241">
                  <c:v>-633</c:v>
                </c:pt>
                <c:pt idx="242">
                  <c:v>-633</c:v>
                </c:pt>
                <c:pt idx="243">
                  <c:v>-633</c:v>
                </c:pt>
                <c:pt idx="244">
                  <c:v>-633</c:v>
                </c:pt>
                <c:pt idx="245">
                  <c:v>-633</c:v>
                </c:pt>
                <c:pt idx="246">
                  <c:v>-633</c:v>
                </c:pt>
                <c:pt idx="247">
                  <c:v>-633</c:v>
                </c:pt>
                <c:pt idx="248">
                  <c:v>-633</c:v>
                </c:pt>
                <c:pt idx="249">
                  <c:v>-633</c:v>
                </c:pt>
                <c:pt idx="250">
                  <c:v>-633</c:v>
                </c:pt>
                <c:pt idx="251">
                  <c:v>-633</c:v>
                </c:pt>
                <c:pt idx="252">
                  <c:v>-633</c:v>
                </c:pt>
                <c:pt idx="253">
                  <c:v>-633.5</c:v>
                </c:pt>
                <c:pt idx="254">
                  <c:v>-634</c:v>
                </c:pt>
                <c:pt idx="255">
                  <c:v>-633</c:v>
                </c:pt>
                <c:pt idx="256">
                  <c:v>-633</c:v>
                </c:pt>
                <c:pt idx="257">
                  <c:v>-633</c:v>
                </c:pt>
                <c:pt idx="258">
                  <c:v>-634</c:v>
                </c:pt>
                <c:pt idx="259">
                  <c:v>-634</c:v>
                </c:pt>
                <c:pt idx="260">
                  <c:v>-634</c:v>
                </c:pt>
                <c:pt idx="261">
                  <c:v>-634</c:v>
                </c:pt>
                <c:pt idx="262">
                  <c:v>-634</c:v>
                </c:pt>
                <c:pt idx="263">
                  <c:v>-634</c:v>
                </c:pt>
                <c:pt idx="264">
                  <c:v>-635</c:v>
                </c:pt>
                <c:pt idx="265">
                  <c:v>-635</c:v>
                </c:pt>
                <c:pt idx="266">
                  <c:v>-634</c:v>
                </c:pt>
                <c:pt idx="267">
                  <c:v>-634</c:v>
                </c:pt>
                <c:pt idx="268">
                  <c:v>-635</c:v>
                </c:pt>
                <c:pt idx="269">
                  <c:v>-635</c:v>
                </c:pt>
                <c:pt idx="270">
                  <c:v>-635</c:v>
                </c:pt>
                <c:pt idx="271">
                  <c:v>-635</c:v>
                </c:pt>
                <c:pt idx="272">
                  <c:v>-635</c:v>
                </c:pt>
                <c:pt idx="273">
                  <c:v>-635</c:v>
                </c:pt>
                <c:pt idx="274">
                  <c:v>-635</c:v>
                </c:pt>
                <c:pt idx="275">
                  <c:v>-635</c:v>
                </c:pt>
                <c:pt idx="276">
                  <c:v>-635</c:v>
                </c:pt>
                <c:pt idx="277">
                  <c:v>-635</c:v>
                </c:pt>
                <c:pt idx="278">
                  <c:v>-635</c:v>
                </c:pt>
                <c:pt idx="279">
                  <c:v>-635</c:v>
                </c:pt>
                <c:pt idx="280">
                  <c:v>-635</c:v>
                </c:pt>
                <c:pt idx="281">
                  <c:v>-635</c:v>
                </c:pt>
                <c:pt idx="282">
                  <c:v>-635</c:v>
                </c:pt>
                <c:pt idx="283">
                  <c:v>-635</c:v>
                </c:pt>
                <c:pt idx="284">
                  <c:v>-635</c:v>
                </c:pt>
                <c:pt idx="285">
                  <c:v>-635</c:v>
                </c:pt>
                <c:pt idx="286">
                  <c:v>-635</c:v>
                </c:pt>
                <c:pt idx="287">
                  <c:v>-635</c:v>
                </c:pt>
                <c:pt idx="288">
                  <c:v>-635</c:v>
                </c:pt>
                <c:pt idx="289">
                  <c:v>-635</c:v>
                </c:pt>
                <c:pt idx="290">
                  <c:v>-636</c:v>
                </c:pt>
                <c:pt idx="291">
                  <c:v>-636</c:v>
                </c:pt>
                <c:pt idx="292">
                  <c:v>-636</c:v>
                </c:pt>
                <c:pt idx="293">
                  <c:v>-636</c:v>
                </c:pt>
                <c:pt idx="294">
                  <c:v>-636</c:v>
                </c:pt>
                <c:pt idx="295">
                  <c:v>-636</c:v>
                </c:pt>
                <c:pt idx="296">
                  <c:v>-636</c:v>
                </c:pt>
                <c:pt idx="297">
                  <c:v>-636</c:v>
                </c:pt>
                <c:pt idx="298">
                  <c:v>-636</c:v>
                </c:pt>
                <c:pt idx="299">
                  <c:v>-637</c:v>
                </c:pt>
                <c:pt idx="300">
                  <c:v>-636</c:v>
                </c:pt>
                <c:pt idx="301">
                  <c:v>-636</c:v>
                </c:pt>
                <c:pt idx="302">
                  <c:v>-636</c:v>
                </c:pt>
                <c:pt idx="303">
                  <c:v>-637</c:v>
                </c:pt>
                <c:pt idx="304">
                  <c:v>-637</c:v>
                </c:pt>
                <c:pt idx="305">
                  <c:v>-637</c:v>
                </c:pt>
                <c:pt idx="306">
                  <c:v>-637</c:v>
                </c:pt>
                <c:pt idx="307">
                  <c:v>-637</c:v>
                </c:pt>
                <c:pt idx="308">
                  <c:v>-637</c:v>
                </c:pt>
                <c:pt idx="309">
                  <c:v>-637</c:v>
                </c:pt>
                <c:pt idx="310">
                  <c:v>-637</c:v>
                </c:pt>
                <c:pt idx="311">
                  <c:v>-637</c:v>
                </c:pt>
                <c:pt idx="312">
                  <c:v>-637</c:v>
                </c:pt>
                <c:pt idx="313">
                  <c:v>-637</c:v>
                </c:pt>
                <c:pt idx="314">
                  <c:v>-637</c:v>
                </c:pt>
                <c:pt idx="315">
                  <c:v>-637</c:v>
                </c:pt>
                <c:pt idx="316">
                  <c:v>-637</c:v>
                </c:pt>
                <c:pt idx="317">
                  <c:v>-637</c:v>
                </c:pt>
                <c:pt idx="318">
                  <c:v>-637</c:v>
                </c:pt>
                <c:pt idx="319">
                  <c:v>-637</c:v>
                </c:pt>
                <c:pt idx="320">
                  <c:v>-637</c:v>
                </c:pt>
                <c:pt idx="321">
                  <c:v>-637</c:v>
                </c:pt>
                <c:pt idx="322">
                  <c:v>-637</c:v>
                </c:pt>
                <c:pt idx="323">
                  <c:v>-637</c:v>
                </c:pt>
                <c:pt idx="324">
                  <c:v>-637</c:v>
                </c:pt>
                <c:pt idx="325">
                  <c:v>-637</c:v>
                </c:pt>
                <c:pt idx="326">
                  <c:v>-637</c:v>
                </c:pt>
                <c:pt idx="327">
                  <c:v>-637</c:v>
                </c:pt>
                <c:pt idx="328">
                  <c:v>-637</c:v>
                </c:pt>
                <c:pt idx="329">
                  <c:v>-637</c:v>
                </c:pt>
                <c:pt idx="330">
                  <c:v>-637</c:v>
                </c:pt>
                <c:pt idx="331">
                  <c:v>-637</c:v>
                </c:pt>
                <c:pt idx="332">
                  <c:v>-637</c:v>
                </c:pt>
                <c:pt idx="333">
                  <c:v>-637</c:v>
                </c:pt>
                <c:pt idx="334">
                  <c:v>-637</c:v>
                </c:pt>
                <c:pt idx="335">
                  <c:v>-637</c:v>
                </c:pt>
                <c:pt idx="336">
                  <c:v>-637</c:v>
                </c:pt>
                <c:pt idx="337">
                  <c:v>-637</c:v>
                </c:pt>
                <c:pt idx="338">
                  <c:v>-637</c:v>
                </c:pt>
                <c:pt idx="339">
                  <c:v>-637</c:v>
                </c:pt>
                <c:pt idx="340">
                  <c:v>-637</c:v>
                </c:pt>
                <c:pt idx="341">
                  <c:v>-637</c:v>
                </c:pt>
                <c:pt idx="342">
                  <c:v>-637</c:v>
                </c:pt>
                <c:pt idx="343">
                  <c:v>-638</c:v>
                </c:pt>
                <c:pt idx="344">
                  <c:v>-637</c:v>
                </c:pt>
                <c:pt idx="345">
                  <c:v>-637</c:v>
                </c:pt>
                <c:pt idx="346">
                  <c:v>-637</c:v>
                </c:pt>
                <c:pt idx="347">
                  <c:v>-637</c:v>
                </c:pt>
                <c:pt idx="348">
                  <c:v>-638</c:v>
                </c:pt>
                <c:pt idx="349">
                  <c:v>-637</c:v>
                </c:pt>
                <c:pt idx="350">
                  <c:v>-638</c:v>
                </c:pt>
                <c:pt idx="351">
                  <c:v>-637</c:v>
                </c:pt>
                <c:pt idx="352">
                  <c:v>-638</c:v>
                </c:pt>
                <c:pt idx="353">
                  <c:v>-638</c:v>
                </c:pt>
                <c:pt idx="354">
                  <c:v>-638</c:v>
                </c:pt>
                <c:pt idx="355">
                  <c:v>-638</c:v>
                </c:pt>
                <c:pt idx="356">
                  <c:v>-638</c:v>
                </c:pt>
                <c:pt idx="357">
                  <c:v>-638</c:v>
                </c:pt>
                <c:pt idx="358">
                  <c:v>-638</c:v>
                </c:pt>
                <c:pt idx="359">
                  <c:v>-638</c:v>
                </c:pt>
                <c:pt idx="360">
                  <c:v>-638</c:v>
                </c:pt>
                <c:pt idx="361">
                  <c:v>-639</c:v>
                </c:pt>
                <c:pt idx="362">
                  <c:v>-638</c:v>
                </c:pt>
                <c:pt idx="363">
                  <c:v>-638.5</c:v>
                </c:pt>
                <c:pt idx="364">
                  <c:v>-639</c:v>
                </c:pt>
                <c:pt idx="365">
                  <c:v>-638</c:v>
                </c:pt>
                <c:pt idx="366">
                  <c:v>-638.5</c:v>
                </c:pt>
                <c:pt idx="367">
                  <c:v>-639</c:v>
                </c:pt>
                <c:pt idx="368">
                  <c:v>-638</c:v>
                </c:pt>
                <c:pt idx="369">
                  <c:v>-638</c:v>
                </c:pt>
                <c:pt idx="370">
                  <c:v>-638</c:v>
                </c:pt>
                <c:pt idx="371">
                  <c:v>-638</c:v>
                </c:pt>
                <c:pt idx="372">
                  <c:v>-638</c:v>
                </c:pt>
                <c:pt idx="373">
                  <c:v>-638.5</c:v>
                </c:pt>
                <c:pt idx="374">
                  <c:v>-639</c:v>
                </c:pt>
                <c:pt idx="375">
                  <c:v>-639</c:v>
                </c:pt>
                <c:pt idx="376">
                  <c:v>-638.5</c:v>
                </c:pt>
                <c:pt idx="377">
                  <c:v>-638</c:v>
                </c:pt>
                <c:pt idx="378">
                  <c:v>-638</c:v>
                </c:pt>
                <c:pt idx="379">
                  <c:v>-638</c:v>
                </c:pt>
                <c:pt idx="380">
                  <c:v>-638</c:v>
                </c:pt>
                <c:pt idx="381">
                  <c:v>-638</c:v>
                </c:pt>
                <c:pt idx="382">
                  <c:v>-638.5</c:v>
                </c:pt>
                <c:pt idx="383">
                  <c:v>-639</c:v>
                </c:pt>
                <c:pt idx="384">
                  <c:v>-638</c:v>
                </c:pt>
                <c:pt idx="385">
                  <c:v>-638.5</c:v>
                </c:pt>
                <c:pt idx="386">
                  <c:v>-639</c:v>
                </c:pt>
                <c:pt idx="387">
                  <c:v>-638</c:v>
                </c:pt>
                <c:pt idx="388">
                  <c:v>-638.5</c:v>
                </c:pt>
                <c:pt idx="389">
                  <c:v>-639</c:v>
                </c:pt>
                <c:pt idx="390">
                  <c:v>-638</c:v>
                </c:pt>
                <c:pt idx="391">
                  <c:v>-638.5</c:v>
                </c:pt>
                <c:pt idx="392">
                  <c:v>-639</c:v>
                </c:pt>
                <c:pt idx="393">
                  <c:v>-639</c:v>
                </c:pt>
                <c:pt idx="394">
                  <c:v>-638.5</c:v>
                </c:pt>
                <c:pt idx="395">
                  <c:v>-638</c:v>
                </c:pt>
                <c:pt idx="396">
                  <c:v>-639</c:v>
                </c:pt>
                <c:pt idx="397">
                  <c:v>-639</c:v>
                </c:pt>
                <c:pt idx="398">
                  <c:v>-639</c:v>
                </c:pt>
                <c:pt idx="399">
                  <c:v>-639</c:v>
                </c:pt>
                <c:pt idx="400">
                  <c:v>-639</c:v>
                </c:pt>
                <c:pt idx="401">
                  <c:v>-639</c:v>
                </c:pt>
                <c:pt idx="402">
                  <c:v>-639</c:v>
                </c:pt>
                <c:pt idx="403">
                  <c:v>-639</c:v>
                </c:pt>
                <c:pt idx="404">
                  <c:v>-639</c:v>
                </c:pt>
                <c:pt idx="405">
                  <c:v>-639</c:v>
                </c:pt>
                <c:pt idx="406">
                  <c:v>-639</c:v>
                </c:pt>
                <c:pt idx="407">
                  <c:v>-639</c:v>
                </c:pt>
                <c:pt idx="408">
                  <c:v>-639</c:v>
                </c:pt>
                <c:pt idx="409">
                  <c:v>-639</c:v>
                </c:pt>
                <c:pt idx="410">
                  <c:v>-639</c:v>
                </c:pt>
                <c:pt idx="411">
                  <c:v>-639</c:v>
                </c:pt>
                <c:pt idx="412">
                  <c:v>-639</c:v>
                </c:pt>
                <c:pt idx="413">
                  <c:v>-639</c:v>
                </c:pt>
                <c:pt idx="414">
                  <c:v>-639</c:v>
                </c:pt>
                <c:pt idx="415">
                  <c:v>-639</c:v>
                </c:pt>
                <c:pt idx="416">
                  <c:v>-639</c:v>
                </c:pt>
                <c:pt idx="417">
                  <c:v>-639</c:v>
                </c:pt>
                <c:pt idx="418">
                  <c:v>-639</c:v>
                </c:pt>
                <c:pt idx="419">
                  <c:v>-639</c:v>
                </c:pt>
                <c:pt idx="420">
                  <c:v>-639</c:v>
                </c:pt>
                <c:pt idx="421">
                  <c:v>-639</c:v>
                </c:pt>
                <c:pt idx="422">
                  <c:v>-639</c:v>
                </c:pt>
                <c:pt idx="423">
                  <c:v>-639</c:v>
                </c:pt>
                <c:pt idx="424">
                  <c:v>-639</c:v>
                </c:pt>
                <c:pt idx="425">
                  <c:v>-639</c:v>
                </c:pt>
                <c:pt idx="426">
                  <c:v>-639</c:v>
                </c:pt>
                <c:pt idx="427">
                  <c:v>-639</c:v>
                </c:pt>
                <c:pt idx="428">
                  <c:v>-639</c:v>
                </c:pt>
                <c:pt idx="429">
                  <c:v>-639</c:v>
                </c:pt>
                <c:pt idx="430">
                  <c:v>-639</c:v>
                </c:pt>
                <c:pt idx="431">
                  <c:v>-639</c:v>
                </c:pt>
                <c:pt idx="432">
                  <c:v>-639</c:v>
                </c:pt>
                <c:pt idx="433">
                  <c:v>-639</c:v>
                </c:pt>
                <c:pt idx="434">
                  <c:v>-639</c:v>
                </c:pt>
                <c:pt idx="435">
                  <c:v>-639</c:v>
                </c:pt>
                <c:pt idx="436">
                  <c:v>-639</c:v>
                </c:pt>
                <c:pt idx="437">
                  <c:v>-639</c:v>
                </c:pt>
                <c:pt idx="438">
                  <c:v>-639</c:v>
                </c:pt>
                <c:pt idx="439">
                  <c:v>-639</c:v>
                </c:pt>
                <c:pt idx="440">
                  <c:v>-639</c:v>
                </c:pt>
                <c:pt idx="441">
                  <c:v>-639</c:v>
                </c:pt>
                <c:pt idx="442">
                  <c:v>-639</c:v>
                </c:pt>
                <c:pt idx="443">
                  <c:v>-639</c:v>
                </c:pt>
                <c:pt idx="444">
                  <c:v>-639</c:v>
                </c:pt>
                <c:pt idx="445">
                  <c:v>-639</c:v>
                </c:pt>
                <c:pt idx="446">
                  <c:v>-639</c:v>
                </c:pt>
                <c:pt idx="447">
                  <c:v>-639</c:v>
                </c:pt>
                <c:pt idx="448">
                  <c:v>-639</c:v>
                </c:pt>
                <c:pt idx="449">
                  <c:v>-639</c:v>
                </c:pt>
                <c:pt idx="450">
                  <c:v>-639</c:v>
                </c:pt>
                <c:pt idx="451">
                  <c:v>-640</c:v>
                </c:pt>
                <c:pt idx="452">
                  <c:v>-639.5</c:v>
                </c:pt>
                <c:pt idx="453">
                  <c:v>-639</c:v>
                </c:pt>
                <c:pt idx="454">
                  <c:v>-640</c:v>
                </c:pt>
                <c:pt idx="455">
                  <c:v>-640</c:v>
                </c:pt>
                <c:pt idx="456">
                  <c:v>-640</c:v>
                </c:pt>
                <c:pt idx="457">
                  <c:v>-639</c:v>
                </c:pt>
                <c:pt idx="458">
                  <c:v>-639.5</c:v>
                </c:pt>
                <c:pt idx="459">
                  <c:v>-640</c:v>
                </c:pt>
                <c:pt idx="460">
                  <c:v>-641</c:v>
                </c:pt>
                <c:pt idx="461">
                  <c:v>-640</c:v>
                </c:pt>
                <c:pt idx="462">
                  <c:v>-640</c:v>
                </c:pt>
                <c:pt idx="463">
                  <c:v>-640</c:v>
                </c:pt>
                <c:pt idx="464">
                  <c:v>-640</c:v>
                </c:pt>
                <c:pt idx="465">
                  <c:v>-640</c:v>
                </c:pt>
                <c:pt idx="466">
                  <c:v>-640</c:v>
                </c:pt>
                <c:pt idx="467">
                  <c:v>-640.5</c:v>
                </c:pt>
                <c:pt idx="468">
                  <c:v>-641</c:v>
                </c:pt>
                <c:pt idx="469">
                  <c:v>-641</c:v>
                </c:pt>
                <c:pt idx="470">
                  <c:v>-641</c:v>
                </c:pt>
                <c:pt idx="471">
                  <c:v>-640.5</c:v>
                </c:pt>
                <c:pt idx="472">
                  <c:v>-640</c:v>
                </c:pt>
                <c:pt idx="473">
                  <c:v>-641</c:v>
                </c:pt>
                <c:pt idx="474">
                  <c:v>-641</c:v>
                </c:pt>
                <c:pt idx="475">
                  <c:v>-641</c:v>
                </c:pt>
                <c:pt idx="476">
                  <c:v>-641</c:v>
                </c:pt>
                <c:pt idx="477">
                  <c:v>-641</c:v>
                </c:pt>
                <c:pt idx="478">
                  <c:v>-641</c:v>
                </c:pt>
                <c:pt idx="479">
                  <c:v>-641</c:v>
                </c:pt>
                <c:pt idx="480">
                  <c:v>-641</c:v>
                </c:pt>
                <c:pt idx="481">
                  <c:v>-641</c:v>
                </c:pt>
                <c:pt idx="482">
                  <c:v>-641</c:v>
                </c:pt>
                <c:pt idx="483">
                  <c:v>-641</c:v>
                </c:pt>
                <c:pt idx="484">
                  <c:v>-641</c:v>
                </c:pt>
                <c:pt idx="485">
                  <c:v>-641</c:v>
                </c:pt>
                <c:pt idx="486">
                  <c:v>-641</c:v>
                </c:pt>
                <c:pt idx="487">
                  <c:v>-641</c:v>
                </c:pt>
                <c:pt idx="488">
                  <c:v>-641</c:v>
                </c:pt>
                <c:pt idx="489">
                  <c:v>-641</c:v>
                </c:pt>
                <c:pt idx="490">
                  <c:v>-641</c:v>
                </c:pt>
                <c:pt idx="491">
                  <c:v>-641</c:v>
                </c:pt>
                <c:pt idx="492">
                  <c:v>-641</c:v>
                </c:pt>
                <c:pt idx="493">
                  <c:v>-641</c:v>
                </c:pt>
                <c:pt idx="494">
                  <c:v>-641</c:v>
                </c:pt>
                <c:pt idx="495">
                  <c:v>-641</c:v>
                </c:pt>
                <c:pt idx="496">
                  <c:v>-641</c:v>
                </c:pt>
                <c:pt idx="497">
                  <c:v>-641</c:v>
                </c:pt>
                <c:pt idx="498">
                  <c:v>-641</c:v>
                </c:pt>
                <c:pt idx="499">
                  <c:v>-641</c:v>
                </c:pt>
                <c:pt idx="500">
                  <c:v>-641</c:v>
                </c:pt>
                <c:pt idx="501">
                  <c:v>-641</c:v>
                </c:pt>
                <c:pt idx="502">
                  <c:v>-641</c:v>
                </c:pt>
                <c:pt idx="503">
                  <c:v>-641</c:v>
                </c:pt>
                <c:pt idx="504">
                  <c:v>-641</c:v>
                </c:pt>
                <c:pt idx="505">
                  <c:v>-641</c:v>
                </c:pt>
                <c:pt idx="506">
                  <c:v>-641</c:v>
                </c:pt>
                <c:pt idx="507">
                  <c:v>-641</c:v>
                </c:pt>
                <c:pt idx="508">
                  <c:v>-641</c:v>
                </c:pt>
                <c:pt idx="509">
                  <c:v>-641</c:v>
                </c:pt>
                <c:pt idx="510">
                  <c:v>-641</c:v>
                </c:pt>
                <c:pt idx="511">
                  <c:v>-641</c:v>
                </c:pt>
                <c:pt idx="512">
                  <c:v>-641</c:v>
                </c:pt>
                <c:pt idx="513">
                  <c:v>-641</c:v>
                </c:pt>
                <c:pt idx="514">
                  <c:v>-641</c:v>
                </c:pt>
                <c:pt idx="515">
                  <c:v>-641</c:v>
                </c:pt>
                <c:pt idx="516">
                  <c:v>-641</c:v>
                </c:pt>
                <c:pt idx="517">
                  <c:v>-641</c:v>
                </c:pt>
                <c:pt idx="518">
                  <c:v>-641</c:v>
                </c:pt>
                <c:pt idx="519">
                  <c:v>-641</c:v>
                </c:pt>
                <c:pt idx="520">
                  <c:v>-641</c:v>
                </c:pt>
                <c:pt idx="521">
                  <c:v>-641</c:v>
                </c:pt>
                <c:pt idx="522">
                  <c:v>-641</c:v>
                </c:pt>
                <c:pt idx="523">
                  <c:v>-641</c:v>
                </c:pt>
                <c:pt idx="524">
                  <c:v>-641</c:v>
                </c:pt>
                <c:pt idx="525">
                  <c:v>-641</c:v>
                </c:pt>
                <c:pt idx="526">
                  <c:v>-641</c:v>
                </c:pt>
                <c:pt idx="527">
                  <c:v>-641</c:v>
                </c:pt>
                <c:pt idx="528">
                  <c:v>-641</c:v>
                </c:pt>
                <c:pt idx="529">
                  <c:v>-641</c:v>
                </c:pt>
                <c:pt idx="530">
                  <c:v>-641</c:v>
                </c:pt>
                <c:pt idx="531">
                  <c:v>-641</c:v>
                </c:pt>
                <c:pt idx="532">
                  <c:v>-641</c:v>
                </c:pt>
                <c:pt idx="533">
                  <c:v>-641</c:v>
                </c:pt>
                <c:pt idx="534">
                  <c:v>-641</c:v>
                </c:pt>
                <c:pt idx="535">
                  <c:v>-641</c:v>
                </c:pt>
                <c:pt idx="536">
                  <c:v>-641</c:v>
                </c:pt>
                <c:pt idx="537">
                  <c:v>-641</c:v>
                </c:pt>
                <c:pt idx="538">
                  <c:v>-641</c:v>
                </c:pt>
                <c:pt idx="539">
                  <c:v>-641</c:v>
                </c:pt>
                <c:pt idx="540">
                  <c:v>-641</c:v>
                </c:pt>
                <c:pt idx="541">
                  <c:v>-641</c:v>
                </c:pt>
                <c:pt idx="542">
                  <c:v>-641</c:v>
                </c:pt>
                <c:pt idx="543">
                  <c:v>-641</c:v>
                </c:pt>
                <c:pt idx="544">
                  <c:v>-641</c:v>
                </c:pt>
                <c:pt idx="545">
                  <c:v>-641</c:v>
                </c:pt>
                <c:pt idx="546">
                  <c:v>-641</c:v>
                </c:pt>
                <c:pt idx="547">
                  <c:v>-641</c:v>
                </c:pt>
                <c:pt idx="548">
                  <c:v>-641</c:v>
                </c:pt>
                <c:pt idx="549">
                  <c:v>-641</c:v>
                </c:pt>
                <c:pt idx="550">
                  <c:v>-641</c:v>
                </c:pt>
                <c:pt idx="551">
                  <c:v>-641</c:v>
                </c:pt>
                <c:pt idx="552">
                  <c:v>-641</c:v>
                </c:pt>
                <c:pt idx="553">
                  <c:v>-641</c:v>
                </c:pt>
                <c:pt idx="554">
                  <c:v>-641</c:v>
                </c:pt>
                <c:pt idx="555">
                  <c:v>-641</c:v>
                </c:pt>
                <c:pt idx="556">
                  <c:v>-641</c:v>
                </c:pt>
                <c:pt idx="557">
                  <c:v>-641</c:v>
                </c:pt>
                <c:pt idx="558">
                  <c:v>-641</c:v>
                </c:pt>
                <c:pt idx="559">
                  <c:v>-641</c:v>
                </c:pt>
                <c:pt idx="560">
                  <c:v>-641</c:v>
                </c:pt>
                <c:pt idx="561">
                  <c:v>-641</c:v>
                </c:pt>
                <c:pt idx="562">
                  <c:v>-641</c:v>
                </c:pt>
                <c:pt idx="563">
                  <c:v>-641</c:v>
                </c:pt>
                <c:pt idx="564">
                  <c:v>-641</c:v>
                </c:pt>
                <c:pt idx="565">
                  <c:v>-641</c:v>
                </c:pt>
                <c:pt idx="566">
                  <c:v>-641</c:v>
                </c:pt>
                <c:pt idx="567">
                  <c:v>-641</c:v>
                </c:pt>
                <c:pt idx="568">
                  <c:v>-641</c:v>
                </c:pt>
                <c:pt idx="569">
                  <c:v>-641</c:v>
                </c:pt>
                <c:pt idx="570">
                  <c:v>-641</c:v>
                </c:pt>
                <c:pt idx="571">
                  <c:v>-641</c:v>
                </c:pt>
                <c:pt idx="572">
                  <c:v>-641</c:v>
                </c:pt>
                <c:pt idx="573">
                  <c:v>-641</c:v>
                </c:pt>
                <c:pt idx="574">
                  <c:v>-641</c:v>
                </c:pt>
                <c:pt idx="575">
                  <c:v>-641</c:v>
                </c:pt>
                <c:pt idx="576">
                  <c:v>-641</c:v>
                </c:pt>
                <c:pt idx="577">
                  <c:v>-641</c:v>
                </c:pt>
                <c:pt idx="578">
                  <c:v>-641</c:v>
                </c:pt>
                <c:pt idx="579">
                  <c:v>-641</c:v>
                </c:pt>
                <c:pt idx="580">
                  <c:v>-641</c:v>
                </c:pt>
                <c:pt idx="581">
                  <c:v>-641</c:v>
                </c:pt>
                <c:pt idx="582">
                  <c:v>-641</c:v>
                </c:pt>
                <c:pt idx="583">
                  <c:v>-641</c:v>
                </c:pt>
                <c:pt idx="584">
                  <c:v>-641</c:v>
                </c:pt>
                <c:pt idx="585">
                  <c:v>-641</c:v>
                </c:pt>
                <c:pt idx="586">
                  <c:v>-642</c:v>
                </c:pt>
                <c:pt idx="587">
                  <c:v>-641</c:v>
                </c:pt>
                <c:pt idx="588">
                  <c:v>-641</c:v>
                </c:pt>
                <c:pt idx="589">
                  <c:v>-642</c:v>
                </c:pt>
                <c:pt idx="590">
                  <c:v>-642</c:v>
                </c:pt>
                <c:pt idx="591">
                  <c:v>-641</c:v>
                </c:pt>
                <c:pt idx="592">
                  <c:v>-642</c:v>
                </c:pt>
                <c:pt idx="593">
                  <c:v>-641</c:v>
                </c:pt>
                <c:pt idx="594">
                  <c:v>-642</c:v>
                </c:pt>
                <c:pt idx="595">
                  <c:v>-642</c:v>
                </c:pt>
                <c:pt idx="596">
                  <c:v>-641</c:v>
                </c:pt>
                <c:pt idx="597">
                  <c:v>-642</c:v>
                </c:pt>
                <c:pt idx="598">
                  <c:v>-642</c:v>
                </c:pt>
                <c:pt idx="599">
                  <c:v>-641</c:v>
                </c:pt>
                <c:pt idx="600">
                  <c:v>-641</c:v>
                </c:pt>
                <c:pt idx="601">
                  <c:v>-641</c:v>
                </c:pt>
                <c:pt idx="602">
                  <c:v>-641</c:v>
                </c:pt>
                <c:pt idx="603">
                  <c:v>-642</c:v>
                </c:pt>
                <c:pt idx="604">
                  <c:v>-642</c:v>
                </c:pt>
                <c:pt idx="605">
                  <c:v>-642</c:v>
                </c:pt>
                <c:pt idx="606">
                  <c:v>-641</c:v>
                </c:pt>
                <c:pt idx="607">
                  <c:v>-642</c:v>
                </c:pt>
                <c:pt idx="608">
                  <c:v>-642</c:v>
                </c:pt>
                <c:pt idx="609">
                  <c:v>-642</c:v>
                </c:pt>
                <c:pt idx="610">
                  <c:v>-642</c:v>
                </c:pt>
                <c:pt idx="611">
                  <c:v>-642</c:v>
                </c:pt>
                <c:pt idx="612">
                  <c:v>-641</c:v>
                </c:pt>
                <c:pt idx="613">
                  <c:v>-642</c:v>
                </c:pt>
                <c:pt idx="614">
                  <c:v>-642</c:v>
                </c:pt>
                <c:pt idx="615">
                  <c:v>-641</c:v>
                </c:pt>
                <c:pt idx="616">
                  <c:v>-641.83529411764698</c:v>
                </c:pt>
                <c:pt idx="617">
                  <c:v>-641.85384615384601</c:v>
                </c:pt>
                <c:pt idx="618">
                  <c:v>-641.87239819004446</c:v>
                </c:pt>
                <c:pt idx="619">
                  <c:v>-641.89095022624394</c:v>
                </c:pt>
                <c:pt idx="620">
                  <c:v>-641.90950226244399</c:v>
                </c:pt>
                <c:pt idx="621">
                  <c:v>-641.92805429864302</c:v>
                </c:pt>
                <c:pt idx="622">
                  <c:v>-641.94660633484148</c:v>
                </c:pt>
                <c:pt idx="623">
                  <c:v>-641.96515837104096</c:v>
                </c:pt>
                <c:pt idx="624">
                  <c:v>-641.98371040724055</c:v>
                </c:pt>
                <c:pt idx="625">
                  <c:v>-642.0022624434373</c:v>
                </c:pt>
                <c:pt idx="626">
                  <c:v>-642.02081447963803</c:v>
                </c:pt>
                <c:pt idx="627">
                  <c:v>-642.03936651583695</c:v>
                </c:pt>
                <c:pt idx="628">
                  <c:v>-642.05791855203597</c:v>
                </c:pt>
                <c:pt idx="629">
                  <c:v>-642.07647058823602</c:v>
                </c:pt>
                <c:pt idx="630">
                  <c:v>-642.095022624433</c:v>
                </c:pt>
                <c:pt idx="631">
                  <c:v>-642.11357466063566</c:v>
                </c:pt>
                <c:pt idx="632">
                  <c:v>-642.13212669683298</c:v>
                </c:pt>
                <c:pt idx="633">
                  <c:v>-642.15067873303201</c:v>
                </c:pt>
                <c:pt idx="634">
                  <c:v>-642.16923076923104</c:v>
                </c:pt>
                <c:pt idx="635">
                  <c:v>-642.18778280542949</c:v>
                </c:pt>
                <c:pt idx="636">
                  <c:v>-642.20633484162954</c:v>
                </c:pt>
                <c:pt idx="637">
                  <c:v>-642.22488687782902</c:v>
                </c:pt>
                <c:pt idx="638">
                  <c:v>-642.24343891402805</c:v>
                </c:pt>
                <c:pt idx="639">
                  <c:v>-642.26199095022605</c:v>
                </c:pt>
                <c:pt idx="640">
                  <c:v>-642.28054298642553</c:v>
                </c:pt>
                <c:pt idx="641">
                  <c:v>-642.29909502262501</c:v>
                </c:pt>
                <c:pt idx="642">
                  <c:v>-642.31764705882347</c:v>
                </c:pt>
                <c:pt idx="643">
                  <c:v>-642.33619909502136</c:v>
                </c:pt>
                <c:pt idx="644">
                  <c:v>-642.35475113122197</c:v>
                </c:pt>
                <c:pt idx="645">
                  <c:v>-642.37330316742202</c:v>
                </c:pt>
                <c:pt idx="646">
                  <c:v>-642.39185520362003</c:v>
                </c:pt>
                <c:pt idx="647">
                  <c:v>-642.41040723981905</c:v>
                </c:pt>
                <c:pt idx="648">
                  <c:v>-642.42895927601853</c:v>
                </c:pt>
                <c:pt idx="649">
                  <c:v>-642.44751131221585</c:v>
                </c:pt>
                <c:pt idx="650">
                  <c:v>-642.46606334841499</c:v>
                </c:pt>
                <c:pt idx="651">
                  <c:v>-642.48461538461447</c:v>
                </c:pt>
                <c:pt idx="652">
                  <c:v>-642.50316742081498</c:v>
                </c:pt>
                <c:pt idx="653">
                  <c:v>-642.521719457014</c:v>
                </c:pt>
                <c:pt idx="654">
                  <c:v>-642.54027149321246</c:v>
                </c:pt>
                <c:pt idx="655">
                  <c:v>-642.55882352941205</c:v>
                </c:pt>
                <c:pt idx="656">
                  <c:v>-642.5773755656129</c:v>
                </c:pt>
                <c:pt idx="657">
                  <c:v>-642.59592760180999</c:v>
                </c:pt>
                <c:pt idx="658">
                  <c:v>-642.61447963801015</c:v>
                </c:pt>
                <c:pt idx="659">
                  <c:v>-642.63303167420804</c:v>
                </c:pt>
                <c:pt idx="660">
                  <c:v>-642.65158371040638</c:v>
                </c:pt>
                <c:pt idx="661">
                  <c:v>-642.67013574660803</c:v>
                </c:pt>
                <c:pt idx="662">
                  <c:v>-642.688687782805</c:v>
                </c:pt>
                <c:pt idx="663">
                  <c:v>-642.70723981900449</c:v>
                </c:pt>
                <c:pt idx="664">
                  <c:v>-642.72579185520397</c:v>
                </c:pt>
                <c:pt idx="665">
                  <c:v>-642.74434389140299</c:v>
                </c:pt>
                <c:pt idx="666">
                  <c:v>-642.76289592760304</c:v>
                </c:pt>
                <c:pt idx="667">
                  <c:v>-642.78144796380252</c:v>
                </c:pt>
                <c:pt idx="668">
                  <c:v>-642.79999999999995</c:v>
                </c:pt>
                <c:pt idx="669">
                  <c:v>-642.81855203619955</c:v>
                </c:pt>
                <c:pt idx="670">
                  <c:v>-642.83710407239789</c:v>
                </c:pt>
                <c:pt idx="671">
                  <c:v>-642.85565610859646</c:v>
                </c:pt>
                <c:pt idx="672">
                  <c:v>-642.87420814479549</c:v>
                </c:pt>
                <c:pt idx="673">
                  <c:v>-642.89276018099486</c:v>
                </c:pt>
                <c:pt idx="674">
                  <c:v>-642.91131221719615</c:v>
                </c:pt>
                <c:pt idx="675">
                  <c:v>-642.92986425339404</c:v>
                </c:pt>
                <c:pt idx="676">
                  <c:v>-642.94841628959307</c:v>
                </c:pt>
                <c:pt idx="677">
                  <c:v>-642.96696832579062</c:v>
                </c:pt>
                <c:pt idx="678">
                  <c:v>-642.98552036199101</c:v>
                </c:pt>
                <c:pt idx="679">
                  <c:v>-643.00407239819151</c:v>
                </c:pt>
                <c:pt idx="680">
                  <c:v>-643.02262443438758</c:v>
                </c:pt>
                <c:pt idx="681">
                  <c:v>-643.04117647058808</c:v>
                </c:pt>
                <c:pt idx="682">
                  <c:v>-643.05972850678802</c:v>
                </c:pt>
                <c:pt idx="683">
                  <c:v>-643.07828054298716</c:v>
                </c:pt>
                <c:pt idx="684">
                  <c:v>-643.09683257918857</c:v>
                </c:pt>
                <c:pt idx="685">
                  <c:v>-643.11538461538555</c:v>
                </c:pt>
                <c:pt idx="686">
                  <c:v>-643.13393665158515</c:v>
                </c:pt>
                <c:pt idx="687">
                  <c:v>-643.15248868778292</c:v>
                </c:pt>
                <c:pt idx="688">
                  <c:v>-643.17104072398195</c:v>
                </c:pt>
                <c:pt idx="689">
                  <c:v>-643.1895927601829</c:v>
                </c:pt>
                <c:pt idx="690">
                  <c:v>-643.20814479638102</c:v>
                </c:pt>
                <c:pt idx="691">
                  <c:v>-643.226696832578</c:v>
                </c:pt>
                <c:pt idx="692">
                  <c:v>-643.24524886877794</c:v>
                </c:pt>
                <c:pt idx="693">
                  <c:v>-643.26380090497753</c:v>
                </c:pt>
                <c:pt idx="694">
                  <c:v>-643.28235294117883</c:v>
                </c:pt>
                <c:pt idx="695">
                  <c:v>-643.30090497737751</c:v>
                </c:pt>
                <c:pt idx="696">
                  <c:v>-643.31945701357449</c:v>
                </c:pt>
                <c:pt idx="697">
                  <c:v>-643.33800904977397</c:v>
                </c:pt>
                <c:pt idx="698">
                  <c:v>-643.35656108597061</c:v>
                </c:pt>
                <c:pt idx="699">
                  <c:v>-643.37511312217202</c:v>
                </c:pt>
                <c:pt idx="700">
                  <c:v>-643.39366515837105</c:v>
                </c:pt>
                <c:pt idx="701">
                  <c:v>-643.41221719456746</c:v>
                </c:pt>
                <c:pt idx="702">
                  <c:v>-643.43076923076899</c:v>
                </c:pt>
                <c:pt idx="703">
                  <c:v>-643.44932126696801</c:v>
                </c:pt>
                <c:pt idx="704">
                  <c:v>-643.46787330316704</c:v>
                </c:pt>
                <c:pt idx="705">
                  <c:v>-643.48642533936754</c:v>
                </c:pt>
                <c:pt idx="706">
                  <c:v>-643.50497737556702</c:v>
                </c:pt>
                <c:pt idx="707">
                  <c:v>-643.52352941176446</c:v>
                </c:pt>
                <c:pt idx="708">
                  <c:v>-643.54208144796348</c:v>
                </c:pt>
                <c:pt idx="709">
                  <c:v>-643.56063348416296</c:v>
                </c:pt>
                <c:pt idx="710">
                  <c:v>-643.57918552036369</c:v>
                </c:pt>
                <c:pt idx="711">
                  <c:v>-643.59773755656329</c:v>
                </c:pt>
                <c:pt idx="712">
                  <c:v>-643.61628959275947</c:v>
                </c:pt>
                <c:pt idx="713">
                  <c:v>-643.63484162895895</c:v>
                </c:pt>
                <c:pt idx="714">
                  <c:v>-643.65339366515855</c:v>
                </c:pt>
                <c:pt idx="715">
                  <c:v>-643.67194570135803</c:v>
                </c:pt>
                <c:pt idx="716">
                  <c:v>-643.69049773755842</c:v>
                </c:pt>
                <c:pt idx="717">
                  <c:v>-643.70904977375653</c:v>
                </c:pt>
                <c:pt idx="718">
                  <c:v>-643.72760180995385</c:v>
                </c:pt>
                <c:pt idx="719">
                  <c:v>-643.74615384615402</c:v>
                </c:pt>
                <c:pt idx="720">
                  <c:v>-643.76470588235293</c:v>
                </c:pt>
                <c:pt idx="721">
                  <c:v>-643.78325791855332</c:v>
                </c:pt>
                <c:pt idx="722">
                  <c:v>-643.80180995475098</c:v>
                </c:pt>
                <c:pt idx="723">
                  <c:v>-643.82036199094887</c:v>
                </c:pt>
                <c:pt idx="724">
                  <c:v>-643.83891402714903</c:v>
                </c:pt>
                <c:pt idx="725">
                  <c:v>-643.85746606334772</c:v>
                </c:pt>
                <c:pt idx="726">
                  <c:v>-643.87601809954799</c:v>
                </c:pt>
                <c:pt idx="727">
                  <c:v>-643.89457013574702</c:v>
                </c:pt>
                <c:pt idx="728">
                  <c:v>-643.91312217194547</c:v>
                </c:pt>
                <c:pt idx="729">
                  <c:v>-643.93167420814495</c:v>
                </c:pt>
                <c:pt idx="730">
                  <c:v>-643.95022624434296</c:v>
                </c:pt>
                <c:pt idx="731">
                  <c:v>-643.96877828054301</c:v>
                </c:pt>
                <c:pt idx="732">
                  <c:v>-643.98733031674305</c:v>
                </c:pt>
                <c:pt idx="733">
                  <c:v>-644.00588235294094</c:v>
                </c:pt>
                <c:pt idx="734">
                  <c:v>-644.02443438914054</c:v>
                </c:pt>
                <c:pt idx="735">
                  <c:v>-644.04298642533797</c:v>
                </c:pt>
                <c:pt idx="736">
                  <c:v>-644.06153846153791</c:v>
                </c:pt>
                <c:pt idx="737">
                  <c:v>-644.08009049773807</c:v>
                </c:pt>
                <c:pt idx="738">
                  <c:v>-644.09864253393755</c:v>
                </c:pt>
                <c:pt idx="739">
                  <c:v>-644.11719457013714</c:v>
                </c:pt>
                <c:pt idx="740">
                  <c:v>-644.13574660633651</c:v>
                </c:pt>
                <c:pt idx="741">
                  <c:v>-644.15429864253349</c:v>
                </c:pt>
                <c:pt idx="742">
                  <c:v>-644.17285067873354</c:v>
                </c:pt>
                <c:pt idx="743">
                  <c:v>-644.191402714932</c:v>
                </c:pt>
                <c:pt idx="744">
                  <c:v>-644.20995475113216</c:v>
                </c:pt>
                <c:pt idx="745">
                  <c:v>-644.22850678733005</c:v>
                </c:pt>
                <c:pt idx="746">
                  <c:v>-644.2470588235276</c:v>
                </c:pt>
                <c:pt idx="747">
                  <c:v>-644.26561085972799</c:v>
                </c:pt>
                <c:pt idx="748">
                  <c:v>-644.28416289592747</c:v>
                </c:pt>
                <c:pt idx="749">
                  <c:v>-644.30271493212695</c:v>
                </c:pt>
                <c:pt idx="750">
                  <c:v>-644.32126696832597</c:v>
                </c:pt>
                <c:pt idx="751">
                  <c:v>-644.33981900452386</c:v>
                </c:pt>
                <c:pt idx="752">
                  <c:v>-644.35837104072402</c:v>
                </c:pt>
                <c:pt idx="753">
                  <c:v>-644.37692307692294</c:v>
                </c:pt>
                <c:pt idx="754">
                  <c:v>-644.39547511312253</c:v>
                </c:pt>
                <c:pt idx="755">
                  <c:v>-644.41402714932099</c:v>
                </c:pt>
                <c:pt idx="756">
                  <c:v>-644.43257918551785</c:v>
                </c:pt>
                <c:pt idx="757">
                  <c:v>-644.45113122171847</c:v>
                </c:pt>
                <c:pt idx="758">
                  <c:v>-644.46968325791897</c:v>
                </c:pt>
                <c:pt idx="759">
                  <c:v>-644.488235294118</c:v>
                </c:pt>
                <c:pt idx="760">
                  <c:v>-644.50678733031805</c:v>
                </c:pt>
                <c:pt idx="761">
                  <c:v>-644.52533936651764</c:v>
                </c:pt>
                <c:pt idx="762">
                  <c:v>-644.54389140271496</c:v>
                </c:pt>
                <c:pt idx="763">
                  <c:v>-644.56244343891296</c:v>
                </c:pt>
                <c:pt idx="764">
                  <c:v>-644.58099547511301</c:v>
                </c:pt>
                <c:pt idx="765">
                  <c:v>-644.59954751131329</c:v>
                </c:pt>
                <c:pt idx="766">
                  <c:v>-644.61809954751254</c:v>
                </c:pt>
                <c:pt idx="767">
                  <c:v>-644.6366515837085</c:v>
                </c:pt>
                <c:pt idx="768">
                  <c:v>-644.65520361990946</c:v>
                </c:pt>
                <c:pt idx="769">
                  <c:v>-644.67375565611178</c:v>
                </c:pt>
                <c:pt idx="770">
                  <c:v>-644.69230769230808</c:v>
                </c:pt>
                <c:pt idx="771">
                  <c:v>-644.71085972850801</c:v>
                </c:pt>
                <c:pt idx="772">
                  <c:v>-644.72941176470601</c:v>
                </c:pt>
                <c:pt idx="773">
                  <c:v>-644.74796380090311</c:v>
                </c:pt>
                <c:pt idx="774">
                  <c:v>-644.76651583710338</c:v>
                </c:pt>
                <c:pt idx="775">
                  <c:v>-644.78506787330309</c:v>
                </c:pt>
                <c:pt idx="776">
                  <c:v>-644.803619909502</c:v>
                </c:pt>
                <c:pt idx="777">
                  <c:v>-644.82217194570046</c:v>
                </c:pt>
                <c:pt idx="778">
                  <c:v>-644.84072398189971</c:v>
                </c:pt>
                <c:pt idx="779">
                  <c:v>-644.85927601809999</c:v>
                </c:pt>
                <c:pt idx="780">
                  <c:v>-644.87782805429799</c:v>
                </c:pt>
                <c:pt idx="781">
                  <c:v>-644.89638009049793</c:v>
                </c:pt>
                <c:pt idx="782">
                  <c:v>-644.91493212669832</c:v>
                </c:pt>
                <c:pt idx="783">
                  <c:v>-644.93348416289655</c:v>
                </c:pt>
                <c:pt idx="784">
                  <c:v>-644.95203619909387</c:v>
                </c:pt>
                <c:pt idx="785">
                  <c:v>-644.97058823529403</c:v>
                </c:pt>
                <c:pt idx="786">
                  <c:v>-644.98914027149351</c:v>
                </c:pt>
                <c:pt idx="787">
                  <c:v>-645.00769230769254</c:v>
                </c:pt>
                <c:pt idx="788">
                  <c:v>-645.02624434389099</c:v>
                </c:pt>
                <c:pt idx="789">
                  <c:v>-645.04479638009104</c:v>
                </c:pt>
                <c:pt idx="790">
                  <c:v>-645.06334841628995</c:v>
                </c:pt>
                <c:pt idx="791">
                  <c:v>-645.08190045248898</c:v>
                </c:pt>
                <c:pt idx="792">
                  <c:v>-645.10045248868801</c:v>
                </c:pt>
                <c:pt idx="793">
                  <c:v>-645.11900452488828</c:v>
                </c:pt>
                <c:pt idx="794">
                  <c:v>-645.13755656108594</c:v>
                </c:pt>
                <c:pt idx="795">
                  <c:v>-645.15610859728497</c:v>
                </c:pt>
                <c:pt idx="796">
                  <c:v>-645.174660633484</c:v>
                </c:pt>
                <c:pt idx="797">
                  <c:v>-645.19321266968416</c:v>
                </c:pt>
                <c:pt idx="798">
                  <c:v>-645.21176470588205</c:v>
                </c:pt>
                <c:pt idx="799">
                  <c:v>-645.23031674208255</c:v>
                </c:pt>
                <c:pt idx="800">
                  <c:v>-645.24886877828214</c:v>
                </c:pt>
                <c:pt idx="801">
                  <c:v>-645.26742081447799</c:v>
                </c:pt>
                <c:pt idx="802">
                  <c:v>-645.28597285068042</c:v>
                </c:pt>
                <c:pt idx="803">
                  <c:v>-645.30452488687797</c:v>
                </c:pt>
                <c:pt idx="804">
                  <c:v>-645.32307692307802</c:v>
                </c:pt>
                <c:pt idx="805">
                  <c:v>-645.341628959275</c:v>
                </c:pt>
                <c:pt idx="806">
                  <c:v>-645.36018099547312</c:v>
                </c:pt>
                <c:pt idx="807">
                  <c:v>-645.37873303167589</c:v>
                </c:pt>
                <c:pt idx="808">
                  <c:v>-645.3972850678731</c:v>
                </c:pt>
                <c:pt idx="809">
                  <c:v>-645.41583710407201</c:v>
                </c:pt>
                <c:pt idx="810">
                  <c:v>-645.43438914027104</c:v>
                </c:pt>
                <c:pt idx="811">
                  <c:v>-645.45294117647097</c:v>
                </c:pt>
                <c:pt idx="812">
                  <c:v>-645.47149321267102</c:v>
                </c:pt>
                <c:pt idx="813">
                  <c:v>-645.49004524887016</c:v>
                </c:pt>
                <c:pt idx="814">
                  <c:v>-645.50859728506794</c:v>
                </c:pt>
                <c:pt idx="815">
                  <c:v>-645.52714932126696</c:v>
                </c:pt>
                <c:pt idx="816">
                  <c:v>-645.54570135746701</c:v>
                </c:pt>
                <c:pt idx="817">
                  <c:v>-645.56425339366399</c:v>
                </c:pt>
                <c:pt idx="818">
                  <c:v>-645.58280542986404</c:v>
                </c:pt>
                <c:pt idx="819">
                  <c:v>-645.60135746606352</c:v>
                </c:pt>
                <c:pt idx="820">
                  <c:v>-645.619909502263</c:v>
                </c:pt>
                <c:pt idx="821">
                  <c:v>-645.63846153846305</c:v>
                </c:pt>
                <c:pt idx="822">
                  <c:v>-645.65701357466105</c:v>
                </c:pt>
                <c:pt idx="823">
                  <c:v>-645.67556561086053</c:v>
                </c:pt>
                <c:pt idx="824">
                  <c:v>-645.69411764706001</c:v>
                </c:pt>
                <c:pt idx="825">
                  <c:v>-645.71266968325688</c:v>
                </c:pt>
                <c:pt idx="826">
                  <c:v>-645.73122171945647</c:v>
                </c:pt>
                <c:pt idx="827">
                  <c:v>-645.74977375565754</c:v>
                </c:pt>
                <c:pt idx="828">
                  <c:v>-645.76832579185498</c:v>
                </c:pt>
                <c:pt idx="829">
                  <c:v>-645.78687782805514</c:v>
                </c:pt>
                <c:pt idx="830">
                  <c:v>-645.80542986425246</c:v>
                </c:pt>
                <c:pt idx="831">
                  <c:v>-645.82398190045308</c:v>
                </c:pt>
                <c:pt idx="832">
                  <c:v>-645.84253393665301</c:v>
                </c:pt>
                <c:pt idx="833">
                  <c:v>-645.86108597285101</c:v>
                </c:pt>
                <c:pt idx="834">
                  <c:v>-645.87963800905004</c:v>
                </c:pt>
                <c:pt idx="835">
                  <c:v>-645.89819004524838</c:v>
                </c:pt>
                <c:pt idx="836">
                  <c:v>-645.91674208144798</c:v>
                </c:pt>
                <c:pt idx="837">
                  <c:v>-645.935294117647</c:v>
                </c:pt>
                <c:pt idx="838">
                  <c:v>-645.95384615384603</c:v>
                </c:pt>
                <c:pt idx="839">
                  <c:v>-645.97239819004506</c:v>
                </c:pt>
                <c:pt idx="840">
                  <c:v>-645.99095022624454</c:v>
                </c:pt>
                <c:pt idx="841">
                  <c:v>-646.00950226244311</c:v>
                </c:pt>
                <c:pt idx="842">
                  <c:v>-646.02805429864304</c:v>
                </c:pt>
                <c:pt idx="843">
                  <c:v>-646.04660633484139</c:v>
                </c:pt>
                <c:pt idx="844">
                  <c:v>-646.06515837104098</c:v>
                </c:pt>
                <c:pt idx="845">
                  <c:v>-646.08371040724114</c:v>
                </c:pt>
                <c:pt idx="846">
                  <c:v>-646.10226244343733</c:v>
                </c:pt>
                <c:pt idx="847">
                  <c:v>-646.12081447963851</c:v>
                </c:pt>
                <c:pt idx="848">
                  <c:v>-646.13936651583754</c:v>
                </c:pt>
                <c:pt idx="849">
                  <c:v>-646.15791855203599</c:v>
                </c:pt>
                <c:pt idx="850">
                  <c:v>-646.17647058823616</c:v>
                </c:pt>
                <c:pt idx="851">
                  <c:v>-646.19502262443348</c:v>
                </c:pt>
                <c:pt idx="852">
                  <c:v>-646.21357466063603</c:v>
                </c:pt>
                <c:pt idx="853">
                  <c:v>-646.23212669683289</c:v>
                </c:pt>
                <c:pt idx="854">
                  <c:v>-646.25067873303203</c:v>
                </c:pt>
                <c:pt idx="855">
                  <c:v>-646.26923076923094</c:v>
                </c:pt>
                <c:pt idx="856">
                  <c:v>-646.28778280542997</c:v>
                </c:pt>
                <c:pt idx="857">
                  <c:v>-646.306334841629</c:v>
                </c:pt>
                <c:pt idx="858">
                  <c:v>-646.32488687782802</c:v>
                </c:pt>
                <c:pt idx="859">
                  <c:v>-646.34343891402705</c:v>
                </c:pt>
                <c:pt idx="860">
                  <c:v>-646.36199095022596</c:v>
                </c:pt>
                <c:pt idx="861">
                  <c:v>-646.38054298642498</c:v>
                </c:pt>
                <c:pt idx="862">
                  <c:v>-646.39909502262401</c:v>
                </c:pt>
                <c:pt idx="863">
                  <c:v>-646.41764705882349</c:v>
                </c:pt>
                <c:pt idx="864">
                  <c:v>-646.43619909502149</c:v>
                </c:pt>
                <c:pt idx="865">
                  <c:v>-646.454751131222</c:v>
                </c:pt>
                <c:pt idx="866">
                  <c:v>-646.47330316742216</c:v>
                </c:pt>
                <c:pt idx="867">
                  <c:v>-646.49185520362005</c:v>
                </c:pt>
                <c:pt idx="868">
                  <c:v>-646.51040723981953</c:v>
                </c:pt>
                <c:pt idx="869">
                  <c:v>-646.52895927601855</c:v>
                </c:pt>
                <c:pt idx="870">
                  <c:v>-646.54751131221599</c:v>
                </c:pt>
                <c:pt idx="871">
                  <c:v>-646.56606334841547</c:v>
                </c:pt>
                <c:pt idx="872">
                  <c:v>-646.58461538461449</c:v>
                </c:pt>
                <c:pt idx="873">
                  <c:v>-646.603167420815</c:v>
                </c:pt>
                <c:pt idx="874">
                  <c:v>-646.62171945701402</c:v>
                </c:pt>
                <c:pt idx="875">
                  <c:v>-646.64027149321248</c:v>
                </c:pt>
                <c:pt idx="876">
                  <c:v>-646.65882352941253</c:v>
                </c:pt>
                <c:pt idx="877">
                  <c:v>-646.67737556561303</c:v>
                </c:pt>
                <c:pt idx="878">
                  <c:v>-646.69592760181001</c:v>
                </c:pt>
                <c:pt idx="879">
                  <c:v>-646.71447963801052</c:v>
                </c:pt>
                <c:pt idx="880">
                  <c:v>-646.73303167420852</c:v>
                </c:pt>
                <c:pt idx="881">
                  <c:v>-646.75158371040698</c:v>
                </c:pt>
                <c:pt idx="882">
                  <c:v>-646.77013574660816</c:v>
                </c:pt>
                <c:pt idx="883">
                  <c:v>-646.78868778280503</c:v>
                </c:pt>
                <c:pt idx="884">
                  <c:v>-646.80723981900337</c:v>
                </c:pt>
                <c:pt idx="885">
                  <c:v>-646.82579185520297</c:v>
                </c:pt>
                <c:pt idx="886">
                  <c:v>-646.84434389140188</c:v>
                </c:pt>
                <c:pt idx="887">
                  <c:v>-646.86289592760204</c:v>
                </c:pt>
                <c:pt idx="888">
                  <c:v>-646.88144796380095</c:v>
                </c:pt>
                <c:pt idx="889">
                  <c:v>-646.9</c:v>
                </c:pt>
                <c:pt idx="890">
                  <c:v>-646.91855203620003</c:v>
                </c:pt>
                <c:pt idx="891">
                  <c:v>-646.93710407239791</c:v>
                </c:pt>
                <c:pt idx="892">
                  <c:v>-646.95565610859649</c:v>
                </c:pt>
                <c:pt idx="893">
                  <c:v>-646.97420814479597</c:v>
                </c:pt>
                <c:pt idx="894">
                  <c:v>-646.99276018099499</c:v>
                </c:pt>
                <c:pt idx="895">
                  <c:v>-647.01131221719629</c:v>
                </c:pt>
                <c:pt idx="896">
                  <c:v>-647.02986425339395</c:v>
                </c:pt>
                <c:pt idx="897">
                  <c:v>-647.04841628959309</c:v>
                </c:pt>
                <c:pt idx="898">
                  <c:v>-647.06696832579087</c:v>
                </c:pt>
                <c:pt idx="899">
                  <c:v>-647.08552036199103</c:v>
                </c:pt>
                <c:pt idx="900">
                  <c:v>-647.10407239819165</c:v>
                </c:pt>
                <c:pt idx="901">
                  <c:v>-647.12262443438772</c:v>
                </c:pt>
                <c:pt idx="902">
                  <c:v>-647.14117647058811</c:v>
                </c:pt>
                <c:pt idx="903">
                  <c:v>-647.15972850678804</c:v>
                </c:pt>
                <c:pt idx="904">
                  <c:v>-647.17828054298752</c:v>
                </c:pt>
                <c:pt idx="905">
                  <c:v>-647.19683257918882</c:v>
                </c:pt>
                <c:pt idx="906">
                  <c:v>-647.21538461538614</c:v>
                </c:pt>
                <c:pt idx="907">
                  <c:v>-647.2339366515854</c:v>
                </c:pt>
                <c:pt idx="908">
                  <c:v>-647.25248868778306</c:v>
                </c:pt>
                <c:pt idx="909">
                  <c:v>-647.27104072398254</c:v>
                </c:pt>
                <c:pt idx="910">
                  <c:v>-647.28959276018315</c:v>
                </c:pt>
                <c:pt idx="911">
                  <c:v>-647.30814479638002</c:v>
                </c:pt>
                <c:pt idx="912">
                  <c:v>-647.32669683257745</c:v>
                </c:pt>
                <c:pt idx="913">
                  <c:v>-647.34524886877796</c:v>
                </c:pt>
                <c:pt idx="914">
                  <c:v>-647.36380090497698</c:v>
                </c:pt>
                <c:pt idx="915">
                  <c:v>-647.38235294117828</c:v>
                </c:pt>
                <c:pt idx="916">
                  <c:v>-647.40090497737742</c:v>
                </c:pt>
                <c:pt idx="917">
                  <c:v>-647.41945701357497</c:v>
                </c:pt>
                <c:pt idx="918">
                  <c:v>-647.438009049774</c:v>
                </c:pt>
                <c:pt idx="919">
                  <c:v>-647.45656108597075</c:v>
                </c:pt>
                <c:pt idx="920">
                  <c:v>-647.47511312217205</c:v>
                </c:pt>
                <c:pt idx="921">
                  <c:v>-647.49366515837153</c:v>
                </c:pt>
                <c:pt idx="922">
                  <c:v>-647.51221719456771</c:v>
                </c:pt>
                <c:pt idx="923">
                  <c:v>-647.53076923076901</c:v>
                </c:pt>
                <c:pt idx="924">
                  <c:v>-647.54932126696804</c:v>
                </c:pt>
                <c:pt idx="925">
                  <c:v>-647.56787330316808</c:v>
                </c:pt>
                <c:pt idx="926">
                  <c:v>-647.58642533936802</c:v>
                </c:pt>
                <c:pt idx="927">
                  <c:v>-647.60497737556716</c:v>
                </c:pt>
                <c:pt idx="928">
                  <c:v>-647.62352941176448</c:v>
                </c:pt>
                <c:pt idx="929">
                  <c:v>-647.64208144796396</c:v>
                </c:pt>
                <c:pt idx="930">
                  <c:v>-647.66063348416299</c:v>
                </c:pt>
                <c:pt idx="931">
                  <c:v>-647.67918552036383</c:v>
                </c:pt>
                <c:pt idx="932">
                  <c:v>-647.69773755656354</c:v>
                </c:pt>
                <c:pt idx="933">
                  <c:v>-647.71628959275949</c:v>
                </c:pt>
                <c:pt idx="934">
                  <c:v>-647.73484162895954</c:v>
                </c:pt>
                <c:pt idx="935">
                  <c:v>-647.75339366515914</c:v>
                </c:pt>
              </c:numCache>
            </c:numRef>
          </c:yVal>
          <c:smooth val="1"/>
        </c:ser>
        <c:ser>
          <c:idx val="6"/>
          <c:order val="1"/>
          <c:tx>
            <c:v>Plasma Damping</c:v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Sheet1!$G$1:$G$936</c:f>
              <c:numCache>
                <c:formatCode>General</c:formatCode>
                <c:ptCount val="936"/>
                <c:pt idx="0">
                  <c:v>0</c:v>
                </c:pt>
                <c:pt idx="1">
                  <c:v>-7.71</c:v>
                </c:pt>
                <c:pt idx="2">
                  <c:v>-13.11</c:v>
                </c:pt>
                <c:pt idx="3">
                  <c:v>-23.12</c:v>
                </c:pt>
                <c:pt idx="4">
                  <c:v>-33.910000000000004</c:v>
                </c:pt>
                <c:pt idx="5">
                  <c:v>-33.910000000000004</c:v>
                </c:pt>
                <c:pt idx="6">
                  <c:v>-33.910000000000004</c:v>
                </c:pt>
                <c:pt idx="7">
                  <c:v>-33.910000000000004</c:v>
                </c:pt>
                <c:pt idx="8">
                  <c:v>-33.910000000000004</c:v>
                </c:pt>
                <c:pt idx="9">
                  <c:v>-38.53</c:v>
                </c:pt>
                <c:pt idx="10">
                  <c:v>-51.63</c:v>
                </c:pt>
                <c:pt idx="11">
                  <c:v>-51.63</c:v>
                </c:pt>
                <c:pt idx="12">
                  <c:v>-57.03</c:v>
                </c:pt>
                <c:pt idx="13">
                  <c:v>-53.94</c:v>
                </c:pt>
                <c:pt idx="14">
                  <c:v>-26.21</c:v>
                </c:pt>
                <c:pt idx="15">
                  <c:v>43.93</c:v>
                </c:pt>
                <c:pt idx="16">
                  <c:v>58.57</c:v>
                </c:pt>
                <c:pt idx="17">
                  <c:v>53.949999999999996</c:v>
                </c:pt>
                <c:pt idx="18">
                  <c:v>30.82</c:v>
                </c:pt>
                <c:pt idx="19">
                  <c:v>10.01</c:v>
                </c:pt>
                <c:pt idx="20">
                  <c:v>-5.4</c:v>
                </c:pt>
                <c:pt idx="21">
                  <c:v>-10.79</c:v>
                </c:pt>
                <c:pt idx="22">
                  <c:v>-10.79</c:v>
                </c:pt>
                <c:pt idx="23">
                  <c:v>-10.79</c:v>
                </c:pt>
                <c:pt idx="24">
                  <c:v>-3.09</c:v>
                </c:pt>
                <c:pt idx="25">
                  <c:v>-3.09</c:v>
                </c:pt>
                <c:pt idx="26">
                  <c:v>-3.09</c:v>
                </c:pt>
                <c:pt idx="27">
                  <c:v>-3.09</c:v>
                </c:pt>
                <c:pt idx="28">
                  <c:v>-3.09</c:v>
                </c:pt>
                <c:pt idx="29">
                  <c:v>2.3099999999999987</c:v>
                </c:pt>
                <c:pt idx="30">
                  <c:v>3.46</c:v>
                </c:pt>
                <c:pt idx="31">
                  <c:v>4.6199999999999966</c:v>
                </c:pt>
                <c:pt idx="32">
                  <c:v>2.3099999999999987</c:v>
                </c:pt>
                <c:pt idx="33">
                  <c:v>7.7</c:v>
                </c:pt>
                <c:pt idx="34">
                  <c:v>15.41</c:v>
                </c:pt>
                <c:pt idx="35">
                  <c:v>23.12</c:v>
                </c:pt>
                <c:pt idx="36">
                  <c:v>27.74</c:v>
                </c:pt>
                <c:pt idx="37">
                  <c:v>27.74</c:v>
                </c:pt>
                <c:pt idx="38">
                  <c:v>33.14</c:v>
                </c:pt>
                <c:pt idx="39">
                  <c:v>43.160000000000011</c:v>
                </c:pt>
                <c:pt idx="40">
                  <c:v>38.53</c:v>
                </c:pt>
                <c:pt idx="41">
                  <c:v>40.849999999999994</c:v>
                </c:pt>
                <c:pt idx="42">
                  <c:v>48.55</c:v>
                </c:pt>
                <c:pt idx="43">
                  <c:v>58.57</c:v>
                </c:pt>
                <c:pt idx="44">
                  <c:v>63.97</c:v>
                </c:pt>
                <c:pt idx="45">
                  <c:v>77.08</c:v>
                </c:pt>
                <c:pt idx="46">
                  <c:v>92.490000000000023</c:v>
                </c:pt>
                <c:pt idx="47">
                  <c:v>112.54</c:v>
                </c:pt>
                <c:pt idx="48">
                  <c:v>135.66999999999999</c:v>
                </c:pt>
                <c:pt idx="49">
                  <c:v>161.88000000000025</c:v>
                </c:pt>
                <c:pt idx="50">
                  <c:v>187.33</c:v>
                </c:pt>
                <c:pt idx="51">
                  <c:v>223.57</c:v>
                </c:pt>
                <c:pt idx="52">
                  <c:v>262.13</c:v>
                </c:pt>
                <c:pt idx="53">
                  <c:v>297.60000000000002</c:v>
                </c:pt>
                <c:pt idx="54">
                  <c:v>346.95</c:v>
                </c:pt>
                <c:pt idx="55">
                  <c:v>382.4199999999995</c:v>
                </c:pt>
                <c:pt idx="56">
                  <c:v>413.26</c:v>
                </c:pt>
                <c:pt idx="57">
                  <c:v>439.46999999999969</c:v>
                </c:pt>
                <c:pt idx="58">
                  <c:v>454.88</c:v>
                </c:pt>
                <c:pt idx="59">
                  <c:v>472.61</c:v>
                </c:pt>
                <c:pt idx="60">
                  <c:v>488.03</c:v>
                </c:pt>
                <c:pt idx="61">
                  <c:v>508.84000000000032</c:v>
                </c:pt>
                <c:pt idx="62">
                  <c:v>521.16999999999996</c:v>
                </c:pt>
                <c:pt idx="63">
                  <c:v>524.25</c:v>
                </c:pt>
                <c:pt idx="64">
                  <c:v>536.58000000000004</c:v>
                </c:pt>
                <c:pt idx="65">
                  <c:v>541.97</c:v>
                </c:pt>
                <c:pt idx="66">
                  <c:v>544.29000000000053</c:v>
                </c:pt>
                <c:pt idx="67">
                  <c:v>544.29000000000053</c:v>
                </c:pt>
                <c:pt idx="68">
                  <c:v>547.37</c:v>
                </c:pt>
                <c:pt idx="69">
                  <c:v>551.99</c:v>
                </c:pt>
                <c:pt idx="70">
                  <c:v>557.38</c:v>
                </c:pt>
                <c:pt idx="71">
                  <c:v>562.78000000000054</c:v>
                </c:pt>
                <c:pt idx="72">
                  <c:v>557.38</c:v>
                </c:pt>
                <c:pt idx="73">
                  <c:v>551.99</c:v>
                </c:pt>
                <c:pt idx="74">
                  <c:v>557.38</c:v>
                </c:pt>
                <c:pt idx="75">
                  <c:v>559.70000000000005</c:v>
                </c:pt>
                <c:pt idx="76">
                  <c:v>559.70000000000005</c:v>
                </c:pt>
                <c:pt idx="77">
                  <c:v>565.09</c:v>
                </c:pt>
                <c:pt idx="78">
                  <c:v>559.70000000000005</c:v>
                </c:pt>
                <c:pt idx="79">
                  <c:v>559.70000000000005</c:v>
                </c:pt>
                <c:pt idx="80">
                  <c:v>559.70000000000005</c:v>
                </c:pt>
                <c:pt idx="81">
                  <c:v>567.4</c:v>
                </c:pt>
                <c:pt idx="82">
                  <c:v>567.4</c:v>
                </c:pt>
                <c:pt idx="83">
                  <c:v>567.4</c:v>
                </c:pt>
                <c:pt idx="84">
                  <c:v>567.4</c:v>
                </c:pt>
                <c:pt idx="85">
                  <c:v>562.78000000000054</c:v>
                </c:pt>
                <c:pt idx="86">
                  <c:v>567.4</c:v>
                </c:pt>
                <c:pt idx="87">
                  <c:v>567.4</c:v>
                </c:pt>
                <c:pt idx="88">
                  <c:v>567.4</c:v>
                </c:pt>
                <c:pt idx="89">
                  <c:v>562.78000000000054</c:v>
                </c:pt>
                <c:pt idx="90">
                  <c:v>562.78000000000054</c:v>
                </c:pt>
                <c:pt idx="91">
                  <c:v>565.09</c:v>
                </c:pt>
                <c:pt idx="92">
                  <c:v>565.09</c:v>
                </c:pt>
                <c:pt idx="93">
                  <c:v>565.09</c:v>
                </c:pt>
                <c:pt idx="94">
                  <c:v>567.4</c:v>
                </c:pt>
                <c:pt idx="95">
                  <c:v>565.09</c:v>
                </c:pt>
                <c:pt idx="96">
                  <c:v>567.4</c:v>
                </c:pt>
                <c:pt idx="97">
                  <c:v>562.78000000000054</c:v>
                </c:pt>
                <c:pt idx="98">
                  <c:v>559.70000000000005</c:v>
                </c:pt>
                <c:pt idx="99">
                  <c:v>559.70000000000005</c:v>
                </c:pt>
                <c:pt idx="100">
                  <c:v>559.70000000000005</c:v>
                </c:pt>
                <c:pt idx="101">
                  <c:v>562.78000000000054</c:v>
                </c:pt>
                <c:pt idx="102">
                  <c:v>559.70000000000005</c:v>
                </c:pt>
                <c:pt idx="103">
                  <c:v>565.09</c:v>
                </c:pt>
                <c:pt idx="104">
                  <c:v>567.4</c:v>
                </c:pt>
                <c:pt idx="105">
                  <c:v>567.4</c:v>
                </c:pt>
                <c:pt idx="106">
                  <c:v>567.4</c:v>
                </c:pt>
                <c:pt idx="107">
                  <c:v>570.48</c:v>
                </c:pt>
                <c:pt idx="108">
                  <c:v>572.79000000000053</c:v>
                </c:pt>
                <c:pt idx="109">
                  <c:v>572.79000000000053</c:v>
                </c:pt>
                <c:pt idx="110">
                  <c:v>572.79000000000053</c:v>
                </c:pt>
                <c:pt idx="111">
                  <c:v>575.11</c:v>
                </c:pt>
                <c:pt idx="112">
                  <c:v>575.11</c:v>
                </c:pt>
                <c:pt idx="113">
                  <c:v>575.11</c:v>
                </c:pt>
                <c:pt idx="114">
                  <c:v>575.11</c:v>
                </c:pt>
                <c:pt idx="115">
                  <c:v>575.11</c:v>
                </c:pt>
                <c:pt idx="116">
                  <c:v>575.11</c:v>
                </c:pt>
                <c:pt idx="117">
                  <c:v>578.19000000000005</c:v>
                </c:pt>
                <c:pt idx="118">
                  <c:v>580.5</c:v>
                </c:pt>
                <c:pt idx="119">
                  <c:v>578.19000000000005</c:v>
                </c:pt>
                <c:pt idx="120">
                  <c:v>575.11</c:v>
                </c:pt>
                <c:pt idx="121">
                  <c:v>575.11</c:v>
                </c:pt>
                <c:pt idx="122">
                  <c:v>575.11</c:v>
                </c:pt>
                <c:pt idx="123">
                  <c:v>575.11</c:v>
                </c:pt>
                <c:pt idx="124">
                  <c:v>575.11</c:v>
                </c:pt>
                <c:pt idx="125">
                  <c:v>575.11</c:v>
                </c:pt>
                <c:pt idx="126">
                  <c:v>578.19000000000005</c:v>
                </c:pt>
                <c:pt idx="127">
                  <c:v>575.11</c:v>
                </c:pt>
                <c:pt idx="128">
                  <c:v>578.19000000000005</c:v>
                </c:pt>
                <c:pt idx="129">
                  <c:v>575.11</c:v>
                </c:pt>
                <c:pt idx="130">
                  <c:v>582.80999999999949</c:v>
                </c:pt>
                <c:pt idx="131">
                  <c:v>582.80999999999949</c:v>
                </c:pt>
                <c:pt idx="132">
                  <c:v>580.5</c:v>
                </c:pt>
                <c:pt idx="133">
                  <c:v>578.19000000000005</c:v>
                </c:pt>
                <c:pt idx="134">
                  <c:v>575.11</c:v>
                </c:pt>
                <c:pt idx="135">
                  <c:v>580.5</c:v>
                </c:pt>
                <c:pt idx="136">
                  <c:v>575.11</c:v>
                </c:pt>
                <c:pt idx="137">
                  <c:v>575.11</c:v>
                </c:pt>
                <c:pt idx="138">
                  <c:v>575.11</c:v>
                </c:pt>
                <c:pt idx="139">
                  <c:v>575.11</c:v>
                </c:pt>
                <c:pt idx="140">
                  <c:v>575.11</c:v>
                </c:pt>
                <c:pt idx="141">
                  <c:v>575.11</c:v>
                </c:pt>
                <c:pt idx="142">
                  <c:v>575.11</c:v>
                </c:pt>
                <c:pt idx="143">
                  <c:v>575.11</c:v>
                </c:pt>
                <c:pt idx="144">
                  <c:v>575.11</c:v>
                </c:pt>
                <c:pt idx="145">
                  <c:v>575.11</c:v>
                </c:pt>
                <c:pt idx="146">
                  <c:v>575.11</c:v>
                </c:pt>
                <c:pt idx="147">
                  <c:v>578.19000000000005</c:v>
                </c:pt>
                <c:pt idx="148">
                  <c:v>580.5</c:v>
                </c:pt>
                <c:pt idx="149">
                  <c:v>582.80999999999949</c:v>
                </c:pt>
                <c:pt idx="150">
                  <c:v>585.89</c:v>
                </c:pt>
                <c:pt idx="151">
                  <c:v>598.22</c:v>
                </c:pt>
                <c:pt idx="152">
                  <c:v>603.61</c:v>
                </c:pt>
                <c:pt idx="153">
                  <c:v>598.22</c:v>
                </c:pt>
                <c:pt idx="154">
                  <c:v>603.61</c:v>
                </c:pt>
                <c:pt idx="155">
                  <c:v>605.91999999999996</c:v>
                </c:pt>
                <c:pt idx="156">
                  <c:v>605.91999999999996</c:v>
                </c:pt>
                <c:pt idx="157">
                  <c:v>605.91999999999996</c:v>
                </c:pt>
                <c:pt idx="158">
                  <c:v>605.91999999999996</c:v>
                </c:pt>
                <c:pt idx="159">
                  <c:v>605.91999999999996</c:v>
                </c:pt>
                <c:pt idx="160">
                  <c:v>605.91999999999996</c:v>
                </c:pt>
                <c:pt idx="161">
                  <c:v>603.61</c:v>
                </c:pt>
                <c:pt idx="162">
                  <c:v>605.91999999999996</c:v>
                </c:pt>
                <c:pt idx="163">
                  <c:v>605.91999999999996</c:v>
                </c:pt>
                <c:pt idx="164">
                  <c:v>598.22</c:v>
                </c:pt>
                <c:pt idx="165">
                  <c:v>598.22</c:v>
                </c:pt>
                <c:pt idx="166">
                  <c:v>598.22</c:v>
                </c:pt>
                <c:pt idx="167">
                  <c:v>598.22</c:v>
                </c:pt>
                <c:pt idx="168">
                  <c:v>598.22</c:v>
                </c:pt>
                <c:pt idx="169">
                  <c:v>598.22</c:v>
                </c:pt>
                <c:pt idx="170">
                  <c:v>598.22</c:v>
                </c:pt>
                <c:pt idx="171">
                  <c:v>598.22</c:v>
                </c:pt>
                <c:pt idx="172">
                  <c:v>593.59</c:v>
                </c:pt>
                <c:pt idx="173">
                  <c:v>595.9</c:v>
                </c:pt>
                <c:pt idx="174">
                  <c:v>598.22</c:v>
                </c:pt>
                <c:pt idx="175">
                  <c:v>601.29999999999995</c:v>
                </c:pt>
                <c:pt idx="176">
                  <c:v>605.91999999999996</c:v>
                </c:pt>
                <c:pt idx="177">
                  <c:v>605.91999999999996</c:v>
                </c:pt>
                <c:pt idx="178">
                  <c:v>605.91999999999996</c:v>
                </c:pt>
                <c:pt idx="179">
                  <c:v>603.61</c:v>
                </c:pt>
                <c:pt idx="180">
                  <c:v>605.91999999999996</c:v>
                </c:pt>
                <c:pt idx="181">
                  <c:v>605.91999999999996</c:v>
                </c:pt>
                <c:pt idx="182">
                  <c:v>601.29999999999995</c:v>
                </c:pt>
                <c:pt idx="183">
                  <c:v>588.20000000000005</c:v>
                </c:pt>
                <c:pt idx="184">
                  <c:v>585.89</c:v>
                </c:pt>
                <c:pt idx="185">
                  <c:v>588.20000000000005</c:v>
                </c:pt>
                <c:pt idx="186">
                  <c:v>590.51</c:v>
                </c:pt>
                <c:pt idx="187">
                  <c:v>590.51</c:v>
                </c:pt>
                <c:pt idx="188">
                  <c:v>598.22</c:v>
                </c:pt>
                <c:pt idx="189">
                  <c:v>590.51</c:v>
                </c:pt>
                <c:pt idx="190">
                  <c:v>588.20000000000005</c:v>
                </c:pt>
                <c:pt idx="191">
                  <c:v>582.80999999999949</c:v>
                </c:pt>
                <c:pt idx="192">
                  <c:v>585.89</c:v>
                </c:pt>
                <c:pt idx="193">
                  <c:v>582.80999999999949</c:v>
                </c:pt>
                <c:pt idx="194">
                  <c:v>580.5</c:v>
                </c:pt>
                <c:pt idx="195">
                  <c:v>580.5</c:v>
                </c:pt>
                <c:pt idx="196">
                  <c:v>578.19000000000005</c:v>
                </c:pt>
                <c:pt idx="197">
                  <c:v>575.11</c:v>
                </c:pt>
                <c:pt idx="198">
                  <c:v>575.11</c:v>
                </c:pt>
                <c:pt idx="199">
                  <c:v>575.11</c:v>
                </c:pt>
                <c:pt idx="200">
                  <c:v>575.11</c:v>
                </c:pt>
                <c:pt idx="201">
                  <c:v>575.11</c:v>
                </c:pt>
                <c:pt idx="202">
                  <c:v>575.11</c:v>
                </c:pt>
                <c:pt idx="203">
                  <c:v>578.19000000000005</c:v>
                </c:pt>
                <c:pt idx="204">
                  <c:v>585.89</c:v>
                </c:pt>
                <c:pt idx="205">
                  <c:v>590.51</c:v>
                </c:pt>
                <c:pt idx="206">
                  <c:v>585.89</c:v>
                </c:pt>
                <c:pt idx="207">
                  <c:v>582.80999999999949</c:v>
                </c:pt>
                <c:pt idx="208">
                  <c:v>582.80999999999949</c:v>
                </c:pt>
                <c:pt idx="209">
                  <c:v>582.80999999999949</c:v>
                </c:pt>
                <c:pt idx="210">
                  <c:v>582.80999999999949</c:v>
                </c:pt>
                <c:pt idx="211">
                  <c:v>578.19000000000005</c:v>
                </c:pt>
                <c:pt idx="212">
                  <c:v>580.5</c:v>
                </c:pt>
                <c:pt idx="213">
                  <c:v>580.5</c:v>
                </c:pt>
                <c:pt idx="214">
                  <c:v>578.19000000000005</c:v>
                </c:pt>
                <c:pt idx="215">
                  <c:v>580.5</c:v>
                </c:pt>
                <c:pt idx="216">
                  <c:v>582.80999999999949</c:v>
                </c:pt>
                <c:pt idx="217">
                  <c:v>582.80999999999949</c:v>
                </c:pt>
                <c:pt idx="218">
                  <c:v>588.20000000000005</c:v>
                </c:pt>
                <c:pt idx="219">
                  <c:v>590.51</c:v>
                </c:pt>
                <c:pt idx="220">
                  <c:v>590.51</c:v>
                </c:pt>
                <c:pt idx="221">
                  <c:v>590.51</c:v>
                </c:pt>
                <c:pt idx="222">
                  <c:v>585.89</c:v>
                </c:pt>
                <c:pt idx="223">
                  <c:v>585.89</c:v>
                </c:pt>
                <c:pt idx="224">
                  <c:v>588.20000000000005</c:v>
                </c:pt>
                <c:pt idx="225">
                  <c:v>588.20000000000005</c:v>
                </c:pt>
                <c:pt idx="226">
                  <c:v>585.89</c:v>
                </c:pt>
                <c:pt idx="227">
                  <c:v>582.04</c:v>
                </c:pt>
                <c:pt idx="228">
                  <c:v>578.19000000000005</c:v>
                </c:pt>
                <c:pt idx="229">
                  <c:v>575.11</c:v>
                </c:pt>
                <c:pt idx="230">
                  <c:v>575.11</c:v>
                </c:pt>
                <c:pt idx="231">
                  <c:v>575.11</c:v>
                </c:pt>
                <c:pt idx="232">
                  <c:v>575.11</c:v>
                </c:pt>
                <c:pt idx="233">
                  <c:v>578.95999999999947</c:v>
                </c:pt>
                <c:pt idx="234">
                  <c:v>582.80999999999949</c:v>
                </c:pt>
                <c:pt idx="235">
                  <c:v>582.80999999999949</c:v>
                </c:pt>
                <c:pt idx="236">
                  <c:v>582.80999999999949</c:v>
                </c:pt>
                <c:pt idx="237">
                  <c:v>582.80999999999949</c:v>
                </c:pt>
                <c:pt idx="238">
                  <c:v>585.89</c:v>
                </c:pt>
                <c:pt idx="239">
                  <c:v>582.80999999999949</c:v>
                </c:pt>
                <c:pt idx="240">
                  <c:v>585.89</c:v>
                </c:pt>
                <c:pt idx="241">
                  <c:v>590.51</c:v>
                </c:pt>
                <c:pt idx="242">
                  <c:v>593.59</c:v>
                </c:pt>
                <c:pt idx="243">
                  <c:v>590.51</c:v>
                </c:pt>
                <c:pt idx="244">
                  <c:v>590.51</c:v>
                </c:pt>
                <c:pt idx="245">
                  <c:v>588.20000000000005</c:v>
                </c:pt>
                <c:pt idx="246">
                  <c:v>585.51</c:v>
                </c:pt>
                <c:pt idx="247">
                  <c:v>582.80999999999949</c:v>
                </c:pt>
                <c:pt idx="248">
                  <c:v>582.80999999999949</c:v>
                </c:pt>
                <c:pt idx="249">
                  <c:v>582.80999999999949</c:v>
                </c:pt>
                <c:pt idx="250">
                  <c:v>582.80999999999949</c:v>
                </c:pt>
                <c:pt idx="251">
                  <c:v>578.19000000000005</c:v>
                </c:pt>
                <c:pt idx="252">
                  <c:v>575.11</c:v>
                </c:pt>
                <c:pt idx="253">
                  <c:v>575.11</c:v>
                </c:pt>
                <c:pt idx="254">
                  <c:v>575.11</c:v>
                </c:pt>
                <c:pt idx="255">
                  <c:v>575.11</c:v>
                </c:pt>
                <c:pt idx="256">
                  <c:v>575.11</c:v>
                </c:pt>
                <c:pt idx="257">
                  <c:v>575.11</c:v>
                </c:pt>
                <c:pt idx="258">
                  <c:v>575.11</c:v>
                </c:pt>
                <c:pt idx="259">
                  <c:v>575.11</c:v>
                </c:pt>
                <c:pt idx="260">
                  <c:v>575.11</c:v>
                </c:pt>
                <c:pt idx="261">
                  <c:v>575.11</c:v>
                </c:pt>
                <c:pt idx="262">
                  <c:v>575.11</c:v>
                </c:pt>
                <c:pt idx="263">
                  <c:v>575.11</c:v>
                </c:pt>
                <c:pt idx="264">
                  <c:v>575.11</c:v>
                </c:pt>
                <c:pt idx="265">
                  <c:v>575.11</c:v>
                </c:pt>
                <c:pt idx="266">
                  <c:v>575.11</c:v>
                </c:pt>
                <c:pt idx="267">
                  <c:v>575.11</c:v>
                </c:pt>
                <c:pt idx="268">
                  <c:v>575.11</c:v>
                </c:pt>
                <c:pt idx="269">
                  <c:v>575.11</c:v>
                </c:pt>
                <c:pt idx="270">
                  <c:v>575.11</c:v>
                </c:pt>
                <c:pt idx="271">
                  <c:v>575.11</c:v>
                </c:pt>
                <c:pt idx="272">
                  <c:v>578.19000000000005</c:v>
                </c:pt>
                <c:pt idx="273">
                  <c:v>582.80999999999949</c:v>
                </c:pt>
                <c:pt idx="274">
                  <c:v>582.80999999999949</c:v>
                </c:pt>
                <c:pt idx="275">
                  <c:v>582.80999999999949</c:v>
                </c:pt>
                <c:pt idx="276">
                  <c:v>582.80999999999949</c:v>
                </c:pt>
                <c:pt idx="277">
                  <c:v>580.5</c:v>
                </c:pt>
                <c:pt idx="278">
                  <c:v>580.5</c:v>
                </c:pt>
                <c:pt idx="279">
                  <c:v>580.5</c:v>
                </c:pt>
                <c:pt idx="280">
                  <c:v>580.5</c:v>
                </c:pt>
                <c:pt idx="281">
                  <c:v>582.80999999999949</c:v>
                </c:pt>
                <c:pt idx="282">
                  <c:v>580.5</c:v>
                </c:pt>
                <c:pt idx="283">
                  <c:v>578.19000000000005</c:v>
                </c:pt>
                <c:pt idx="284">
                  <c:v>575.11</c:v>
                </c:pt>
                <c:pt idx="285">
                  <c:v>575.11</c:v>
                </c:pt>
                <c:pt idx="286">
                  <c:v>575.11</c:v>
                </c:pt>
                <c:pt idx="287">
                  <c:v>575.11</c:v>
                </c:pt>
                <c:pt idx="288">
                  <c:v>575.11</c:v>
                </c:pt>
                <c:pt idx="289">
                  <c:v>575.11</c:v>
                </c:pt>
                <c:pt idx="290">
                  <c:v>575.11</c:v>
                </c:pt>
                <c:pt idx="291">
                  <c:v>575.11</c:v>
                </c:pt>
                <c:pt idx="292">
                  <c:v>575.11</c:v>
                </c:pt>
                <c:pt idx="293">
                  <c:v>572.79000000000053</c:v>
                </c:pt>
                <c:pt idx="294">
                  <c:v>572.79000000000053</c:v>
                </c:pt>
                <c:pt idx="295">
                  <c:v>578.19000000000005</c:v>
                </c:pt>
                <c:pt idx="296">
                  <c:v>575.11</c:v>
                </c:pt>
                <c:pt idx="297">
                  <c:v>575.11</c:v>
                </c:pt>
                <c:pt idx="298">
                  <c:v>580.5</c:v>
                </c:pt>
                <c:pt idx="299">
                  <c:v>578.19000000000005</c:v>
                </c:pt>
                <c:pt idx="300">
                  <c:v>575.11</c:v>
                </c:pt>
                <c:pt idx="301">
                  <c:v>575.11</c:v>
                </c:pt>
                <c:pt idx="302">
                  <c:v>575.11</c:v>
                </c:pt>
                <c:pt idx="303">
                  <c:v>575.11</c:v>
                </c:pt>
                <c:pt idx="304">
                  <c:v>575.11</c:v>
                </c:pt>
                <c:pt idx="305">
                  <c:v>575.11</c:v>
                </c:pt>
                <c:pt idx="306">
                  <c:v>575.11</c:v>
                </c:pt>
                <c:pt idx="307">
                  <c:v>575.11</c:v>
                </c:pt>
                <c:pt idx="308">
                  <c:v>567.4</c:v>
                </c:pt>
                <c:pt idx="309">
                  <c:v>567.4</c:v>
                </c:pt>
                <c:pt idx="310">
                  <c:v>570.48</c:v>
                </c:pt>
                <c:pt idx="311">
                  <c:v>567.4</c:v>
                </c:pt>
                <c:pt idx="312">
                  <c:v>562.78000000000054</c:v>
                </c:pt>
                <c:pt idx="313">
                  <c:v>567.4</c:v>
                </c:pt>
                <c:pt idx="314">
                  <c:v>565.09</c:v>
                </c:pt>
                <c:pt idx="315">
                  <c:v>562.78000000000054</c:v>
                </c:pt>
                <c:pt idx="316">
                  <c:v>562.78000000000054</c:v>
                </c:pt>
                <c:pt idx="317">
                  <c:v>562.78000000000054</c:v>
                </c:pt>
                <c:pt idx="318">
                  <c:v>559.70000000000005</c:v>
                </c:pt>
                <c:pt idx="319">
                  <c:v>559.70000000000005</c:v>
                </c:pt>
                <c:pt idx="320">
                  <c:v>562.78000000000054</c:v>
                </c:pt>
                <c:pt idx="321">
                  <c:v>567.4</c:v>
                </c:pt>
                <c:pt idx="322">
                  <c:v>567.4</c:v>
                </c:pt>
                <c:pt idx="323">
                  <c:v>567.4</c:v>
                </c:pt>
                <c:pt idx="324">
                  <c:v>575.11</c:v>
                </c:pt>
                <c:pt idx="325">
                  <c:v>575.11</c:v>
                </c:pt>
                <c:pt idx="326">
                  <c:v>575.11</c:v>
                </c:pt>
                <c:pt idx="327">
                  <c:v>575.11</c:v>
                </c:pt>
                <c:pt idx="328">
                  <c:v>575.11</c:v>
                </c:pt>
                <c:pt idx="329">
                  <c:v>575.11</c:v>
                </c:pt>
                <c:pt idx="330">
                  <c:v>575.11</c:v>
                </c:pt>
                <c:pt idx="331">
                  <c:v>572.79000000000053</c:v>
                </c:pt>
                <c:pt idx="332">
                  <c:v>575.11</c:v>
                </c:pt>
                <c:pt idx="333">
                  <c:v>575.11</c:v>
                </c:pt>
                <c:pt idx="334">
                  <c:v>575.11</c:v>
                </c:pt>
                <c:pt idx="335">
                  <c:v>582.80999999999949</c:v>
                </c:pt>
                <c:pt idx="336">
                  <c:v>588.20000000000005</c:v>
                </c:pt>
                <c:pt idx="337">
                  <c:v>578.19000000000005</c:v>
                </c:pt>
                <c:pt idx="338">
                  <c:v>578.19000000000005</c:v>
                </c:pt>
                <c:pt idx="339">
                  <c:v>575.11</c:v>
                </c:pt>
                <c:pt idx="340">
                  <c:v>575.11</c:v>
                </c:pt>
                <c:pt idx="341">
                  <c:v>575.11</c:v>
                </c:pt>
                <c:pt idx="342">
                  <c:v>578.19000000000005</c:v>
                </c:pt>
                <c:pt idx="343">
                  <c:v>578.19000000000005</c:v>
                </c:pt>
                <c:pt idx="344">
                  <c:v>582.80999999999949</c:v>
                </c:pt>
                <c:pt idx="345">
                  <c:v>582.80999999999949</c:v>
                </c:pt>
                <c:pt idx="346">
                  <c:v>580.5</c:v>
                </c:pt>
                <c:pt idx="347">
                  <c:v>578.19000000000005</c:v>
                </c:pt>
                <c:pt idx="348">
                  <c:v>580.5</c:v>
                </c:pt>
                <c:pt idx="349">
                  <c:v>578.19000000000005</c:v>
                </c:pt>
                <c:pt idx="350">
                  <c:v>575.11</c:v>
                </c:pt>
                <c:pt idx="351">
                  <c:v>578.19000000000005</c:v>
                </c:pt>
                <c:pt idx="352">
                  <c:v>575.11</c:v>
                </c:pt>
                <c:pt idx="353">
                  <c:v>575.11</c:v>
                </c:pt>
                <c:pt idx="354">
                  <c:v>575.11</c:v>
                </c:pt>
                <c:pt idx="355">
                  <c:v>575.11</c:v>
                </c:pt>
                <c:pt idx="356">
                  <c:v>575.11</c:v>
                </c:pt>
                <c:pt idx="357">
                  <c:v>575.11</c:v>
                </c:pt>
                <c:pt idx="358">
                  <c:v>575.11</c:v>
                </c:pt>
                <c:pt idx="359">
                  <c:v>575.11</c:v>
                </c:pt>
                <c:pt idx="360">
                  <c:v>575.11</c:v>
                </c:pt>
                <c:pt idx="361">
                  <c:v>578.19000000000005</c:v>
                </c:pt>
                <c:pt idx="362">
                  <c:v>575.11</c:v>
                </c:pt>
                <c:pt idx="363">
                  <c:v>575.11</c:v>
                </c:pt>
                <c:pt idx="364">
                  <c:v>575.11</c:v>
                </c:pt>
                <c:pt idx="365">
                  <c:v>578.19000000000005</c:v>
                </c:pt>
                <c:pt idx="366">
                  <c:v>576.65</c:v>
                </c:pt>
                <c:pt idx="367">
                  <c:v>575.11</c:v>
                </c:pt>
                <c:pt idx="368">
                  <c:v>575.11</c:v>
                </c:pt>
                <c:pt idx="369">
                  <c:v>575.11</c:v>
                </c:pt>
                <c:pt idx="370">
                  <c:v>575.11</c:v>
                </c:pt>
                <c:pt idx="371">
                  <c:v>575.11</c:v>
                </c:pt>
                <c:pt idx="372">
                  <c:v>572.79000000000053</c:v>
                </c:pt>
                <c:pt idx="373">
                  <c:v>571.64</c:v>
                </c:pt>
                <c:pt idx="374">
                  <c:v>570.48</c:v>
                </c:pt>
                <c:pt idx="375">
                  <c:v>570.48</c:v>
                </c:pt>
                <c:pt idx="376">
                  <c:v>568.93999999999949</c:v>
                </c:pt>
                <c:pt idx="377">
                  <c:v>567.4</c:v>
                </c:pt>
                <c:pt idx="378">
                  <c:v>570.48</c:v>
                </c:pt>
                <c:pt idx="379">
                  <c:v>571.64</c:v>
                </c:pt>
                <c:pt idx="380">
                  <c:v>572.79000000000053</c:v>
                </c:pt>
                <c:pt idx="381">
                  <c:v>575.11</c:v>
                </c:pt>
                <c:pt idx="382">
                  <c:v>575.11</c:v>
                </c:pt>
                <c:pt idx="383">
                  <c:v>575.11</c:v>
                </c:pt>
                <c:pt idx="384">
                  <c:v>582.80999999999949</c:v>
                </c:pt>
                <c:pt idx="385">
                  <c:v>582.80999999999949</c:v>
                </c:pt>
                <c:pt idx="386">
                  <c:v>582.80999999999949</c:v>
                </c:pt>
                <c:pt idx="387">
                  <c:v>585.89</c:v>
                </c:pt>
                <c:pt idx="388">
                  <c:v>585.89</c:v>
                </c:pt>
                <c:pt idx="389">
                  <c:v>585.89</c:v>
                </c:pt>
                <c:pt idx="390">
                  <c:v>585.89</c:v>
                </c:pt>
                <c:pt idx="391">
                  <c:v>585.89</c:v>
                </c:pt>
                <c:pt idx="392">
                  <c:v>585.89</c:v>
                </c:pt>
                <c:pt idx="393">
                  <c:v>580.5</c:v>
                </c:pt>
                <c:pt idx="394">
                  <c:v>581.66</c:v>
                </c:pt>
                <c:pt idx="395">
                  <c:v>582.80999999999949</c:v>
                </c:pt>
                <c:pt idx="396">
                  <c:v>585.89</c:v>
                </c:pt>
                <c:pt idx="397">
                  <c:v>584.349999999999</c:v>
                </c:pt>
                <c:pt idx="398">
                  <c:v>582.80999999999949</c:v>
                </c:pt>
                <c:pt idx="399">
                  <c:v>575.11</c:v>
                </c:pt>
                <c:pt idx="400">
                  <c:v>575.11</c:v>
                </c:pt>
                <c:pt idx="401">
                  <c:v>575.11</c:v>
                </c:pt>
                <c:pt idx="402">
                  <c:v>582.80999999999949</c:v>
                </c:pt>
                <c:pt idx="403">
                  <c:v>582.80999999999949</c:v>
                </c:pt>
                <c:pt idx="404">
                  <c:v>582.80999999999949</c:v>
                </c:pt>
                <c:pt idx="405">
                  <c:v>578.19000000000005</c:v>
                </c:pt>
                <c:pt idx="406">
                  <c:v>576.65</c:v>
                </c:pt>
                <c:pt idx="407">
                  <c:v>575.11</c:v>
                </c:pt>
                <c:pt idx="408">
                  <c:v>575.11</c:v>
                </c:pt>
                <c:pt idx="409">
                  <c:v>575.11</c:v>
                </c:pt>
                <c:pt idx="410">
                  <c:v>575.11</c:v>
                </c:pt>
                <c:pt idx="411">
                  <c:v>575.11</c:v>
                </c:pt>
                <c:pt idx="412">
                  <c:v>575.11</c:v>
                </c:pt>
                <c:pt idx="413">
                  <c:v>578.19000000000005</c:v>
                </c:pt>
                <c:pt idx="414">
                  <c:v>576.65</c:v>
                </c:pt>
                <c:pt idx="415">
                  <c:v>575.11</c:v>
                </c:pt>
                <c:pt idx="416">
                  <c:v>572.79000000000053</c:v>
                </c:pt>
                <c:pt idx="417">
                  <c:v>571.64</c:v>
                </c:pt>
                <c:pt idx="418">
                  <c:v>570.48</c:v>
                </c:pt>
                <c:pt idx="419">
                  <c:v>575.11</c:v>
                </c:pt>
                <c:pt idx="420">
                  <c:v>572.79000000000053</c:v>
                </c:pt>
                <c:pt idx="421">
                  <c:v>572.79000000000053</c:v>
                </c:pt>
                <c:pt idx="422">
                  <c:v>567.4</c:v>
                </c:pt>
                <c:pt idx="423">
                  <c:v>567.4</c:v>
                </c:pt>
                <c:pt idx="424">
                  <c:v>567.4</c:v>
                </c:pt>
                <c:pt idx="425">
                  <c:v>567.4</c:v>
                </c:pt>
                <c:pt idx="426">
                  <c:v>568.93999999999949</c:v>
                </c:pt>
                <c:pt idx="427">
                  <c:v>570.48</c:v>
                </c:pt>
                <c:pt idx="428">
                  <c:v>570.48</c:v>
                </c:pt>
                <c:pt idx="429">
                  <c:v>567.4</c:v>
                </c:pt>
                <c:pt idx="430">
                  <c:v>567.4</c:v>
                </c:pt>
                <c:pt idx="431">
                  <c:v>567.4</c:v>
                </c:pt>
                <c:pt idx="432">
                  <c:v>567.4</c:v>
                </c:pt>
                <c:pt idx="433">
                  <c:v>567.4</c:v>
                </c:pt>
                <c:pt idx="434">
                  <c:v>567.4</c:v>
                </c:pt>
                <c:pt idx="435">
                  <c:v>565.09</c:v>
                </c:pt>
                <c:pt idx="436">
                  <c:v>567.79000000000053</c:v>
                </c:pt>
                <c:pt idx="437">
                  <c:v>570.48</c:v>
                </c:pt>
                <c:pt idx="438">
                  <c:v>575.11</c:v>
                </c:pt>
                <c:pt idx="439">
                  <c:v>572.79000000000053</c:v>
                </c:pt>
                <c:pt idx="440">
                  <c:v>575.11</c:v>
                </c:pt>
                <c:pt idx="441">
                  <c:v>575.11</c:v>
                </c:pt>
                <c:pt idx="442">
                  <c:v>575.11</c:v>
                </c:pt>
                <c:pt idx="443">
                  <c:v>575.11</c:v>
                </c:pt>
                <c:pt idx="444">
                  <c:v>575.11</c:v>
                </c:pt>
                <c:pt idx="445">
                  <c:v>580.5</c:v>
                </c:pt>
                <c:pt idx="446">
                  <c:v>579.349999999999</c:v>
                </c:pt>
                <c:pt idx="447">
                  <c:v>578.19000000000005</c:v>
                </c:pt>
                <c:pt idx="448">
                  <c:v>578.19000000000005</c:v>
                </c:pt>
                <c:pt idx="449">
                  <c:v>575.11</c:v>
                </c:pt>
                <c:pt idx="450">
                  <c:v>575.11</c:v>
                </c:pt>
                <c:pt idx="451">
                  <c:v>575.11</c:v>
                </c:pt>
                <c:pt idx="452">
                  <c:v>573.94999999999948</c:v>
                </c:pt>
                <c:pt idx="453">
                  <c:v>572.79000000000053</c:v>
                </c:pt>
                <c:pt idx="454">
                  <c:v>575.11</c:v>
                </c:pt>
                <c:pt idx="455">
                  <c:v>575.11</c:v>
                </c:pt>
                <c:pt idx="456">
                  <c:v>575.11</c:v>
                </c:pt>
                <c:pt idx="457">
                  <c:v>578.19000000000005</c:v>
                </c:pt>
                <c:pt idx="458">
                  <c:v>578.19000000000005</c:v>
                </c:pt>
                <c:pt idx="459">
                  <c:v>578.19000000000005</c:v>
                </c:pt>
                <c:pt idx="460">
                  <c:v>578.19000000000005</c:v>
                </c:pt>
                <c:pt idx="461">
                  <c:v>575.11</c:v>
                </c:pt>
                <c:pt idx="462">
                  <c:v>575.11</c:v>
                </c:pt>
                <c:pt idx="463">
                  <c:v>575.11</c:v>
                </c:pt>
                <c:pt idx="464">
                  <c:v>575.11</c:v>
                </c:pt>
                <c:pt idx="465">
                  <c:v>575.11</c:v>
                </c:pt>
                <c:pt idx="466">
                  <c:v>575.11</c:v>
                </c:pt>
                <c:pt idx="467">
                  <c:v>575.11</c:v>
                </c:pt>
                <c:pt idx="468">
                  <c:v>575.11</c:v>
                </c:pt>
                <c:pt idx="469">
                  <c:v>575.11</c:v>
                </c:pt>
                <c:pt idx="470">
                  <c:v>575.11</c:v>
                </c:pt>
                <c:pt idx="471">
                  <c:v>575.11</c:v>
                </c:pt>
                <c:pt idx="472">
                  <c:v>575.11</c:v>
                </c:pt>
                <c:pt idx="473">
                  <c:v>575.11</c:v>
                </c:pt>
                <c:pt idx="474">
                  <c:v>575.11</c:v>
                </c:pt>
                <c:pt idx="475">
                  <c:v>575.11</c:v>
                </c:pt>
                <c:pt idx="476">
                  <c:v>575.11</c:v>
                </c:pt>
                <c:pt idx="477">
                  <c:v>575.11</c:v>
                </c:pt>
                <c:pt idx="478">
                  <c:v>580.5</c:v>
                </c:pt>
                <c:pt idx="479">
                  <c:v>580.5</c:v>
                </c:pt>
                <c:pt idx="480">
                  <c:v>580.5</c:v>
                </c:pt>
                <c:pt idx="481">
                  <c:v>580.5</c:v>
                </c:pt>
                <c:pt idx="482">
                  <c:v>582.80999999999949</c:v>
                </c:pt>
                <c:pt idx="483">
                  <c:v>580.5</c:v>
                </c:pt>
                <c:pt idx="484">
                  <c:v>578.19000000000005</c:v>
                </c:pt>
                <c:pt idx="485">
                  <c:v>575.11</c:v>
                </c:pt>
                <c:pt idx="486">
                  <c:v>573.94999999999948</c:v>
                </c:pt>
                <c:pt idx="487">
                  <c:v>572.79000000000053</c:v>
                </c:pt>
                <c:pt idx="488">
                  <c:v>572.79000000000053</c:v>
                </c:pt>
                <c:pt idx="489">
                  <c:v>572.79000000000053</c:v>
                </c:pt>
                <c:pt idx="490">
                  <c:v>572.79000000000053</c:v>
                </c:pt>
                <c:pt idx="491">
                  <c:v>572.79000000000053</c:v>
                </c:pt>
                <c:pt idx="492">
                  <c:v>572.79000000000053</c:v>
                </c:pt>
                <c:pt idx="493">
                  <c:v>572.79000000000053</c:v>
                </c:pt>
                <c:pt idx="494">
                  <c:v>567.4</c:v>
                </c:pt>
                <c:pt idx="495">
                  <c:v>567.4</c:v>
                </c:pt>
                <c:pt idx="496">
                  <c:v>567.4</c:v>
                </c:pt>
                <c:pt idx="497">
                  <c:v>567.4</c:v>
                </c:pt>
                <c:pt idx="498">
                  <c:v>567.4</c:v>
                </c:pt>
                <c:pt idx="499">
                  <c:v>567.4</c:v>
                </c:pt>
                <c:pt idx="500">
                  <c:v>565.09</c:v>
                </c:pt>
                <c:pt idx="501">
                  <c:v>562.78000000000054</c:v>
                </c:pt>
                <c:pt idx="502">
                  <c:v>557.38</c:v>
                </c:pt>
                <c:pt idx="503">
                  <c:v>559.70000000000005</c:v>
                </c:pt>
                <c:pt idx="504">
                  <c:v>559.70000000000005</c:v>
                </c:pt>
                <c:pt idx="505">
                  <c:v>559.70000000000005</c:v>
                </c:pt>
                <c:pt idx="506">
                  <c:v>559.70000000000005</c:v>
                </c:pt>
                <c:pt idx="507">
                  <c:v>559.70000000000005</c:v>
                </c:pt>
                <c:pt idx="508">
                  <c:v>559.70000000000005</c:v>
                </c:pt>
                <c:pt idx="509">
                  <c:v>559.70000000000005</c:v>
                </c:pt>
                <c:pt idx="510">
                  <c:v>567.4</c:v>
                </c:pt>
                <c:pt idx="511">
                  <c:v>570.48</c:v>
                </c:pt>
                <c:pt idx="512">
                  <c:v>567.4</c:v>
                </c:pt>
                <c:pt idx="513">
                  <c:v>570.48</c:v>
                </c:pt>
                <c:pt idx="514">
                  <c:v>567.4</c:v>
                </c:pt>
                <c:pt idx="515">
                  <c:v>567.4</c:v>
                </c:pt>
                <c:pt idx="516">
                  <c:v>567.4</c:v>
                </c:pt>
                <c:pt idx="517">
                  <c:v>575.11</c:v>
                </c:pt>
                <c:pt idx="518">
                  <c:v>575.11</c:v>
                </c:pt>
                <c:pt idx="519">
                  <c:v>575.11</c:v>
                </c:pt>
                <c:pt idx="520">
                  <c:v>575.11</c:v>
                </c:pt>
                <c:pt idx="521">
                  <c:v>575.11</c:v>
                </c:pt>
                <c:pt idx="522">
                  <c:v>575.11</c:v>
                </c:pt>
                <c:pt idx="523">
                  <c:v>575.11</c:v>
                </c:pt>
                <c:pt idx="524">
                  <c:v>572.79000000000053</c:v>
                </c:pt>
                <c:pt idx="525">
                  <c:v>570.48</c:v>
                </c:pt>
                <c:pt idx="526">
                  <c:v>567.4</c:v>
                </c:pt>
                <c:pt idx="527">
                  <c:v>567.4</c:v>
                </c:pt>
                <c:pt idx="528">
                  <c:v>567.4</c:v>
                </c:pt>
                <c:pt idx="529">
                  <c:v>567.4</c:v>
                </c:pt>
                <c:pt idx="530">
                  <c:v>567.4</c:v>
                </c:pt>
                <c:pt idx="531">
                  <c:v>565.09</c:v>
                </c:pt>
                <c:pt idx="532">
                  <c:v>562.78000000000054</c:v>
                </c:pt>
                <c:pt idx="533">
                  <c:v>562.78000000000054</c:v>
                </c:pt>
                <c:pt idx="534">
                  <c:v>567.4</c:v>
                </c:pt>
                <c:pt idx="535">
                  <c:v>575.11</c:v>
                </c:pt>
                <c:pt idx="536">
                  <c:v>572.79000000000053</c:v>
                </c:pt>
                <c:pt idx="537">
                  <c:v>562.78000000000054</c:v>
                </c:pt>
                <c:pt idx="538">
                  <c:v>565.09</c:v>
                </c:pt>
                <c:pt idx="539">
                  <c:v>567.4</c:v>
                </c:pt>
                <c:pt idx="540">
                  <c:v>565.09</c:v>
                </c:pt>
                <c:pt idx="541">
                  <c:v>567.4</c:v>
                </c:pt>
                <c:pt idx="542">
                  <c:v>570.48</c:v>
                </c:pt>
                <c:pt idx="543">
                  <c:v>567.4</c:v>
                </c:pt>
                <c:pt idx="544">
                  <c:v>572.79000000000053</c:v>
                </c:pt>
                <c:pt idx="545">
                  <c:v>572.79000000000053</c:v>
                </c:pt>
                <c:pt idx="546">
                  <c:v>572.79000000000053</c:v>
                </c:pt>
                <c:pt idx="547">
                  <c:v>567.4</c:v>
                </c:pt>
                <c:pt idx="548">
                  <c:v>562.78000000000054</c:v>
                </c:pt>
                <c:pt idx="549">
                  <c:v>559.70000000000005</c:v>
                </c:pt>
                <c:pt idx="550">
                  <c:v>562.78000000000054</c:v>
                </c:pt>
                <c:pt idx="551">
                  <c:v>565.09</c:v>
                </c:pt>
                <c:pt idx="552">
                  <c:v>562.78000000000054</c:v>
                </c:pt>
                <c:pt idx="553">
                  <c:v>567.4</c:v>
                </c:pt>
                <c:pt idx="554">
                  <c:v>567.4</c:v>
                </c:pt>
                <c:pt idx="555">
                  <c:v>567.4</c:v>
                </c:pt>
                <c:pt idx="556">
                  <c:v>572.79000000000053</c:v>
                </c:pt>
                <c:pt idx="557">
                  <c:v>572.79000000000053</c:v>
                </c:pt>
                <c:pt idx="558">
                  <c:v>575.11</c:v>
                </c:pt>
                <c:pt idx="559">
                  <c:v>575.11</c:v>
                </c:pt>
                <c:pt idx="560">
                  <c:v>575.11</c:v>
                </c:pt>
                <c:pt idx="561">
                  <c:v>580.5</c:v>
                </c:pt>
                <c:pt idx="562">
                  <c:v>582.80999999999949</c:v>
                </c:pt>
                <c:pt idx="563">
                  <c:v>578.19000000000005</c:v>
                </c:pt>
                <c:pt idx="564">
                  <c:v>575.11</c:v>
                </c:pt>
                <c:pt idx="565">
                  <c:v>575.11</c:v>
                </c:pt>
                <c:pt idx="566">
                  <c:v>575.11</c:v>
                </c:pt>
                <c:pt idx="567">
                  <c:v>575.11</c:v>
                </c:pt>
                <c:pt idx="568">
                  <c:v>575.11</c:v>
                </c:pt>
                <c:pt idx="569">
                  <c:v>580.5</c:v>
                </c:pt>
                <c:pt idx="570">
                  <c:v>577.80999999999949</c:v>
                </c:pt>
                <c:pt idx="571">
                  <c:v>575.11</c:v>
                </c:pt>
                <c:pt idx="572">
                  <c:v>575.11</c:v>
                </c:pt>
                <c:pt idx="573">
                  <c:v>575.11</c:v>
                </c:pt>
                <c:pt idx="574">
                  <c:v>575.11</c:v>
                </c:pt>
                <c:pt idx="575">
                  <c:v>575.11</c:v>
                </c:pt>
                <c:pt idx="576">
                  <c:v>575.11</c:v>
                </c:pt>
                <c:pt idx="577">
                  <c:v>575.11</c:v>
                </c:pt>
                <c:pt idx="578">
                  <c:v>580.5</c:v>
                </c:pt>
                <c:pt idx="579">
                  <c:v>575.11</c:v>
                </c:pt>
                <c:pt idx="580">
                  <c:v>575.11</c:v>
                </c:pt>
                <c:pt idx="581">
                  <c:v>575.11</c:v>
                </c:pt>
                <c:pt idx="582">
                  <c:v>575.11</c:v>
                </c:pt>
                <c:pt idx="583">
                  <c:v>575.11</c:v>
                </c:pt>
                <c:pt idx="584">
                  <c:v>575.11</c:v>
                </c:pt>
                <c:pt idx="585">
                  <c:v>570.48</c:v>
                </c:pt>
                <c:pt idx="586">
                  <c:v>562.78000000000054</c:v>
                </c:pt>
                <c:pt idx="587">
                  <c:v>567.4</c:v>
                </c:pt>
                <c:pt idx="588">
                  <c:v>570.48</c:v>
                </c:pt>
                <c:pt idx="589">
                  <c:v>575.11</c:v>
                </c:pt>
                <c:pt idx="590">
                  <c:v>575.11</c:v>
                </c:pt>
                <c:pt idx="591">
                  <c:v>575.11</c:v>
                </c:pt>
                <c:pt idx="592">
                  <c:v>575.11</c:v>
                </c:pt>
                <c:pt idx="593">
                  <c:v>575.11</c:v>
                </c:pt>
                <c:pt idx="594">
                  <c:v>575.11</c:v>
                </c:pt>
                <c:pt idx="595">
                  <c:v>575.11</c:v>
                </c:pt>
                <c:pt idx="596">
                  <c:v>575.11</c:v>
                </c:pt>
                <c:pt idx="597">
                  <c:v>578.19000000000005</c:v>
                </c:pt>
                <c:pt idx="598">
                  <c:v>580.5</c:v>
                </c:pt>
                <c:pt idx="599">
                  <c:v>575.11</c:v>
                </c:pt>
                <c:pt idx="600">
                  <c:v>575.11</c:v>
                </c:pt>
                <c:pt idx="601">
                  <c:v>572.79000000000053</c:v>
                </c:pt>
                <c:pt idx="602">
                  <c:v>575.11</c:v>
                </c:pt>
                <c:pt idx="603">
                  <c:v>575.11</c:v>
                </c:pt>
                <c:pt idx="604">
                  <c:v>575.11</c:v>
                </c:pt>
                <c:pt idx="605">
                  <c:v>575.11</c:v>
                </c:pt>
                <c:pt idx="606">
                  <c:v>575.11</c:v>
                </c:pt>
                <c:pt idx="607">
                  <c:v>575.11</c:v>
                </c:pt>
                <c:pt idx="608">
                  <c:v>575.11</c:v>
                </c:pt>
                <c:pt idx="609">
                  <c:v>575.11</c:v>
                </c:pt>
                <c:pt idx="610">
                  <c:v>575.11</c:v>
                </c:pt>
                <c:pt idx="611">
                  <c:v>575.11</c:v>
                </c:pt>
                <c:pt idx="612">
                  <c:v>575.11</c:v>
                </c:pt>
                <c:pt idx="613">
                  <c:v>575.11</c:v>
                </c:pt>
                <c:pt idx="614">
                  <c:v>575.11</c:v>
                </c:pt>
                <c:pt idx="615">
                  <c:v>575.11</c:v>
                </c:pt>
                <c:pt idx="616">
                  <c:v>576.86513043478249</c:v>
                </c:pt>
                <c:pt idx="617">
                  <c:v>576.95228501443285</c:v>
                </c:pt>
                <c:pt idx="618">
                  <c:v>577.03943959408753</c:v>
                </c:pt>
                <c:pt idx="619">
                  <c:v>577.12659417373789</c:v>
                </c:pt>
                <c:pt idx="620">
                  <c:v>577.21374875339154</c:v>
                </c:pt>
                <c:pt idx="621">
                  <c:v>577.30090333304202</c:v>
                </c:pt>
                <c:pt idx="622">
                  <c:v>577.38805791269453</c:v>
                </c:pt>
                <c:pt idx="623">
                  <c:v>577.47521249234546</c:v>
                </c:pt>
                <c:pt idx="624">
                  <c:v>577.56236707199798</c:v>
                </c:pt>
                <c:pt idx="625">
                  <c:v>577.64952165164902</c:v>
                </c:pt>
                <c:pt idx="626">
                  <c:v>577.73667623130154</c:v>
                </c:pt>
                <c:pt idx="627">
                  <c:v>577.82383081095293</c:v>
                </c:pt>
                <c:pt idx="628">
                  <c:v>577.91098539060499</c:v>
                </c:pt>
                <c:pt idx="629">
                  <c:v>577.99813997025831</c:v>
                </c:pt>
                <c:pt idx="630">
                  <c:v>578.0852945499081</c:v>
                </c:pt>
                <c:pt idx="631">
                  <c:v>578.17244912956005</c:v>
                </c:pt>
                <c:pt idx="632">
                  <c:v>578.259603709212</c:v>
                </c:pt>
                <c:pt idx="633">
                  <c:v>578.34675828886338</c:v>
                </c:pt>
                <c:pt idx="634">
                  <c:v>578.43391286851602</c:v>
                </c:pt>
                <c:pt idx="635">
                  <c:v>578.52106744816808</c:v>
                </c:pt>
                <c:pt idx="636">
                  <c:v>578.60822202781901</c:v>
                </c:pt>
                <c:pt idx="637">
                  <c:v>578.69537660747289</c:v>
                </c:pt>
                <c:pt idx="638">
                  <c:v>578.78253118712303</c:v>
                </c:pt>
                <c:pt idx="639">
                  <c:v>578.86968576677498</c:v>
                </c:pt>
                <c:pt idx="640">
                  <c:v>578.95684034642704</c:v>
                </c:pt>
                <c:pt idx="641">
                  <c:v>579.04399492608002</c:v>
                </c:pt>
                <c:pt idx="642">
                  <c:v>579.13114950572947</c:v>
                </c:pt>
                <c:pt idx="643">
                  <c:v>579.21830408538301</c:v>
                </c:pt>
                <c:pt idx="644">
                  <c:v>579.30545866503348</c:v>
                </c:pt>
                <c:pt idx="645">
                  <c:v>579.392613244686</c:v>
                </c:pt>
                <c:pt idx="646">
                  <c:v>579.47976782433807</c:v>
                </c:pt>
                <c:pt idx="647">
                  <c:v>579.56692240398718</c:v>
                </c:pt>
                <c:pt idx="648">
                  <c:v>579.65407698364095</c:v>
                </c:pt>
                <c:pt idx="649">
                  <c:v>579.74123156329301</c:v>
                </c:pt>
                <c:pt idx="650">
                  <c:v>579.82838614294496</c:v>
                </c:pt>
                <c:pt idx="651">
                  <c:v>579.91554072259703</c:v>
                </c:pt>
                <c:pt idx="652">
                  <c:v>580.00269530224796</c:v>
                </c:pt>
                <c:pt idx="653">
                  <c:v>580.08984988189991</c:v>
                </c:pt>
                <c:pt idx="654">
                  <c:v>580.17700446155254</c:v>
                </c:pt>
                <c:pt idx="655">
                  <c:v>580.26415904120347</c:v>
                </c:pt>
                <c:pt idx="656">
                  <c:v>580.35131362085599</c:v>
                </c:pt>
                <c:pt idx="657">
                  <c:v>580.43846820050794</c:v>
                </c:pt>
                <c:pt idx="658">
                  <c:v>580.52562278015887</c:v>
                </c:pt>
                <c:pt idx="659">
                  <c:v>580.61277735981264</c:v>
                </c:pt>
                <c:pt idx="660">
                  <c:v>580.69993193946402</c:v>
                </c:pt>
                <c:pt idx="661">
                  <c:v>580.78708651911654</c:v>
                </c:pt>
                <c:pt idx="662">
                  <c:v>580.87424109876702</c:v>
                </c:pt>
                <c:pt idx="663">
                  <c:v>580.96139567841897</c:v>
                </c:pt>
                <c:pt idx="664">
                  <c:v>581.04855025807115</c:v>
                </c:pt>
                <c:pt idx="665">
                  <c:v>581.13570483772253</c:v>
                </c:pt>
                <c:pt idx="666">
                  <c:v>581.22285941737402</c:v>
                </c:pt>
                <c:pt idx="667">
                  <c:v>581.31001399702598</c:v>
                </c:pt>
                <c:pt idx="668">
                  <c:v>581.39716857667804</c:v>
                </c:pt>
                <c:pt idx="669">
                  <c:v>581.48432315633102</c:v>
                </c:pt>
                <c:pt idx="670">
                  <c:v>581.57147773598103</c:v>
                </c:pt>
                <c:pt idx="671">
                  <c:v>581.6586323156331</c:v>
                </c:pt>
                <c:pt idx="672">
                  <c:v>581.74578689528448</c:v>
                </c:pt>
                <c:pt idx="673">
                  <c:v>581.83294147493586</c:v>
                </c:pt>
                <c:pt idx="674">
                  <c:v>581.92009605458838</c:v>
                </c:pt>
                <c:pt idx="675">
                  <c:v>582.00725063423999</c:v>
                </c:pt>
                <c:pt idx="676">
                  <c:v>582.09440521389331</c:v>
                </c:pt>
                <c:pt idx="677">
                  <c:v>582.18155979354299</c:v>
                </c:pt>
                <c:pt idx="678">
                  <c:v>582.26871437319789</c:v>
                </c:pt>
                <c:pt idx="679">
                  <c:v>582.35586895284791</c:v>
                </c:pt>
                <c:pt idx="680">
                  <c:v>582.44302353249998</c:v>
                </c:pt>
                <c:pt idx="681">
                  <c:v>582.53017811215102</c:v>
                </c:pt>
                <c:pt idx="682">
                  <c:v>582.61733269180309</c:v>
                </c:pt>
                <c:pt idx="683">
                  <c:v>582.70448727145651</c:v>
                </c:pt>
                <c:pt idx="684">
                  <c:v>582.79164185110801</c:v>
                </c:pt>
                <c:pt idx="685">
                  <c:v>582.87879643075905</c:v>
                </c:pt>
                <c:pt idx="686">
                  <c:v>582.96595101040987</c:v>
                </c:pt>
                <c:pt idx="687">
                  <c:v>583.05310559006205</c:v>
                </c:pt>
                <c:pt idx="688">
                  <c:v>583.14026016971297</c:v>
                </c:pt>
                <c:pt idx="689">
                  <c:v>583.22741474936595</c:v>
                </c:pt>
                <c:pt idx="690">
                  <c:v>583.3145693290179</c:v>
                </c:pt>
                <c:pt idx="691">
                  <c:v>583.40172390867053</c:v>
                </c:pt>
                <c:pt idx="692">
                  <c:v>583.48887848832305</c:v>
                </c:pt>
                <c:pt idx="693">
                  <c:v>583.57603306797353</c:v>
                </c:pt>
                <c:pt idx="694">
                  <c:v>583.66318764762616</c:v>
                </c:pt>
                <c:pt idx="695">
                  <c:v>583.75034222727857</c:v>
                </c:pt>
                <c:pt idx="696">
                  <c:v>583.83749680692745</c:v>
                </c:pt>
                <c:pt idx="697">
                  <c:v>583.92465138658099</c:v>
                </c:pt>
                <c:pt idx="698">
                  <c:v>584.01180596623328</c:v>
                </c:pt>
                <c:pt idx="699">
                  <c:v>584.09896054588455</c:v>
                </c:pt>
                <c:pt idx="700">
                  <c:v>584.18611512553548</c:v>
                </c:pt>
                <c:pt idx="701">
                  <c:v>584.273269705188</c:v>
                </c:pt>
                <c:pt idx="702">
                  <c:v>584.36042428483825</c:v>
                </c:pt>
                <c:pt idx="703">
                  <c:v>584.44757886449099</c:v>
                </c:pt>
                <c:pt idx="704">
                  <c:v>584.53473344414454</c:v>
                </c:pt>
                <c:pt idx="705">
                  <c:v>584.62188802379501</c:v>
                </c:pt>
                <c:pt idx="706">
                  <c:v>584.70904260344753</c:v>
                </c:pt>
                <c:pt idx="707">
                  <c:v>584.79619718309846</c:v>
                </c:pt>
                <c:pt idx="708">
                  <c:v>584.88335176275154</c:v>
                </c:pt>
                <c:pt idx="709">
                  <c:v>584.97050634240293</c:v>
                </c:pt>
                <c:pt idx="710">
                  <c:v>585.05766092205272</c:v>
                </c:pt>
                <c:pt idx="711">
                  <c:v>585.14481550170603</c:v>
                </c:pt>
                <c:pt idx="712">
                  <c:v>585.2319700813581</c:v>
                </c:pt>
                <c:pt idx="713">
                  <c:v>585.31912466100948</c:v>
                </c:pt>
                <c:pt idx="714">
                  <c:v>585.40627924066303</c:v>
                </c:pt>
                <c:pt idx="715">
                  <c:v>585.49343382031304</c:v>
                </c:pt>
                <c:pt idx="716">
                  <c:v>585.580588399965</c:v>
                </c:pt>
                <c:pt idx="717">
                  <c:v>585.66774297961831</c:v>
                </c:pt>
                <c:pt idx="718">
                  <c:v>585.75489755927015</c:v>
                </c:pt>
                <c:pt idx="719">
                  <c:v>585.84205213891937</c:v>
                </c:pt>
                <c:pt idx="720">
                  <c:v>585.92920671857291</c:v>
                </c:pt>
                <c:pt idx="721">
                  <c:v>586.01636129822498</c:v>
                </c:pt>
                <c:pt idx="722">
                  <c:v>586.10351587787716</c:v>
                </c:pt>
                <c:pt idx="723">
                  <c:v>586.19067045752854</c:v>
                </c:pt>
                <c:pt idx="724">
                  <c:v>586.27782503718151</c:v>
                </c:pt>
                <c:pt idx="725">
                  <c:v>586.36497961683301</c:v>
                </c:pt>
                <c:pt idx="726">
                  <c:v>586.45213419648258</c:v>
                </c:pt>
                <c:pt idx="727">
                  <c:v>586.53928877613555</c:v>
                </c:pt>
                <c:pt idx="728">
                  <c:v>586.62644335578705</c:v>
                </c:pt>
                <c:pt idx="729">
                  <c:v>586.713597935439</c:v>
                </c:pt>
                <c:pt idx="730">
                  <c:v>586.80075251509095</c:v>
                </c:pt>
                <c:pt idx="731">
                  <c:v>586.88790709474188</c:v>
                </c:pt>
                <c:pt idx="732">
                  <c:v>586.97506167439553</c:v>
                </c:pt>
                <c:pt idx="733">
                  <c:v>587.06221625404487</c:v>
                </c:pt>
                <c:pt idx="734">
                  <c:v>587.14937083369853</c:v>
                </c:pt>
                <c:pt idx="735">
                  <c:v>587.236525413349</c:v>
                </c:pt>
                <c:pt idx="736">
                  <c:v>587.32367999300197</c:v>
                </c:pt>
                <c:pt idx="737">
                  <c:v>587.41083457265552</c:v>
                </c:pt>
                <c:pt idx="738">
                  <c:v>587.49798915230599</c:v>
                </c:pt>
                <c:pt idx="739">
                  <c:v>587.58514373195703</c:v>
                </c:pt>
                <c:pt idx="740">
                  <c:v>587.67229831160898</c:v>
                </c:pt>
                <c:pt idx="741">
                  <c:v>587.75945289126048</c:v>
                </c:pt>
                <c:pt idx="742">
                  <c:v>587.84660747091175</c:v>
                </c:pt>
                <c:pt idx="743">
                  <c:v>587.93376205056495</c:v>
                </c:pt>
                <c:pt idx="744">
                  <c:v>588.02091663021599</c:v>
                </c:pt>
                <c:pt idx="745">
                  <c:v>588.10807120986965</c:v>
                </c:pt>
                <c:pt idx="746">
                  <c:v>588.19522578951887</c:v>
                </c:pt>
                <c:pt idx="747">
                  <c:v>588.28238036917435</c:v>
                </c:pt>
                <c:pt idx="748">
                  <c:v>588.36953494882403</c:v>
                </c:pt>
                <c:pt idx="749">
                  <c:v>588.45668952847598</c:v>
                </c:pt>
                <c:pt idx="750">
                  <c:v>588.54384410812804</c:v>
                </c:pt>
                <c:pt idx="751">
                  <c:v>588.63099868777897</c:v>
                </c:pt>
                <c:pt idx="752">
                  <c:v>588.71815326743251</c:v>
                </c:pt>
                <c:pt idx="753">
                  <c:v>588.8053078470831</c:v>
                </c:pt>
                <c:pt idx="754">
                  <c:v>588.89246242673448</c:v>
                </c:pt>
                <c:pt idx="755">
                  <c:v>588.97961700638803</c:v>
                </c:pt>
                <c:pt idx="756">
                  <c:v>589.06677158603804</c:v>
                </c:pt>
                <c:pt idx="757">
                  <c:v>589.15392616569</c:v>
                </c:pt>
                <c:pt idx="758">
                  <c:v>589.24108074534195</c:v>
                </c:pt>
                <c:pt idx="759">
                  <c:v>589.32823532499299</c:v>
                </c:pt>
                <c:pt idx="760">
                  <c:v>589.41538990464653</c:v>
                </c:pt>
                <c:pt idx="761">
                  <c:v>589.50254448429587</c:v>
                </c:pt>
                <c:pt idx="762">
                  <c:v>589.58969906394896</c:v>
                </c:pt>
                <c:pt idx="763">
                  <c:v>589.67685364360216</c:v>
                </c:pt>
                <c:pt idx="764">
                  <c:v>589.76400822325309</c:v>
                </c:pt>
                <c:pt idx="765">
                  <c:v>589.85116280290219</c:v>
                </c:pt>
                <c:pt idx="766">
                  <c:v>589.93831738255699</c:v>
                </c:pt>
                <c:pt idx="767">
                  <c:v>590.02547196220803</c:v>
                </c:pt>
                <c:pt idx="768">
                  <c:v>590.11262654185998</c:v>
                </c:pt>
                <c:pt idx="769">
                  <c:v>590.19978112151341</c:v>
                </c:pt>
                <c:pt idx="770">
                  <c:v>590.28693570116502</c:v>
                </c:pt>
                <c:pt idx="771">
                  <c:v>590.37409028081595</c:v>
                </c:pt>
                <c:pt idx="772">
                  <c:v>590.46124486046688</c:v>
                </c:pt>
                <c:pt idx="773">
                  <c:v>590.54839944011951</c:v>
                </c:pt>
                <c:pt idx="774">
                  <c:v>590.63555401977101</c:v>
                </c:pt>
                <c:pt idx="775">
                  <c:v>590.72270859942307</c:v>
                </c:pt>
                <c:pt idx="776">
                  <c:v>590.80986317907502</c:v>
                </c:pt>
                <c:pt idx="777">
                  <c:v>590.89701775872697</c:v>
                </c:pt>
                <c:pt idx="778">
                  <c:v>590.98417233837915</c:v>
                </c:pt>
                <c:pt idx="779">
                  <c:v>591.07132691803054</c:v>
                </c:pt>
                <c:pt idx="780">
                  <c:v>591.15848149768328</c:v>
                </c:pt>
                <c:pt idx="781">
                  <c:v>591.24563607733455</c:v>
                </c:pt>
                <c:pt idx="782">
                  <c:v>591.33279065698605</c:v>
                </c:pt>
                <c:pt idx="783">
                  <c:v>591.41994523663902</c:v>
                </c:pt>
                <c:pt idx="784">
                  <c:v>591.50709981628847</c:v>
                </c:pt>
                <c:pt idx="785">
                  <c:v>591.59425439593986</c:v>
                </c:pt>
                <c:pt idx="786">
                  <c:v>591.68140897559351</c:v>
                </c:pt>
                <c:pt idx="787">
                  <c:v>591.76856355524501</c:v>
                </c:pt>
                <c:pt idx="788">
                  <c:v>591.85571813489696</c:v>
                </c:pt>
                <c:pt idx="789">
                  <c:v>591.94287271454846</c:v>
                </c:pt>
                <c:pt idx="790">
                  <c:v>592.03002729419939</c:v>
                </c:pt>
                <c:pt idx="791">
                  <c:v>592.11718187385202</c:v>
                </c:pt>
                <c:pt idx="792">
                  <c:v>592.20433645350454</c:v>
                </c:pt>
                <c:pt idx="793">
                  <c:v>592.29149103315751</c:v>
                </c:pt>
                <c:pt idx="794">
                  <c:v>592.3786456128081</c:v>
                </c:pt>
                <c:pt idx="795">
                  <c:v>592.46580019245732</c:v>
                </c:pt>
                <c:pt idx="796">
                  <c:v>592.55295477211098</c:v>
                </c:pt>
                <c:pt idx="797">
                  <c:v>592.64010935176293</c:v>
                </c:pt>
                <c:pt idx="798">
                  <c:v>592.72726393141386</c:v>
                </c:pt>
                <c:pt idx="799">
                  <c:v>592.81441851106695</c:v>
                </c:pt>
                <c:pt idx="800">
                  <c:v>592.90157309071799</c:v>
                </c:pt>
                <c:pt idx="801">
                  <c:v>592.98872767037165</c:v>
                </c:pt>
                <c:pt idx="802">
                  <c:v>593.07588225002382</c:v>
                </c:pt>
                <c:pt idx="803">
                  <c:v>593.16303682967452</c:v>
                </c:pt>
                <c:pt idx="804">
                  <c:v>593.25019140932602</c:v>
                </c:pt>
                <c:pt idx="805">
                  <c:v>593.33734598897797</c:v>
                </c:pt>
                <c:pt idx="806">
                  <c:v>593.42450056863015</c:v>
                </c:pt>
                <c:pt idx="807">
                  <c:v>593.51165514828097</c:v>
                </c:pt>
                <c:pt idx="808">
                  <c:v>593.59880972793303</c:v>
                </c:pt>
                <c:pt idx="809">
                  <c:v>593.68596430758555</c:v>
                </c:pt>
                <c:pt idx="810">
                  <c:v>593.77311888723705</c:v>
                </c:pt>
                <c:pt idx="811">
                  <c:v>593.860273466889</c:v>
                </c:pt>
                <c:pt idx="812">
                  <c:v>593.94742804653947</c:v>
                </c:pt>
                <c:pt idx="813">
                  <c:v>594.0345826261937</c:v>
                </c:pt>
                <c:pt idx="814">
                  <c:v>594.12173720584451</c:v>
                </c:pt>
                <c:pt idx="815">
                  <c:v>594.20889178549601</c:v>
                </c:pt>
                <c:pt idx="816">
                  <c:v>594.29604636514853</c:v>
                </c:pt>
                <c:pt idx="817">
                  <c:v>594.38320094480002</c:v>
                </c:pt>
                <c:pt idx="818">
                  <c:v>594.47035552445095</c:v>
                </c:pt>
                <c:pt idx="819">
                  <c:v>594.55751010410188</c:v>
                </c:pt>
                <c:pt idx="820">
                  <c:v>594.64466468375349</c:v>
                </c:pt>
                <c:pt idx="821">
                  <c:v>594.73181926340703</c:v>
                </c:pt>
                <c:pt idx="822">
                  <c:v>594.81897384305898</c:v>
                </c:pt>
                <c:pt idx="823">
                  <c:v>594.90612842270912</c:v>
                </c:pt>
                <c:pt idx="824">
                  <c:v>594.99328300236255</c:v>
                </c:pt>
                <c:pt idx="825">
                  <c:v>595.08043758201404</c:v>
                </c:pt>
                <c:pt idx="826">
                  <c:v>595.16759216166599</c:v>
                </c:pt>
                <c:pt idx="827">
                  <c:v>595.25474674131851</c:v>
                </c:pt>
                <c:pt idx="828">
                  <c:v>595.34190132096887</c:v>
                </c:pt>
                <c:pt idx="829">
                  <c:v>595.42905590062253</c:v>
                </c:pt>
                <c:pt idx="830">
                  <c:v>595.51621048027175</c:v>
                </c:pt>
                <c:pt idx="831">
                  <c:v>595.60336505992495</c:v>
                </c:pt>
                <c:pt idx="832">
                  <c:v>595.69051963957804</c:v>
                </c:pt>
                <c:pt idx="833">
                  <c:v>595.77767421922954</c:v>
                </c:pt>
                <c:pt idx="834">
                  <c:v>595.86482879888047</c:v>
                </c:pt>
                <c:pt idx="835">
                  <c:v>595.95198337853253</c:v>
                </c:pt>
                <c:pt idx="836">
                  <c:v>596.03913795818539</c:v>
                </c:pt>
                <c:pt idx="837">
                  <c:v>596.12629253783655</c:v>
                </c:pt>
                <c:pt idx="838">
                  <c:v>596.21344711748804</c:v>
                </c:pt>
                <c:pt idx="839">
                  <c:v>596.30060169714</c:v>
                </c:pt>
                <c:pt idx="840">
                  <c:v>596.38775627679331</c:v>
                </c:pt>
                <c:pt idx="841">
                  <c:v>596.4749108564431</c:v>
                </c:pt>
                <c:pt idx="842">
                  <c:v>596.56206543609449</c:v>
                </c:pt>
                <c:pt idx="843">
                  <c:v>596.64922001574587</c:v>
                </c:pt>
                <c:pt idx="844">
                  <c:v>596.73637459539952</c:v>
                </c:pt>
                <c:pt idx="845">
                  <c:v>596.82352917505</c:v>
                </c:pt>
                <c:pt idx="846">
                  <c:v>596.91068375470297</c:v>
                </c:pt>
                <c:pt idx="847">
                  <c:v>596.99783833435401</c:v>
                </c:pt>
                <c:pt idx="848">
                  <c:v>597.08499291400653</c:v>
                </c:pt>
                <c:pt idx="849">
                  <c:v>597.17214749365792</c:v>
                </c:pt>
                <c:pt idx="850">
                  <c:v>597.25930207331055</c:v>
                </c:pt>
                <c:pt idx="851">
                  <c:v>597.34645665296148</c:v>
                </c:pt>
                <c:pt idx="852">
                  <c:v>597.433611232614</c:v>
                </c:pt>
                <c:pt idx="853">
                  <c:v>597.52076581226447</c:v>
                </c:pt>
                <c:pt idx="854">
                  <c:v>597.60792039191585</c:v>
                </c:pt>
                <c:pt idx="855">
                  <c:v>597.69507497157065</c:v>
                </c:pt>
                <c:pt idx="856">
                  <c:v>597.78222955122101</c:v>
                </c:pt>
                <c:pt idx="857">
                  <c:v>597.86938413087307</c:v>
                </c:pt>
                <c:pt idx="858">
                  <c:v>597.95653871052298</c:v>
                </c:pt>
                <c:pt idx="859">
                  <c:v>598.04369329017595</c:v>
                </c:pt>
                <c:pt idx="860">
                  <c:v>598.13084786982802</c:v>
                </c:pt>
                <c:pt idx="861">
                  <c:v>598.21800244948054</c:v>
                </c:pt>
                <c:pt idx="862">
                  <c:v>598.30515702913203</c:v>
                </c:pt>
                <c:pt idx="863">
                  <c:v>598.39231160878398</c:v>
                </c:pt>
                <c:pt idx="864">
                  <c:v>598.47946618843446</c:v>
                </c:pt>
                <c:pt idx="865">
                  <c:v>598.56662076808698</c:v>
                </c:pt>
                <c:pt idx="866">
                  <c:v>598.65377534774052</c:v>
                </c:pt>
                <c:pt idx="867">
                  <c:v>598.74092992739202</c:v>
                </c:pt>
                <c:pt idx="868">
                  <c:v>598.82808450704351</c:v>
                </c:pt>
                <c:pt idx="869">
                  <c:v>598.91523908669501</c:v>
                </c:pt>
                <c:pt idx="870">
                  <c:v>599.00239366634764</c:v>
                </c:pt>
                <c:pt idx="871">
                  <c:v>599.089548245998</c:v>
                </c:pt>
                <c:pt idx="872">
                  <c:v>599.17670282564995</c:v>
                </c:pt>
                <c:pt idx="873">
                  <c:v>599.26385740530202</c:v>
                </c:pt>
                <c:pt idx="874">
                  <c:v>599.35101198495215</c:v>
                </c:pt>
                <c:pt idx="875">
                  <c:v>599.43816656460501</c:v>
                </c:pt>
                <c:pt idx="876">
                  <c:v>599.52532114425696</c:v>
                </c:pt>
                <c:pt idx="877">
                  <c:v>599.61247572390846</c:v>
                </c:pt>
                <c:pt idx="878">
                  <c:v>599.69963030356155</c:v>
                </c:pt>
                <c:pt idx="879">
                  <c:v>599.78678488321293</c:v>
                </c:pt>
                <c:pt idx="880">
                  <c:v>599.87393946286602</c:v>
                </c:pt>
                <c:pt idx="881">
                  <c:v>599.96109404251547</c:v>
                </c:pt>
                <c:pt idx="882">
                  <c:v>600.0482486221681</c:v>
                </c:pt>
                <c:pt idx="883">
                  <c:v>600.13540320182005</c:v>
                </c:pt>
                <c:pt idx="884">
                  <c:v>600.22255778147087</c:v>
                </c:pt>
                <c:pt idx="885">
                  <c:v>600.30971236112453</c:v>
                </c:pt>
                <c:pt idx="886">
                  <c:v>600.39686694077602</c:v>
                </c:pt>
                <c:pt idx="887">
                  <c:v>600.48402152042695</c:v>
                </c:pt>
                <c:pt idx="888">
                  <c:v>600.57117610007901</c:v>
                </c:pt>
                <c:pt idx="889">
                  <c:v>600.6583306797329</c:v>
                </c:pt>
                <c:pt idx="890">
                  <c:v>600.7454852593844</c:v>
                </c:pt>
                <c:pt idx="891">
                  <c:v>600.83263983903362</c:v>
                </c:pt>
                <c:pt idx="892">
                  <c:v>600.91979441868716</c:v>
                </c:pt>
                <c:pt idx="893">
                  <c:v>601.00694899833809</c:v>
                </c:pt>
                <c:pt idx="894">
                  <c:v>601.09410357799129</c:v>
                </c:pt>
                <c:pt idx="895">
                  <c:v>601.18125815764301</c:v>
                </c:pt>
                <c:pt idx="896">
                  <c:v>601.26841273729451</c:v>
                </c:pt>
                <c:pt idx="897">
                  <c:v>601.35556731694487</c:v>
                </c:pt>
                <c:pt idx="898">
                  <c:v>601.44272189659648</c:v>
                </c:pt>
                <c:pt idx="899">
                  <c:v>601.52987647625014</c:v>
                </c:pt>
                <c:pt idx="900">
                  <c:v>601.61703105590038</c:v>
                </c:pt>
                <c:pt idx="901">
                  <c:v>601.70418563555302</c:v>
                </c:pt>
                <c:pt idx="902">
                  <c:v>601.79134021520554</c:v>
                </c:pt>
                <c:pt idx="903">
                  <c:v>601.87849479485601</c:v>
                </c:pt>
                <c:pt idx="904">
                  <c:v>601.96564937450796</c:v>
                </c:pt>
                <c:pt idx="905">
                  <c:v>602.05280395416003</c:v>
                </c:pt>
                <c:pt idx="906">
                  <c:v>602.13995853381255</c:v>
                </c:pt>
                <c:pt idx="907">
                  <c:v>602.22711311346245</c:v>
                </c:pt>
                <c:pt idx="908">
                  <c:v>602.31426769311486</c:v>
                </c:pt>
                <c:pt idx="909">
                  <c:v>602.40142227276704</c:v>
                </c:pt>
                <c:pt idx="910">
                  <c:v>602.48857685241899</c:v>
                </c:pt>
                <c:pt idx="911">
                  <c:v>602.57573143207264</c:v>
                </c:pt>
                <c:pt idx="912">
                  <c:v>602.66288601172289</c:v>
                </c:pt>
                <c:pt idx="913">
                  <c:v>602.75004059137495</c:v>
                </c:pt>
                <c:pt idx="914">
                  <c:v>602.837195171026</c:v>
                </c:pt>
                <c:pt idx="915">
                  <c:v>602.92434975067852</c:v>
                </c:pt>
                <c:pt idx="916">
                  <c:v>603.01150433033001</c:v>
                </c:pt>
                <c:pt idx="917">
                  <c:v>603.09865890998253</c:v>
                </c:pt>
                <c:pt idx="918">
                  <c:v>603.18581348963403</c:v>
                </c:pt>
                <c:pt idx="919">
                  <c:v>603.27296806928655</c:v>
                </c:pt>
                <c:pt idx="920">
                  <c:v>603.360122648936</c:v>
                </c:pt>
                <c:pt idx="921">
                  <c:v>603.44727722858897</c:v>
                </c:pt>
                <c:pt idx="922">
                  <c:v>603.53443180824104</c:v>
                </c:pt>
                <c:pt idx="923">
                  <c:v>603.6215863878931</c:v>
                </c:pt>
                <c:pt idx="924">
                  <c:v>603.70874096754778</c:v>
                </c:pt>
                <c:pt idx="925">
                  <c:v>603.79589554719962</c:v>
                </c:pt>
                <c:pt idx="926">
                  <c:v>603.88305012684953</c:v>
                </c:pt>
                <c:pt idx="927">
                  <c:v>603.9702047065</c:v>
                </c:pt>
                <c:pt idx="928">
                  <c:v>604.05735928615195</c:v>
                </c:pt>
                <c:pt idx="929">
                  <c:v>604.14451386580299</c:v>
                </c:pt>
                <c:pt idx="930">
                  <c:v>604.23166844545449</c:v>
                </c:pt>
                <c:pt idx="931">
                  <c:v>604.31882302510792</c:v>
                </c:pt>
                <c:pt idx="932">
                  <c:v>604.40597760475896</c:v>
                </c:pt>
                <c:pt idx="933">
                  <c:v>604.49313218441046</c:v>
                </c:pt>
                <c:pt idx="934">
                  <c:v>604.58028676406309</c:v>
                </c:pt>
                <c:pt idx="935">
                  <c:v>604.66744134371447</c:v>
                </c:pt>
              </c:numCache>
            </c:numRef>
          </c:yVal>
        </c:ser>
        <c:ser>
          <c:idx val="3"/>
          <c:order val="2"/>
          <c:tx>
            <c:v>Plasma + 0.25 IU/ml Heparin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Sheet1!$D$1:$D$936</c:f>
              <c:numCache>
                <c:formatCode>General</c:formatCode>
                <c:ptCount val="936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17</c:v>
                </c:pt>
                <c:pt idx="4">
                  <c:v>2</c:v>
                </c:pt>
                <c:pt idx="5">
                  <c:v>7</c:v>
                </c:pt>
                <c:pt idx="6">
                  <c:v>17</c:v>
                </c:pt>
                <c:pt idx="7">
                  <c:v>21</c:v>
                </c:pt>
                <c:pt idx="8">
                  <c:v>36</c:v>
                </c:pt>
                <c:pt idx="9">
                  <c:v>39</c:v>
                </c:pt>
                <c:pt idx="10">
                  <c:v>43</c:v>
                </c:pt>
                <c:pt idx="11">
                  <c:v>50</c:v>
                </c:pt>
                <c:pt idx="12">
                  <c:v>50</c:v>
                </c:pt>
                <c:pt idx="13">
                  <c:v>55</c:v>
                </c:pt>
                <c:pt idx="14">
                  <c:v>59</c:v>
                </c:pt>
                <c:pt idx="15">
                  <c:v>63</c:v>
                </c:pt>
                <c:pt idx="16">
                  <c:v>69</c:v>
                </c:pt>
                <c:pt idx="17">
                  <c:v>69</c:v>
                </c:pt>
                <c:pt idx="18">
                  <c:v>65</c:v>
                </c:pt>
                <c:pt idx="19">
                  <c:v>-84</c:v>
                </c:pt>
                <c:pt idx="20">
                  <c:v>-142</c:v>
                </c:pt>
                <c:pt idx="21">
                  <c:v>-182</c:v>
                </c:pt>
                <c:pt idx="22">
                  <c:v>-173</c:v>
                </c:pt>
                <c:pt idx="23">
                  <c:v>-153</c:v>
                </c:pt>
                <c:pt idx="24">
                  <c:v>-152</c:v>
                </c:pt>
                <c:pt idx="25">
                  <c:v>-160</c:v>
                </c:pt>
                <c:pt idx="26">
                  <c:v>-175</c:v>
                </c:pt>
                <c:pt idx="27">
                  <c:v>-180</c:v>
                </c:pt>
                <c:pt idx="28">
                  <c:v>-189</c:v>
                </c:pt>
                <c:pt idx="29">
                  <c:v>-193</c:v>
                </c:pt>
                <c:pt idx="30">
                  <c:v>-199</c:v>
                </c:pt>
                <c:pt idx="31">
                  <c:v>-203</c:v>
                </c:pt>
                <c:pt idx="32">
                  <c:v>-205</c:v>
                </c:pt>
                <c:pt idx="33">
                  <c:v>-208</c:v>
                </c:pt>
                <c:pt idx="34">
                  <c:v>-210</c:v>
                </c:pt>
                <c:pt idx="35">
                  <c:v>-212</c:v>
                </c:pt>
                <c:pt idx="36">
                  <c:v>-214</c:v>
                </c:pt>
                <c:pt idx="37">
                  <c:v>-215</c:v>
                </c:pt>
                <c:pt idx="38">
                  <c:v>-216</c:v>
                </c:pt>
                <c:pt idx="39">
                  <c:v>-217</c:v>
                </c:pt>
                <c:pt idx="40">
                  <c:v>-218</c:v>
                </c:pt>
                <c:pt idx="41">
                  <c:v>-218</c:v>
                </c:pt>
                <c:pt idx="42">
                  <c:v>-219</c:v>
                </c:pt>
                <c:pt idx="43">
                  <c:v>-220</c:v>
                </c:pt>
                <c:pt idx="44">
                  <c:v>-220</c:v>
                </c:pt>
                <c:pt idx="45">
                  <c:v>-220</c:v>
                </c:pt>
                <c:pt idx="46">
                  <c:v>-220</c:v>
                </c:pt>
                <c:pt idx="47">
                  <c:v>-221</c:v>
                </c:pt>
                <c:pt idx="48">
                  <c:v>-221</c:v>
                </c:pt>
                <c:pt idx="49">
                  <c:v>-222</c:v>
                </c:pt>
                <c:pt idx="50">
                  <c:v>-222</c:v>
                </c:pt>
                <c:pt idx="51">
                  <c:v>-222</c:v>
                </c:pt>
                <c:pt idx="52">
                  <c:v>-223</c:v>
                </c:pt>
                <c:pt idx="53">
                  <c:v>-223</c:v>
                </c:pt>
                <c:pt idx="54">
                  <c:v>-224</c:v>
                </c:pt>
                <c:pt idx="55">
                  <c:v>-224</c:v>
                </c:pt>
                <c:pt idx="56">
                  <c:v>-224</c:v>
                </c:pt>
                <c:pt idx="57">
                  <c:v>-224</c:v>
                </c:pt>
                <c:pt idx="58">
                  <c:v>-226</c:v>
                </c:pt>
                <c:pt idx="59">
                  <c:v>-226</c:v>
                </c:pt>
                <c:pt idx="60">
                  <c:v>-226</c:v>
                </c:pt>
                <c:pt idx="61">
                  <c:v>-226</c:v>
                </c:pt>
                <c:pt idx="62">
                  <c:v>-228</c:v>
                </c:pt>
                <c:pt idx="63">
                  <c:v>-228</c:v>
                </c:pt>
                <c:pt idx="64">
                  <c:v>-228</c:v>
                </c:pt>
                <c:pt idx="65">
                  <c:v>-229</c:v>
                </c:pt>
                <c:pt idx="66">
                  <c:v>-230</c:v>
                </c:pt>
                <c:pt idx="67">
                  <c:v>-230</c:v>
                </c:pt>
                <c:pt idx="68">
                  <c:v>-231</c:v>
                </c:pt>
                <c:pt idx="69">
                  <c:v>-232</c:v>
                </c:pt>
                <c:pt idx="70">
                  <c:v>-232</c:v>
                </c:pt>
                <c:pt idx="71">
                  <c:v>-233</c:v>
                </c:pt>
                <c:pt idx="72">
                  <c:v>-234</c:v>
                </c:pt>
                <c:pt idx="73">
                  <c:v>-234</c:v>
                </c:pt>
                <c:pt idx="74">
                  <c:v>-236</c:v>
                </c:pt>
                <c:pt idx="75">
                  <c:v>-236</c:v>
                </c:pt>
                <c:pt idx="76">
                  <c:v>-237</c:v>
                </c:pt>
                <c:pt idx="77">
                  <c:v>-238</c:v>
                </c:pt>
                <c:pt idx="78">
                  <c:v>-238</c:v>
                </c:pt>
                <c:pt idx="79">
                  <c:v>-240</c:v>
                </c:pt>
                <c:pt idx="80">
                  <c:v>-241</c:v>
                </c:pt>
                <c:pt idx="81">
                  <c:v>-242</c:v>
                </c:pt>
                <c:pt idx="82">
                  <c:v>-243</c:v>
                </c:pt>
                <c:pt idx="83">
                  <c:v>-244</c:v>
                </c:pt>
                <c:pt idx="84">
                  <c:v>-245</c:v>
                </c:pt>
                <c:pt idx="85">
                  <c:v>-246</c:v>
                </c:pt>
                <c:pt idx="86">
                  <c:v>-246</c:v>
                </c:pt>
                <c:pt idx="87">
                  <c:v>-248</c:v>
                </c:pt>
                <c:pt idx="88">
                  <c:v>-248</c:v>
                </c:pt>
                <c:pt idx="89">
                  <c:v>-250</c:v>
                </c:pt>
                <c:pt idx="90">
                  <c:v>-252</c:v>
                </c:pt>
                <c:pt idx="91">
                  <c:v>-252</c:v>
                </c:pt>
                <c:pt idx="92">
                  <c:v>-254</c:v>
                </c:pt>
                <c:pt idx="93">
                  <c:v>-255</c:v>
                </c:pt>
                <c:pt idx="94">
                  <c:v>-256</c:v>
                </c:pt>
                <c:pt idx="95">
                  <c:v>-258</c:v>
                </c:pt>
                <c:pt idx="96">
                  <c:v>-260</c:v>
                </c:pt>
                <c:pt idx="97">
                  <c:v>-261</c:v>
                </c:pt>
                <c:pt idx="98">
                  <c:v>-263</c:v>
                </c:pt>
                <c:pt idx="99">
                  <c:v>-266</c:v>
                </c:pt>
                <c:pt idx="100">
                  <c:v>-270</c:v>
                </c:pt>
                <c:pt idx="101">
                  <c:v>-271</c:v>
                </c:pt>
                <c:pt idx="102">
                  <c:v>-274</c:v>
                </c:pt>
                <c:pt idx="103">
                  <c:v>-276</c:v>
                </c:pt>
                <c:pt idx="104">
                  <c:v>-280</c:v>
                </c:pt>
                <c:pt idx="105">
                  <c:v>-284</c:v>
                </c:pt>
                <c:pt idx="106">
                  <c:v>-288</c:v>
                </c:pt>
                <c:pt idx="107">
                  <c:v>-290</c:v>
                </c:pt>
                <c:pt idx="108">
                  <c:v>-296</c:v>
                </c:pt>
                <c:pt idx="109">
                  <c:v>-302</c:v>
                </c:pt>
                <c:pt idx="110">
                  <c:v>-306</c:v>
                </c:pt>
                <c:pt idx="111">
                  <c:v>-313</c:v>
                </c:pt>
                <c:pt idx="112">
                  <c:v>-317</c:v>
                </c:pt>
                <c:pt idx="113">
                  <c:v>-325</c:v>
                </c:pt>
                <c:pt idx="114">
                  <c:v>-330</c:v>
                </c:pt>
                <c:pt idx="115">
                  <c:v>-338</c:v>
                </c:pt>
                <c:pt idx="116">
                  <c:v>-348</c:v>
                </c:pt>
                <c:pt idx="117">
                  <c:v>-353</c:v>
                </c:pt>
                <c:pt idx="118">
                  <c:v>-364</c:v>
                </c:pt>
                <c:pt idx="119">
                  <c:v>-370</c:v>
                </c:pt>
                <c:pt idx="120">
                  <c:v>-382</c:v>
                </c:pt>
                <c:pt idx="121">
                  <c:v>-388</c:v>
                </c:pt>
                <c:pt idx="122">
                  <c:v>-402</c:v>
                </c:pt>
                <c:pt idx="123">
                  <c:v>-415</c:v>
                </c:pt>
                <c:pt idx="124">
                  <c:v>-422</c:v>
                </c:pt>
                <c:pt idx="125">
                  <c:v>-436</c:v>
                </c:pt>
                <c:pt idx="126">
                  <c:v>-458</c:v>
                </c:pt>
                <c:pt idx="127">
                  <c:v>-466</c:v>
                </c:pt>
                <c:pt idx="128">
                  <c:v>-481</c:v>
                </c:pt>
                <c:pt idx="129">
                  <c:v>-496</c:v>
                </c:pt>
                <c:pt idx="130">
                  <c:v>-504</c:v>
                </c:pt>
                <c:pt idx="131">
                  <c:v>-520</c:v>
                </c:pt>
                <c:pt idx="132">
                  <c:v>-536</c:v>
                </c:pt>
                <c:pt idx="133">
                  <c:v>-543</c:v>
                </c:pt>
                <c:pt idx="134">
                  <c:v>-558</c:v>
                </c:pt>
                <c:pt idx="135">
                  <c:v>-566</c:v>
                </c:pt>
                <c:pt idx="136">
                  <c:v>-580</c:v>
                </c:pt>
                <c:pt idx="137">
                  <c:v>-588</c:v>
                </c:pt>
                <c:pt idx="138">
                  <c:v>-602</c:v>
                </c:pt>
                <c:pt idx="139">
                  <c:v>-609</c:v>
                </c:pt>
                <c:pt idx="140">
                  <c:v>-622</c:v>
                </c:pt>
                <c:pt idx="141">
                  <c:v>-636</c:v>
                </c:pt>
                <c:pt idx="142">
                  <c:v>-642</c:v>
                </c:pt>
                <c:pt idx="143">
                  <c:v>-654</c:v>
                </c:pt>
                <c:pt idx="144">
                  <c:v>-660</c:v>
                </c:pt>
                <c:pt idx="145">
                  <c:v>-670</c:v>
                </c:pt>
                <c:pt idx="146">
                  <c:v>-680</c:v>
                </c:pt>
                <c:pt idx="147">
                  <c:v>-685</c:v>
                </c:pt>
                <c:pt idx="148">
                  <c:v>-694</c:v>
                </c:pt>
                <c:pt idx="149">
                  <c:v>-698</c:v>
                </c:pt>
                <c:pt idx="150">
                  <c:v>-706</c:v>
                </c:pt>
                <c:pt idx="151">
                  <c:v>-716</c:v>
                </c:pt>
                <c:pt idx="152">
                  <c:v>-720</c:v>
                </c:pt>
                <c:pt idx="153">
                  <c:v>-726</c:v>
                </c:pt>
                <c:pt idx="154">
                  <c:v>-729</c:v>
                </c:pt>
                <c:pt idx="155">
                  <c:v>-734</c:v>
                </c:pt>
                <c:pt idx="156">
                  <c:v>-739</c:v>
                </c:pt>
                <c:pt idx="157">
                  <c:v>-741</c:v>
                </c:pt>
                <c:pt idx="158">
                  <c:v>-746</c:v>
                </c:pt>
                <c:pt idx="159">
                  <c:v>-748</c:v>
                </c:pt>
                <c:pt idx="160">
                  <c:v>-751</c:v>
                </c:pt>
                <c:pt idx="161">
                  <c:v>-753</c:v>
                </c:pt>
                <c:pt idx="162">
                  <c:v>-756</c:v>
                </c:pt>
                <c:pt idx="163">
                  <c:v>-758</c:v>
                </c:pt>
                <c:pt idx="164">
                  <c:v>-760</c:v>
                </c:pt>
                <c:pt idx="165">
                  <c:v>-761</c:v>
                </c:pt>
                <c:pt idx="166">
                  <c:v>-764</c:v>
                </c:pt>
                <c:pt idx="167">
                  <c:v>-766</c:v>
                </c:pt>
                <c:pt idx="168">
                  <c:v>-766</c:v>
                </c:pt>
                <c:pt idx="169">
                  <c:v>-768</c:v>
                </c:pt>
                <c:pt idx="170">
                  <c:v>-770</c:v>
                </c:pt>
                <c:pt idx="171">
                  <c:v>-770</c:v>
                </c:pt>
                <c:pt idx="172">
                  <c:v>-773</c:v>
                </c:pt>
                <c:pt idx="173">
                  <c:v>-774</c:v>
                </c:pt>
                <c:pt idx="174">
                  <c:v>-774</c:v>
                </c:pt>
                <c:pt idx="175">
                  <c:v>-776</c:v>
                </c:pt>
                <c:pt idx="176">
                  <c:v>-776</c:v>
                </c:pt>
                <c:pt idx="177">
                  <c:v>-777</c:v>
                </c:pt>
                <c:pt idx="178">
                  <c:v>-778</c:v>
                </c:pt>
                <c:pt idx="179">
                  <c:v>-778</c:v>
                </c:pt>
                <c:pt idx="180">
                  <c:v>-780</c:v>
                </c:pt>
                <c:pt idx="181">
                  <c:v>-780</c:v>
                </c:pt>
                <c:pt idx="182">
                  <c:v>-780</c:v>
                </c:pt>
                <c:pt idx="183">
                  <c:v>-781</c:v>
                </c:pt>
                <c:pt idx="184">
                  <c:v>-782</c:v>
                </c:pt>
                <c:pt idx="185">
                  <c:v>-782</c:v>
                </c:pt>
                <c:pt idx="186">
                  <c:v>-782</c:v>
                </c:pt>
                <c:pt idx="187">
                  <c:v>-783</c:v>
                </c:pt>
                <c:pt idx="188">
                  <c:v>-784</c:v>
                </c:pt>
                <c:pt idx="189">
                  <c:v>-784</c:v>
                </c:pt>
                <c:pt idx="190">
                  <c:v>-784</c:v>
                </c:pt>
                <c:pt idx="191">
                  <c:v>-784</c:v>
                </c:pt>
                <c:pt idx="192">
                  <c:v>-785</c:v>
                </c:pt>
                <c:pt idx="193">
                  <c:v>-786</c:v>
                </c:pt>
                <c:pt idx="194">
                  <c:v>-786</c:v>
                </c:pt>
                <c:pt idx="195">
                  <c:v>-786</c:v>
                </c:pt>
                <c:pt idx="196">
                  <c:v>-786</c:v>
                </c:pt>
                <c:pt idx="197">
                  <c:v>-787</c:v>
                </c:pt>
                <c:pt idx="198">
                  <c:v>-787</c:v>
                </c:pt>
                <c:pt idx="199">
                  <c:v>-788</c:v>
                </c:pt>
                <c:pt idx="200">
                  <c:v>-788</c:v>
                </c:pt>
                <c:pt idx="201">
                  <c:v>-788</c:v>
                </c:pt>
                <c:pt idx="202">
                  <c:v>-788</c:v>
                </c:pt>
                <c:pt idx="203">
                  <c:v>-788</c:v>
                </c:pt>
                <c:pt idx="204">
                  <c:v>-789</c:v>
                </c:pt>
                <c:pt idx="205">
                  <c:v>-789</c:v>
                </c:pt>
                <c:pt idx="206">
                  <c:v>-790</c:v>
                </c:pt>
                <c:pt idx="207">
                  <c:v>-790</c:v>
                </c:pt>
                <c:pt idx="208">
                  <c:v>-790</c:v>
                </c:pt>
                <c:pt idx="209">
                  <c:v>-790</c:v>
                </c:pt>
                <c:pt idx="210">
                  <c:v>-790</c:v>
                </c:pt>
                <c:pt idx="211">
                  <c:v>-791</c:v>
                </c:pt>
                <c:pt idx="212">
                  <c:v>-791</c:v>
                </c:pt>
                <c:pt idx="213">
                  <c:v>-792</c:v>
                </c:pt>
                <c:pt idx="214">
                  <c:v>-792</c:v>
                </c:pt>
                <c:pt idx="215">
                  <c:v>-792</c:v>
                </c:pt>
                <c:pt idx="216">
                  <c:v>-792</c:v>
                </c:pt>
                <c:pt idx="217">
                  <c:v>-792</c:v>
                </c:pt>
                <c:pt idx="218">
                  <c:v>-792</c:v>
                </c:pt>
                <c:pt idx="219">
                  <c:v>-793</c:v>
                </c:pt>
                <c:pt idx="220">
                  <c:v>-793</c:v>
                </c:pt>
                <c:pt idx="221">
                  <c:v>-793</c:v>
                </c:pt>
                <c:pt idx="222">
                  <c:v>-794</c:v>
                </c:pt>
                <c:pt idx="223">
                  <c:v>-794</c:v>
                </c:pt>
                <c:pt idx="224">
                  <c:v>-794</c:v>
                </c:pt>
                <c:pt idx="225">
                  <c:v>-794</c:v>
                </c:pt>
                <c:pt idx="226">
                  <c:v>-794</c:v>
                </c:pt>
                <c:pt idx="227">
                  <c:v>-794</c:v>
                </c:pt>
                <c:pt idx="228">
                  <c:v>-794</c:v>
                </c:pt>
                <c:pt idx="229">
                  <c:v>-794</c:v>
                </c:pt>
                <c:pt idx="230">
                  <c:v>-795</c:v>
                </c:pt>
                <c:pt idx="231">
                  <c:v>-795</c:v>
                </c:pt>
                <c:pt idx="232">
                  <c:v>-796</c:v>
                </c:pt>
                <c:pt idx="233">
                  <c:v>-796</c:v>
                </c:pt>
                <c:pt idx="234">
                  <c:v>-796</c:v>
                </c:pt>
                <c:pt idx="235">
                  <c:v>-796</c:v>
                </c:pt>
                <c:pt idx="236">
                  <c:v>-796</c:v>
                </c:pt>
                <c:pt idx="237">
                  <c:v>-796</c:v>
                </c:pt>
                <c:pt idx="238">
                  <c:v>-796</c:v>
                </c:pt>
                <c:pt idx="239">
                  <c:v>-796</c:v>
                </c:pt>
                <c:pt idx="240">
                  <c:v>-796</c:v>
                </c:pt>
                <c:pt idx="241">
                  <c:v>-796</c:v>
                </c:pt>
                <c:pt idx="242">
                  <c:v>-797</c:v>
                </c:pt>
                <c:pt idx="243">
                  <c:v>-797</c:v>
                </c:pt>
                <c:pt idx="244">
                  <c:v>-797</c:v>
                </c:pt>
                <c:pt idx="245">
                  <c:v>-798</c:v>
                </c:pt>
                <c:pt idx="246">
                  <c:v>-798</c:v>
                </c:pt>
                <c:pt idx="247">
                  <c:v>-798</c:v>
                </c:pt>
                <c:pt idx="248">
                  <c:v>-798</c:v>
                </c:pt>
                <c:pt idx="249">
                  <c:v>-798</c:v>
                </c:pt>
                <c:pt idx="250">
                  <c:v>-798</c:v>
                </c:pt>
                <c:pt idx="251">
                  <c:v>-798</c:v>
                </c:pt>
                <c:pt idx="252">
                  <c:v>-798</c:v>
                </c:pt>
                <c:pt idx="253">
                  <c:v>-798</c:v>
                </c:pt>
                <c:pt idx="254">
                  <c:v>-798</c:v>
                </c:pt>
                <c:pt idx="255">
                  <c:v>-798</c:v>
                </c:pt>
                <c:pt idx="256">
                  <c:v>-798</c:v>
                </c:pt>
                <c:pt idx="257">
                  <c:v>-798</c:v>
                </c:pt>
                <c:pt idx="258">
                  <c:v>-799</c:v>
                </c:pt>
                <c:pt idx="259">
                  <c:v>-799</c:v>
                </c:pt>
                <c:pt idx="260">
                  <c:v>-799</c:v>
                </c:pt>
                <c:pt idx="261">
                  <c:v>-799</c:v>
                </c:pt>
                <c:pt idx="262">
                  <c:v>-800</c:v>
                </c:pt>
                <c:pt idx="263">
                  <c:v>-799</c:v>
                </c:pt>
                <c:pt idx="264">
                  <c:v>-799</c:v>
                </c:pt>
                <c:pt idx="265">
                  <c:v>-800</c:v>
                </c:pt>
                <c:pt idx="266">
                  <c:v>-800</c:v>
                </c:pt>
                <c:pt idx="267">
                  <c:v>-800</c:v>
                </c:pt>
                <c:pt idx="268">
                  <c:v>-800</c:v>
                </c:pt>
                <c:pt idx="269">
                  <c:v>-800</c:v>
                </c:pt>
                <c:pt idx="270">
                  <c:v>-800</c:v>
                </c:pt>
                <c:pt idx="271">
                  <c:v>-800</c:v>
                </c:pt>
                <c:pt idx="272">
                  <c:v>-800</c:v>
                </c:pt>
                <c:pt idx="273">
                  <c:v>-800</c:v>
                </c:pt>
                <c:pt idx="274">
                  <c:v>-800</c:v>
                </c:pt>
                <c:pt idx="275">
                  <c:v>-801</c:v>
                </c:pt>
                <c:pt idx="276">
                  <c:v>-800</c:v>
                </c:pt>
                <c:pt idx="277">
                  <c:v>-801</c:v>
                </c:pt>
                <c:pt idx="278">
                  <c:v>-801</c:v>
                </c:pt>
                <c:pt idx="279">
                  <c:v>-801</c:v>
                </c:pt>
                <c:pt idx="280">
                  <c:v>-802</c:v>
                </c:pt>
                <c:pt idx="281">
                  <c:v>-801</c:v>
                </c:pt>
                <c:pt idx="282">
                  <c:v>-802</c:v>
                </c:pt>
                <c:pt idx="283">
                  <c:v>-802</c:v>
                </c:pt>
                <c:pt idx="284">
                  <c:v>-802</c:v>
                </c:pt>
                <c:pt idx="285">
                  <c:v>-802</c:v>
                </c:pt>
                <c:pt idx="286">
                  <c:v>-802</c:v>
                </c:pt>
                <c:pt idx="287">
                  <c:v>-802</c:v>
                </c:pt>
                <c:pt idx="288">
                  <c:v>-802</c:v>
                </c:pt>
                <c:pt idx="289">
                  <c:v>-802</c:v>
                </c:pt>
                <c:pt idx="290">
                  <c:v>-802</c:v>
                </c:pt>
                <c:pt idx="291">
                  <c:v>-802</c:v>
                </c:pt>
                <c:pt idx="292">
                  <c:v>-802</c:v>
                </c:pt>
                <c:pt idx="293">
                  <c:v>-803</c:v>
                </c:pt>
                <c:pt idx="294">
                  <c:v>-802</c:v>
                </c:pt>
                <c:pt idx="295">
                  <c:v>-803</c:v>
                </c:pt>
                <c:pt idx="296">
                  <c:v>-802</c:v>
                </c:pt>
                <c:pt idx="297">
                  <c:v>-804</c:v>
                </c:pt>
                <c:pt idx="298">
                  <c:v>-803</c:v>
                </c:pt>
                <c:pt idx="299">
                  <c:v>-803</c:v>
                </c:pt>
                <c:pt idx="300">
                  <c:v>-804</c:v>
                </c:pt>
                <c:pt idx="301">
                  <c:v>-804</c:v>
                </c:pt>
                <c:pt idx="302">
                  <c:v>-804</c:v>
                </c:pt>
                <c:pt idx="303">
                  <c:v>-804</c:v>
                </c:pt>
                <c:pt idx="304">
                  <c:v>-804</c:v>
                </c:pt>
                <c:pt idx="305">
                  <c:v>-804</c:v>
                </c:pt>
                <c:pt idx="306">
                  <c:v>-804</c:v>
                </c:pt>
                <c:pt idx="307">
                  <c:v>-804</c:v>
                </c:pt>
                <c:pt idx="308">
                  <c:v>-804</c:v>
                </c:pt>
                <c:pt idx="309">
                  <c:v>-804</c:v>
                </c:pt>
                <c:pt idx="310">
                  <c:v>-804</c:v>
                </c:pt>
                <c:pt idx="311">
                  <c:v>-804</c:v>
                </c:pt>
                <c:pt idx="312">
                  <c:v>-804</c:v>
                </c:pt>
                <c:pt idx="313">
                  <c:v>-804</c:v>
                </c:pt>
                <c:pt idx="314">
                  <c:v>-804</c:v>
                </c:pt>
                <c:pt idx="315">
                  <c:v>-804</c:v>
                </c:pt>
                <c:pt idx="316">
                  <c:v>-805</c:v>
                </c:pt>
                <c:pt idx="317">
                  <c:v>-805</c:v>
                </c:pt>
                <c:pt idx="318">
                  <c:v>-805</c:v>
                </c:pt>
                <c:pt idx="319">
                  <c:v>-805</c:v>
                </c:pt>
                <c:pt idx="320">
                  <c:v>-805</c:v>
                </c:pt>
                <c:pt idx="321">
                  <c:v>-806</c:v>
                </c:pt>
                <c:pt idx="322">
                  <c:v>-806</c:v>
                </c:pt>
                <c:pt idx="323">
                  <c:v>-805</c:v>
                </c:pt>
                <c:pt idx="324">
                  <c:v>-806</c:v>
                </c:pt>
                <c:pt idx="325">
                  <c:v>-806</c:v>
                </c:pt>
                <c:pt idx="326">
                  <c:v>-805</c:v>
                </c:pt>
                <c:pt idx="327">
                  <c:v>-806</c:v>
                </c:pt>
                <c:pt idx="328">
                  <c:v>-806</c:v>
                </c:pt>
                <c:pt idx="329">
                  <c:v>-806</c:v>
                </c:pt>
                <c:pt idx="330">
                  <c:v>-806</c:v>
                </c:pt>
                <c:pt idx="331">
                  <c:v>-806</c:v>
                </c:pt>
                <c:pt idx="332">
                  <c:v>-806</c:v>
                </c:pt>
                <c:pt idx="333">
                  <c:v>-806</c:v>
                </c:pt>
                <c:pt idx="334">
                  <c:v>-806</c:v>
                </c:pt>
                <c:pt idx="335">
                  <c:v>-806</c:v>
                </c:pt>
                <c:pt idx="336">
                  <c:v>-806</c:v>
                </c:pt>
                <c:pt idx="337">
                  <c:v>-806</c:v>
                </c:pt>
                <c:pt idx="338">
                  <c:v>-806</c:v>
                </c:pt>
                <c:pt idx="339">
                  <c:v>-806</c:v>
                </c:pt>
                <c:pt idx="340">
                  <c:v>-806</c:v>
                </c:pt>
                <c:pt idx="341">
                  <c:v>-806</c:v>
                </c:pt>
                <c:pt idx="342">
                  <c:v>-806</c:v>
                </c:pt>
                <c:pt idx="343">
                  <c:v>-806</c:v>
                </c:pt>
                <c:pt idx="344">
                  <c:v>-806</c:v>
                </c:pt>
                <c:pt idx="345">
                  <c:v>-806</c:v>
                </c:pt>
                <c:pt idx="346">
                  <c:v>-807</c:v>
                </c:pt>
                <c:pt idx="347">
                  <c:v>-807</c:v>
                </c:pt>
                <c:pt idx="348">
                  <c:v>-807</c:v>
                </c:pt>
                <c:pt idx="349">
                  <c:v>-807</c:v>
                </c:pt>
                <c:pt idx="350">
                  <c:v>-807</c:v>
                </c:pt>
                <c:pt idx="351">
                  <c:v>-807</c:v>
                </c:pt>
                <c:pt idx="352">
                  <c:v>-808</c:v>
                </c:pt>
                <c:pt idx="353">
                  <c:v>-807</c:v>
                </c:pt>
                <c:pt idx="354">
                  <c:v>-808</c:v>
                </c:pt>
                <c:pt idx="355">
                  <c:v>-808</c:v>
                </c:pt>
                <c:pt idx="356">
                  <c:v>-808.2</c:v>
                </c:pt>
                <c:pt idx="357">
                  <c:v>-808.4</c:v>
                </c:pt>
                <c:pt idx="358">
                  <c:v>-808.6</c:v>
                </c:pt>
                <c:pt idx="359">
                  <c:v>-808.8</c:v>
                </c:pt>
                <c:pt idx="360">
                  <c:v>-809</c:v>
                </c:pt>
                <c:pt idx="361">
                  <c:v>-809.2</c:v>
                </c:pt>
                <c:pt idx="362">
                  <c:v>-809.4</c:v>
                </c:pt>
                <c:pt idx="363">
                  <c:v>-809.6</c:v>
                </c:pt>
                <c:pt idx="364">
                  <c:v>-809.8</c:v>
                </c:pt>
                <c:pt idx="365">
                  <c:v>-810</c:v>
                </c:pt>
                <c:pt idx="366">
                  <c:v>-810.2</c:v>
                </c:pt>
                <c:pt idx="367">
                  <c:v>-810.4</c:v>
                </c:pt>
                <c:pt idx="368">
                  <c:v>-810.6</c:v>
                </c:pt>
                <c:pt idx="369">
                  <c:v>-810.8</c:v>
                </c:pt>
                <c:pt idx="370">
                  <c:v>-811</c:v>
                </c:pt>
                <c:pt idx="371">
                  <c:v>-811.2</c:v>
                </c:pt>
                <c:pt idx="372">
                  <c:v>-811.4</c:v>
                </c:pt>
                <c:pt idx="373">
                  <c:v>-811.6</c:v>
                </c:pt>
                <c:pt idx="374">
                  <c:v>-811.8</c:v>
                </c:pt>
                <c:pt idx="375">
                  <c:v>-812</c:v>
                </c:pt>
                <c:pt idx="376">
                  <c:v>-812.2</c:v>
                </c:pt>
                <c:pt idx="377">
                  <c:v>-812.4</c:v>
                </c:pt>
                <c:pt idx="378">
                  <c:v>-812.6</c:v>
                </c:pt>
                <c:pt idx="379">
                  <c:v>-812.8</c:v>
                </c:pt>
                <c:pt idx="380">
                  <c:v>-813</c:v>
                </c:pt>
                <c:pt idx="381">
                  <c:v>-813.2</c:v>
                </c:pt>
                <c:pt idx="382">
                  <c:v>-813.4</c:v>
                </c:pt>
                <c:pt idx="383">
                  <c:v>-813.6</c:v>
                </c:pt>
                <c:pt idx="384">
                  <c:v>-813.8</c:v>
                </c:pt>
                <c:pt idx="385">
                  <c:v>-814</c:v>
                </c:pt>
                <c:pt idx="386">
                  <c:v>-814.2</c:v>
                </c:pt>
                <c:pt idx="387">
                  <c:v>-814.4</c:v>
                </c:pt>
                <c:pt idx="388">
                  <c:v>-814.6</c:v>
                </c:pt>
                <c:pt idx="389">
                  <c:v>-814.8</c:v>
                </c:pt>
                <c:pt idx="390">
                  <c:v>-815</c:v>
                </c:pt>
                <c:pt idx="391">
                  <c:v>-815.2</c:v>
                </c:pt>
                <c:pt idx="392">
                  <c:v>-815.4</c:v>
                </c:pt>
                <c:pt idx="393">
                  <c:v>-815.6</c:v>
                </c:pt>
                <c:pt idx="394">
                  <c:v>-815.8</c:v>
                </c:pt>
                <c:pt idx="395">
                  <c:v>-816</c:v>
                </c:pt>
                <c:pt idx="396">
                  <c:v>-816.2</c:v>
                </c:pt>
                <c:pt idx="397">
                  <c:v>-816.4</c:v>
                </c:pt>
                <c:pt idx="398">
                  <c:v>-816.6</c:v>
                </c:pt>
                <c:pt idx="399">
                  <c:v>-816.8</c:v>
                </c:pt>
                <c:pt idx="400">
                  <c:v>-817</c:v>
                </c:pt>
                <c:pt idx="401">
                  <c:v>-817.2</c:v>
                </c:pt>
                <c:pt idx="402">
                  <c:v>-817.4</c:v>
                </c:pt>
                <c:pt idx="403">
                  <c:v>-817.6</c:v>
                </c:pt>
                <c:pt idx="404">
                  <c:v>-817.8</c:v>
                </c:pt>
                <c:pt idx="405">
                  <c:v>-818</c:v>
                </c:pt>
                <c:pt idx="406">
                  <c:v>-818.2</c:v>
                </c:pt>
                <c:pt idx="407">
                  <c:v>-818.4</c:v>
                </c:pt>
                <c:pt idx="408">
                  <c:v>-818.6</c:v>
                </c:pt>
                <c:pt idx="409">
                  <c:v>-818.8</c:v>
                </c:pt>
                <c:pt idx="410">
                  <c:v>-819</c:v>
                </c:pt>
                <c:pt idx="411">
                  <c:v>-819.2</c:v>
                </c:pt>
                <c:pt idx="412">
                  <c:v>-819.4</c:v>
                </c:pt>
                <c:pt idx="413">
                  <c:v>-819.6</c:v>
                </c:pt>
                <c:pt idx="414">
                  <c:v>-819.8</c:v>
                </c:pt>
                <c:pt idx="415">
                  <c:v>-820</c:v>
                </c:pt>
                <c:pt idx="416">
                  <c:v>-820.2</c:v>
                </c:pt>
                <c:pt idx="417">
                  <c:v>-820.4</c:v>
                </c:pt>
                <c:pt idx="418">
                  <c:v>-820.6</c:v>
                </c:pt>
                <c:pt idx="419">
                  <c:v>-820.8</c:v>
                </c:pt>
                <c:pt idx="420">
                  <c:v>-821</c:v>
                </c:pt>
                <c:pt idx="421">
                  <c:v>-821.2</c:v>
                </c:pt>
                <c:pt idx="422">
                  <c:v>-821.4</c:v>
                </c:pt>
                <c:pt idx="423">
                  <c:v>-821.6</c:v>
                </c:pt>
                <c:pt idx="424">
                  <c:v>-821.8</c:v>
                </c:pt>
                <c:pt idx="425">
                  <c:v>-822</c:v>
                </c:pt>
                <c:pt idx="426">
                  <c:v>-822.2</c:v>
                </c:pt>
                <c:pt idx="427">
                  <c:v>-822.4</c:v>
                </c:pt>
                <c:pt idx="428">
                  <c:v>-822.6</c:v>
                </c:pt>
                <c:pt idx="429">
                  <c:v>-822.8</c:v>
                </c:pt>
                <c:pt idx="430">
                  <c:v>-823</c:v>
                </c:pt>
                <c:pt idx="431">
                  <c:v>-823.2</c:v>
                </c:pt>
                <c:pt idx="432">
                  <c:v>-823.4</c:v>
                </c:pt>
                <c:pt idx="433">
                  <c:v>-823.6</c:v>
                </c:pt>
                <c:pt idx="434">
                  <c:v>-823.8</c:v>
                </c:pt>
                <c:pt idx="435">
                  <c:v>-824</c:v>
                </c:pt>
                <c:pt idx="436">
                  <c:v>-824.2</c:v>
                </c:pt>
                <c:pt idx="437">
                  <c:v>-824.4</c:v>
                </c:pt>
                <c:pt idx="438">
                  <c:v>-824.6</c:v>
                </c:pt>
                <c:pt idx="439">
                  <c:v>-824.8</c:v>
                </c:pt>
                <c:pt idx="440">
                  <c:v>-825</c:v>
                </c:pt>
                <c:pt idx="441">
                  <c:v>-825.2</c:v>
                </c:pt>
                <c:pt idx="442">
                  <c:v>-825.4</c:v>
                </c:pt>
                <c:pt idx="443">
                  <c:v>-825.6</c:v>
                </c:pt>
                <c:pt idx="444">
                  <c:v>-825.8</c:v>
                </c:pt>
                <c:pt idx="445">
                  <c:v>-826</c:v>
                </c:pt>
                <c:pt idx="446">
                  <c:v>-826.2</c:v>
                </c:pt>
                <c:pt idx="447">
                  <c:v>-826.4</c:v>
                </c:pt>
                <c:pt idx="448">
                  <c:v>-826.6</c:v>
                </c:pt>
                <c:pt idx="449">
                  <c:v>-826.8</c:v>
                </c:pt>
                <c:pt idx="450">
                  <c:v>-827</c:v>
                </c:pt>
                <c:pt idx="451">
                  <c:v>-827.2</c:v>
                </c:pt>
                <c:pt idx="452">
                  <c:v>-827.4</c:v>
                </c:pt>
                <c:pt idx="453">
                  <c:v>-827.6</c:v>
                </c:pt>
                <c:pt idx="454">
                  <c:v>-827.8</c:v>
                </c:pt>
                <c:pt idx="455">
                  <c:v>-828</c:v>
                </c:pt>
                <c:pt idx="456">
                  <c:v>-828.2</c:v>
                </c:pt>
                <c:pt idx="457">
                  <c:v>-828.4</c:v>
                </c:pt>
                <c:pt idx="458">
                  <c:v>-828.6</c:v>
                </c:pt>
                <c:pt idx="459">
                  <c:v>-828.8</c:v>
                </c:pt>
                <c:pt idx="460">
                  <c:v>-829</c:v>
                </c:pt>
                <c:pt idx="461">
                  <c:v>-829.2</c:v>
                </c:pt>
                <c:pt idx="462">
                  <c:v>-829.4</c:v>
                </c:pt>
                <c:pt idx="463">
                  <c:v>-829.6</c:v>
                </c:pt>
                <c:pt idx="464">
                  <c:v>-829.8</c:v>
                </c:pt>
                <c:pt idx="465">
                  <c:v>-830</c:v>
                </c:pt>
                <c:pt idx="466">
                  <c:v>-830.2</c:v>
                </c:pt>
                <c:pt idx="467">
                  <c:v>-830.4</c:v>
                </c:pt>
                <c:pt idx="468">
                  <c:v>-830.6</c:v>
                </c:pt>
                <c:pt idx="469">
                  <c:v>-830.8</c:v>
                </c:pt>
                <c:pt idx="470">
                  <c:v>-831</c:v>
                </c:pt>
                <c:pt idx="471">
                  <c:v>-831.2</c:v>
                </c:pt>
                <c:pt idx="472">
                  <c:v>-831.4</c:v>
                </c:pt>
                <c:pt idx="473">
                  <c:v>-831.6</c:v>
                </c:pt>
                <c:pt idx="474">
                  <c:v>-831.8</c:v>
                </c:pt>
                <c:pt idx="475">
                  <c:v>-832</c:v>
                </c:pt>
                <c:pt idx="476">
                  <c:v>-832.2</c:v>
                </c:pt>
                <c:pt idx="477">
                  <c:v>-832.4</c:v>
                </c:pt>
                <c:pt idx="478">
                  <c:v>-832.6</c:v>
                </c:pt>
                <c:pt idx="479">
                  <c:v>-832.8</c:v>
                </c:pt>
                <c:pt idx="480">
                  <c:v>-833</c:v>
                </c:pt>
                <c:pt idx="481">
                  <c:v>-833.2</c:v>
                </c:pt>
                <c:pt idx="482">
                  <c:v>-833.4</c:v>
                </c:pt>
                <c:pt idx="483">
                  <c:v>-833.6</c:v>
                </c:pt>
                <c:pt idx="484">
                  <c:v>-833.8</c:v>
                </c:pt>
                <c:pt idx="485">
                  <c:v>-834</c:v>
                </c:pt>
                <c:pt idx="486">
                  <c:v>-834.2</c:v>
                </c:pt>
                <c:pt idx="487">
                  <c:v>-834.4</c:v>
                </c:pt>
                <c:pt idx="488">
                  <c:v>-834.6</c:v>
                </c:pt>
                <c:pt idx="489">
                  <c:v>-834.8</c:v>
                </c:pt>
                <c:pt idx="490">
                  <c:v>-835</c:v>
                </c:pt>
                <c:pt idx="491">
                  <c:v>-835.2</c:v>
                </c:pt>
                <c:pt idx="492">
                  <c:v>-835.4</c:v>
                </c:pt>
                <c:pt idx="493">
                  <c:v>-835.6</c:v>
                </c:pt>
                <c:pt idx="494">
                  <c:v>-835.8</c:v>
                </c:pt>
                <c:pt idx="495">
                  <c:v>-836</c:v>
                </c:pt>
                <c:pt idx="496">
                  <c:v>-836.2</c:v>
                </c:pt>
                <c:pt idx="497">
                  <c:v>-836.4</c:v>
                </c:pt>
                <c:pt idx="498">
                  <c:v>-836.6</c:v>
                </c:pt>
                <c:pt idx="499">
                  <c:v>-836.8</c:v>
                </c:pt>
                <c:pt idx="500">
                  <c:v>-837</c:v>
                </c:pt>
                <c:pt idx="501">
                  <c:v>-837.2</c:v>
                </c:pt>
                <c:pt idx="502">
                  <c:v>-837.4</c:v>
                </c:pt>
                <c:pt idx="503">
                  <c:v>-837.6</c:v>
                </c:pt>
                <c:pt idx="504">
                  <c:v>-837.8</c:v>
                </c:pt>
                <c:pt idx="505">
                  <c:v>-838</c:v>
                </c:pt>
                <c:pt idx="506">
                  <c:v>-838.2</c:v>
                </c:pt>
                <c:pt idx="507">
                  <c:v>-838.4</c:v>
                </c:pt>
                <c:pt idx="508">
                  <c:v>-838.6</c:v>
                </c:pt>
                <c:pt idx="509">
                  <c:v>-838.8</c:v>
                </c:pt>
                <c:pt idx="510">
                  <c:v>-839</c:v>
                </c:pt>
                <c:pt idx="511">
                  <c:v>-839.2</c:v>
                </c:pt>
                <c:pt idx="512">
                  <c:v>-839.4</c:v>
                </c:pt>
                <c:pt idx="513">
                  <c:v>-839.6</c:v>
                </c:pt>
                <c:pt idx="514">
                  <c:v>-839.8</c:v>
                </c:pt>
                <c:pt idx="515">
                  <c:v>-840</c:v>
                </c:pt>
                <c:pt idx="516">
                  <c:v>-840.2</c:v>
                </c:pt>
                <c:pt idx="517">
                  <c:v>-840.4</c:v>
                </c:pt>
                <c:pt idx="518">
                  <c:v>-840.6</c:v>
                </c:pt>
                <c:pt idx="519">
                  <c:v>-840.8</c:v>
                </c:pt>
                <c:pt idx="520">
                  <c:v>-841</c:v>
                </c:pt>
                <c:pt idx="521">
                  <c:v>-841.2</c:v>
                </c:pt>
                <c:pt idx="522">
                  <c:v>-841.4</c:v>
                </c:pt>
                <c:pt idx="523">
                  <c:v>-841.6</c:v>
                </c:pt>
                <c:pt idx="524">
                  <c:v>-841.8</c:v>
                </c:pt>
                <c:pt idx="525">
                  <c:v>-842</c:v>
                </c:pt>
                <c:pt idx="526">
                  <c:v>-842.2</c:v>
                </c:pt>
                <c:pt idx="527">
                  <c:v>-842.4</c:v>
                </c:pt>
                <c:pt idx="528">
                  <c:v>-842.6</c:v>
                </c:pt>
                <c:pt idx="529">
                  <c:v>-842.8</c:v>
                </c:pt>
                <c:pt idx="530">
                  <c:v>-843</c:v>
                </c:pt>
                <c:pt idx="531">
                  <c:v>-843.2</c:v>
                </c:pt>
                <c:pt idx="532">
                  <c:v>-843.4</c:v>
                </c:pt>
                <c:pt idx="533">
                  <c:v>-843.6</c:v>
                </c:pt>
                <c:pt idx="534">
                  <c:v>-843.8</c:v>
                </c:pt>
                <c:pt idx="535">
                  <c:v>-844</c:v>
                </c:pt>
                <c:pt idx="536">
                  <c:v>-844.2</c:v>
                </c:pt>
                <c:pt idx="537">
                  <c:v>-844.4</c:v>
                </c:pt>
                <c:pt idx="538">
                  <c:v>-844.6</c:v>
                </c:pt>
                <c:pt idx="539">
                  <c:v>-844.8</c:v>
                </c:pt>
                <c:pt idx="540">
                  <c:v>-845</c:v>
                </c:pt>
                <c:pt idx="541">
                  <c:v>-845.2</c:v>
                </c:pt>
                <c:pt idx="542">
                  <c:v>-845.4</c:v>
                </c:pt>
                <c:pt idx="543">
                  <c:v>-845.6</c:v>
                </c:pt>
                <c:pt idx="544">
                  <c:v>-845.8</c:v>
                </c:pt>
                <c:pt idx="545">
                  <c:v>-846</c:v>
                </c:pt>
                <c:pt idx="546">
                  <c:v>-846.2</c:v>
                </c:pt>
                <c:pt idx="547">
                  <c:v>-846.4</c:v>
                </c:pt>
                <c:pt idx="548">
                  <c:v>-846.6</c:v>
                </c:pt>
                <c:pt idx="549">
                  <c:v>-846.8</c:v>
                </c:pt>
                <c:pt idx="550">
                  <c:v>-847</c:v>
                </c:pt>
                <c:pt idx="551">
                  <c:v>-847.2</c:v>
                </c:pt>
                <c:pt idx="552">
                  <c:v>-847.4</c:v>
                </c:pt>
                <c:pt idx="553">
                  <c:v>-847.6</c:v>
                </c:pt>
                <c:pt idx="554">
                  <c:v>-847.8</c:v>
                </c:pt>
                <c:pt idx="555">
                  <c:v>-848</c:v>
                </c:pt>
                <c:pt idx="556">
                  <c:v>-848.2</c:v>
                </c:pt>
                <c:pt idx="557">
                  <c:v>-848.4</c:v>
                </c:pt>
                <c:pt idx="558">
                  <c:v>-848.6</c:v>
                </c:pt>
                <c:pt idx="559">
                  <c:v>-848.8</c:v>
                </c:pt>
                <c:pt idx="560">
                  <c:v>-849</c:v>
                </c:pt>
                <c:pt idx="561">
                  <c:v>-849.2</c:v>
                </c:pt>
                <c:pt idx="562">
                  <c:v>-849.4</c:v>
                </c:pt>
                <c:pt idx="563">
                  <c:v>-849.6</c:v>
                </c:pt>
                <c:pt idx="564">
                  <c:v>-849.8</c:v>
                </c:pt>
                <c:pt idx="565">
                  <c:v>-850</c:v>
                </c:pt>
                <c:pt idx="566">
                  <c:v>-850.2</c:v>
                </c:pt>
                <c:pt idx="567">
                  <c:v>-850.4</c:v>
                </c:pt>
                <c:pt idx="568">
                  <c:v>-850.6</c:v>
                </c:pt>
                <c:pt idx="569">
                  <c:v>-850.8</c:v>
                </c:pt>
                <c:pt idx="570">
                  <c:v>-851</c:v>
                </c:pt>
                <c:pt idx="571">
                  <c:v>-851.2</c:v>
                </c:pt>
                <c:pt idx="572">
                  <c:v>-851.4</c:v>
                </c:pt>
                <c:pt idx="573">
                  <c:v>-851.6</c:v>
                </c:pt>
                <c:pt idx="574">
                  <c:v>-851.8</c:v>
                </c:pt>
                <c:pt idx="575">
                  <c:v>-852</c:v>
                </c:pt>
                <c:pt idx="576">
                  <c:v>-852.2</c:v>
                </c:pt>
                <c:pt idx="577">
                  <c:v>-852.4</c:v>
                </c:pt>
                <c:pt idx="578">
                  <c:v>-852.6</c:v>
                </c:pt>
                <c:pt idx="579">
                  <c:v>-852.8</c:v>
                </c:pt>
                <c:pt idx="580">
                  <c:v>-853</c:v>
                </c:pt>
                <c:pt idx="581">
                  <c:v>-853.2</c:v>
                </c:pt>
                <c:pt idx="582">
                  <c:v>-853.4</c:v>
                </c:pt>
                <c:pt idx="583">
                  <c:v>-853.6</c:v>
                </c:pt>
                <c:pt idx="584">
                  <c:v>-853.8</c:v>
                </c:pt>
                <c:pt idx="585">
                  <c:v>-854</c:v>
                </c:pt>
                <c:pt idx="586">
                  <c:v>-854.2</c:v>
                </c:pt>
                <c:pt idx="587">
                  <c:v>-854.4</c:v>
                </c:pt>
                <c:pt idx="588">
                  <c:v>-854.6</c:v>
                </c:pt>
                <c:pt idx="589">
                  <c:v>-854.8</c:v>
                </c:pt>
                <c:pt idx="590">
                  <c:v>-855</c:v>
                </c:pt>
                <c:pt idx="591">
                  <c:v>-855.2</c:v>
                </c:pt>
                <c:pt idx="592">
                  <c:v>-855.4</c:v>
                </c:pt>
                <c:pt idx="593">
                  <c:v>-855.6</c:v>
                </c:pt>
                <c:pt idx="594">
                  <c:v>-855.8</c:v>
                </c:pt>
                <c:pt idx="595">
                  <c:v>-856</c:v>
                </c:pt>
                <c:pt idx="596">
                  <c:v>-856.2</c:v>
                </c:pt>
                <c:pt idx="597">
                  <c:v>-856.4</c:v>
                </c:pt>
                <c:pt idx="598">
                  <c:v>-856.6</c:v>
                </c:pt>
                <c:pt idx="599">
                  <c:v>-856.8</c:v>
                </c:pt>
                <c:pt idx="600">
                  <c:v>-857</c:v>
                </c:pt>
                <c:pt idx="601">
                  <c:v>-857.2</c:v>
                </c:pt>
                <c:pt idx="602">
                  <c:v>-857.4</c:v>
                </c:pt>
                <c:pt idx="603">
                  <c:v>-857.6</c:v>
                </c:pt>
                <c:pt idx="604">
                  <c:v>-857.8</c:v>
                </c:pt>
                <c:pt idx="605">
                  <c:v>-858</c:v>
                </c:pt>
                <c:pt idx="606">
                  <c:v>-858.2</c:v>
                </c:pt>
                <c:pt idx="607">
                  <c:v>-858.4</c:v>
                </c:pt>
                <c:pt idx="608">
                  <c:v>-858.6</c:v>
                </c:pt>
                <c:pt idx="609">
                  <c:v>-858.8</c:v>
                </c:pt>
                <c:pt idx="610">
                  <c:v>-859</c:v>
                </c:pt>
                <c:pt idx="611">
                  <c:v>-859.2</c:v>
                </c:pt>
                <c:pt idx="612">
                  <c:v>-859.4</c:v>
                </c:pt>
                <c:pt idx="613">
                  <c:v>-859.6</c:v>
                </c:pt>
                <c:pt idx="614">
                  <c:v>-859.8</c:v>
                </c:pt>
                <c:pt idx="615">
                  <c:v>-860</c:v>
                </c:pt>
                <c:pt idx="616">
                  <c:v>-860.2</c:v>
                </c:pt>
                <c:pt idx="617">
                  <c:v>-860.4</c:v>
                </c:pt>
                <c:pt idx="618">
                  <c:v>-860.6</c:v>
                </c:pt>
                <c:pt idx="619">
                  <c:v>-860.8</c:v>
                </c:pt>
                <c:pt idx="620">
                  <c:v>-861</c:v>
                </c:pt>
                <c:pt idx="621">
                  <c:v>-861.2</c:v>
                </c:pt>
                <c:pt idx="622">
                  <c:v>-861.4</c:v>
                </c:pt>
                <c:pt idx="623">
                  <c:v>-861.6</c:v>
                </c:pt>
                <c:pt idx="624">
                  <c:v>-861.8</c:v>
                </c:pt>
                <c:pt idx="625">
                  <c:v>-862</c:v>
                </c:pt>
                <c:pt idx="626">
                  <c:v>-862.2</c:v>
                </c:pt>
                <c:pt idx="627">
                  <c:v>-862.4</c:v>
                </c:pt>
                <c:pt idx="628">
                  <c:v>-862.6</c:v>
                </c:pt>
                <c:pt idx="629">
                  <c:v>-862.8</c:v>
                </c:pt>
                <c:pt idx="630">
                  <c:v>-863</c:v>
                </c:pt>
                <c:pt idx="631">
                  <c:v>-863.2</c:v>
                </c:pt>
                <c:pt idx="632">
                  <c:v>-863.4</c:v>
                </c:pt>
                <c:pt idx="633">
                  <c:v>-863.6</c:v>
                </c:pt>
                <c:pt idx="634">
                  <c:v>-863.8</c:v>
                </c:pt>
                <c:pt idx="635">
                  <c:v>-864</c:v>
                </c:pt>
                <c:pt idx="636">
                  <c:v>-864.2</c:v>
                </c:pt>
                <c:pt idx="637">
                  <c:v>-864.4</c:v>
                </c:pt>
                <c:pt idx="638">
                  <c:v>-864.6</c:v>
                </c:pt>
                <c:pt idx="639">
                  <c:v>-864.8</c:v>
                </c:pt>
                <c:pt idx="640">
                  <c:v>-865</c:v>
                </c:pt>
                <c:pt idx="641">
                  <c:v>-865.2</c:v>
                </c:pt>
                <c:pt idx="642">
                  <c:v>-865.4</c:v>
                </c:pt>
                <c:pt idx="643">
                  <c:v>-865.6</c:v>
                </c:pt>
                <c:pt idx="644">
                  <c:v>-865.8</c:v>
                </c:pt>
                <c:pt idx="645">
                  <c:v>-866</c:v>
                </c:pt>
                <c:pt idx="646">
                  <c:v>-866.2</c:v>
                </c:pt>
                <c:pt idx="647">
                  <c:v>-866.4</c:v>
                </c:pt>
                <c:pt idx="648">
                  <c:v>-866.6</c:v>
                </c:pt>
                <c:pt idx="649">
                  <c:v>-866.8</c:v>
                </c:pt>
                <c:pt idx="650">
                  <c:v>-867</c:v>
                </c:pt>
                <c:pt idx="651">
                  <c:v>-867.2</c:v>
                </c:pt>
                <c:pt idx="652">
                  <c:v>-867.4</c:v>
                </c:pt>
                <c:pt idx="653">
                  <c:v>-867.6</c:v>
                </c:pt>
                <c:pt idx="654">
                  <c:v>-867.8</c:v>
                </c:pt>
                <c:pt idx="655">
                  <c:v>-868</c:v>
                </c:pt>
                <c:pt idx="656">
                  <c:v>-868.2</c:v>
                </c:pt>
                <c:pt idx="657">
                  <c:v>-868.4</c:v>
                </c:pt>
                <c:pt idx="658">
                  <c:v>-868.6</c:v>
                </c:pt>
                <c:pt idx="659">
                  <c:v>-868.8</c:v>
                </c:pt>
                <c:pt idx="660">
                  <c:v>-869</c:v>
                </c:pt>
                <c:pt idx="661">
                  <c:v>-869.2</c:v>
                </c:pt>
                <c:pt idx="662">
                  <c:v>-869.4</c:v>
                </c:pt>
                <c:pt idx="663">
                  <c:v>-869.6</c:v>
                </c:pt>
                <c:pt idx="664">
                  <c:v>-869.8</c:v>
                </c:pt>
                <c:pt idx="665">
                  <c:v>-870</c:v>
                </c:pt>
                <c:pt idx="666">
                  <c:v>-870.2</c:v>
                </c:pt>
                <c:pt idx="667">
                  <c:v>-870.4</c:v>
                </c:pt>
                <c:pt idx="668">
                  <c:v>-870.6</c:v>
                </c:pt>
                <c:pt idx="669">
                  <c:v>-870.8</c:v>
                </c:pt>
                <c:pt idx="670">
                  <c:v>-871</c:v>
                </c:pt>
                <c:pt idx="671">
                  <c:v>-871.2</c:v>
                </c:pt>
                <c:pt idx="672">
                  <c:v>-871.4</c:v>
                </c:pt>
                <c:pt idx="673">
                  <c:v>-871.6</c:v>
                </c:pt>
                <c:pt idx="674">
                  <c:v>-871.8</c:v>
                </c:pt>
                <c:pt idx="675">
                  <c:v>-872</c:v>
                </c:pt>
                <c:pt idx="676">
                  <c:v>-872.2</c:v>
                </c:pt>
                <c:pt idx="677">
                  <c:v>-872.4</c:v>
                </c:pt>
                <c:pt idx="678">
                  <c:v>-872.6</c:v>
                </c:pt>
                <c:pt idx="679">
                  <c:v>-872.8</c:v>
                </c:pt>
                <c:pt idx="680">
                  <c:v>-873</c:v>
                </c:pt>
                <c:pt idx="681">
                  <c:v>-873.2</c:v>
                </c:pt>
                <c:pt idx="682">
                  <c:v>-873.4</c:v>
                </c:pt>
                <c:pt idx="683">
                  <c:v>-873.6</c:v>
                </c:pt>
                <c:pt idx="684">
                  <c:v>-873.8</c:v>
                </c:pt>
                <c:pt idx="685">
                  <c:v>-874</c:v>
                </c:pt>
                <c:pt idx="686">
                  <c:v>-874.2</c:v>
                </c:pt>
                <c:pt idx="687">
                  <c:v>-874.4</c:v>
                </c:pt>
                <c:pt idx="688">
                  <c:v>-874.6</c:v>
                </c:pt>
                <c:pt idx="689">
                  <c:v>-874.8</c:v>
                </c:pt>
                <c:pt idx="690">
                  <c:v>-875</c:v>
                </c:pt>
                <c:pt idx="691">
                  <c:v>-875.2</c:v>
                </c:pt>
                <c:pt idx="692">
                  <c:v>-875.4</c:v>
                </c:pt>
                <c:pt idx="693">
                  <c:v>-875.6</c:v>
                </c:pt>
                <c:pt idx="694">
                  <c:v>-875.8</c:v>
                </c:pt>
                <c:pt idx="695">
                  <c:v>-876</c:v>
                </c:pt>
                <c:pt idx="696">
                  <c:v>-876.2</c:v>
                </c:pt>
                <c:pt idx="697">
                  <c:v>-876.4</c:v>
                </c:pt>
                <c:pt idx="698">
                  <c:v>-876.6</c:v>
                </c:pt>
                <c:pt idx="699">
                  <c:v>-876.8</c:v>
                </c:pt>
                <c:pt idx="700">
                  <c:v>-877</c:v>
                </c:pt>
                <c:pt idx="701">
                  <c:v>-877.2</c:v>
                </c:pt>
                <c:pt idx="702">
                  <c:v>-877.4</c:v>
                </c:pt>
                <c:pt idx="703">
                  <c:v>-877.6</c:v>
                </c:pt>
                <c:pt idx="704">
                  <c:v>-877.8</c:v>
                </c:pt>
                <c:pt idx="705">
                  <c:v>-878</c:v>
                </c:pt>
                <c:pt idx="706">
                  <c:v>-878.2</c:v>
                </c:pt>
                <c:pt idx="707">
                  <c:v>-878.4</c:v>
                </c:pt>
                <c:pt idx="708">
                  <c:v>-878.6</c:v>
                </c:pt>
                <c:pt idx="709">
                  <c:v>-878.8</c:v>
                </c:pt>
                <c:pt idx="710">
                  <c:v>-879</c:v>
                </c:pt>
                <c:pt idx="711">
                  <c:v>-879.2</c:v>
                </c:pt>
                <c:pt idx="712">
                  <c:v>-879.4</c:v>
                </c:pt>
                <c:pt idx="713">
                  <c:v>-879.6</c:v>
                </c:pt>
                <c:pt idx="714">
                  <c:v>-879.8</c:v>
                </c:pt>
                <c:pt idx="715">
                  <c:v>-880</c:v>
                </c:pt>
                <c:pt idx="716">
                  <c:v>-880.2</c:v>
                </c:pt>
                <c:pt idx="717">
                  <c:v>-880.4</c:v>
                </c:pt>
                <c:pt idx="718">
                  <c:v>-880.6</c:v>
                </c:pt>
                <c:pt idx="719">
                  <c:v>-880.8</c:v>
                </c:pt>
                <c:pt idx="720">
                  <c:v>-881</c:v>
                </c:pt>
                <c:pt idx="721">
                  <c:v>-881.2</c:v>
                </c:pt>
                <c:pt idx="722">
                  <c:v>-881.4</c:v>
                </c:pt>
                <c:pt idx="723">
                  <c:v>-881.6</c:v>
                </c:pt>
                <c:pt idx="724">
                  <c:v>-881.8</c:v>
                </c:pt>
                <c:pt idx="725">
                  <c:v>-882</c:v>
                </c:pt>
                <c:pt idx="726">
                  <c:v>-882.2</c:v>
                </c:pt>
                <c:pt idx="727">
                  <c:v>-882.4</c:v>
                </c:pt>
                <c:pt idx="728">
                  <c:v>-882.6</c:v>
                </c:pt>
                <c:pt idx="729">
                  <c:v>-882.8</c:v>
                </c:pt>
                <c:pt idx="730">
                  <c:v>-883</c:v>
                </c:pt>
                <c:pt idx="731">
                  <c:v>-883.2</c:v>
                </c:pt>
                <c:pt idx="732">
                  <c:v>-883.4</c:v>
                </c:pt>
                <c:pt idx="733">
                  <c:v>-883.6</c:v>
                </c:pt>
                <c:pt idx="734">
                  <c:v>-883.8</c:v>
                </c:pt>
                <c:pt idx="735">
                  <c:v>-884</c:v>
                </c:pt>
                <c:pt idx="736">
                  <c:v>-884.2</c:v>
                </c:pt>
                <c:pt idx="737">
                  <c:v>-884.4</c:v>
                </c:pt>
                <c:pt idx="738">
                  <c:v>-884.6</c:v>
                </c:pt>
                <c:pt idx="739">
                  <c:v>-884.8</c:v>
                </c:pt>
                <c:pt idx="740">
                  <c:v>-885</c:v>
                </c:pt>
                <c:pt idx="741">
                  <c:v>-885.2</c:v>
                </c:pt>
                <c:pt idx="742">
                  <c:v>-885.4</c:v>
                </c:pt>
                <c:pt idx="743">
                  <c:v>-885.6</c:v>
                </c:pt>
                <c:pt idx="744">
                  <c:v>-885.8</c:v>
                </c:pt>
                <c:pt idx="745">
                  <c:v>-886</c:v>
                </c:pt>
                <c:pt idx="746">
                  <c:v>-886.2</c:v>
                </c:pt>
                <c:pt idx="747">
                  <c:v>-886.4</c:v>
                </c:pt>
                <c:pt idx="748">
                  <c:v>-886.6</c:v>
                </c:pt>
                <c:pt idx="749">
                  <c:v>-886.8</c:v>
                </c:pt>
                <c:pt idx="750">
                  <c:v>-887</c:v>
                </c:pt>
                <c:pt idx="751">
                  <c:v>-887.2</c:v>
                </c:pt>
                <c:pt idx="752">
                  <c:v>-887.4</c:v>
                </c:pt>
                <c:pt idx="753">
                  <c:v>-887.6</c:v>
                </c:pt>
                <c:pt idx="754">
                  <c:v>-887.8</c:v>
                </c:pt>
                <c:pt idx="755">
                  <c:v>-888</c:v>
                </c:pt>
                <c:pt idx="756">
                  <c:v>-888.2</c:v>
                </c:pt>
                <c:pt idx="757">
                  <c:v>-888.4</c:v>
                </c:pt>
                <c:pt idx="758">
                  <c:v>-888.6</c:v>
                </c:pt>
                <c:pt idx="759">
                  <c:v>-888.8</c:v>
                </c:pt>
                <c:pt idx="760">
                  <c:v>-889</c:v>
                </c:pt>
                <c:pt idx="761">
                  <c:v>-889.2</c:v>
                </c:pt>
                <c:pt idx="762">
                  <c:v>-889.4</c:v>
                </c:pt>
                <c:pt idx="763">
                  <c:v>-889.6</c:v>
                </c:pt>
                <c:pt idx="764">
                  <c:v>-889.8</c:v>
                </c:pt>
                <c:pt idx="765">
                  <c:v>-890</c:v>
                </c:pt>
                <c:pt idx="766">
                  <c:v>-890.2</c:v>
                </c:pt>
                <c:pt idx="767">
                  <c:v>-890.4</c:v>
                </c:pt>
                <c:pt idx="768">
                  <c:v>-890.6</c:v>
                </c:pt>
                <c:pt idx="769">
                  <c:v>-890.8</c:v>
                </c:pt>
                <c:pt idx="770">
                  <c:v>-891</c:v>
                </c:pt>
                <c:pt idx="771">
                  <c:v>-891.2</c:v>
                </c:pt>
                <c:pt idx="772">
                  <c:v>-891.4</c:v>
                </c:pt>
                <c:pt idx="773">
                  <c:v>-891.6</c:v>
                </c:pt>
                <c:pt idx="774">
                  <c:v>-891.8</c:v>
                </c:pt>
                <c:pt idx="775">
                  <c:v>-892</c:v>
                </c:pt>
                <c:pt idx="776">
                  <c:v>-892.2</c:v>
                </c:pt>
                <c:pt idx="777">
                  <c:v>-892.4</c:v>
                </c:pt>
                <c:pt idx="778">
                  <c:v>-892.6</c:v>
                </c:pt>
                <c:pt idx="779">
                  <c:v>-892.8</c:v>
                </c:pt>
                <c:pt idx="780">
                  <c:v>-893</c:v>
                </c:pt>
                <c:pt idx="781">
                  <c:v>-893.2</c:v>
                </c:pt>
                <c:pt idx="782">
                  <c:v>-893.4</c:v>
                </c:pt>
                <c:pt idx="783">
                  <c:v>-893.6</c:v>
                </c:pt>
                <c:pt idx="784">
                  <c:v>-893.8</c:v>
                </c:pt>
                <c:pt idx="785">
                  <c:v>-894</c:v>
                </c:pt>
                <c:pt idx="786">
                  <c:v>-894.2</c:v>
                </c:pt>
                <c:pt idx="787">
                  <c:v>-894.4</c:v>
                </c:pt>
                <c:pt idx="788">
                  <c:v>-894.6</c:v>
                </c:pt>
                <c:pt idx="789">
                  <c:v>-894.8</c:v>
                </c:pt>
                <c:pt idx="790">
                  <c:v>-895</c:v>
                </c:pt>
                <c:pt idx="791">
                  <c:v>-895.2</c:v>
                </c:pt>
                <c:pt idx="792">
                  <c:v>-895.4</c:v>
                </c:pt>
                <c:pt idx="793">
                  <c:v>-895.6</c:v>
                </c:pt>
                <c:pt idx="794">
                  <c:v>-895.8</c:v>
                </c:pt>
                <c:pt idx="795">
                  <c:v>-896</c:v>
                </c:pt>
                <c:pt idx="796">
                  <c:v>-896.2</c:v>
                </c:pt>
                <c:pt idx="797">
                  <c:v>-896.4</c:v>
                </c:pt>
                <c:pt idx="798">
                  <c:v>-896.6</c:v>
                </c:pt>
                <c:pt idx="799">
                  <c:v>-896.8</c:v>
                </c:pt>
                <c:pt idx="800">
                  <c:v>-897</c:v>
                </c:pt>
                <c:pt idx="801">
                  <c:v>-897.2</c:v>
                </c:pt>
                <c:pt idx="802">
                  <c:v>-897.4</c:v>
                </c:pt>
                <c:pt idx="803">
                  <c:v>-897.6</c:v>
                </c:pt>
                <c:pt idx="804">
                  <c:v>-897.8</c:v>
                </c:pt>
                <c:pt idx="805">
                  <c:v>-898</c:v>
                </c:pt>
                <c:pt idx="806">
                  <c:v>-898.2</c:v>
                </c:pt>
                <c:pt idx="807">
                  <c:v>-898.4</c:v>
                </c:pt>
                <c:pt idx="808">
                  <c:v>-898.6</c:v>
                </c:pt>
                <c:pt idx="809">
                  <c:v>-898.8</c:v>
                </c:pt>
                <c:pt idx="810">
                  <c:v>-899</c:v>
                </c:pt>
                <c:pt idx="811">
                  <c:v>-899.2</c:v>
                </c:pt>
                <c:pt idx="812">
                  <c:v>-899.4</c:v>
                </c:pt>
                <c:pt idx="813">
                  <c:v>-899.6</c:v>
                </c:pt>
                <c:pt idx="814">
                  <c:v>-899.8</c:v>
                </c:pt>
                <c:pt idx="815">
                  <c:v>-900</c:v>
                </c:pt>
                <c:pt idx="816">
                  <c:v>-900.2</c:v>
                </c:pt>
                <c:pt idx="817">
                  <c:v>-900.4</c:v>
                </c:pt>
                <c:pt idx="818">
                  <c:v>-900.6</c:v>
                </c:pt>
                <c:pt idx="819">
                  <c:v>-900.8</c:v>
                </c:pt>
                <c:pt idx="820">
                  <c:v>-901</c:v>
                </c:pt>
                <c:pt idx="821">
                  <c:v>-901.2</c:v>
                </c:pt>
                <c:pt idx="822">
                  <c:v>-901.4</c:v>
                </c:pt>
                <c:pt idx="823">
                  <c:v>-901.6</c:v>
                </c:pt>
                <c:pt idx="824">
                  <c:v>-901.8</c:v>
                </c:pt>
                <c:pt idx="825">
                  <c:v>-902</c:v>
                </c:pt>
                <c:pt idx="826">
                  <c:v>-902.2</c:v>
                </c:pt>
                <c:pt idx="827">
                  <c:v>-902.4</c:v>
                </c:pt>
                <c:pt idx="828">
                  <c:v>-902.6</c:v>
                </c:pt>
                <c:pt idx="829">
                  <c:v>-902.8</c:v>
                </c:pt>
                <c:pt idx="830">
                  <c:v>-903</c:v>
                </c:pt>
                <c:pt idx="831">
                  <c:v>-903.2</c:v>
                </c:pt>
                <c:pt idx="832">
                  <c:v>-903.4</c:v>
                </c:pt>
                <c:pt idx="833">
                  <c:v>-903.6</c:v>
                </c:pt>
                <c:pt idx="834">
                  <c:v>-903.8</c:v>
                </c:pt>
                <c:pt idx="835">
                  <c:v>-904</c:v>
                </c:pt>
                <c:pt idx="836">
                  <c:v>-904.2</c:v>
                </c:pt>
                <c:pt idx="837">
                  <c:v>-904.4</c:v>
                </c:pt>
                <c:pt idx="838">
                  <c:v>-904.6</c:v>
                </c:pt>
                <c:pt idx="839">
                  <c:v>-904.8</c:v>
                </c:pt>
                <c:pt idx="840">
                  <c:v>-905</c:v>
                </c:pt>
                <c:pt idx="841">
                  <c:v>-905.2</c:v>
                </c:pt>
                <c:pt idx="842">
                  <c:v>-905.4</c:v>
                </c:pt>
                <c:pt idx="843">
                  <c:v>-905.6</c:v>
                </c:pt>
                <c:pt idx="844">
                  <c:v>-905.8</c:v>
                </c:pt>
                <c:pt idx="845">
                  <c:v>-906</c:v>
                </c:pt>
                <c:pt idx="846">
                  <c:v>-906.2</c:v>
                </c:pt>
                <c:pt idx="847">
                  <c:v>-906.4</c:v>
                </c:pt>
                <c:pt idx="848">
                  <c:v>-906.6</c:v>
                </c:pt>
                <c:pt idx="849">
                  <c:v>-906.8</c:v>
                </c:pt>
                <c:pt idx="850">
                  <c:v>-907</c:v>
                </c:pt>
                <c:pt idx="851">
                  <c:v>-907.2</c:v>
                </c:pt>
                <c:pt idx="852">
                  <c:v>-907.4</c:v>
                </c:pt>
                <c:pt idx="853">
                  <c:v>-907.6</c:v>
                </c:pt>
                <c:pt idx="854">
                  <c:v>-907.8</c:v>
                </c:pt>
                <c:pt idx="855">
                  <c:v>-908</c:v>
                </c:pt>
                <c:pt idx="856">
                  <c:v>-908.2</c:v>
                </c:pt>
                <c:pt idx="857">
                  <c:v>-908.4</c:v>
                </c:pt>
                <c:pt idx="858">
                  <c:v>-908.6</c:v>
                </c:pt>
                <c:pt idx="859">
                  <c:v>-908.8</c:v>
                </c:pt>
                <c:pt idx="860">
                  <c:v>-909</c:v>
                </c:pt>
                <c:pt idx="861">
                  <c:v>-909.2</c:v>
                </c:pt>
                <c:pt idx="862">
                  <c:v>-909.4</c:v>
                </c:pt>
                <c:pt idx="863">
                  <c:v>-909.6</c:v>
                </c:pt>
                <c:pt idx="864">
                  <c:v>-909.8</c:v>
                </c:pt>
                <c:pt idx="865">
                  <c:v>-910</c:v>
                </c:pt>
                <c:pt idx="866">
                  <c:v>-910.2</c:v>
                </c:pt>
                <c:pt idx="867">
                  <c:v>-910.4</c:v>
                </c:pt>
                <c:pt idx="868">
                  <c:v>-910.6</c:v>
                </c:pt>
                <c:pt idx="869">
                  <c:v>-910.8</c:v>
                </c:pt>
                <c:pt idx="870">
                  <c:v>-911</c:v>
                </c:pt>
                <c:pt idx="871">
                  <c:v>-911.2</c:v>
                </c:pt>
                <c:pt idx="872">
                  <c:v>-911.4</c:v>
                </c:pt>
                <c:pt idx="873">
                  <c:v>-911.6</c:v>
                </c:pt>
                <c:pt idx="874">
                  <c:v>-911.8</c:v>
                </c:pt>
                <c:pt idx="875">
                  <c:v>-912</c:v>
                </c:pt>
                <c:pt idx="876">
                  <c:v>-912.2</c:v>
                </c:pt>
                <c:pt idx="877">
                  <c:v>-912.4</c:v>
                </c:pt>
                <c:pt idx="878">
                  <c:v>-912.6</c:v>
                </c:pt>
                <c:pt idx="879">
                  <c:v>-912.8</c:v>
                </c:pt>
                <c:pt idx="880">
                  <c:v>-913</c:v>
                </c:pt>
                <c:pt idx="881">
                  <c:v>-913.2</c:v>
                </c:pt>
                <c:pt idx="882">
                  <c:v>-913.4</c:v>
                </c:pt>
                <c:pt idx="883">
                  <c:v>-913.6</c:v>
                </c:pt>
                <c:pt idx="884">
                  <c:v>-913.8</c:v>
                </c:pt>
                <c:pt idx="885">
                  <c:v>-914</c:v>
                </c:pt>
                <c:pt idx="886">
                  <c:v>-914.2</c:v>
                </c:pt>
                <c:pt idx="887">
                  <c:v>-914.4</c:v>
                </c:pt>
                <c:pt idx="888">
                  <c:v>-914.6</c:v>
                </c:pt>
                <c:pt idx="889">
                  <c:v>-914.8</c:v>
                </c:pt>
                <c:pt idx="890">
                  <c:v>-915</c:v>
                </c:pt>
                <c:pt idx="891">
                  <c:v>-915.2</c:v>
                </c:pt>
                <c:pt idx="892">
                  <c:v>-915.4</c:v>
                </c:pt>
                <c:pt idx="893">
                  <c:v>-915.6</c:v>
                </c:pt>
                <c:pt idx="894">
                  <c:v>-915.8</c:v>
                </c:pt>
                <c:pt idx="895">
                  <c:v>-916</c:v>
                </c:pt>
                <c:pt idx="896">
                  <c:v>-916.2</c:v>
                </c:pt>
                <c:pt idx="897">
                  <c:v>-916.4</c:v>
                </c:pt>
                <c:pt idx="898">
                  <c:v>-916.6</c:v>
                </c:pt>
                <c:pt idx="899">
                  <c:v>-916.8</c:v>
                </c:pt>
                <c:pt idx="900">
                  <c:v>-917</c:v>
                </c:pt>
                <c:pt idx="901">
                  <c:v>-917.2</c:v>
                </c:pt>
                <c:pt idx="902">
                  <c:v>-917.4</c:v>
                </c:pt>
                <c:pt idx="903">
                  <c:v>-917.6</c:v>
                </c:pt>
                <c:pt idx="904">
                  <c:v>-917.8</c:v>
                </c:pt>
                <c:pt idx="905">
                  <c:v>-918</c:v>
                </c:pt>
                <c:pt idx="906">
                  <c:v>-918.2</c:v>
                </c:pt>
                <c:pt idx="907">
                  <c:v>-918.4</c:v>
                </c:pt>
                <c:pt idx="908">
                  <c:v>-918.6</c:v>
                </c:pt>
                <c:pt idx="909">
                  <c:v>-918.8</c:v>
                </c:pt>
                <c:pt idx="910">
                  <c:v>-919</c:v>
                </c:pt>
                <c:pt idx="911">
                  <c:v>-919.2</c:v>
                </c:pt>
                <c:pt idx="912">
                  <c:v>-919.4</c:v>
                </c:pt>
                <c:pt idx="913">
                  <c:v>-919.6</c:v>
                </c:pt>
                <c:pt idx="914">
                  <c:v>-919.8</c:v>
                </c:pt>
                <c:pt idx="915">
                  <c:v>-920</c:v>
                </c:pt>
                <c:pt idx="916">
                  <c:v>-920.2</c:v>
                </c:pt>
                <c:pt idx="917">
                  <c:v>-920.4</c:v>
                </c:pt>
                <c:pt idx="918">
                  <c:v>-920.6</c:v>
                </c:pt>
                <c:pt idx="919">
                  <c:v>-920.8</c:v>
                </c:pt>
                <c:pt idx="920">
                  <c:v>-921</c:v>
                </c:pt>
                <c:pt idx="921">
                  <c:v>-921.2</c:v>
                </c:pt>
                <c:pt idx="922">
                  <c:v>-921.4</c:v>
                </c:pt>
                <c:pt idx="923">
                  <c:v>-921.6</c:v>
                </c:pt>
                <c:pt idx="924">
                  <c:v>-921.8</c:v>
                </c:pt>
                <c:pt idx="925">
                  <c:v>-922</c:v>
                </c:pt>
                <c:pt idx="926">
                  <c:v>-922.2</c:v>
                </c:pt>
                <c:pt idx="927">
                  <c:v>-922.4</c:v>
                </c:pt>
                <c:pt idx="928">
                  <c:v>-922.6</c:v>
                </c:pt>
                <c:pt idx="929">
                  <c:v>-922.8</c:v>
                </c:pt>
                <c:pt idx="930">
                  <c:v>-923</c:v>
                </c:pt>
                <c:pt idx="931">
                  <c:v>-923.2</c:v>
                </c:pt>
                <c:pt idx="932">
                  <c:v>-923.4</c:v>
                </c:pt>
                <c:pt idx="933">
                  <c:v>-923.6</c:v>
                </c:pt>
                <c:pt idx="934">
                  <c:v>-923.8</c:v>
                </c:pt>
                <c:pt idx="935">
                  <c:v>-924</c:v>
                </c:pt>
              </c:numCache>
            </c:numRef>
          </c:yVal>
          <c:smooth val="1"/>
        </c:ser>
        <c:ser>
          <c:idx val="4"/>
          <c:order val="3"/>
          <c:tx>
            <c:v>Plasma + 0.25 IU/ml Heparin Damping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Sheet1!$E$1:$E$936</c:f>
              <c:numCache>
                <c:formatCode>General</c:formatCode>
                <c:ptCount val="9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-20</c:v>
                </c:pt>
                <c:pt idx="4">
                  <c:v>0</c:v>
                </c:pt>
                <c:pt idx="5">
                  <c:v>0</c:v>
                </c:pt>
                <c:pt idx="6">
                  <c:v>-20</c:v>
                </c:pt>
                <c:pt idx="7">
                  <c:v>-17.7</c:v>
                </c:pt>
                <c:pt idx="8">
                  <c:v>-27.7</c:v>
                </c:pt>
                <c:pt idx="9">
                  <c:v>-30.779999999999987</c:v>
                </c:pt>
                <c:pt idx="10">
                  <c:v>-27.7</c:v>
                </c:pt>
                <c:pt idx="11">
                  <c:v>-33.08</c:v>
                </c:pt>
                <c:pt idx="12">
                  <c:v>-33.08</c:v>
                </c:pt>
                <c:pt idx="13">
                  <c:v>-38.47</c:v>
                </c:pt>
                <c:pt idx="14">
                  <c:v>-38.47</c:v>
                </c:pt>
                <c:pt idx="15">
                  <c:v>-38.47</c:v>
                </c:pt>
                <c:pt idx="16">
                  <c:v>-30.779999999999987</c:v>
                </c:pt>
                <c:pt idx="17">
                  <c:v>-30.779999999999987</c:v>
                </c:pt>
                <c:pt idx="18">
                  <c:v>-33.08</c:v>
                </c:pt>
                <c:pt idx="19">
                  <c:v>-2.2999999999999998</c:v>
                </c:pt>
                <c:pt idx="20">
                  <c:v>7.7</c:v>
                </c:pt>
                <c:pt idx="21">
                  <c:v>5.39</c:v>
                </c:pt>
                <c:pt idx="22">
                  <c:v>-2.2999999999999998</c:v>
                </c:pt>
                <c:pt idx="23">
                  <c:v>-7.6899999999999995</c:v>
                </c:pt>
                <c:pt idx="24">
                  <c:v>-4.6099999999999985</c:v>
                </c:pt>
                <c:pt idx="25">
                  <c:v>10.78</c:v>
                </c:pt>
                <c:pt idx="26">
                  <c:v>28.479999999999986</c:v>
                </c:pt>
                <c:pt idx="27">
                  <c:v>41.57</c:v>
                </c:pt>
                <c:pt idx="28">
                  <c:v>53.89</c:v>
                </c:pt>
                <c:pt idx="29">
                  <c:v>59.28</c:v>
                </c:pt>
                <c:pt idx="30">
                  <c:v>80.069999999999993</c:v>
                </c:pt>
                <c:pt idx="31">
                  <c:v>84.69</c:v>
                </c:pt>
                <c:pt idx="32">
                  <c:v>84.69</c:v>
                </c:pt>
                <c:pt idx="33">
                  <c:v>95.47</c:v>
                </c:pt>
                <c:pt idx="34">
                  <c:v>100.09</c:v>
                </c:pt>
                <c:pt idx="35">
                  <c:v>110.86999999999999</c:v>
                </c:pt>
                <c:pt idx="36">
                  <c:v>115.49000000000002</c:v>
                </c:pt>
                <c:pt idx="37">
                  <c:v>118.57</c:v>
                </c:pt>
                <c:pt idx="38">
                  <c:v>128.59</c:v>
                </c:pt>
                <c:pt idx="39">
                  <c:v>133.97999999999999</c:v>
                </c:pt>
                <c:pt idx="40">
                  <c:v>138.6</c:v>
                </c:pt>
                <c:pt idx="41">
                  <c:v>146.31</c:v>
                </c:pt>
                <c:pt idx="42">
                  <c:v>151.69999999999999</c:v>
                </c:pt>
                <c:pt idx="43">
                  <c:v>157.09</c:v>
                </c:pt>
                <c:pt idx="44">
                  <c:v>161.70999999999998</c:v>
                </c:pt>
                <c:pt idx="45">
                  <c:v>161.70999999999998</c:v>
                </c:pt>
                <c:pt idx="46">
                  <c:v>161.70999999999998</c:v>
                </c:pt>
                <c:pt idx="47">
                  <c:v>164.8</c:v>
                </c:pt>
                <c:pt idx="48">
                  <c:v>172.5</c:v>
                </c:pt>
                <c:pt idx="49">
                  <c:v>180.20999999999998</c:v>
                </c:pt>
                <c:pt idx="50">
                  <c:v>180.20999999999998</c:v>
                </c:pt>
                <c:pt idx="51">
                  <c:v>184.83</c:v>
                </c:pt>
                <c:pt idx="52">
                  <c:v>184.83</c:v>
                </c:pt>
                <c:pt idx="53">
                  <c:v>184.83</c:v>
                </c:pt>
                <c:pt idx="54">
                  <c:v>187.91</c:v>
                </c:pt>
                <c:pt idx="55">
                  <c:v>192.53</c:v>
                </c:pt>
                <c:pt idx="56">
                  <c:v>195.62</c:v>
                </c:pt>
                <c:pt idx="57">
                  <c:v>200.23999999999998</c:v>
                </c:pt>
                <c:pt idx="58">
                  <c:v>195.62</c:v>
                </c:pt>
                <c:pt idx="59">
                  <c:v>200.23999999999998</c:v>
                </c:pt>
                <c:pt idx="60">
                  <c:v>197.93</c:v>
                </c:pt>
                <c:pt idx="61">
                  <c:v>207.95000000000007</c:v>
                </c:pt>
                <c:pt idx="62">
                  <c:v>200.23999999999998</c:v>
                </c:pt>
                <c:pt idx="63">
                  <c:v>200.23999999999998</c:v>
                </c:pt>
                <c:pt idx="64">
                  <c:v>207.95000000000007</c:v>
                </c:pt>
                <c:pt idx="65">
                  <c:v>211.03</c:v>
                </c:pt>
                <c:pt idx="66">
                  <c:v>215.65</c:v>
                </c:pt>
                <c:pt idx="67">
                  <c:v>215.65</c:v>
                </c:pt>
                <c:pt idx="68">
                  <c:v>215.65</c:v>
                </c:pt>
                <c:pt idx="69">
                  <c:v>215.65</c:v>
                </c:pt>
                <c:pt idx="70">
                  <c:v>215.65</c:v>
                </c:pt>
                <c:pt idx="71">
                  <c:v>215.65</c:v>
                </c:pt>
                <c:pt idx="72">
                  <c:v>215.65</c:v>
                </c:pt>
                <c:pt idx="73">
                  <c:v>215.65</c:v>
                </c:pt>
                <c:pt idx="74">
                  <c:v>215.65</c:v>
                </c:pt>
                <c:pt idx="75">
                  <c:v>223.36</c:v>
                </c:pt>
                <c:pt idx="76">
                  <c:v>226.44</c:v>
                </c:pt>
                <c:pt idx="77">
                  <c:v>231.07</c:v>
                </c:pt>
                <c:pt idx="78">
                  <c:v>231.07</c:v>
                </c:pt>
                <c:pt idx="79">
                  <c:v>246.48000000000025</c:v>
                </c:pt>
                <c:pt idx="80">
                  <c:v>246.48000000000025</c:v>
                </c:pt>
                <c:pt idx="81">
                  <c:v>241.86</c:v>
                </c:pt>
                <c:pt idx="82">
                  <c:v>246.48000000000025</c:v>
                </c:pt>
                <c:pt idx="83">
                  <c:v>246.48000000000025</c:v>
                </c:pt>
                <c:pt idx="84">
                  <c:v>246.48000000000025</c:v>
                </c:pt>
                <c:pt idx="85">
                  <c:v>249.56</c:v>
                </c:pt>
                <c:pt idx="86">
                  <c:v>254.19</c:v>
                </c:pt>
                <c:pt idx="87">
                  <c:v>254.19</c:v>
                </c:pt>
                <c:pt idx="88">
                  <c:v>254.19</c:v>
                </c:pt>
                <c:pt idx="89">
                  <c:v>261.89999999999969</c:v>
                </c:pt>
                <c:pt idx="90">
                  <c:v>259.58999999999969</c:v>
                </c:pt>
                <c:pt idx="91">
                  <c:v>257.27</c:v>
                </c:pt>
                <c:pt idx="92">
                  <c:v>267.28999999999951</c:v>
                </c:pt>
                <c:pt idx="93">
                  <c:v>275</c:v>
                </c:pt>
                <c:pt idx="94">
                  <c:v>277.31</c:v>
                </c:pt>
                <c:pt idx="95">
                  <c:v>277.31</c:v>
                </c:pt>
                <c:pt idx="96">
                  <c:v>282.70999999999964</c:v>
                </c:pt>
                <c:pt idx="97">
                  <c:v>288.11</c:v>
                </c:pt>
                <c:pt idx="98">
                  <c:v>292.72999999999951</c:v>
                </c:pt>
                <c:pt idx="99">
                  <c:v>292.72999999999951</c:v>
                </c:pt>
                <c:pt idx="100">
                  <c:v>300.44</c:v>
                </c:pt>
                <c:pt idx="101">
                  <c:v>300.44</c:v>
                </c:pt>
                <c:pt idx="102">
                  <c:v>303.52</c:v>
                </c:pt>
                <c:pt idx="103">
                  <c:v>305.83999999999969</c:v>
                </c:pt>
                <c:pt idx="104">
                  <c:v>303.52</c:v>
                </c:pt>
                <c:pt idx="105">
                  <c:v>308.14999999999998</c:v>
                </c:pt>
                <c:pt idx="106">
                  <c:v>308.14999999999998</c:v>
                </c:pt>
                <c:pt idx="107">
                  <c:v>308.14999999999998</c:v>
                </c:pt>
                <c:pt idx="108">
                  <c:v>313.55</c:v>
                </c:pt>
                <c:pt idx="109">
                  <c:v>323.57</c:v>
                </c:pt>
                <c:pt idx="110">
                  <c:v>326.64999999999998</c:v>
                </c:pt>
                <c:pt idx="111">
                  <c:v>334.36</c:v>
                </c:pt>
                <c:pt idx="112">
                  <c:v>342.07</c:v>
                </c:pt>
                <c:pt idx="113">
                  <c:v>349.78</c:v>
                </c:pt>
                <c:pt idx="114">
                  <c:v>354.40999999999963</c:v>
                </c:pt>
                <c:pt idx="115">
                  <c:v>372.90999999999963</c:v>
                </c:pt>
                <c:pt idx="116">
                  <c:v>377.54</c:v>
                </c:pt>
                <c:pt idx="117">
                  <c:v>390.65000000000032</c:v>
                </c:pt>
                <c:pt idx="118">
                  <c:v>398.36</c:v>
                </c:pt>
                <c:pt idx="119">
                  <c:v>406.07</c:v>
                </c:pt>
                <c:pt idx="120">
                  <c:v>426.89</c:v>
                </c:pt>
                <c:pt idx="121">
                  <c:v>439.22999999999951</c:v>
                </c:pt>
                <c:pt idx="122">
                  <c:v>454.65000000000032</c:v>
                </c:pt>
                <c:pt idx="123">
                  <c:v>473.16</c:v>
                </c:pt>
                <c:pt idx="124">
                  <c:v>485.48999999999944</c:v>
                </c:pt>
                <c:pt idx="125">
                  <c:v>500.9199999999995</c:v>
                </c:pt>
                <c:pt idx="126">
                  <c:v>527.13</c:v>
                </c:pt>
                <c:pt idx="127">
                  <c:v>542.55999999999949</c:v>
                </c:pt>
                <c:pt idx="128">
                  <c:v>557.98</c:v>
                </c:pt>
                <c:pt idx="129">
                  <c:v>573.4</c:v>
                </c:pt>
                <c:pt idx="130">
                  <c:v>593.44999999999948</c:v>
                </c:pt>
                <c:pt idx="131">
                  <c:v>604.24</c:v>
                </c:pt>
                <c:pt idx="132">
                  <c:v>624.29000000000053</c:v>
                </c:pt>
                <c:pt idx="133">
                  <c:v>639.71</c:v>
                </c:pt>
                <c:pt idx="134">
                  <c:v>652.80999999999949</c:v>
                </c:pt>
                <c:pt idx="135">
                  <c:v>670.54</c:v>
                </c:pt>
                <c:pt idx="136">
                  <c:v>685.95999999999947</c:v>
                </c:pt>
                <c:pt idx="137">
                  <c:v>704.45999999999947</c:v>
                </c:pt>
                <c:pt idx="138">
                  <c:v>727.58</c:v>
                </c:pt>
                <c:pt idx="139">
                  <c:v>739.91</c:v>
                </c:pt>
                <c:pt idx="140">
                  <c:v>760.71</c:v>
                </c:pt>
                <c:pt idx="141">
                  <c:v>773.81</c:v>
                </c:pt>
                <c:pt idx="142">
                  <c:v>786.14</c:v>
                </c:pt>
                <c:pt idx="143">
                  <c:v>796.93</c:v>
                </c:pt>
                <c:pt idx="144">
                  <c:v>814.64</c:v>
                </c:pt>
                <c:pt idx="145">
                  <c:v>827.74</c:v>
                </c:pt>
                <c:pt idx="146">
                  <c:v>843.14</c:v>
                </c:pt>
                <c:pt idx="147">
                  <c:v>855.47</c:v>
                </c:pt>
                <c:pt idx="148">
                  <c:v>866.25</c:v>
                </c:pt>
                <c:pt idx="149">
                  <c:v>878.57</c:v>
                </c:pt>
                <c:pt idx="150">
                  <c:v>889.349999999999</c:v>
                </c:pt>
                <c:pt idx="151">
                  <c:v>907.05</c:v>
                </c:pt>
                <c:pt idx="152">
                  <c:v>917.06</c:v>
                </c:pt>
                <c:pt idx="153">
                  <c:v>917.06</c:v>
                </c:pt>
                <c:pt idx="154">
                  <c:v>922.44999999999948</c:v>
                </c:pt>
                <c:pt idx="155">
                  <c:v>935.53</c:v>
                </c:pt>
                <c:pt idx="156">
                  <c:v>945.54</c:v>
                </c:pt>
                <c:pt idx="157">
                  <c:v>947.849999999999</c:v>
                </c:pt>
                <c:pt idx="158">
                  <c:v>947.849999999999</c:v>
                </c:pt>
                <c:pt idx="159">
                  <c:v>947.849999999999</c:v>
                </c:pt>
                <c:pt idx="160">
                  <c:v>950.92</c:v>
                </c:pt>
                <c:pt idx="161">
                  <c:v>960.93</c:v>
                </c:pt>
                <c:pt idx="162">
                  <c:v>966.31</c:v>
                </c:pt>
                <c:pt idx="163">
                  <c:v>968.62</c:v>
                </c:pt>
                <c:pt idx="164">
                  <c:v>974.01</c:v>
                </c:pt>
                <c:pt idx="165">
                  <c:v>978.62</c:v>
                </c:pt>
                <c:pt idx="166">
                  <c:v>984.01</c:v>
                </c:pt>
                <c:pt idx="167">
                  <c:v>989.39</c:v>
                </c:pt>
                <c:pt idx="168">
                  <c:v>986.31999999999948</c:v>
                </c:pt>
                <c:pt idx="169">
                  <c:v>986.31999999999948</c:v>
                </c:pt>
                <c:pt idx="170">
                  <c:v>986.31999999999948</c:v>
                </c:pt>
                <c:pt idx="171">
                  <c:v>986.31999999999948</c:v>
                </c:pt>
                <c:pt idx="172">
                  <c:v>991.7</c:v>
                </c:pt>
                <c:pt idx="173">
                  <c:v>986.31999999999948</c:v>
                </c:pt>
                <c:pt idx="174">
                  <c:v>989.39</c:v>
                </c:pt>
                <c:pt idx="175">
                  <c:v>989.39</c:v>
                </c:pt>
                <c:pt idx="176">
                  <c:v>994.01</c:v>
                </c:pt>
                <c:pt idx="177">
                  <c:v>999.39</c:v>
                </c:pt>
                <c:pt idx="178">
                  <c:v>1001.7</c:v>
                </c:pt>
                <c:pt idx="179">
                  <c:v>994.01</c:v>
                </c:pt>
                <c:pt idx="180">
                  <c:v>994.01</c:v>
                </c:pt>
                <c:pt idx="181">
                  <c:v>989.39</c:v>
                </c:pt>
                <c:pt idx="182">
                  <c:v>991.7</c:v>
                </c:pt>
                <c:pt idx="183">
                  <c:v>994.01</c:v>
                </c:pt>
                <c:pt idx="184">
                  <c:v>1001.7</c:v>
                </c:pt>
                <c:pt idx="185">
                  <c:v>1001.7</c:v>
                </c:pt>
                <c:pt idx="186">
                  <c:v>1001.7</c:v>
                </c:pt>
                <c:pt idx="187">
                  <c:v>999.39</c:v>
                </c:pt>
                <c:pt idx="188">
                  <c:v>997.08</c:v>
                </c:pt>
                <c:pt idx="189">
                  <c:v>994.01</c:v>
                </c:pt>
                <c:pt idx="190">
                  <c:v>994.01</c:v>
                </c:pt>
                <c:pt idx="191">
                  <c:v>986.31999999999948</c:v>
                </c:pt>
                <c:pt idx="192">
                  <c:v>997.08</c:v>
                </c:pt>
                <c:pt idx="193">
                  <c:v>994.01</c:v>
                </c:pt>
                <c:pt idx="194">
                  <c:v>991.7</c:v>
                </c:pt>
                <c:pt idx="195">
                  <c:v>989.39</c:v>
                </c:pt>
                <c:pt idx="196">
                  <c:v>986.31999999999948</c:v>
                </c:pt>
                <c:pt idx="197">
                  <c:v>986.31999999999948</c:v>
                </c:pt>
                <c:pt idx="198">
                  <c:v>984.01</c:v>
                </c:pt>
                <c:pt idx="199">
                  <c:v>986.31999999999948</c:v>
                </c:pt>
                <c:pt idx="200">
                  <c:v>978.62</c:v>
                </c:pt>
                <c:pt idx="201">
                  <c:v>978.62</c:v>
                </c:pt>
                <c:pt idx="202">
                  <c:v>978.62</c:v>
                </c:pt>
                <c:pt idx="203">
                  <c:v>978.62</c:v>
                </c:pt>
                <c:pt idx="204">
                  <c:v>978.62</c:v>
                </c:pt>
                <c:pt idx="205">
                  <c:v>978.62</c:v>
                </c:pt>
                <c:pt idx="206">
                  <c:v>978.62</c:v>
                </c:pt>
                <c:pt idx="207">
                  <c:v>978.62</c:v>
                </c:pt>
                <c:pt idx="208">
                  <c:v>978.62</c:v>
                </c:pt>
                <c:pt idx="209">
                  <c:v>981.7</c:v>
                </c:pt>
                <c:pt idx="210">
                  <c:v>991.7</c:v>
                </c:pt>
                <c:pt idx="211">
                  <c:v>994.01</c:v>
                </c:pt>
                <c:pt idx="212">
                  <c:v>1001.7</c:v>
                </c:pt>
                <c:pt idx="213">
                  <c:v>1001.7</c:v>
                </c:pt>
                <c:pt idx="214">
                  <c:v>994.01</c:v>
                </c:pt>
                <c:pt idx="215">
                  <c:v>994.01</c:v>
                </c:pt>
                <c:pt idx="216">
                  <c:v>994.01</c:v>
                </c:pt>
                <c:pt idx="217">
                  <c:v>994.01</c:v>
                </c:pt>
                <c:pt idx="218">
                  <c:v>994.01</c:v>
                </c:pt>
                <c:pt idx="219">
                  <c:v>994.01</c:v>
                </c:pt>
                <c:pt idx="220">
                  <c:v>991.7</c:v>
                </c:pt>
                <c:pt idx="221">
                  <c:v>989.39</c:v>
                </c:pt>
                <c:pt idx="222">
                  <c:v>986.31999999999948</c:v>
                </c:pt>
                <c:pt idx="223">
                  <c:v>984.01</c:v>
                </c:pt>
                <c:pt idx="224">
                  <c:v>986.31999999999948</c:v>
                </c:pt>
                <c:pt idx="225">
                  <c:v>981.7</c:v>
                </c:pt>
                <c:pt idx="226">
                  <c:v>986.31999999999948</c:v>
                </c:pt>
                <c:pt idx="227">
                  <c:v>978.62</c:v>
                </c:pt>
                <c:pt idx="228">
                  <c:v>978.62</c:v>
                </c:pt>
                <c:pt idx="229">
                  <c:v>981.7</c:v>
                </c:pt>
                <c:pt idx="230">
                  <c:v>978.62</c:v>
                </c:pt>
                <c:pt idx="231">
                  <c:v>978.62</c:v>
                </c:pt>
                <c:pt idx="232">
                  <c:v>978.62</c:v>
                </c:pt>
                <c:pt idx="233">
                  <c:v>978.62</c:v>
                </c:pt>
                <c:pt idx="234">
                  <c:v>981.7</c:v>
                </c:pt>
                <c:pt idx="235">
                  <c:v>986.31999999999948</c:v>
                </c:pt>
                <c:pt idx="236">
                  <c:v>986.31999999999948</c:v>
                </c:pt>
                <c:pt idx="237">
                  <c:v>986.31999999999948</c:v>
                </c:pt>
                <c:pt idx="238">
                  <c:v>991.7</c:v>
                </c:pt>
                <c:pt idx="239">
                  <c:v>986.31999999999948</c:v>
                </c:pt>
                <c:pt idx="240">
                  <c:v>986.31999999999948</c:v>
                </c:pt>
                <c:pt idx="241">
                  <c:v>984.01</c:v>
                </c:pt>
                <c:pt idx="242">
                  <c:v>984.01</c:v>
                </c:pt>
                <c:pt idx="243">
                  <c:v>981.7</c:v>
                </c:pt>
                <c:pt idx="244">
                  <c:v>978.62</c:v>
                </c:pt>
                <c:pt idx="245">
                  <c:v>978.62</c:v>
                </c:pt>
                <c:pt idx="246">
                  <c:v>981.7</c:v>
                </c:pt>
                <c:pt idx="247">
                  <c:v>978.62</c:v>
                </c:pt>
                <c:pt idx="248">
                  <c:v>978.62</c:v>
                </c:pt>
                <c:pt idx="249">
                  <c:v>978.62</c:v>
                </c:pt>
                <c:pt idx="250">
                  <c:v>978.62</c:v>
                </c:pt>
                <c:pt idx="251">
                  <c:v>978.62</c:v>
                </c:pt>
                <c:pt idx="252">
                  <c:v>978.62</c:v>
                </c:pt>
                <c:pt idx="253">
                  <c:v>981.7</c:v>
                </c:pt>
                <c:pt idx="254">
                  <c:v>978.62</c:v>
                </c:pt>
                <c:pt idx="255">
                  <c:v>978.62</c:v>
                </c:pt>
                <c:pt idx="256">
                  <c:v>978.62</c:v>
                </c:pt>
                <c:pt idx="257">
                  <c:v>978.62</c:v>
                </c:pt>
                <c:pt idx="258">
                  <c:v>978.62</c:v>
                </c:pt>
                <c:pt idx="259">
                  <c:v>978.62</c:v>
                </c:pt>
                <c:pt idx="260">
                  <c:v>978.62</c:v>
                </c:pt>
                <c:pt idx="261">
                  <c:v>978.62</c:v>
                </c:pt>
                <c:pt idx="262">
                  <c:v>978.62</c:v>
                </c:pt>
                <c:pt idx="263">
                  <c:v>978.62</c:v>
                </c:pt>
                <c:pt idx="264">
                  <c:v>978.62</c:v>
                </c:pt>
                <c:pt idx="265">
                  <c:v>978.62</c:v>
                </c:pt>
                <c:pt idx="266">
                  <c:v>978.62</c:v>
                </c:pt>
                <c:pt idx="267">
                  <c:v>981.7</c:v>
                </c:pt>
                <c:pt idx="268">
                  <c:v>981.7</c:v>
                </c:pt>
                <c:pt idx="269">
                  <c:v>986.31999999999948</c:v>
                </c:pt>
                <c:pt idx="270">
                  <c:v>986.31999999999948</c:v>
                </c:pt>
                <c:pt idx="271">
                  <c:v>991.7</c:v>
                </c:pt>
                <c:pt idx="272">
                  <c:v>986.31999999999948</c:v>
                </c:pt>
                <c:pt idx="273">
                  <c:v>986.31999999999948</c:v>
                </c:pt>
                <c:pt idx="274">
                  <c:v>991.7</c:v>
                </c:pt>
                <c:pt idx="275">
                  <c:v>986.31999999999948</c:v>
                </c:pt>
                <c:pt idx="276">
                  <c:v>989.39</c:v>
                </c:pt>
                <c:pt idx="277">
                  <c:v>984.01</c:v>
                </c:pt>
                <c:pt idx="278">
                  <c:v>984.01</c:v>
                </c:pt>
                <c:pt idx="279">
                  <c:v>981.7</c:v>
                </c:pt>
                <c:pt idx="280">
                  <c:v>978.62</c:v>
                </c:pt>
                <c:pt idx="281">
                  <c:v>978.62</c:v>
                </c:pt>
                <c:pt idx="282">
                  <c:v>978.62</c:v>
                </c:pt>
                <c:pt idx="283">
                  <c:v>978.62</c:v>
                </c:pt>
                <c:pt idx="284">
                  <c:v>978.62</c:v>
                </c:pt>
                <c:pt idx="285">
                  <c:v>978.62</c:v>
                </c:pt>
                <c:pt idx="286">
                  <c:v>978.62</c:v>
                </c:pt>
                <c:pt idx="287">
                  <c:v>981.7</c:v>
                </c:pt>
                <c:pt idx="288">
                  <c:v>978.62</c:v>
                </c:pt>
                <c:pt idx="289">
                  <c:v>986.31999999999948</c:v>
                </c:pt>
                <c:pt idx="290">
                  <c:v>994.01</c:v>
                </c:pt>
                <c:pt idx="291">
                  <c:v>986.31999999999948</c:v>
                </c:pt>
                <c:pt idx="292">
                  <c:v>989.39</c:v>
                </c:pt>
                <c:pt idx="293">
                  <c:v>994.01</c:v>
                </c:pt>
                <c:pt idx="294">
                  <c:v>989.39</c:v>
                </c:pt>
                <c:pt idx="295">
                  <c:v>994.01</c:v>
                </c:pt>
                <c:pt idx="296">
                  <c:v>994.01</c:v>
                </c:pt>
                <c:pt idx="297">
                  <c:v>999.39</c:v>
                </c:pt>
                <c:pt idx="298">
                  <c:v>1001.7</c:v>
                </c:pt>
                <c:pt idx="299">
                  <c:v>1001.7</c:v>
                </c:pt>
                <c:pt idx="300">
                  <c:v>1001.7</c:v>
                </c:pt>
                <c:pt idx="301">
                  <c:v>1001.7</c:v>
                </c:pt>
                <c:pt idx="302">
                  <c:v>1007.08</c:v>
                </c:pt>
                <c:pt idx="303">
                  <c:v>1007.08</c:v>
                </c:pt>
                <c:pt idx="304">
                  <c:v>1007.08</c:v>
                </c:pt>
                <c:pt idx="305">
                  <c:v>1007.08</c:v>
                </c:pt>
                <c:pt idx="306">
                  <c:v>1007.08</c:v>
                </c:pt>
                <c:pt idx="307">
                  <c:v>1014.770000000001</c:v>
                </c:pt>
                <c:pt idx="308">
                  <c:v>1017.08</c:v>
                </c:pt>
                <c:pt idx="309">
                  <c:v>1017.08</c:v>
                </c:pt>
                <c:pt idx="310">
                  <c:v>1017.08</c:v>
                </c:pt>
                <c:pt idx="311">
                  <c:v>1017.08</c:v>
                </c:pt>
                <c:pt idx="312">
                  <c:v>1017.08</c:v>
                </c:pt>
                <c:pt idx="313">
                  <c:v>1017.08</c:v>
                </c:pt>
                <c:pt idx="314">
                  <c:v>1017.08</c:v>
                </c:pt>
                <c:pt idx="315">
                  <c:v>1017.08</c:v>
                </c:pt>
                <c:pt idx="316">
                  <c:v>1017.08</c:v>
                </c:pt>
                <c:pt idx="317">
                  <c:v>1017.08</c:v>
                </c:pt>
                <c:pt idx="318">
                  <c:v>1017.08</c:v>
                </c:pt>
                <c:pt idx="319">
                  <c:v>1012.47</c:v>
                </c:pt>
                <c:pt idx="320">
                  <c:v>1009.39</c:v>
                </c:pt>
                <c:pt idx="321">
                  <c:v>1004.7800000000005</c:v>
                </c:pt>
                <c:pt idx="322">
                  <c:v>1007.08</c:v>
                </c:pt>
                <c:pt idx="323">
                  <c:v>1004.7800000000005</c:v>
                </c:pt>
                <c:pt idx="324">
                  <c:v>1009.39</c:v>
                </c:pt>
                <c:pt idx="325">
                  <c:v>1007.08</c:v>
                </c:pt>
                <c:pt idx="326">
                  <c:v>1001.7</c:v>
                </c:pt>
                <c:pt idx="327">
                  <c:v>1001.7</c:v>
                </c:pt>
                <c:pt idx="328">
                  <c:v>1001.7</c:v>
                </c:pt>
                <c:pt idx="329">
                  <c:v>1001.7</c:v>
                </c:pt>
                <c:pt idx="330">
                  <c:v>1001.7</c:v>
                </c:pt>
                <c:pt idx="331">
                  <c:v>994.01</c:v>
                </c:pt>
                <c:pt idx="332">
                  <c:v>999.39</c:v>
                </c:pt>
                <c:pt idx="333">
                  <c:v>1001.7</c:v>
                </c:pt>
                <c:pt idx="334">
                  <c:v>994.01</c:v>
                </c:pt>
                <c:pt idx="335">
                  <c:v>991.7</c:v>
                </c:pt>
                <c:pt idx="336">
                  <c:v>989.39</c:v>
                </c:pt>
                <c:pt idx="337">
                  <c:v>989.39</c:v>
                </c:pt>
                <c:pt idx="338">
                  <c:v>989.39</c:v>
                </c:pt>
                <c:pt idx="339">
                  <c:v>989.39</c:v>
                </c:pt>
                <c:pt idx="340">
                  <c:v>994.01</c:v>
                </c:pt>
                <c:pt idx="341">
                  <c:v>999.39</c:v>
                </c:pt>
                <c:pt idx="342">
                  <c:v>1004.7800000000005</c:v>
                </c:pt>
                <c:pt idx="343">
                  <c:v>1009.39</c:v>
                </c:pt>
                <c:pt idx="344">
                  <c:v>1012.47</c:v>
                </c:pt>
                <c:pt idx="345">
                  <c:v>1017.08</c:v>
                </c:pt>
                <c:pt idx="346">
                  <c:v>1017.19</c:v>
                </c:pt>
                <c:pt idx="347">
                  <c:v>1017.3</c:v>
                </c:pt>
                <c:pt idx="348">
                  <c:v>1017.41</c:v>
                </c:pt>
                <c:pt idx="349">
                  <c:v>1017.52</c:v>
                </c:pt>
                <c:pt idx="350">
                  <c:v>1017.63</c:v>
                </c:pt>
                <c:pt idx="351">
                  <c:v>1017.74</c:v>
                </c:pt>
                <c:pt idx="352">
                  <c:v>1017.849999999999</c:v>
                </c:pt>
                <c:pt idx="353">
                  <c:v>1017.9599999999994</c:v>
                </c:pt>
                <c:pt idx="354">
                  <c:v>1018.07</c:v>
                </c:pt>
                <c:pt idx="355">
                  <c:v>1018.1800000000005</c:v>
                </c:pt>
                <c:pt idx="356">
                  <c:v>1018.2900000000005</c:v>
                </c:pt>
                <c:pt idx="357">
                  <c:v>1018.4</c:v>
                </c:pt>
                <c:pt idx="358">
                  <c:v>1018.51</c:v>
                </c:pt>
                <c:pt idx="359">
                  <c:v>1018.62</c:v>
                </c:pt>
                <c:pt idx="360">
                  <c:v>1018.73</c:v>
                </c:pt>
                <c:pt idx="361">
                  <c:v>1018.839999999999</c:v>
                </c:pt>
                <c:pt idx="362">
                  <c:v>1018.9499999999994</c:v>
                </c:pt>
                <c:pt idx="363">
                  <c:v>1019.06</c:v>
                </c:pt>
                <c:pt idx="364">
                  <c:v>1019.1700000000005</c:v>
                </c:pt>
                <c:pt idx="365">
                  <c:v>1019.2800000000005</c:v>
                </c:pt>
                <c:pt idx="366">
                  <c:v>1019.39</c:v>
                </c:pt>
                <c:pt idx="367">
                  <c:v>1019.5</c:v>
                </c:pt>
                <c:pt idx="368">
                  <c:v>1019.61</c:v>
                </c:pt>
                <c:pt idx="369">
                  <c:v>1019.72</c:v>
                </c:pt>
                <c:pt idx="370">
                  <c:v>1019.8299999999994</c:v>
                </c:pt>
                <c:pt idx="371">
                  <c:v>1019.9399999999994</c:v>
                </c:pt>
                <c:pt idx="372">
                  <c:v>1020.05</c:v>
                </c:pt>
                <c:pt idx="373">
                  <c:v>1020.16</c:v>
                </c:pt>
                <c:pt idx="374">
                  <c:v>1020.270000000001</c:v>
                </c:pt>
                <c:pt idx="375">
                  <c:v>1020.38</c:v>
                </c:pt>
                <c:pt idx="376">
                  <c:v>1020.49</c:v>
                </c:pt>
                <c:pt idx="377">
                  <c:v>1020.6</c:v>
                </c:pt>
                <c:pt idx="378">
                  <c:v>1020.71</c:v>
                </c:pt>
                <c:pt idx="379">
                  <c:v>1020.8199999999994</c:v>
                </c:pt>
                <c:pt idx="380">
                  <c:v>1020.93</c:v>
                </c:pt>
                <c:pt idx="381">
                  <c:v>1021.04</c:v>
                </c:pt>
                <c:pt idx="382">
                  <c:v>1021.15</c:v>
                </c:pt>
                <c:pt idx="383">
                  <c:v>1021.26</c:v>
                </c:pt>
                <c:pt idx="384">
                  <c:v>1021.37</c:v>
                </c:pt>
                <c:pt idx="385">
                  <c:v>1021.48</c:v>
                </c:pt>
                <c:pt idx="386">
                  <c:v>1021.59</c:v>
                </c:pt>
                <c:pt idx="387">
                  <c:v>1021.7</c:v>
                </c:pt>
                <c:pt idx="388">
                  <c:v>1021.81</c:v>
                </c:pt>
                <c:pt idx="389">
                  <c:v>1021.92</c:v>
                </c:pt>
                <c:pt idx="390">
                  <c:v>1022.03</c:v>
                </c:pt>
                <c:pt idx="391">
                  <c:v>1022.14</c:v>
                </c:pt>
                <c:pt idx="392">
                  <c:v>1022.25</c:v>
                </c:pt>
                <c:pt idx="393">
                  <c:v>1022.359999999999</c:v>
                </c:pt>
                <c:pt idx="394">
                  <c:v>1022.47</c:v>
                </c:pt>
                <c:pt idx="395">
                  <c:v>1022.58</c:v>
                </c:pt>
                <c:pt idx="396">
                  <c:v>1022.69</c:v>
                </c:pt>
                <c:pt idx="397">
                  <c:v>1022.8</c:v>
                </c:pt>
                <c:pt idx="398">
                  <c:v>1022.91</c:v>
                </c:pt>
                <c:pt idx="399">
                  <c:v>1023.02</c:v>
                </c:pt>
                <c:pt idx="400">
                  <c:v>1023.13</c:v>
                </c:pt>
                <c:pt idx="401">
                  <c:v>1023.24</c:v>
                </c:pt>
                <c:pt idx="402">
                  <c:v>1023.349999999999</c:v>
                </c:pt>
                <c:pt idx="403">
                  <c:v>1023.4599999999994</c:v>
                </c:pt>
                <c:pt idx="404">
                  <c:v>1023.57</c:v>
                </c:pt>
                <c:pt idx="405">
                  <c:v>1023.6800000000005</c:v>
                </c:pt>
                <c:pt idx="406">
                  <c:v>1023.7900000000005</c:v>
                </c:pt>
                <c:pt idx="407">
                  <c:v>1023.9</c:v>
                </c:pt>
                <c:pt idx="408">
                  <c:v>1024.01</c:v>
                </c:pt>
                <c:pt idx="409">
                  <c:v>1024.1199999999999</c:v>
                </c:pt>
                <c:pt idx="410">
                  <c:v>1024.23</c:v>
                </c:pt>
                <c:pt idx="411">
                  <c:v>1024.3399999999999</c:v>
                </c:pt>
                <c:pt idx="412">
                  <c:v>1024.45</c:v>
                </c:pt>
                <c:pt idx="413">
                  <c:v>1024.56</c:v>
                </c:pt>
                <c:pt idx="414">
                  <c:v>1024.6699999999998</c:v>
                </c:pt>
                <c:pt idx="415">
                  <c:v>1024.78</c:v>
                </c:pt>
                <c:pt idx="416">
                  <c:v>1024.8899999999999</c:v>
                </c:pt>
                <c:pt idx="417">
                  <c:v>1025</c:v>
                </c:pt>
                <c:pt idx="418">
                  <c:v>1025.1099999999999</c:v>
                </c:pt>
                <c:pt idx="419">
                  <c:v>1025.22</c:v>
                </c:pt>
                <c:pt idx="420">
                  <c:v>1025.33</c:v>
                </c:pt>
                <c:pt idx="421">
                  <c:v>1025.44</c:v>
                </c:pt>
                <c:pt idx="422">
                  <c:v>1025.55</c:v>
                </c:pt>
                <c:pt idx="423">
                  <c:v>1025.6599999999999</c:v>
                </c:pt>
                <c:pt idx="424">
                  <c:v>1025.77</c:v>
                </c:pt>
                <c:pt idx="425">
                  <c:v>1025.8799999999999</c:v>
                </c:pt>
                <c:pt idx="426">
                  <c:v>1025.99</c:v>
                </c:pt>
                <c:pt idx="427">
                  <c:v>1026.0999999999999</c:v>
                </c:pt>
                <c:pt idx="428">
                  <c:v>1026.21</c:v>
                </c:pt>
                <c:pt idx="429">
                  <c:v>1026.32</c:v>
                </c:pt>
                <c:pt idx="430">
                  <c:v>1026.43</c:v>
                </c:pt>
                <c:pt idx="431">
                  <c:v>1026.54</c:v>
                </c:pt>
                <c:pt idx="432">
                  <c:v>1026.6499999999999</c:v>
                </c:pt>
                <c:pt idx="433">
                  <c:v>1026.76</c:v>
                </c:pt>
                <c:pt idx="434">
                  <c:v>1026.8699999999999</c:v>
                </c:pt>
                <c:pt idx="435">
                  <c:v>1026.98</c:v>
                </c:pt>
                <c:pt idx="436">
                  <c:v>1027.0899999999999</c:v>
                </c:pt>
                <c:pt idx="437">
                  <c:v>1027.2</c:v>
                </c:pt>
                <c:pt idx="438">
                  <c:v>1027.31</c:v>
                </c:pt>
                <c:pt idx="439">
                  <c:v>1027.42</c:v>
                </c:pt>
                <c:pt idx="440">
                  <c:v>1027.53</c:v>
                </c:pt>
                <c:pt idx="441">
                  <c:v>1027.6399999999999</c:v>
                </c:pt>
                <c:pt idx="442">
                  <c:v>1027.75</c:v>
                </c:pt>
                <c:pt idx="443">
                  <c:v>1027.8599999999999</c:v>
                </c:pt>
                <c:pt idx="444">
                  <c:v>1027.97</c:v>
                </c:pt>
                <c:pt idx="445">
                  <c:v>1028.08</c:v>
                </c:pt>
                <c:pt idx="446">
                  <c:v>1028.1899999999998</c:v>
                </c:pt>
                <c:pt idx="447">
                  <c:v>1028.3</c:v>
                </c:pt>
                <c:pt idx="448">
                  <c:v>1028.4100000000001</c:v>
                </c:pt>
                <c:pt idx="449">
                  <c:v>1028.52</c:v>
                </c:pt>
                <c:pt idx="450">
                  <c:v>1028.6299999999999</c:v>
                </c:pt>
                <c:pt idx="451">
                  <c:v>1028.74</c:v>
                </c:pt>
                <c:pt idx="452">
                  <c:v>1028.8499999999999</c:v>
                </c:pt>
                <c:pt idx="453">
                  <c:v>1028.96</c:v>
                </c:pt>
                <c:pt idx="454">
                  <c:v>1029.07</c:v>
                </c:pt>
                <c:pt idx="455">
                  <c:v>1029.1799999999998</c:v>
                </c:pt>
                <c:pt idx="456">
                  <c:v>1029.29</c:v>
                </c:pt>
                <c:pt idx="457">
                  <c:v>1029.4000000000001</c:v>
                </c:pt>
                <c:pt idx="458">
                  <c:v>1029.51</c:v>
                </c:pt>
                <c:pt idx="459">
                  <c:v>1029.6199999999999</c:v>
                </c:pt>
                <c:pt idx="460">
                  <c:v>1029.73</c:v>
                </c:pt>
                <c:pt idx="461">
                  <c:v>1029.8399999999999</c:v>
                </c:pt>
                <c:pt idx="462">
                  <c:v>1029.95</c:v>
                </c:pt>
                <c:pt idx="463">
                  <c:v>1030.06</c:v>
                </c:pt>
                <c:pt idx="464">
                  <c:v>1030.1699999999998</c:v>
                </c:pt>
                <c:pt idx="465">
                  <c:v>1030.28</c:v>
                </c:pt>
                <c:pt idx="466">
                  <c:v>1030.3899999999999</c:v>
                </c:pt>
                <c:pt idx="467">
                  <c:v>1030.5</c:v>
                </c:pt>
                <c:pt idx="468">
                  <c:v>1030.6099999999999</c:v>
                </c:pt>
                <c:pt idx="469">
                  <c:v>1030.72</c:v>
                </c:pt>
                <c:pt idx="470">
                  <c:v>1030.83</c:v>
                </c:pt>
                <c:pt idx="471">
                  <c:v>1030.94</c:v>
                </c:pt>
                <c:pt idx="472">
                  <c:v>1031.05</c:v>
                </c:pt>
                <c:pt idx="473">
                  <c:v>1031.1599999999999</c:v>
                </c:pt>
                <c:pt idx="474">
                  <c:v>1031.27</c:v>
                </c:pt>
                <c:pt idx="475">
                  <c:v>1031.3799999999999</c:v>
                </c:pt>
                <c:pt idx="476">
                  <c:v>1031.49</c:v>
                </c:pt>
                <c:pt idx="477">
                  <c:v>1031.5999999999999</c:v>
                </c:pt>
                <c:pt idx="478">
                  <c:v>1031.71</c:v>
                </c:pt>
                <c:pt idx="479">
                  <c:v>1031.82</c:v>
                </c:pt>
                <c:pt idx="480">
                  <c:v>1031.93</c:v>
                </c:pt>
                <c:pt idx="481">
                  <c:v>1032.04</c:v>
                </c:pt>
                <c:pt idx="482">
                  <c:v>1032.1499999999999</c:v>
                </c:pt>
                <c:pt idx="483">
                  <c:v>1032.26</c:v>
                </c:pt>
                <c:pt idx="484">
                  <c:v>1032.3699999999999</c:v>
                </c:pt>
                <c:pt idx="485">
                  <c:v>1032.48</c:v>
                </c:pt>
                <c:pt idx="486">
                  <c:v>1032.5899999999999</c:v>
                </c:pt>
                <c:pt idx="487">
                  <c:v>1032.7</c:v>
                </c:pt>
                <c:pt idx="488">
                  <c:v>1032.81</c:v>
                </c:pt>
                <c:pt idx="489">
                  <c:v>1032.92</c:v>
                </c:pt>
                <c:pt idx="490">
                  <c:v>1033.03</c:v>
                </c:pt>
                <c:pt idx="491">
                  <c:v>1033.1399999999999</c:v>
                </c:pt>
                <c:pt idx="492">
                  <c:v>1033.25</c:v>
                </c:pt>
                <c:pt idx="493">
                  <c:v>1033.3599999999999</c:v>
                </c:pt>
                <c:pt idx="494">
                  <c:v>1033.47</c:v>
                </c:pt>
                <c:pt idx="495">
                  <c:v>1033.58</c:v>
                </c:pt>
                <c:pt idx="496">
                  <c:v>1033.6899999999998</c:v>
                </c:pt>
                <c:pt idx="497">
                  <c:v>1033.8</c:v>
                </c:pt>
                <c:pt idx="498">
                  <c:v>1033.9100000000001</c:v>
                </c:pt>
                <c:pt idx="499">
                  <c:v>1034.02</c:v>
                </c:pt>
                <c:pt idx="500">
                  <c:v>1034.1299999999999</c:v>
                </c:pt>
                <c:pt idx="501">
                  <c:v>1034.24</c:v>
                </c:pt>
                <c:pt idx="502">
                  <c:v>1034.3499999999999</c:v>
                </c:pt>
                <c:pt idx="503">
                  <c:v>1034.46</c:v>
                </c:pt>
                <c:pt idx="504">
                  <c:v>1034.57</c:v>
                </c:pt>
                <c:pt idx="505">
                  <c:v>1034.6799999999998</c:v>
                </c:pt>
                <c:pt idx="506">
                  <c:v>1034.79</c:v>
                </c:pt>
                <c:pt idx="507">
                  <c:v>1034.9000000000001</c:v>
                </c:pt>
                <c:pt idx="508">
                  <c:v>1035.01</c:v>
                </c:pt>
                <c:pt idx="509">
                  <c:v>1035.1199999999999</c:v>
                </c:pt>
                <c:pt idx="510">
                  <c:v>1035.23</c:v>
                </c:pt>
                <c:pt idx="511">
                  <c:v>1035.3399999999999</c:v>
                </c:pt>
                <c:pt idx="512">
                  <c:v>1035.45</c:v>
                </c:pt>
                <c:pt idx="513">
                  <c:v>1035.56</c:v>
                </c:pt>
                <c:pt idx="514">
                  <c:v>1035.6699999999998</c:v>
                </c:pt>
                <c:pt idx="515">
                  <c:v>1035.78</c:v>
                </c:pt>
                <c:pt idx="516">
                  <c:v>1035.8899999999999</c:v>
                </c:pt>
                <c:pt idx="517">
                  <c:v>1036</c:v>
                </c:pt>
                <c:pt idx="518">
                  <c:v>1036.1099999999999</c:v>
                </c:pt>
                <c:pt idx="519">
                  <c:v>1036.22</c:v>
                </c:pt>
                <c:pt idx="520">
                  <c:v>1036.33</c:v>
                </c:pt>
                <c:pt idx="521">
                  <c:v>1036.44</c:v>
                </c:pt>
                <c:pt idx="522">
                  <c:v>1036.55</c:v>
                </c:pt>
                <c:pt idx="523">
                  <c:v>1036.6599999999999</c:v>
                </c:pt>
                <c:pt idx="524">
                  <c:v>1036.77</c:v>
                </c:pt>
                <c:pt idx="525">
                  <c:v>1036.8799999999999</c:v>
                </c:pt>
                <c:pt idx="526">
                  <c:v>1036.99</c:v>
                </c:pt>
                <c:pt idx="527">
                  <c:v>1037.0999999999999</c:v>
                </c:pt>
                <c:pt idx="528">
                  <c:v>1037.21</c:v>
                </c:pt>
                <c:pt idx="529">
                  <c:v>1037.32</c:v>
                </c:pt>
                <c:pt idx="530">
                  <c:v>1037.43</c:v>
                </c:pt>
                <c:pt idx="531">
                  <c:v>1037.54</c:v>
                </c:pt>
                <c:pt idx="532">
                  <c:v>1037.6499999999999</c:v>
                </c:pt>
                <c:pt idx="533">
                  <c:v>1037.76</c:v>
                </c:pt>
                <c:pt idx="534">
                  <c:v>1037.8699999999999</c:v>
                </c:pt>
                <c:pt idx="535">
                  <c:v>1037.98</c:v>
                </c:pt>
                <c:pt idx="536">
                  <c:v>1038.0899999999999</c:v>
                </c:pt>
                <c:pt idx="537">
                  <c:v>1038.2</c:v>
                </c:pt>
                <c:pt idx="538">
                  <c:v>1038.31</c:v>
                </c:pt>
                <c:pt idx="539">
                  <c:v>1038.42</c:v>
                </c:pt>
                <c:pt idx="540">
                  <c:v>1038.53</c:v>
                </c:pt>
                <c:pt idx="541">
                  <c:v>1038.6399999999999</c:v>
                </c:pt>
                <c:pt idx="542">
                  <c:v>1038.75</c:v>
                </c:pt>
                <c:pt idx="543">
                  <c:v>1038.8599999999999</c:v>
                </c:pt>
                <c:pt idx="544">
                  <c:v>1038.97</c:v>
                </c:pt>
                <c:pt idx="545">
                  <c:v>1039.08</c:v>
                </c:pt>
                <c:pt idx="546">
                  <c:v>1039.1899999999998</c:v>
                </c:pt>
                <c:pt idx="547">
                  <c:v>1039.3</c:v>
                </c:pt>
                <c:pt idx="548">
                  <c:v>1039.4100000000001</c:v>
                </c:pt>
                <c:pt idx="549">
                  <c:v>1039.52</c:v>
                </c:pt>
                <c:pt idx="550">
                  <c:v>1039.6299999999999</c:v>
                </c:pt>
                <c:pt idx="551">
                  <c:v>1039.74</c:v>
                </c:pt>
                <c:pt idx="552">
                  <c:v>1039.8499999999999</c:v>
                </c:pt>
                <c:pt idx="553">
                  <c:v>1039.96</c:v>
                </c:pt>
                <c:pt idx="554">
                  <c:v>1040.07</c:v>
                </c:pt>
                <c:pt idx="555">
                  <c:v>1040.1799999999998</c:v>
                </c:pt>
                <c:pt idx="556">
                  <c:v>1040.29</c:v>
                </c:pt>
                <c:pt idx="557">
                  <c:v>1040.4000000000001</c:v>
                </c:pt>
                <c:pt idx="558">
                  <c:v>1040.51</c:v>
                </c:pt>
                <c:pt idx="559">
                  <c:v>1040.6199999999999</c:v>
                </c:pt>
                <c:pt idx="560">
                  <c:v>1040.73</c:v>
                </c:pt>
                <c:pt idx="561">
                  <c:v>1040.8399999999999</c:v>
                </c:pt>
                <c:pt idx="562">
                  <c:v>1040.95</c:v>
                </c:pt>
                <c:pt idx="563">
                  <c:v>1041.06</c:v>
                </c:pt>
                <c:pt idx="564">
                  <c:v>1041.1699999999998</c:v>
                </c:pt>
                <c:pt idx="565">
                  <c:v>1041.28</c:v>
                </c:pt>
                <c:pt idx="566">
                  <c:v>1041.3899999999999</c:v>
                </c:pt>
                <c:pt idx="567">
                  <c:v>1041.5</c:v>
                </c:pt>
                <c:pt idx="568">
                  <c:v>1041.6099999999999</c:v>
                </c:pt>
                <c:pt idx="569">
                  <c:v>1041.72</c:v>
                </c:pt>
                <c:pt idx="570">
                  <c:v>1041.83</c:v>
                </c:pt>
                <c:pt idx="571">
                  <c:v>1041.94</c:v>
                </c:pt>
                <c:pt idx="572">
                  <c:v>1042.05</c:v>
                </c:pt>
                <c:pt idx="573">
                  <c:v>1042.1599999999999</c:v>
                </c:pt>
                <c:pt idx="574">
                  <c:v>1042.27</c:v>
                </c:pt>
                <c:pt idx="575">
                  <c:v>1042.3799999999999</c:v>
                </c:pt>
                <c:pt idx="576">
                  <c:v>1042.49</c:v>
                </c:pt>
                <c:pt idx="577">
                  <c:v>1042.5999999999999</c:v>
                </c:pt>
                <c:pt idx="578">
                  <c:v>1042.71</c:v>
                </c:pt>
                <c:pt idx="579">
                  <c:v>1042.82</c:v>
                </c:pt>
                <c:pt idx="580">
                  <c:v>1042.93</c:v>
                </c:pt>
                <c:pt idx="581">
                  <c:v>1043.04</c:v>
                </c:pt>
                <c:pt idx="582">
                  <c:v>1043.1499999999999</c:v>
                </c:pt>
                <c:pt idx="583">
                  <c:v>1043.26</c:v>
                </c:pt>
                <c:pt idx="584">
                  <c:v>1043.3699999999999</c:v>
                </c:pt>
                <c:pt idx="585">
                  <c:v>1043.48</c:v>
                </c:pt>
                <c:pt idx="586">
                  <c:v>1043.5899999999999</c:v>
                </c:pt>
                <c:pt idx="587">
                  <c:v>1043.7</c:v>
                </c:pt>
                <c:pt idx="588">
                  <c:v>1043.81</c:v>
                </c:pt>
                <c:pt idx="589">
                  <c:v>1043.92</c:v>
                </c:pt>
                <c:pt idx="590">
                  <c:v>1044.03</c:v>
                </c:pt>
                <c:pt idx="591">
                  <c:v>1044.1399999999999</c:v>
                </c:pt>
                <c:pt idx="592">
                  <c:v>1044.25</c:v>
                </c:pt>
                <c:pt idx="593">
                  <c:v>1044.3599999999999</c:v>
                </c:pt>
                <c:pt idx="594">
                  <c:v>1044.47</c:v>
                </c:pt>
                <c:pt idx="595">
                  <c:v>1044.58</c:v>
                </c:pt>
                <c:pt idx="596">
                  <c:v>1044.6899999999998</c:v>
                </c:pt>
                <c:pt idx="597">
                  <c:v>1044.8</c:v>
                </c:pt>
                <c:pt idx="598">
                  <c:v>1044.9100000000001</c:v>
                </c:pt>
                <c:pt idx="599">
                  <c:v>1045.02</c:v>
                </c:pt>
                <c:pt idx="600">
                  <c:v>1045.1299999999999</c:v>
                </c:pt>
                <c:pt idx="601">
                  <c:v>1045.24</c:v>
                </c:pt>
                <c:pt idx="602">
                  <c:v>1045.3499999999999</c:v>
                </c:pt>
                <c:pt idx="603">
                  <c:v>1045.46</c:v>
                </c:pt>
                <c:pt idx="604">
                  <c:v>1045.57</c:v>
                </c:pt>
                <c:pt idx="605">
                  <c:v>1045.6799999999998</c:v>
                </c:pt>
                <c:pt idx="606">
                  <c:v>1045.79</c:v>
                </c:pt>
                <c:pt idx="607">
                  <c:v>1045.9000000000001</c:v>
                </c:pt>
                <c:pt idx="608">
                  <c:v>1046.01</c:v>
                </c:pt>
                <c:pt idx="609">
                  <c:v>1046.1199999999999</c:v>
                </c:pt>
                <c:pt idx="610">
                  <c:v>1046.23</c:v>
                </c:pt>
                <c:pt idx="611">
                  <c:v>1046.3399999999999</c:v>
                </c:pt>
                <c:pt idx="612">
                  <c:v>1046.45</c:v>
                </c:pt>
                <c:pt idx="613">
                  <c:v>1046.56</c:v>
                </c:pt>
                <c:pt idx="614">
                  <c:v>1046.6699999999998</c:v>
                </c:pt>
                <c:pt idx="615">
                  <c:v>1046.78</c:v>
                </c:pt>
                <c:pt idx="616">
                  <c:v>1046.8899999999999</c:v>
                </c:pt>
                <c:pt idx="617">
                  <c:v>1047</c:v>
                </c:pt>
                <c:pt idx="618">
                  <c:v>1047.1099999999999</c:v>
                </c:pt>
                <c:pt idx="619">
                  <c:v>1047.22</c:v>
                </c:pt>
                <c:pt idx="620">
                  <c:v>1047.33</c:v>
                </c:pt>
                <c:pt idx="621">
                  <c:v>1047.44</c:v>
                </c:pt>
                <c:pt idx="622">
                  <c:v>1047.55</c:v>
                </c:pt>
                <c:pt idx="623">
                  <c:v>1047.6599999999999</c:v>
                </c:pt>
                <c:pt idx="624">
                  <c:v>1047.77</c:v>
                </c:pt>
                <c:pt idx="625">
                  <c:v>1047.8799999999999</c:v>
                </c:pt>
                <c:pt idx="626">
                  <c:v>1047.99</c:v>
                </c:pt>
                <c:pt idx="627">
                  <c:v>1048.0999999999999</c:v>
                </c:pt>
                <c:pt idx="628">
                  <c:v>1048.21</c:v>
                </c:pt>
                <c:pt idx="629">
                  <c:v>1048.32</c:v>
                </c:pt>
                <c:pt idx="630">
                  <c:v>1048.43</c:v>
                </c:pt>
                <c:pt idx="631">
                  <c:v>1048.54</c:v>
                </c:pt>
                <c:pt idx="632">
                  <c:v>1048.6499999999999</c:v>
                </c:pt>
                <c:pt idx="633">
                  <c:v>1048.76</c:v>
                </c:pt>
                <c:pt idx="634">
                  <c:v>1048.8699999999999</c:v>
                </c:pt>
                <c:pt idx="635">
                  <c:v>1048.98</c:v>
                </c:pt>
                <c:pt idx="636">
                  <c:v>1049.0899999999999</c:v>
                </c:pt>
                <c:pt idx="637">
                  <c:v>1049.2</c:v>
                </c:pt>
                <c:pt idx="638">
                  <c:v>1049.31</c:v>
                </c:pt>
                <c:pt idx="639">
                  <c:v>1049.42</c:v>
                </c:pt>
                <c:pt idx="640">
                  <c:v>1049.53</c:v>
                </c:pt>
                <c:pt idx="641">
                  <c:v>1049.6399999999999</c:v>
                </c:pt>
                <c:pt idx="642">
                  <c:v>1049.75</c:v>
                </c:pt>
                <c:pt idx="643">
                  <c:v>1049.8599999999999</c:v>
                </c:pt>
                <c:pt idx="644">
                  <c:v>1049.97</c:v>
                </c:pt>
                <c:pt idx="645">
                  <c:v>1050.08</c:v>
                </c:pt>
                <c:pt idx="646">
                  <c:v>1050.1899999999998</c:v>
                </c:pt>
                <c:pt idx="647">
                  <c:v>1050.3</c:v>
                </c:pt>
                <c:pt idx="648">
                  <c:v>1050.4100000000001</c:v>
                </c:pt>
                <c:pt idx="649">
                  <c:v>1050.52</c:v>
                </c:pt>
                <c:pt idx="650">
                  <c:v>1050.6299999999999</c:v>
                </c:pt>
                <c:pt idx="651">
                  <c:v>1050.74</c:v>
                </c:pt>
                <c:pt idx="652">
                  <c:v>1050.8499999999999</c:v>
                </c:pt>
                <c:pt idx="653">
                  <c:v>1050.96</c:v>
                </c:pt>
                <c:pt idx="654">
                  <c:v>1051.07</c:v>
                </c:pt>
                <c:pt idx="655">
                  <c:v>1051.1799999999998</c:v>
                </c:pt>
                <c:pt idx="656">
                  <c:v>1051.29</c:v>
                </c:pt>
                <c:pt idx="657">
                  <c:v>1051.4000000000001</c:v>
                </c:pt>
                <c:pt idx="658">
                  <c:v>1051.51</c:v>
                </c:pt>
                <c:pt idx="659">
                  <c:v>1051.6199999999999</c:v>
                </c:pt>
                <c:pt idx="660">
                  <c:v>1051.73</c:v>
                </c:pt>
                <c:pt idx="661">
                  <c:v>1051.8399999999999</c:v>
                </c:pt>
                <c:pt idx="662">
                  <c:v>1051.95</c:v>
                </c:pt>
                <c:pt idx="663">
                  <c:v>1052.06</c:v>
                </c:pt>
                <c:pt idx="664">
                  <c:v>1052.1699999999998</c:v>
                </c:pt>
                <c:pt idx="665">
                  <c:v>1052.28</c:v>
                </c:pt>
                <c:pt idx="666">
                  <c:v>1052.3899999999999</c:v>
                </c:pt>
                <c:pt idx="667">
                  <c:v>1052.5</c:v>
                </c:pt>
                <c:pt idx="668">
                  <c:v>1052.6099999999999</c:v>
                </c:pt>
                <c:pt idx="669">
                  <c:v>1052.72</c:v>
                </c:pt>
                <c:pt idx="670">
                  <c:v>1052.83</c:v>
                </c:pt>
                <c:pt idx="671">
                  <c:v>1052.94</c:v>
                </c:pt>
                <c:pt idx="672">
                  <c:v>1053.05</c:v>
                </c:pt>
                <c:pt idx="673">
                  <c:v>1053.1599999999999</c:v>
                </c:pt>
                <c:pt idx="674">
                  <c:v>1053.27</c:v>
                </c:pt>
                <c:pt idx="675">
                  <c:v>1053.3799999999999</c:v>
                </c:pt>
                <c:pt idx="676">
                  <c:v>1053.49</c:v>
                </c:pt>
                <c:pt idx="677">
                  <c:v>1053.5999999999999</c:v>
                </c:pt>
                <c:pt idx="678">
                  <c:v>1053.71</c:v>
                </c:pt>
                <c:pt idx="679">
                  <c:v>1053.82</c:v>
                </c:pt>
                <c:pt idx="680">
                  <c:v>1053.93</c:v>
                </c:pt>
                <c:pt idx="681">
                  <c:v>1054.04</c:v>
                </c:pt>
                <c:pt idx="682">
                  <c:v>1054.1499999999999</c:v>
                </c:pt>
                <c:pt idx="683">
                  <c:v>1054.26</c:v>
                </c:pt>
                <c:pt idx="684">
                  <c:v>1054.3699999999999</c:v>
                </c:pt>
                <c:pt idx="685">
                  <c:v>1054.48</c:v>
                </c:pt>
                <c:pt idx="686">
                  <c:v>1054.5899999999999</c:v>
                </c:pt>
                <c:pt idx="687">
                  <c:v>1054.7</c:v>
                </c:pt>
                <c:pt idx="688">
                  <c:v>1054.81</c:v>
                </c:pt>
                <c:pt idx="689">
                  <c:v>1054.92</c:v>
                </c:pt>
                <c:pt idx="690">
                  <c:v>1055.03</c:v>
                </c:pt>
                <c:pt idx="691">
                  <c:v>1055.1399999999999</c:v>
                </c:pt>
                <c:pt idx="692">
                  <c:v>1055.25</c:v>
                </c:pt>
                <c:pt idx="693">
                  <c:v>1055.3599999999999</c:v>
                </c:pt>
                <c:pt idx="694">
                  <c:v>1055.47</c:v>
                </c:pt>
                <c:pt idx="695">
                  <c:v>1055.58</c:v>
                </c:pt>
                <c:pt idx="696">
                  <c:v>1055.6899999999998</c:v>
                </c:pt>
                <c:pt idx="697">
                  <c:v>1055.8</c:v>
                </c:pt>
                <c:pt idx="698">
                  <c:v>1055.9100000000001</c:v>
                </c:pt>
                <c:pt idx="699">
                  <c:v>1056.02</c:v>
                </c:pt>
                <c:pt idx="700">
                  <c:v>1056.1299999999999</c:v>
                </c:pt>
                <c:pt idx="701">
                  <c:v>1056.24000000001</c:v>
                </c:pt>
                <c:pt idx="702">
                  <c:v>1056.3499999999999</c:v>
                </c:pt>
                <c:pt idx="703">
                  <c:v>1056.46000000001</c:v>
                </c:pt>
                <c:pt idx="704">
                  <c:v>1056.57</c:v>
                </c:pt>
                <c:pt idx="705">
                  <c:v>1056.6799999999998</c:v>
                </c:pt>
                <c:pt idx="706">
                  <c:v>1056.79</c:v>
                </c:pt>
                <c:pt idx="707">
                  <c:v>1056.9000000000001</c:v>
                </c:pt>
                <c:pt idx="708">
                  <c:v>1057.01</c:v>
                </c:pt>
                <c:pt idx="709">
                  <c:v>1057.1200000000099</c:v>
                </c:pt>
                <c:pt idx="710">
                  <c:v>1057.23000000001</c:v>
                </c:pt>
                <c:pt idx="711">
                  <c:v>1057.3400000000099</c:v>
                </c:pt>
                <c:pt idx="712">
                  <c:v>1057.45000000001</c:v>
                </c:pt>
                <c:pt idx="713">
                  <c:v>1057.56</c:v>
                </c:pt>
                <c:pt idx="714">
                  <c:v>1057.6700000000098</c:v>
                </c:pt>
                <c:pt idx="715">
                  <c:v>1057.78</c:v>
                </c:pt>
                <c:pt idx="716">
                  <c:v>1057.8900000000099</c:v>
                </c:pt>
                <c:pt idx="717">
                  <c:v>1058.00000000001</c:v>
                </c:pt>
                <c:pt idx="718">
                  <c:v>1058.1100000000099</c:v>
                </c:pt>
                <c:pt idx="719">
                  <c:v>1058.22000000001</c:v>
                </c:pt>
                <c:pt idx="720">
                  <c:v>1058.3300000000099</c:v>
                </c:pt>
                <c:pt idx="721">
                  <c:v>1058.4400000000101</c:v>
                </c:pt>
                <c:pt idx="722">
                  <c:v>1058.55000000001</c:v>
                </c:pt>
                <c:pt idx="723">
                  <c:v>1058.6600000000099</c:v>
                </c:pt>
                <c:pt idx="724">
                  <c:v>1058.77000000001</c:v>
                </c:pt>
                <c:pt idx="725">
                  <c:v>1058.8800000000099</c:v>
                </c:pt>
                <c:pt idx="726">
                  <c:v>1058.99000000001</c:v>
                </c:pt>
                <c:pt idx="727">
                  <c:v>1059.1000000000099</c:v>
                </c:pt>
                <c:pt idx="728">
                  <c:v>1059.21000000001</c:v>
                </c:pt>
                <c:pt idx="729">
                  <c:v>1059.3200000000099</c:v>
                </c:pt>
                <c:pt idx="730">
                  <c:v>1059.4300000000101</c:v>
                </c:pt>
                <c:pt idx="731">
                  <c:v>1059.54000000001</c:v>
                </c:pt>
                <c:pt idx="732">
                  <c:v>1059.6500000000099</c:v>
                </c:pt>
                <c:pt idx="733">
                  <c:v>1059.76000000001</c:v>
                </c:pt>
                <c:pt idx="734">
                  <c:v>1059.8700000000099</c:v>
                </c:pt>
                <c:pt idx="735">
                  <c:v>1059.98000000001</c:v>
                </c:pt>
                <c:pt idx="736">
                  <c:v>1060.0900000000099</c:v>
                </c:pt>
                <c:pt idx="737">
                  <c:v>1060.20000000001</c:v>
                </c:pt>
                <c:pt idx="738">
                  <c:v>1060.3100000000099</c:v>
                </c:pt>
                <c:pt idx="739">
                  <c:v>1060.4200000000101</c:v>
                </c:pt>
                <c:pt idx="740">
                  <c:v>1060.53000000001</c:v>
                </c:pt>
                <c:pt idx="741">
                  <c:v>1060.6400000000099</c:v>
                </c:pt>
                <c:pt idx="742">
                  <c:v>1060.75000000001</c:v>
                </c:pt>
                <c:pt idx="743">
                  <c:v>1060.8600000000099</c:v>
                </c:pt>
                <c:pt idx="744">
                  <c:v>1060.97000000001</c:v>
                </c:pt>
                <c:pt idx="745">
                  <c:v>1061.0800000000099</c:v>
                </c:pt>
                <c:pt idx="746">
                  <c:v>1061.1900000000098</c:v>
                </c:pt>
                <c:pt idx="747">
                  <c:v>1061.30000000001</c:v>
                </c:pt>
                <c:pt idx="748">
                  <c:v>1061.4100000000101</c:v>
                </c:pt>
                <c:pt idx="749">
                  <c:v>1061.52000000001</c:v>
                </c:pt>
                <c:pt idx="750">
                  <c:v>1061.6300000000099</c:v>
                </c:pt>
                <c:pt idx="751">
                  <c:v>1061.74000000001</c:v>
                </c:pt>
                <c:pt idx="752">
                  <c:v>1061.8500000000099</c:v>
                </c:pt>
                <c:pt idx="753">
                  <c:v>1061.96000000001</c:v>
                </c:pt>
                <c:pt idx="754">
                  <c:v>1062.0700000000099</c:v>
                </c:pt>
                <c:pt idx="755">
                  <c:v>1062.1800000000098</c:v>
                </c:pt>
                <c:pt idx="756">
                  <c:v>1062.29000000001</c:v>
                </c:pt>
                <c:pt idx="757">
                  <c:v>1062.4000000000101</c:v>
                </c:pt>
                <c:pt idx="758">
                  <c:v>1062.51000000001</c:v>
                </c:pt>
                <c:pt idx="759">
                  <c:v>1062.6200000000099</c:v>
                </c:pt>
                <c:pt idx="760">
                  <c:v>1062.73000000001</c:v>
                </c:pt>
                <c:pt idx="761">
                  <c:v>1062.8400000000099</c:v>
                </c:pt>
                <c:pt idx="762">
                  <c:v>1062.95000000001</c:v>
                </c:pt>
                <c:pt idx="763">
                  <c:v>1063.0600000000099</c:v>
                </c:pt>
                <c:pt idx="764">
                  <c:v>1063.1700000000098</c:v>
                </c:pt>
                <c:pt idx="765">
                  <c:v>1063.28000000001</c:v>
                </c:pt>
                <c:pt idx="766">
                  <c:v>1063.3900000000099</c:v>
                </c:pt>
                <c:pt idx="767">
                  <c:v>1063.50000000001</c:v>
                </c:pt>
                <c:pt idx="768">
                  <c:v>1063.6100000000099</c:v>
                </c:pt>
                <c:pt idx="769">
                  <c:v>1063.72000000001</c:v>
                </c:pt>
                <c:pt idx="770">
                  <c:v>1063.8300000000099</c:v>
                </c:pt>
                <c:pt idx="771">
                  <c:v>1063.9400000000101</c:v>
                </c:pt>
                <c:pt idx="772">
                  <c:v>1064.05000000001</c:v>
                </c:pt>
                <c:pt idx="773">
                  <c:v>1064.1600000000099</c:v>
                </c:pt>
                <c:pt idx="774">
                  <c:v>1064.27000000001</c:v>
                </c:pt>
                <c:pt idx="775">
                  <c:v>1064.3800000000099</c:v>
                </c:pt>
                <c:pt idx="776">
                  <c:v>1064.49000000001</c:v>
                </c:pt>
                <c:pt idx="777">
                  <c:v>1064.6000000000099</c:v>
                </c:pt>
                <c:pt idx="778">
                  <c:v>1064.71000000001</c:v>
                </c:pt>
                <c:pt idx="779">
                  <c:v>1064.8200000000099</c:v>
                </c:pt>
                <c:pt idx="780">
                  <c:v>1064.9300000000101</c:v>
                </c:pt>
                <c:pt idx="781">
                  <c:v>1065.04000000001</c:v>
                </c:pt>
                <c:pt idx="782">
                  <c:v>1065.1500000000099</c:v>
                </c:pt>
                <c:pt idx="783">
                  <c:v>1065.26000000001</c:v>
                </c:pt>
                <c:pt idx="784">
                  <c:v>1065.3700000000099</c:v>
                </c:pt>
                <c:pt idx="785">
                  <c:v>1065.48000000001</c:v>
                </c:pt>
                <c:pt idx="786">
                  <c:v>1065.5900000000099</c:v>
                </c:pt>
                <c:pt idx="787">
                  <c:v>1065.70000000001</c:v>
                </c:pt>
                <c:pt idx="788">
                  <c:v>1065.8100000000099</c:v>
                </c:pt>
                <c:pt idx="789">
                  <c:v>1065.9200000000101</c:v>
                </c:pt>
                <c:pt idx="790">
                  <c:v>1066.03000000001</c:v>
                </c:pt>
                <c:pt idx="791">
                  <c:v>1066.1400000000099</c:v>
                </c:pt>
                <c:pt idx="792">
                  <c:v>1066.25000000001</c:v>
                </c:pt>
                <c:pt idx="793">
                  <c:v>1066.3600000000099</c:v>
                </c:pt>
                <c:pt idx="794">
                  <c:v>1066.47000000001</c:v>
                </c:pt>
                <c:pt idx="795">
                  <c:v>1066.5800000000099</c:v>
                </c:pt>
                <c:pt idx="796">
                  <c:v>1066.6900000000098</c:v>
                </c:pt>
                <c:pt idx="797">
                  <c:v>1066.80000000001</c:v>
                </c:pt>
                <c:pt idx="798">
                  <c:v>1066.9100000000101</c:v>
                </c:pt>
                <c:pt idx="799">
                  <c:v>1067.02000000001</c:v>
                </c:pt>
                <c:pt idx="800">
                  <c:v>1067.1300000000099</c:v>
                </c:pt>
                <c:pt idx="801">
                  <c:v>1067.24000000001</c:v>
                </c:pt>
                <c:pt idx="802">
                  <c:v>1067.3500000000099</c:v>
                </c:pt>
                <c:pt idx="803">
                  <c:v>1067.46000000001</c:v>
                </c:pt>
                <c:pt idx="804">
                  <c:v>1067.5700000000099</c:v>
                </c:pt>
                <c:pt idx="805">
                  <c:v>1067.6800000000098</c:v>
                </c:pt>
                <c:pt idx="806">
                  <c:v>1067.79000000001</c:v>
                </c:pt>
                <c:pt idx="807">
                  <c:v>1067.9000000000101</c:v>
                </c:pt>
                <c:pt idx="808">
                  <c:v>1068.01000000001</c:v>
                </c:pt>
                <c:pt idx="809">
                  <c:v>1068.1200000000099</c:v>
                </c:pt>
                <c:pt idx="810">
                  <c:v>1068.23000000001</c:v>
                </c:pt>
                <c:pt idx="811">
                  <c:v>1068.3400000000099</c:v>
                </c:pt>
                <c:pt idx="812">
                  <c:v>1068.45000000001</c:v>
                </c:pt>
                <c:pt idx="813">
                  <c:v>1068.5600000000099</c:v>
                </c:pt>
                <c:pt idx="814">
                  <c:v>1068.6700000000098</c:v>
                </c:pt>
                <c:pt idx="815">
                  <c:v>1068.78000000001</c:v>
                </c:pt>
                <c:pt idx="816">
                  <c:v>1068.8900000000099</c:v>
                </c:pt>
                <c:pt idx="817">
                  <c:v>1069.00000000001</c:v>
                </c:pt>
                <c:pt idx="818">
                  <c:v>1069.1100000000099</c:v>
                </c:pt>
                <c:pt idx="819">
                  <c:v>1069.22000000001</c:v>
                </c:pt>
                <c:pt idx="820">
                  <c:v>1069.3300000000099</c:v>
                </c:pt>
                <c:pt idx="821">
                  <c:v>1069.4400000000101</c:v>
                </c:pt>
                <c:pt idx="822">
                  <c:v>1069.55000000001</c:v>
                </c:pt>
                <c:pt idx="823">
                  <c:v>1069.6600000000099</c:v>
                </c:pt>
                <c:pt idx="824">
                  <c:v>1069.77000000001</c:v>
                </c:pt>
                <c:pt idx="825">
                  <c:v>1069.8800000000099</c:v>
                </c:pt>
                <c:pt idx="826">
                  <c:v>1069.99000000001</c:v>
                </c:pt>
                <c:pt idx="827">
                  <c:v>1070.1000000000099</c:v>
                </c:pt>
                <c:pt idx="828">
                  <c:v>1070.21000000001</c:v>
                </c:pt>
                <c:pt idx="829">
                  <c:v>1070.3200000000099</c:v>
                </c:pt>
                <c:pt idx="830">
                  <c:v>1070.4300000000101</c:v>
                </c:pt>
                <c:pt idx="831">
                  <c:v>1070.54000000001</c:v>
                </c:pt>
                <c:pt idx="832">
                  <c:v>1070.6500000000099</c:v>
                </c:pt>
                <c:pt idx="833">
                  <c:v>1070.76000000001</c:v>
                </c:pt>
                <c:pt idx="834">
                  <c:v>1070.8700000000099</c:v>
                </c:pt>
                <c:pt idx="835">
                  <c:v>1070.98000000001</c:v>
                </c:pt>
                <c:pt idx="836">
                  <c:v>1071.0900000000099</c:v>
                </c:pt>
                <c:pt idx="837">
                  <c:v>1071.20000000001</c:v>
                </c:pt>
                <c:pt idx="838">
                  <c:v>1071.3100000000099</c:v>
                </c:pt>
                <c:pt idx="839">
                  <c:v>1071.4200000000101</c:v>
                </c:pt>
                <c:pt idx="840">
                  <c:v>1071.53000000001</c:v>
                </c:pt>
                <c:pt idx="841">
                  <c:v>1071.6400000000099</c:v>
                </c:pt>
                <c:pt idx="842">
                  <c:v>1071.75000000001</c:v>
                </c:pt>
                <c:pt idx="843">
                  <c:v>1071.8600000000099</c:v>
                </c:pt>
                <c:pt idx="844">
                  <c:v>1071.97000000001</c:v>
                </c:pt>
                <c:pt idx="845">
                  <c:v>1072.0800000000099</c:v>
                </c:pt>
                <c:pt idx="846">
                  <c:v>1072.1900000000098</c:v>
                </c:pt>
                <c:pt idx="847">
                  <c:v>1072.30000000001</c:v>
                </c:pt>
                <c:pt idx="848">
                  <c:v>1072.4100000000101</c:v>
                </c:pt>
                <c:pt idx="849">
                  <c:v>1072.52000000001</c:v>
                </c:pt>
                <c:pt idx="850">
                  <c:v>1072.6300000000099</c:v>
                </c:pt>
                <c:pt idx="851">
                  <c:v>1072.74000000001</c:v>
                </c:pt>
                <c:pt idx="852">
                  <c:v>1072.8500000000099</c:v>
                </c:pt>
                <c:pt idx="853">
                  <c:v>1072.96000000001</c:v>
                </c:pt>
                <c:pt idx="854">
                  <c:v>1073.0700000000099</c:v>
                </c:pt>
                <c:pt idx="855">
                  <c:v>1073.1800000000098</c:v>
                </c:pt>
                <c:pt idx="856">
                  <c:v>1073.29000000001</c:v>
                </c:pt>
                <c:pt idx="857">
                  <c:v>1073.4000000000101</c:v>
                </c:pt>
                <c:pt idx="858">
                  <c:v>1073.51000000001</c:v>
                </c:pt>
                <c:pt idx="859">
                  <c:v>1073.6200000000099</c:v>
                </c:pt>
                <c:pt idx="860">
                  <c:v>1073.73000000001</c:v>
                </c:pt>
                <c:pt idx="861">
                  <c:v>1073.8400000000099</c:v>
                </c:pt>
                <c:pt idx="862">
                  <c:v>1073.95000000001</c:v>
                </c:pt>
                <c:pt idx="863">
                  <c:v>1074.0600000000099</c:v>
                </c:pt>
                <c:pt idx="864">
                  <c:v>1074.1700000000098</c:v>
                </c:pt>
                <c:pt idx="865">
                  <c:v>1074.28000000001</c:v>
                </c:pt>
                <c:pt idx="866">
                  <c:v>1074.3900000000099</c:v>
                </c:pt>
                <c:pt idx="867">
                  <c:v>1074.50000000001</c:v>
                </c:pt>
                <c:pt idx="868">
                  <c:v>1074.6100000000099</c:v>
                </c:pt>
                <c:pt idx="869">
                  <c:v>1074.72000000001</c:v>
                </c:pt>
                <c:pt idx="870">
                  <c:v>1074.8300000000099</c:v>
                </c:pt>
                <c:pt idx="871">
                  <c:v>1074.9400000000101</c:v>
                </c:pt>
                <c:pt idx="872">
                  <c:v>1075.05000000001</c:v>
                </c:pt>
                <c:pt idx="873">
                  <c:v>1075.1600000000099</c:v>
                </c:pt>
                <c:pt idx="874">
                  <c:v>1075.27000000001</c:v>
                </c:pt>
                <c:pt idx="875">
                  <c:v>1075.3800000000099</c:v>
                </c:pt>
                <c:pt idx="876">
                  <c:v>1075.49000000001</c:v>
                </c:pt>
                <c:pt idx="877">
                  <c:v>1075.6000000000099</c:v>
                </c:pt>
                <c:pt idx="878">
                  <c:v>1075.71000000001</c:v>
                </c:pt>
                <c:pt idx="879">
                  <c:v>1075.8200000000099</c:v>
                </c:pt>
                <c:pt idx="880">
                  <c:v>1075.9300000000101</c:v>
                </c:pt>
                <c:pt idx="881">
                  <c:v>1076.04000000001</c:v>
                </c:pt>
                <c:pt idx="882">
                  <c:v>1076.1500000000099</c:v>
                </c:pt>
                <c:pt idx="883">
                  <c:v>1076.26000000001</c:v>
                </c:pt>
                <c:pt idx="884">
                  <c:v>1076.3700000000099</c:v>
                </c:pt>
                <c:pt idx="885">
                  <c:v>1076.48000000001</c:v>
                </c:pt>
                <c:pt idx="886">
                  <c:v>1076.5900000000099</c:v>
                </c:pt>
                <c:pt idx="887">
                  <c:v>1076.70000000001</c:v>
                </c:pt>
                <c:pt idx="888">
                  <c:v>1076.8100000000099</c:v>
                </c:pt>
                <c:pt idx="889">
                  <c:v>1076.9200000000101</c:v>
                </c:pt>
                <c:pt idx="890">
                  <c:v>1077.03000000001</c:v>
                </c:pt>
                <c:pt idx="891">
                  <c:v>1077.1400000000099</c:v>
                </c:pt>
                <c:pt idx="892">
                  <c:v>1077.25000000001</c:v>
                </c:pt>
                <c:pt idx="893">
                  <c:v>1077.3600000000099</c:v>
                </c:pt>
                <c:pt idx="894">
                  <c:v>1077.47000000001</c:v>
                </c:pt>
                <c:pt idx="895">
                  <c:v>1077.5800000000099</c:v>
                </c:pt>
                <c:pt idx="896">
                  <c:v>1077.6900000000098</c:v>
                </c:pt>
                <c:pt idx="897">
                  <c:v>1077.80000000001</c:v>
                </c:pt>
                <c:pt idx="898">
                  <c:v>1077.9100000000101</c:v>
                </c:pt>
                <c:pt idx="899">
                  <c:v>1078.02000000001</c:v>
                </c:pt>
                <c:pt idx="900">
                  <c:v>1078.1300000000099</c:v>
                </c:pt>
                <c:pt idx="901">
                  <c:v>1078.24000000001</c:v>
                </c:pt>
                <c:pt idx="902">
                  <c:v>1078.3500000000099</c:v>
                </c:pt>
                <c:pt idx="903">
                  <c:v>1078.46000000001</c:v>
                </c:pt>
                <c:pt idx="904">
                  <c:v>1078.5700000000099</c:v>
                </c:pt>
                <c:pt idx="905">
                  <c:v>1078.6800000000098</c:v>
                </c:pt>
                <c:pt idx="906">
                  <c:v>1078.79000000001</c:v>
                </c:pt>
                <c:pt idx="907">
                  <c:v>1078.9000000000101</c:v>
                </c:pt>
                <c:pt idx="908">
                  <c:v>1079.01000000001</c:v>
                </c:pt>
                <c:pt idx="909">
                  <c:v>1079.1200000000099</c:v>
                </c:pt>
                <c:pt idx="910">
                  <c:v>1079.23000000001</c:v>
                </c:pt>
                <c:pt idx="911">
                  <c:v>1079.3400000000099</c:v>
                </c:pt>
                <c:pt idx="912">
                  <c:v>1079.45000000001</c:v>
                </c:pt>
                <c:pt idx="913">
                  <c:v>1079.5600000000099</c:v>
                </c:pt>
                <c:pt idx="914">
                  <c:v>1079.6700000000098</c:v>
                </c:pt>
                <c:pt idx="915">
                  <c:v>1079.78000000001</c:v>
                </c:pt>
                <c:pt idx="916">
                  <c:v>1079.8900000000099</c:v>
                </c:pt>
                <c:pt idx="917">
                  <c:v>1080.00000000001</c:v>
                </c:pt>
                <c:pt idx="918">
                  <c:v>1080.1100000000099</c:v>
                </c:pt>
                <c:pt idx="919">
                  <c:v>1080.22000000001</c:v>
                </c:pt>
                <c:pt idx="920">
                  <c:v>1080.3300000000099</c:v>
                </c:pt>
                <c:pt idx="921">
                  <c:v>1080.4400000000101</c:v>
                </c:pt>
                <c:pt idx="922">
                  <c:v>1080.55000000001</c:v>
                </c:pt>
                <c:pt idx="923">
                  <c:v>1080.6600000000099</c:v>
                </c:pt>
                <c:pt idx="924">
                  <c:v>1080.77000000001</c:v>
                </c:pt>
                <c:pt idx="925">
                  <c:v>1080.8800000000099</c:v>
                </c:pt>
                <c:pt idx="926">
                  <c:v>1080.99000000001</c:v>
                </c:pt>
                <c:pt idx="927">
                  <c:v>1081.1000000000099</c:v>
                </c:pt>
                <c:pt idx="928">
                  <c:v>1081.21000000001</c:v>
                </c:pt>
                <c:pt idx="929">
                  <c:v>1081.3200000000099</c:v>
                </c:pt>
                <c:pt idx="930">
                  <c:v>1081.4300000000101</c:v>
                </c:pt>
                <c:pt idx="931">
                  <c:v>1081.54000000001</c:v>
                </c:pt>
                <c:pt idx="932">
                  <c:v>1081.6500000000099</c:v>
                </c:pt>
                <c:pt idx="933">
                  <c:v>1081.76000000001</c:v>
                </c:pt>
                <c:pt idx="934">
                  <c:v>1081.8700000000099</c:v>
                </c:pt>
                <c:pt idx="935">
                  <c:v>1081.98000000001</c:v>
                </c:pt>
              </c:numCache>
            </c:numRef>
          </c:yVal>
        </c:ser>
        <c:ser>
          <c:idx val="1"/>
          <c:order val="4"/>
          <c:tx>
            <c:v>Plasma + 0.5 IU/ml Heparin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Sheet1!$B$1:$B$936</c:f>
              <c:numCache>
                <c:formatCode>General</c:formatCode>
                <c:ptCount val="936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  <c:pt idx="4">
                  <c:v>4</c:v>
                </c:pt>
                <c:pt idx="5">
                  <c:v>7</c:v>
                </c:pt>
                <c:pt idx="6">
                  <c:v>11</c:v>
                </c:pt>
                <c:pt idx="7">
                  <c:v>4</c:v>
                </c:pt>
                <c:pt idx="8">
                  <c:v>7</c:v>
                </c:pt>
                <c:pt idx="9">
                  <c:v>11</c:v>
                </c:pt>
                <c:pt idx="10">
                  <c:v>19</c:v>
                </c:pt>
                <c:pt idx="11">
                  <c:v>25</c:v>
                </c:pt>
                <c:pt idx="12">
                  <c:v>29</c:v>
                </c:pt>
                <c:pt idx="13">
                  <c:v>37</c:v>
                </c:pt>
                <c:pt idx="14">
                  <c:v>41</c:v>
                </c:pt>
                <c:pt idx="15">
                  <c:v>48</c:v>
                </c:pt>
                <c:pt idx="16">
                  <c:v>51</c:v>
                </c:pt>
                <c:pt idx="17">
                  <c:v>55</c:v>
                </c:pt>
                <c:pt idx="18">
                  <c:v>59</c:v>
                </c:pt>
                <c:pt idx="19">
                  <c:v>61</c:v>
                </c:pt>
                <c:pt idx="20">
                  <c:v>65</c:v>
                </c:pt>
                <c:pt idx="21">
                  <c:v>69</c:v>
                </c:pt>
                <c:pt idx="22">
                  <c:v>69</c:v>
                </c:pt>
                <c:pt idx="23">
                  <c:v>-19</c:v>
                </c:pt>
                <c:pt idx="24">
                  <c:v>-107</c:v>
                </c:pt>
                <c:pt idx="25">
                  <c:v>-129</c:v>
                </c:pt>
                <c:pt idx="26">
                  <c:v>-133</c:v>
                </c:pt>
                <c:pt idx="27">
                  <c:v>-117</c:v>
                </c:pt>
                <c:pt idx="28">
                  <c:v>-105</c:v>
                </c:pt>
                <c:pt idx="29">
                  <c:v>-110</c:v>
                </c:pt>
                <c:pt idx="30">
                  <c:v>-141</c:v>
                </c:pt>
                <c:pt idx="31">
                  <c:v>-155</c:v>
                </c:pt>
                <c:pt idx="32">
                  <c:v>-166</c:v>
                </c:pt>
                <c:pt idx="33">
                  <c:v>-169</c:v>
                </c:pt>
                <c:pt idx="34">
                  <c:v>-176</c:v>
                </c:pt>
                <c:pt idx="35">
                  <c:v>-178</c:v>
                </c:pt>
                <c:pt idx="36">
                  <c:v>-183</c:v>
                </c:pt>
                <c:pt idx="37">
                  <c:v>-186</c:v>
                </c:pt>
                <c:pt idx="38">
                  <c:v>-189</c:v>
                </c:pt>
                <c:pt idx="39">
                  <c:v>-192</c:v>
                </c:pt>
                <c:pt idx="40">
                  <c:v>-194</c:v>
                </c:pt>
                <c:pt idx="41">
                  <c:v>-196</c:v>
                </c:pt>
                <c:pt idx="42">
                  <c:v>-199</c:v>
                </c:pt>
                <c:pt idx="43">
                  <c:v>-200</c:v>
                </c:pt>
                <c:pt idx="44">
                  <c:v>-202</c:v>
                </c:pt>
                <c:pt idx="45">
                  <c:v>-204</c:v>
                </c:pt>
                <c:pt idx="46">
                  <c:v>-204</c:v>
                </c:pt>
                <c:pt idx="47">
                  <c:v>-206</c:v>
                </c:pt>
                <c:pt idx="48">
                  <c:v>-208</c:v>
                </c:pt>
                <c:pt idx="49">
                  <c:v>-208</c:v>
                </c:pt>
                <c:pt idx="50">
                  <c:v>-210</c:v>
                </c:pt>
                <c:pt idx="51">
                  <c:v>-210</c:v>
                </c:pt>
                <c:pt idx="52">
                  <c:v>-212</c:v>
                </c:pt>
                <c:pt idx="53">
                  <c:v>-212</c:v>
                </c:pt>
                <c:pt idx="54">
                  <c:v>-214</c:v>
                </c:pt>
                <c:pt idx="55">
                  <c:v>-216</c:v>
                </c:pt>
                <c:pt idx="56">
                  <c:v>-218</c:v>
                </c:pt>
                <c:pt idx="57">
                  <c:v>-220</c:v>
                </c:pt>
                <c:pt idx="58">
                  <c:v>-224</c:v>
                </c:pt>
                <c:pt idx="59">
                  <c:v>-231</c:v>
                </c:pt>
                <c:pt idx="60">
                  <c:v>-236</c:v>
                </c:pt>
                <c:pt idx="61">
                  <c:v>-250</c:v>
                </c:pt>
                <c:pt idx="62">
                  <c:v>-270</c:v>
                </c:pt>
                <c:pt idx="63">
                  <c:v>-282</c:v>
                </c:pt>
                <c:pt idx="64">
                  <c:v>-310</c:v>
                </c:pt>
                <c:pt idx="65">
                  <c:v>-326</c:v>
                </c:pt>
                <c:pt idx="66">
                  <c:v>-360</c:v>
                </c:pt>
                <c:pt idx="67">
                  <c:v>-378</c:v>
                </c:pt>
                <c:pt idx="68">
                  <c:v>-412</c:v>
                </c:pt>
                <c:pt idx="69">
                  <c:v>-447</c:v>
                </c:pt>
                <c:pt idx="70">
                  <c:v>-463</c:v>
                </c:pt>
                <c:pt idx="71">
                  <c:v>-494</c:v>
                </c:pt>
                <c:pt idx="72">
                  <c:v>-508</c:v>
                </c:pt>
                <c:pt idx="73">
                  <c:v>-533</c:v>
                </c:pt>
                <c:pt idx="74">
                  <c:v>-554</c:v>
                </c:pt>
                <c:pt idx="75">
                  <c:v>-564</c:v>
                </c:pt>
                <c:pt idx="76">
                  <c:v>-579</c:v>
                </c:pt>
                <c:pt idx="77">
                  <c:v>-586</c:v>
                </c:pt>
                <c:pt idx="78">
                  <c:v>-596</c:v>
                </c:pt>
                <c:pt idx="79">
                  <c:v>-608</c:v>
                </c:pt>
                <c:pt idx="80">
                  <c:v>-615</c:v>
                </c:pt>
                <c:pt idx="81">
                  <c:v>-618</c:v>
                </c:pt>
                <c:pt idx="82">
                  <c:v>-622</c:v>
                </c:pt>
                <c:pt idx="83">
                  <c:v>-624</c:v>
                </c:pt>
                <c:pt idx="84">
                  <c:v>-628</c:v>
                </c:pt>
                <c:pt idx="85">
                  <c:v>-629</c:v>
                </c:pt>
                <c:pt idx="86">
                  <c:v>-632</c:v>
                </c:pt>
                <c:pt idx="87">
                  <c:v>-633</c:v>
                </c:pt>
                <c:pt idx="88">
                  <c:v>-636</c:v>
                </c:pt>
                <c:pt idx="89">
                  <c:v>-637</c:v>
                </c:pt>
                <c:pt idx="90">
                  <c:v>-638</c:v>
                </c:pt>
                <c:pt idx="91">
                  <c:v>-640</c:v>
                </c:pt>
                <c:pt idx="92">
                  <c:v>-641</c:v>
                </c:pt>
                <c:pt idx="93">
                  <c:v>-642</c:v>
                </c:pt>
                <c:pt idx="94">
                  <c:v>-643</c:v>
                </c:pt>
                <c:pt idx="95">
                  <c:v>-644</c:v>
                </c:pt>
                <c:pt idx="96">
                  <c:v>-646</c:v>
                </c:pt>
                <c:pt idx="97">
                  <c:v>-646</c:v>
                </c:pt>
                <c:pt idx="98">
                  <c:v>-647</c:v>
                </c:pt>
                <c:pt idx="99">
                  <c:v>-648</c:v>
                </c:pt>
                <c:pt idx="100">
                  <c:v>-649</c:v>
                </c:pt>
                <c:pt idx="101">
                  <c:v>-650</c:v>
                </c:pt>
                <c:pt idx="102">
                  <c:v>-650</c:v>
                </c:pt>
                <c:pt idx="103">
                  <c:v>-650</c:v>
                </c:pt>
                <c:pt idx="104">
                  <c:v>-651</c:v>
                </c:pt>
                <c:pt idx="105">
                  <c:v>-652</c:v>
                </c:pt>
                <c:pt idx="106">
                  <c:v>-652</c:v>
                </c:pt>
                <c:pt idx="107">
                  <c:v>-654</c:v>
                </c:pt>
                <c:pt idx="108">
                  <c:v>-654</c:v>
                </c:pt>
                <c:pt idx="109">
                  <c:v>-654</c:v>
                </c:pt>
                <c:pt idx="110">
                  <c:v>-655</c:v>
                </c:pt>
                <c:pt idx="111">
                  <c:v>-656</c:v>
                </c:pt>
                <c:pt idx="112">
                  <c:v>-656</c:v>
                </c:pt>
                <c:pt idx="113">
                  <c:v>-656</c:v>
                </c:pt>
                <c:pt idx="114">
                  <c:v>-656</c:v>
                </c:pt>
                <c:pt idx="115">
                  <c:v>-656</c:v>
                </c:pt>
                <c:pt idx="116">
                  <c:v>-658</c:v>
                </c:pt>
                <c:pt idx="117">
                  <c:v>-658</c:v>
                </c:pt>
                <c:pt idx="118">
                  <c:v>-658</c:v>
                </c:pt>
                <c:pt idx="119">
                  <c:v>-658</c:v>
                </c:pt>
                <c:pt idx="120">
                  <c:v>-658</c:v>
                </c:pt>
                <c:pt idx="121">
                  <c:v>-659</c:v>
                </c:pt>
                <c:pt idx="122">
                  <c:v>-660</c:v>
                </c:pt>
                <c:pt idx="123">
                  <c:v>-660</c:v>
                </c:pt>
                <c:pt idx="124">
                  <c:v>-660</c:v>
                </c:pt>
                <c:pt idx="125">
                  <c:v>-660</c:v>
                </c:pt>
                <c:pt idx="126">
                  <c:v>-661</c:v>
                </c:pt>
                <c:pt idx="127">
                  <c:v>-662</c:v>
                </c:pt>
                <c:pt idx="128">
                  <c:v>-662</c:v>
                </c:pt>
                <c:pt idx="129">
                  <c:v>-662</c:v>
                </c:pt>
                <c:pt idx="130">
                  <c:v>-662</c:v>
                </c:pt>
                <c:pt idx="131">
                  <c:v>-662</c:v>
                </c:pt>
                <c:pt idx="132">
                  <c:v>-662</c:v>
                </c:pt>
                <c:pt idx="133">
                  <c:v>-663</c:v>
                </c:pt>
                <c:pt idx="134">
                  <c:v>-664</c:v>
                </c:pt>
                <c:pt idx="135">
                  <c:v>-664</c:v>
                </c:pt>
                <c:pt idx="136">
                  <c:v>-664</c:v>
                </c:pt>
                <c:pt idx="137">
                  <c:v>-664</c:v>
                </c:pt>
                <c:pt idx="138">
                  <c:v>-664</c:v>
                </c:pt>
                <c:pt idx="139">
                  <c:v>-664</c:v>
                </c:pt>
                <c:pt idx="140">
                  <c:v>-665</c:v>
                </c:pt>
                <c:pt idx="141">
                  <c:v>-665</c:v>
                </c:pt>
                <c:pt idx="142">
                  <c:v>-665</c:v>
                </c:pt>
                <c:pt idx="143">
                  <c:v>-666</c:v>
                </c:pt>
                <c:pt idx="144">
                  <c:v>-666</c:v>
                </c:pt>
                <c:pt idx="145">
                  <c:v>-666</c:v>
                </c:pt>
                <c:pt idx="146">
                  <c:v>-666</c:v>
                </c:pt>
                <c:pt idx="147">
                  <c:v>-666</c:v>
                </c:pt>
                <c:pt idx="148">
                  <c:v>-666</c:v>
                </c:pt>
                <c:pt idx="149">
                  <c:v>-667</c:v>
                </c:pt>
                <c:pt idx="150">
                  <c:v>-667</c:v>
                </c:pt>
                <c:pt idx="151">
                  <c:v>-667</c:v>
                </c:pt>
                <c:pt idx="152">
                  <c:v>-668</c:v>
                </c:pt>
                <c:pt idx="153">
                  <c:v>-668</c:v>
                </c:pt>
                <c:pt idx="154">
                  <c:v>-668</c:v>
                </c:pt>
                <c:pt idx="155">
                  <c:v>-668</c:v>
                </c:pt>
                <c:pt idx="156">
                  <c:v>-668</c:v>
                </c:pt>
                <c:pt idx="157">
                  <c:v>-668</c:v>
                </c:pt>
                <c:pt idx="158">
                  <c:v>-668</c:v>
                </c:pt>
                <c:pt idx="159">
                  <c:v>-668</c:v>
                </c:pt>
                <c:pt idx="160">
                  <c:v>-669</c:v>
                </c:pt>
                <c:pt idx="161">
                  <c:v>-668</c:v>
                </c:pt>
                <c:pt idx="162">
                  <c:v>-669</c:v>
                </c:pt>
                <c:pt idx="163">
                  <c:v>-669</c:v>
                </c:pt>
                <c:pt idx="164">
                  <c:v>-669</c:v>
                </c:pt>
                <c:pt idx="165">
                  <c:v>-669</c:v>
                </c:pt>
                <c:pt idx="166">
                  <c:v>-670</c:v>
                </c:pt>
                <c:pt idx="167">
                  <c:v>-670</c:v>
                </c:pt>
                <c:pt idx="168">
                  <c:v>-670</c:v>
                </c:pt>
                <c:pt idx="169">
                  <c:v>-670</c:v>
                </c:pt>
                <c:pt idx="170">
                  <c:v>-670</c:v>
                </c:pt>
                <c:pt idx="171">
                  <c:v>-670</c:v>
                </c:pt>
                <c:pt idx="172">
                  <c:v>-670</c:v>
                </c:pt>
                <c:pt idx="173">
                  <c:v>-670</c:v>
                </c:pt>
                <c:pt idx="174">
                  <c:v>-670</c:v>
                </c:pt>
                <c:pt idx="175">
                  <c:v>-670</c:v>
                </c:pt>
                <c:pt idx="176">
                  <c:v>-671</c:v>
                </c:pt>
                <c:pt idx="177">
                  <c:v>-672</c:v>
                </c:pt>
                <c:pt idx="178">
                  <c:v>-672</c:v>
                </c:pt>
                <c:pt idx="179">
                  <c:v>-671</c:v>
                </c:pt>
                <c:pt idx="180">
                  <c:v>-672</c:v>
                </c:pt>
                <c:pt idx="181">
                  <c:v>-672</c:v>
                </c:pt>
                <c:pt idx="182">
                  <c:v>-672</c:v>
                </c:pt>
                <c:pt idx="183">
                  <c:v>-672</c:v>
                </c:pt>
                <c:pt idx="184">
                  <c:v>-672</c:v>
                </c:pt>
                <c:pt idx="185">
                  <c:v>-672</c:v>
                </c:pt>
                <c:pt idx="186">
                  <c:v>-673</c:v>
                </c:pt>
                <c:pt idx="187">
                  <c:v>-672</c:v>
                </c:pt>
                <c:pt idx="188">
                  <c:v>-673</c:v>
                </c:pt>
                <c:pt idx="189">
                  <c:v>-674</c:v>
                </c:pt>
                <c:pt idx="190">
                  <c:v>-674</c:v>
                </c:pt>
                <c:pt idx="191">
                  <c:v>-674</c:v>
                </c:pt>
                <c:pt idx="192">
                  <c:v>-674</c:v>
                </c:pt>
                <c:pt idx="193">
                  <c:v>-674</c:v>
                </c:pt>
                <c:pt idx="194">
                  <c:v>-674</c:v>
                </c:pt>
                <c:pt idx="195">
                  <c:v>-674</c:v>
                </c:pt>
                <c:pt idx="196">
                  <c:v>-674</c:v>
                </c:pt>
                <c:pt idx="197">
                  <c:v>-674</c:v>
                </c:pt>
                <c:pt idx="198">
                  <c:v>-674</c:v>
                </c:pt>
                <c:pt idx="199">
                  <c:v>-674</c:v>
                </c:pt>
                <c:pt idx="200">
                  <c:v>-675</c:v>
                </c:pt>
                <c:pt idx="201">
                  <c:v>-675</c:v>
                </c:pt>
                <c:pt idx="202">
                  <c:v>-675</c:v>
                </c:pt>
                <c:pt idx="203">
                  <c:v>-675</c:v>
                </c:pt>
                <c:pt idx="204">
                  <c:v>-676</c:v>
                </c:pt>
                <c:pt idx="205">
                  <c:v>-676</c:v>
                </c:pt>
                <c:pt idx="206">
                  <c:v>-676</c:v>
                </c:pt>
                <c:pt idx="207">
                  <c:v>-676</c:v>
                </c:pt>
                <c:pt idx="208">
                  <c:v>-676</c:v>
                </c:pt>
                <c:pt idx="209">
                  <c:v>-676</c:v>
                </c:pt>
                <c:pt idx="210">
                  <c:v>-676</c:v>
                </c:pt>
                <c:pt idx="211">
                  <c:v>-676</c:v>
                </c:pt>
                <c:pt idx="212">
                  <c:v>-676</c:v>
                </c:pt>
                <c:pt idx="213">
                  <c:v>-676</c:v>
                </c:pt>
                <c:pt idx="214">
                  <c:v>-676</c:v>
                </c:pt>
                <c:pt idx="215">
                  <c:v>-677</c:v>
                </c:pt>
                <c:pt idx="216">
                  <c:v>-677</c:v>
                </c:pt>
                <c:pt idx="217">
                  <c:v>-677</c:v>
                </c:pt>
                <c:pt idx="218">
                  <c:v>-677</c:v>
                </c:pt>
                <c:pt idx="219">
                  <c:v>-677</c:v>
                </c:pt>
                <c:pt idx="220">
                  <c:v>-678</c:v>
                </c:pt>
                <c:pt idx="221">
                  <c:v>-678</c:v>
                </c:pt>
                <c:pt idx="222">
                  <c:v>-678</c:v>
                </c:pt>
                <c:pt idx="223">
                  <c:v>-678</c:v>
                </c:pt>
                <c:pt idx="224">
                  <c:v>-678</c:v>
                </c:pt>
                <c:pt idx="225">
                  <c:v>-678</c:v>
                </c:pt>
                <c:pt idx="226">
                  <c:v>-678</c:v>
                </c:pt>
                <c:pt idx="227">
                  <c:v>-678</c:v>
                </c:pt>
                <c:pt idx="228">
                  <c:v>-678</c:v>
                </c:pt>
                <c:pt idx="229">
                  <c:v>-678</c:v>
                </c:pt>
                <c:pt idx="230">
                  <c:v>-678</c:v>
                </c:pt>
                <c:pt idx="231">
                  <c:v>-678</c:v>
                </c:pt>
                <c:pt idx="232">
                  <c:v>-678</c:v>
                </c:pt>
                <c:pt idx="233">
                  <c:v>-678</c:v>
                </c:pt>
                <c:pt idx="234">
                  <c:v>-679</c:v>
                </c:pt>
                <c:pt idx="235">
                  <c:v>-679</c:v>
                </c:pt>
                <c:pt idx="236">
                  <c:v>-679</c:v>
                </c:pt>
                <c:pt idx="237">
                  <c:v>-679</c:v>
                </c:pt>
                <c:pt idx="238">
                  <c:v>-679</c:v>
                </c:pt>
                <c:pt idx="239">
                  <c:v>-680</c:v>
                </c:pt>
                <c:pt idx="240">
                  <c:v>-680</c:v>
                </c:pt>
                <c:pt idx="241">
                  <c:v>-680</c:v>
                </c:pt>
                <c:pt idx="242">
                  <c:v>-680</c:v>
                </c:pt>
                <c:pt idx="243">
                  <c:v>-680</c:v>
                </c:pt>
                <c:pt idx="244">
                  <c:v>-680</c:v>
                </c:pt>
                <c:pt idx="245">
                  <c:v>-680</c:v>
                </c:pt>
                <c:pt idx="246">
                  <c:v>-680</c:v>
                </c:pt>
                <c:pt idx="247">
                  <c:v>-680</c:v>
                </c:pt>
                <c:pt idx="248">
                  <c:v>-680</c:v>
                </c:pt>
                <c:pt idx="249">
                  <c:v>-680</c:v>
                </c:pt>
                <c:pt idx="250">
                  <c:v>-680</c:v>
                </c:pt>
                <c:pt idx="251">
                  <c:v>-680</c:v>
                </c:pt>
                <c:pt idx="252">
                  <c:v>-680</c:v>
                </c:pt>
                <c:pt idx="253">
                  <c:v>-681</c:v>
                </c:pt>
                <c:pt idx="254">
                  <c:v>-681</c:v>
                </c:pt>
                <c:pt idx="255">
                  <c:v>-682</c:v>
                </c:pt>
                <c:pt idx="256">
                  <c:v>-682</c:v>
                </c:pt>
                <c:pt idx="257">
                  <c:v>-682</c:v>
                </c:pt>
                <c:pt idx="258">
                  <c:v>-682</c:v>
                </c:pt>
                <c:pt idx="259">
                  <c:v>-682</c:v>
                </c:pt>
                <c:pt idx="260">
                  <c:v>-682</c:v>
                </c:pt>
                <c:pt idx="261">
                  <c:v>-682</c:v>
                </c:pt>
                <c:pt idx="262">
                  <c:v>-682</c:v>
                </c:pt>
                <c:pt idx="263">
                  <c:v>-682</c:v>
                </c:pt>
                <c:pt idx="264">
                  <c:v>-682</c:v>
                </c:pt>
                <c:pt idx="265">
                  <c:v>-682</c:v>
                </c:pt>
                <c:pt idx="266">
                  <c:v>-682</c:v>
                </c:pt>
                <c:pt idx="267">
                  <c:v>-682</c:v>
                </c:pt>
                <c:pt idx="268">
                  <c:v>-682</c:v>
                </c:pt>
                <c:pt idx="269">
                  <c:v>-682</c:v>
                </c:pt>
                <c:pt idx="270">
                  <c:v>-682</c:v>
                </c:pt>
                <c:pt idx="271">
                  <c:v>-683</c:v>
                </c:pt>
                <c:pt idx="272">
                  <c:v>-683</c:v>
                </c:pt>
                <c:pt idx="273">
                  <c:v>-683</c:v>
                </c:pt>
                <c:pt idx="274">
                  <c:v>-683</c:v>
                </c:pt>
                <c:pt idx="275">
                  <c:v>-684</c:v>
                </c:pt>
                <c:pt idx="276">
                  <c:v>-684</c:v>
                </c:pt>
                <c:pt idx="277">
                  <c:v>-684</c:v>
                </c:pt>
                <c:pt idx="278">
                  <c:v>-684</c:v>
                </c:pt>
                <c:pt idx="279">
                  <c:v>-684</c:v>
                </c:pt>
                <c:pt idx="280">
                  <c:v>-684</c:v>
                </c:pt>
                <c:pt idx="281">
                  <c:v>-684</c:v>
                </c:pt>
                <c:pt idx="282">
                  <c:v>-684</c:v>
                </c:pt>
                <c:pt idx="283">
                  <c:v>-684</c:v>
                </c:pt>
                <c:pt idx="284">
                  <c:v>-684</c:v>
                </c:pt>
                <c:pt idx="285">
                  <c:v>-684</c:v>
                </c:pt>
                <c:pt idx="286">
                  <c:v>-684</c:v>
                </c:pt>
                <c:pt idx="287">
                  <c:v>-684</c:v>
                </c:pt>
                <c:pt idx="288">
                  <c:v>-684</c:v>
                </c:pt>
                <c:pt idx="289">
                  <c:v>-684</c:v>
                </c:pt>
                <c:pt idx="290">
                  <c:v>-685</c:v>
                </c:pt>
                <c:pt idx="291">
                  <c:v>-685</c:v>
                </c:pt>
                <c:pt idx="292">
                  <c:v>-685</c:v>
                </c:pt>
                <c:pt idx="293">
                  <c:v>-685</c:v>
                </c:pt>
                <c:pt idx="294">
                  <c:v>-686</c:v>
                </c:pt>
                <c:pt idx="295">
                  <c:v>-686</c:v>
                </c:pt>
                <c:pt idx="296">
                  <c:v>-686</c:v>
                </c:pt>
                <c:pt idx="297">
                  <c:v>-686</c:v>
                </c:pt>
                <c:pt idx="298">
                  <c:v>-686</c:v>
                </c:pt>
                <c:pt idx="299">
                  <c:v>-686</c:v>
                </c:pt>
                <c:pt idx="300">
                  <c:v>-686</c:v>
                </c:pt>
                <c:pt idx="301">
                  <c:v>-686</c:v>
                </c:pt>
                <c:pt idx="302">
                  <c:v>-686</c:v>
                </c:pt>
                <c:pt idx="303">
                  <c:v>-686</c:v>
                </c:pt>
                <c:pt idx="304">
                  <c:v>-686</c:v>
                </c:pt>
                <c:pt idx="305">
                  <c:v>-686</c:v>
                </c:pt>
                <c:pt idx="306">
                  <c:v>-686</c:v>
                </c:pt>
                <c:pt idx="307">
                  <c:v>-686</c:v>
                </c:pt>
                <c:pt idx="308">
                  <c:v>-686</c:v>
                </c:pt>
                <c:pt idx="309">
                  <c:v>-686</c:v>
                </c:pt>
                <c:pt idx="310">
                  <c:v>-687</c:v>
                </c:pt>
                <c:pt idx="311">
                  <c:v>-686</c:v>
                </c:pt>
                <c:pt idx="312">
                  <c:v>-687</c:v>
                </c:pt>
                <c:pt idx="313">
                  <c:v>-687</c:v>
                </c:pt>
                <c:pt idx="314">
                  <c:v>-687</c:v>
                </c:pt>
                <c:pt idx="315">
                  <c:v>-687</c:v>
                </c:pt>
                <c:pt idx="316">
                  <c:v>-688</c:v>
                </c:pt>
                <c:pt idx="317">
                  <c:v>-687</c:v>
                </c:pt>
                <c:pt idx="318">
                  <c:v>-688</c:v>
                </c:pt>
                <c:pt idx="319">
                  <c:v>-688</c:v>
                </c:pt>
                <c:pt idx="320">
                  <c:v>-688</c:v>
                </c:pt>
                <c:pt idx="321">
                  <c:v>-688</c:v>
                </c:pt>
                <c:pt idx="322">
                  <c:v>-688</c:v>
                </c:pt>
                <c:pt idx="323">
                  <c:v>-688</c:v>
                </c:pt>
                <c:pt idx="324">
                  <c:v>-688</c:v>
                </c:pt>
                <c:pt idx="325">
                  <c:v>-688</c:v>
                </c:pt>
                <c:pt idx="326">
                  <c:v>-688</c:v>
                </c:pt>
                <c:pt idx="327">
                  <c:v>-688</c:v>
                </c:pt>
                <c:pt idx="328">
                  <c:v>-688</c:v>
                </c:pt>
                <c:pt idx="329">
                  <c:v>-688</c:v>
                </c:pt>
                <c:pt idx="330">
                  <c:v>-688</c:v>
                </c:pt>
                <c:pt idx="331">
                  <c:v>-688</c:v>
                </c:pt>
                <c:pt idx="332">
                  <c:v>-688</c:v>
                </c:pt>
                <c:pt idx="333">
                  <c:v>-688</c:v>
                </c:pt>
                <c:pt idx="334">
                  <c:v>-688</c:v>
                </c:pt>
                <c:pt idx="335">
                  <c:v>-688</c:v>
                </c:pt>
                <c:pt idx="336">
                  <c:v>-688</c:v>
                </c:pt>
                <c:pt idx="337">
                  <c:v>-688</c:v>
                </c:pt>
                <c:pt idx="338">
                  <c:v>-688</c:v>
                </c:pt>
                <c:pt idx="339">
                  <c:v>-688</c:v>
                </c:pt>
                <c:pt idx="340">
                  <c:v>-688</c:v>
                </c:pt>
                <c:pt idx="341">
                  <c:v>-688</c:v>
                </c:pt>
                <c:pt idx="342">
                  <c:v>-688</c:v>
                </c:pt>
                <c:pt idx="343">
                  <c:v>-688</c:v>
                </c:pt>
                <c:pt idx="344">
                  <c:v>-688</c:v>
                </c:pt>
                <c:pt idx="345">
                  <c:v>-688</c:v>
                </c:pt>
                <c:pt idx="346">
                  <c:v>-688</c:v>
                </c:pt>
                <c:pt idx="347">
                  <c:v>-688</c:v>
                </c:pt>
                <c:pt idx="348">
                  <c:v>-688</c:v>
                </c:pt>
                <c:pt idx="349">
                  <c:v>-688</c:v>
                </c:pt>
                <c:pt idx="350">
                  <c:v>-688</c:v>
                </c:pt>
                <c:pt idx="351">
                  <c:v>-688</c:v>
                </c:pt>
                <c:pt idx="352">
                  <c:v>-688</c:v>
                </c:pt>
                <c:pt idx="353">
                  <c:v>-688</c:v>
                </c:pt>
                <c:pt idx="354">
                  <c:v>-688</c:v>
                </c:pt>
                <c:pt idx="355">
                  <c:v>-688</c:v>
                </c:pt>
                <c:pt idx="356">
                  <c:v>-688</c:v>
                </c:pt>
                <c:pt idx="357">
                  <c:v>-688</c:v>
                </c:pt>
                <c:pt idx="358">
                  <c:v>-688</c:v>
                </c:pt>
                <c:pt idx="359">
                  <c:v>-688</c:v>
                </c:pt>
                <c:pt idx="360">
                  <c:v>-688</c:v>
                </c:pt>
                <c:pt idx="361">
                  <c:v>-688</c:v>
                </c:pt>
                <c:pt idx="362">
                  <c:v>-688</c:v>
                </c:pt>
                <c:pt idx="363">
                  <c:v>-688</c:v>
                </c:pt>
                <c:pt idx="364">
                  <c:v>-688</c:v>
                </c:pt>
                <c:pt idx="365">
                  <c:v>-688</c:v>
                </c:pt>
                <c:pt idx="366">
                  <c:v>-688</c:v>
                </c:pt>
                <c:pt idx="367">
                  <c:v>-688</c:v>
                </c:pt>
                <c:pt idx="368">
                  <c:v>-688</c:v>
                </c:pt>
                <c:pt idx="369">
                  <c:v>-688</c:v>
                </c:pt>
                <c:pt idx="370">
                  <c:v>-688</c:v>
                </c:pt>
                <c:pt idx="371">
                  <c:v>-688</c:v>
                </c:pt>
                <c:pt idx="372">
                  <c:v>-688</c:v>
                </c:pt>
                <c:pt idx="373">
                  <c:v>-688</c:v>
                </c:pt>
                <c:pt idx="374">
                  <c:v>-688</c:v>
                </c:pt>
                <c:pt idx="375">
                  <c:v>-688</c:v>
                </c:pt>
                <c:pt idx="376">
                  <c:v>-688</c:v>
                </c:pt>
                <c:pt idx="377">
                  <c:v>-688</c:v>
                </c:pt>
                <c:pt idx="378">
                  <c:v>-688</c:v>
                </c:pt>
                <c:pt idx="379">
                  <c:v>-688</c:v>
                </c:pt>
                <c:pt idx="380">
                  <c:v>-688</c:v>
                </c:pt>
                <c:pt idx="381">
                  <c:v>-688</c:v>
                </c:pt>
                <c:pt idx="382">
                  <c:v>-688</c:v>
                </c:pt>
                <c:pt idx="383">
                  <c:v>-688</c:v>
                </c:pt>
                <c:pt idx="384">
                  <c:v>-688</c:v>
                </c:pt>
                <c:pt idx="385">
                  <c:v>-688</c:v>
                </c:pt>
                <c:pt idx="386">
                  <c:v>-688</c:v>
                </c:pt>
                <c:pt idx="387">
                  <c:v>-688</c:v>
                </c:pt>
                <c:pt idx="388">
                  <c:v>-688</c:v>
                </c:pt>
                <c:pt idx="389">
                  <c:v>-688</c:v>
                </c:pt>
                <c:pt idx="390">
                  <c:v>-688</c:v>
                </c:pt>
                <c:pt idx="391">
                  <c:v>-688</c:v>
                </c:pt>
                <c:pt idx="392">
                  <c:v>-688</c:v>
                </c:pt>
                <c:pt idx="393">
                  <c:v>-688</c:v>
                </c:pt>
                <c:pt idx="394">
                  <c:v>-688</c:v>
                </c:pt>
                <c:pt idx="395">
                  <c:v>-688</c:v>
                </c:pt>
                <c:pt idx="396">
                  <c:v>-688</c:v>
                </c:pt>
                <c:pt idx="397">
                  <c:v>-688</c:v>
                </c:pt>
                <c:pt idx="398">
                  <c:v>-688</c:v>
                </c:pt>
                <c:pt idx="399">
                  <c:v>-688</c:v>
                </c:pt>
                <c:pt idx="400">
                  <c:v>-688</c:v>
                </c:pt>
                <c:pt idx="401">
                  <c:v>-688</c:v>
                </c:pt>
                <c:pt idx="402">
                  <c:v>-688</c:v>
                </c:pt>
                <c:pt idx="403">
                  <c:v>-688</c:v>
                </c:pt>
                <c:pt idx="404">
                  <c:v>-688</c:v>
                </c:pt>
                <c:pt idx="405">
                  <c:v>-688</c:v>
                </c:pt>
                <c:pt idx="406">
                  <c:v>-688</c:v>
                </c:pt>
                <c:pt idx="407">
                  <c:v>-688</c:v>
                </c:pt>
                <c:pt idx="408">
                  <c:v>-688</c:v>
                </c:pt>
                <c:pt idx="409">
                  <c:v>-688</c:v>
                </c:pt>
                <c:pt idx="410">
                  <c:v>-688</c:v>
                </c:pt>
                <c:pt idx="411">
                  <c:v>-688</c:v>
                </c:pt>
                <c:pt idx="412">
                  <c:v>-688</c:v>
                </c:pt>
                <c:pt idx="413">
                  <c:v>-688</c:v>
                </c:pt>
                <c:pt idx="414">
                  <c:v>-688</c:v>
                </c:pt>
                <c:pt idx="415">
                  <c:v>-688</c:v>
                </c:pt>
                <c:pt idx="416">
                  <c:v>-688</c:v>
                </c:pt>
                <c:pt idx="417">
                  <c:v>-688</c:v>
                </c:pt>
                <c:pt idx="418">
                  <c:v>-688</c:v>
                </c:pt>
                <c:pt idx="419">
                  <c:v>-688</c:v>
                </c:pt>
                <c:pt idx="420">
                  <c:v>-688</c:v>
                </c:pt>
                <c:pt idx="421">
                  <c:v>-688</c:v>
                </c:pt>
                <c:pt idx="422">
                  <c:v>-688</c:v>
                </c:pt>
                <c:pt idx="423">
                  <c:v>-688</c:v>
                </c:pt>
                <c:pt idx="424">
                  <c:v>-688</c:v>
                </c:pt>
                <c:pt idx="425">
                  <c:v>-688</c:v>
                </c:pt>
                <c:pt idx="426">
                  <c:v>-688</c:v>
                </c:pt>
                <c:pt idx="427">
                  <c:v>-688</c:v>
                </c:pt>
                <c:pt idx="428">
                  <c:v>-688</c:v>
                </c:pt>
                <c:pt idx="429">
                  <c:v>-688</c:v>
                </c:pt>
                <c:pt idx="430">
                  <c:v>-688</c:v>
                </c:pt>
                <c:pt idx="431">
                  <c:v>-688</c:v>
                </c:pt>
                <c:pt idx="432">
                  <c:v>-688</c:v>
                </c:pt>
                <c:pt idx="433">
                  <c:v>-688</c:v>
                </c:pt>
                <c:pt idx="434">
                  <c:v>-688</c:v>
                </c:pt>
                <c:pt idx="435">
                  <c:v>-688</c:v>
                </c:pt>
                <c:pt idx="436">
                  <c:v>-688</c:v>
                </c:pt>
                <c:pt idx="437">
                  <c:v>-688</c:v>
                </c:pt>
                <c:pt idx="438">
                  <c:v>-688</c:v>
                </c:pt>
                <c:pt idx="439">
                  <c:v>-688</c:v>
                </c:pt>
                <c:pt idx="440">
                  <c:v>-688</c:v>
                </c:pt>
                <c:pt idx="441">
                  <c:v>-688</c:v>
                </c:pt>
                <c:pt idx="442">
                  <c:v>-688</c:v>
                </c:pt>
                <c:pt idx="443">
                  <c:v>-688</c:v>
                </c:pt>
                <c:pt idx="444">
                  <c:v>-688</c:v>
                </c:pt>
                <c:pt idx="445">
                  <c:v>-688</c:v>
                </c:pt>
                <c:pt idx="446">
                  <c:v>-688</c:v>
                </c:pt>
                <c:pt idx="447">
                  <c:v>-688</c:v>
                </c:pt>
                <c:pt idx="448">
                  <c:v>-688</c:v>
                </c:pt>
                <c:pt idx="449">
                  <c:v>-688</c:v>
                </c:pt>
                <c:pt idx="450">
                  <c:v>-688</c:v>
                </c:pt>
                <c:pt idx="451">
                  <c:v>-688</c:v>
                </c:pt>
                <c:pt idx="452">
                  <c:v>-688</c:v>
                </c:pt>
                <c:pt idx="453">
                  <c:v>-688</c:v>
                </c:pt>
                <c:pt idx="454">
                  <c:v>-688</c:v>
                </c:pt>
                <c:pt idx="455">
                  <c:v>-688</c:v>
                </c:pt>
                <c:pt idx="456">
                  <c:v>-688</c:v>
                </c:pt>
                <c:pt idx="457">
                  <c:v>-688</c:v>
                </c:pt>
                <c:pt idx="458">
                  <c:v>-688</c:v>
                </c:pt>
                <c:pt idx="459">
                  <c:v>-688</c:v>
                </c:pt>
                <c:pt idx="460">
                  <c:v>-688</c:v>
                </c:pt>
                <c:pt idx="461">
                  <c:v>-688</c:v>
                </c:pt>
                <c:pt idx="462">
                  <c:v>-688</c:v>
                </c:pt>
                <c:pt idx="463">
                  <c:v>-688</c:v>
                </c:pt>
                <c:pt idx="464">
                  <c:v>-688</c:v>
                </c:pt>
                <c:pt idx="465">
                  <c:v>-688</c:v>
                </c:pt>
                <c:pt idx="466">
                  <c:v>-688</c:v>
                </c:pt>
                <c:pt idx="467">
                  <c:v>-688</c:v>
                </c:pt>
                <c:pt idx="468">
                  <c:v>-688</c:v>
                </c:pt>
                <c:pt idx="469">
                  <c:v>-688</c:v>
                </c:pt>
                <c:pt idx="470">
                  <c:v>-688</c:v>
                </c:pt>
                <c:pt idx="471">
                  <c:v>-688</c:v>
                </c:pt>
                <c:pt idx="472">
                  <c:v>-688</c:v>
                </c:pt>
                <c:pt idx="473">
                  <c:v>-688</c:v>
                </c:pt>
                <c:pt idx="474">
                  <c:v>-688</c:v>
                </c:pt>
                <c:pt idx="475">
                  <c:v>-688</c:v>
                </c:pt>
                <c:pt idx="476">
                  <c:v>-688</c:v>
                </c:pt>
                <c:pt idx="477">
                  <c:v>-688</c:v>
                </c:pt>
                <c:pt idx="478">
                  <c:v>-688</c:v>
                </c:pt>
                <c:pt idx="479">
                  <c:v>-688</c:v>
                </c:pt>
                <c:pt idx="480">
                  <c:v>-688</c:v>
                </c:pt>
                <c:pt idx="481">
                  <c:v>-688</c:v>
                </c:pt>
                <c:pt idx="482">
                  <c:v>-688</c:v>
                </c:pt>
                <c:pt idx="483">
                  <c:v>-688</c:v>
                </c:pt>
                <c:pt idx="484">
                  <c:v>-688</c:v>
                </c:pt>
                <c:pt idx="485">
                  <c:v>-688</c:v>
                </c:pt>
                <c:pt idx="486">
                  <c:v>-688</c:v>
                </c:pt>
                <c:pt idx="487">
                  <c:v>-688</c:v>
                </c:pt>
                <c:pt idx="488">
                  <c:v>-688</c:v>
                </c:pt>
                <c:pt idx="489">
                  <c:v>-688</c:v>
                </c:pt>
                <c:pt idx="490">
                  <c:v>-688</c:v>
                </c:pt>
                <c:pt idx="491">
                  <c:v>-688</c:v>
                </c:pt>
                <c:pt idx="492">
                  <c:v>-688</c:v>
                </c:pt>
                <c:pt idx="493">
                  <c:v>-688</c:v>
                </c:pt>
                <c:pt idx="494">
                  <c:v>-688</c:v>
                </c:pt>
                <c:pt idx="495">
                  <c:v>-688</c:v>
                </c:pt>
                <c:pt idx="496">
                  <c:v>-688</c:v>
                </c:pt>
                <c:pt idx="497">
                  <c:v>-688</c:v>
                </c:pt>
                <c:pt idx="498">
                  <c:v>-688</c:v>
                </c:pt>
                <c:pt idx="499">
                  <c:v>-688</c:v>
                </c:pt>
                <c:pt idx="500">
                  <c:v>-688</c:v>
                </c:pt>
                <c:pt idx="501">
                  <c:v>-688</c:v>
                </c:pt>
                <c:pt idx="502">
                  <c:v>-688</c:v>
                </c:pt>
                <c:pt idx="503">
                  <c:v>-688</c:v>
                </c:pt>
                <c:pt idx="504">
                  <c:v>-688</c:v>
                </c:pt>
                <c:pt idx="505">
                  <c:v>-688</c:v>
                </c:pt>
                <c:pt idx="506">
                  <c:v>-688</c:v>
                </c:pt>
                <c:pt idx="507">
                  <c:v>-688</c:v>
                </c:pt>
                <c:pt idx="508">
                  <c:v>-688</c:v>
                </c:pt>
                <c:pt idx="509">
                  <c:v>-688</c:v>
                </c:pt>
                <c:pt idx="510">
                  <c:v>-688</c:v>
                </c:pt>
                <c:pt idx="511">
                  <c:v>-688</c:v>
                </c:pt>
                <c:pt idx="512">
                  <c:v>-688</c:v>
                </c:pt>
                <c:pt idx="513">
                  <c:v>-688</c:v>
                </c:pt>
                <c:pt idx="514">
                  <c:v>-688</c:v>
                </c:pt>
                <c:pt idx="515">
                  <c:v>-688</c:v>
                </c:pt>
                <c:pt idx="516">
                  <c:v>-688</c:v>
                </c:pt>
                <c:pt idx="517">
                  <c:v>-688</c:v>
                </c:pt>
                <c:pt idx="518">
                  <c:v>-688</c:v>
                </c:pt>
                <c:pt idx="519">
                  <c:v>-688</c:v>
                </c:pt>
                <c:pt idx="520">
                  <c:v>-688</c:v>
                </c:pt>
                <c:pt idx="521">
                  <c:v>-688</c:v>
                </c:pt>
                <c:pt idx="522">
                  <c:v>-688</c:v>
                </c:pt>
                <c:pt idx="523">
                  <c:v>-688</c:v>
                </c:pt>
                <c:pt idx="524">
                  <c:v>-688</c:v>
                </c:pt>
                <c:pt idx="525">
                  <c:v>-688</c:v>
                </c:pt>
                <c:pt idx="526">
                  <c:v>-688</c:v>
                </c:pt>
                <c:pt idx="527">
                  <c:v>-688</c:v>
                </c:pt>
                <c:pt idx="528">
                  <c:v>-688</c:v>
                </c:pt>
                <c:pt idx="529">
                  <c:v>-688</c:v>
                </c:pt>
                <c:pt idx="530">
                  <c:v>-688</c:v>
                </c:pt>
                <c:pt idx="531">
                  <c:v>-688</c:v>
                </c:pt>
                <c:pt idx="532">
                  <c:v>-688</c:v>
                </c:pt>
                <c:pt idx="533">
                  <c:v>-688</c:v>
                </c:pt>
                <c:pt idx="534">
                  <c:v>-688</c:v>
                </c:pt>
                <c:pt idx="535">
                  <c:v>-688</c:v>
                </c:pt>
                <c:pt idx="536">
                  <c:v>-688</c:v>
                </c:pt>
                <c:pt idx="537">
                  <c:v>-688</c:v>
                </c:pt>
                <c:pt idx="538">
                  <c:v>-688</c:v>
                </c:pt>
                <c:pt idx="539">
                  <c:v>-688</c:v>
                </c:pt>
                <c:pt idx="540">
                  <c:v>-688</c:v>
                </c:pt>
                <c:pt idx="541">
                  <c:v>-688</c:v>
                </c:pt>
                <c:pt idx="542">
                  <c:v>-688</c:v>
                </c:pt>
                <c:pt idx="543">
                  <c:v>-688</c:v>
                </c:pt>
                <c:pt idx="544">
                  <c:v>-688</c:v>
                </c:pt>
                <c:pt idx="545">
                  <c:v>-688</c:v>
                </c:pt>
                <c:pt idx="546">
                  <c:v>-688</c:v>
                </c:pt>
                <c:pt idx="547">
                  <c:v>-688</c:v>
                </c:pt>
                <c:pt idx="548">
                  <c:v>-688</c:v>
                </c:pt>
                <c:pt idx="549">
                  <c:v>-688</c:v>
                </c:pt>
                <c:pt idx="550">
                  <c:v>-688</c:v>
                </c:pt>
                <c:pt idx="551">
                  <c:v>-688</c:v>
                </c:pt>
                <c:pt idx="552">
                  <c:v>-688</c:v>
                </c:pt>
                <c:pt idx="553">
                  <c:v>-688</c:v>
                </c:pt>
                <c:pt idx="554">
                  <c:v>-688</c:v>
                </c:pt>
                <c:pt idx="555">
                  <c:v>-688</c:v>
                </c:pt>
                <c:pt idx="556">
                  <c:v>-688</c:v>
                </c:pt>
                <c:pt idx="557">
                  <c:v>-688</c:v>
                </c:pt>
                <c:pt idx="558">
                  <c:v>-688</c:v>
                </c:pt>
                <c:pt idx="559">
                  <c:v>-688</c:v>
                </c:pt>
                <c:pt idx="560">
                  <c:v>-688</c:v>
                </c:pt>
                <c:pt idx="561">
                  <c:v>-688</c:v>
                </c:pt>
                <c:pt idx="562">
                  <c:v>-688</c:v>
                </c:pt>
                <c:pt idx="563">
                  <c:v>-688</c:v>
                </c:pt>
                <c:pt idx="564">
                  <c:v>-688</c:v>
                </c:pt>
                <c:pt idx="565">
                  <c:v>-688</c:v>
                </c:pt>
                <c:pt idx="566">
                  <c:v>-688</c:v>
                </c:pt>
                <c:pt idx="567">
                  <c:v>-688</c:v>
                </c:pt>
                <c:pt idx="568">
                  <c:v>-688</c:v>
                </c:pt>
                <c:pt idx="569">
                  <c:v>-688</c:v>
                </c:pt>
                <c:pt idx="570">
                  <c:v>-688</c:v>
                </c:pt>
                <c:pt idx="571">
                  <c:v>-688</c:v>
                </c:pt>
                <c:pt idx="572">
                  <c:v>-688</c:v>
                </c:pt>
                <c:pt idx="573">
                  <c:v>-688</c:v>
                </c:pt>
                <c:pt idx="574">
                  <c:v>-688</c:v>
                </c:pt>
                <c:pt idx="575">
                  <c:v>-688</c:v>
                </c:pt>
                <c:pt idx="576">
                  <c:v>-688</c:v>
                </c:pt>
                <c:pt idx="577">
                  <c:v>-688</c:v>
                </c:pt>
                <c:pt idx="578">
                  <c:v>-688</c:v>
                </c:pt>
                <c:pt idx="579">
                  <c:v>-688</c:v>
                </c:pt>
                <c:pt idx="580">
                  <c:v>-688</c:v>
                </c:pt>
                <c:pt idx="581">
                  <c:v>-688</c:v>
                </c:pt>
                <c:pt idx="582">
                  <c:v>-688</c:v>
                </c:pt>
                <c:pt idx="583">
                  <c:v>-688</c:v>
                </c:pt>
                <c:pt idx="584">
                  <c:v>-688</c:v>
                </c:pt>
                <c:pt idx="585">
                  <c:v>-688</c:v>
                </c:pt>
                <c:pt idx="586">
                  <c:v>-688</c:v>
                </c:pt>
                <c:pt idx="587">
                  <c:v>-688</c:v>
                </c:pt>
                <c:pt idx="588">
                  <c:v>-688</c:v>
                </c:pt>
                <c:pt idx="589">
                  <c:v>-688</c:v>
                </c:pt>
                <c:pt idx="590">
                  <c:v>-688</c:v>
                </c:pt>
                <c:pt idx="591">
                  <c:v>-688</c:v>
                </c:pt>
                <c:pt idx="592">
                  <c:v>-688</c:v>
                </c:pt>
                <c:pt idx="593">
                  <c:v>-688</c:v>
                </c:pt>
                <c:pt idx="594">
                  <c:v>-688</c:v>
                </c:pt>
                <c:pt idx="595">
                  <c:v>-688</c:v>
                </c:pt>
                <c:pt idx="596">
                  <c:v>-688</c:v>
                </c:pt>
                <c:pt idx="597">
                  <c:v>-688</c:v>
                </c:pt>
                <c:pt idx="598">
                  <c:v>-688</c:v>
                </c:pt>
                <c:pt idx="599">
                  <c:v>-688</c:v>
                </c:pt>
                <c:pt idx="600">
                  <c:v>-688</c:v>
                </c:pt>
                <c:pt idx="601">
                  <c:v>-688</c:v>
                </c:pt>
                <c:pt idx="602">
                  <c:v>-688</c:v>
                </c:pt>
                <c:pt idx="603">
                  <c:v>-688</c:v>
                </c:pt>
                <c:pt idx="604">
                  <c:v>-688</c:v>
                </c:pt>
                <c:pt idx="605">
                  <c:v>-688</c:v>
                </c:pt>
                <c:pt idx="606">
                  <c:v>-688</c:v>
                </c:pt>
                <c:pt idx="607">
                  <c:v>-688</c:v>
                </c:pt>
                <c:pt idx="608">
                  <c:v>-688</c:v>
                </c:pt>
                <c:pt idx="609">
                  <c:v>-688</c:v>
                </c:pt>
                <c:pt idx="610">
                  <c:v>-688</c:v>
                </c:pt>
                <c:pt idx="611">
                  <c:v>-688</c:v>
                </c:pt>
                <c:pt idx="612">
                  <c:v>-688</c:v>
                </c:pt>
                <c:pt idx="613">
                  <c:v>-688</c:v>
                </c:pt>
                <c:pt idx="614">
                  <c:v>-688</c:v>
                </c:pt>
                <c:pt idx="615">
                  <c:v>-688</c:v>
                </c:pt>
                <c:pt idx="616">
                  <c:v>-688</c:v>
                </c:pt>
                <c:pt idx="617">
                  <c:v>-688</c:v>
                </c:pt>
                <c:pt idx="618">
                  <c:v>-688</c:v>
                </c:pt>
                <c:pt idx="619">
                  <c:v>-688</c:v>
                </c:pt>
                <c:pt idx="620">
                  <c:v>-688</c:v>
                </c:pt>
                <c:pt idx="621">
                  <c:v>-688</c:v>
                </c:pt>
                <c:pt idx="622">
                  <c:v>-688</c:v>
                </c:pt>
                <c:pt idx="623">
                  <c:v>-688</c:v>
                </c:pt>
                <c:pt idx="624">
                  <c:v>-688</c:v>
                </c:pt>
                <c:pt idx="625">
                  <c:v>-688</c:v>
                </c:pt>
                <c:pt idx="626">
                  <c:v>-688</c:v>
                </c:pt>
                <c:pt idx="627">
                  <c:v>-688</c:v>
                </c:pt>
                <c:pt idx="628">
                  <c:v>-688</c:v>
                </c:pt>
                <c:pt idx="629">
                  <c:v>-688</c:v>
                </c:pt>
                <c:pt idx="630">
                  <c:v>-688</c:v>
                </c:pt>
                <c:pt idx="631">
                  <c:v>-688</c:v>
                </c:pt>
                <c:pt idx="632">
                  <c:v>-688</c:v>
                </c:pt>
                <c:pt idx="633">
                  <c:v>-688</c:v>
                </c:pt>
                <c:pt idx="634">
                  <c:v>-688</c:v>
                </c:pt>
                <c:pt idx="635">
                  <c:v>-688</c:v>
                </c:pt>
                <c:pt idx="636">
                  <c:v>-688</c:v>
                </c:pt>
                <c:pt idx="637">
                  <c:v>-688</c:v>
                </c:pt>
                <c:pt idx="638">
                  <c:v>-688</c:v>
                </c:pt>
                <c:pt idx="639">
                  <c:v>-688</c:v>
                </c:pt>
                <c:pt idx="640">
                  <c:v>-688</c:v>
                </c:pt>
                <c:pt idx="641">
                  <c:v>-688</c:v>
                </c:pt>
                <c:pt idx="642">
                  <c:v>-688</c:v>
                </c:pt>
                <c:pt idx="643">
                  <c:v>-688</c:v>
                </c:pt>
                <c:pt idx="644">
                  <c:v>-688</c:v>
                </c:pt>
                <c:pt idx="645">
                  <c:v>-688</c:v>
                </c:pt>
                <c:pt idx="646">
                  <c:v>-688</c:v>
                </c:pt>
                <c:pt idx="647">
                  <c:v>-688</c:v>
                </c:pt>
                <c:pt idx="648">
                  <c:v>-688</c:v>
                </c:pt>
                <c:pt idx="649">
                  <c:v>-688</c:v>
                </c:pt>
                <c:pt idx="650">
                  <c:v>-688</c:v>
                </c:pt>
                <c:pt idx="651">
                  <c:v>-688</c:v>
                </c:pt>
                <c:pt idx="652">
                  <c:v>-688</c:v>
                </c:pt>
                <c:pt idx="653">
                  <c:v>-688</c:v>
                </c:pt>
                <c:pt idx="654">
                  <c:v>-688</c:v>
                </c:pt>
                <c:pt idx="655">
                  <c:v>-688</c:v>
                </c:pt>
                <c:pt idx="656">
                  <c:v>-688</c:v>
                </c:pt>
                <c:pt idx="657">
                  <c:v>-688</c:v>
                </c:pt>
                <c:pt idx="658">
                  <c:v>-688</c:v>
                </c:pt>
                <c:pt idx="659">
                  <c:v>-688</c:v>
                </c:pt>
                <c:pt idx="660">
                  <c:v>-688</c:v>
                </c:pt>
                <c:pt idx="661">
                  <c:v>-688</c:v>
                </c:pt>
                <c:pt idx="662">
                  <c:v>-688</c:v>
                </c:pt>
                <c:pt idx="663">
                  <c:v>-688</c:v>
                </c:pt>
                <c:pt idx="664">
                  <c:v>-688</c:v>
                </c:pt>
                <c:pt idx="665">
                  <c:v>-688</c:v>
                </c:pt>
                <c:pt idx="666">
                  <c:v>-688</c:v>
                </c:pt>
                <c:pt idx="667">
                  <c:v>-688</c:v>
                </c:pt>
                <c:pt idx="668">
                  <c:v>-688</c:v>
                </c:pt>
                <c:pt idx="669">
                  <c:v>-688</c:v>
                </c:pt>
                <c:pt idx="670">
                  <c:v>-688</c:v>
                </c:pt>
                <c:pt idx="671">
                  <c:v>-688</c:v>
                </c:pt>
                <c:pt idx="672">
                  <c:v>-688</c:v>
                </c:pt>
                <c:pt idx="673">
                  <c:v>-688</c:v>
                </c:pt>
                <c:pt idx="674">
                  <c:v>-688</c:v>
                </c:pt>
                <c:pt idx="675">
                  <c:v>-688</c:v>
                </c:pt>
                <c:pt idx="676">
                  <c:v>-688</c:v>
                </c:pt>
                <c:pt idx="677">
                  <c:v>-688</c:v>
                </c:pt>
                <c:pt idx="678">
                  <c:v>-688</c:v>
                </c:pt>
                <c:pt idx="679">
                  <c:v>-688</c:v>
                </c:pt>
                <c:pt idx="680">
                  <c:v>-688</c:v>
                </c:pt>
                <c:pt idx="681">
                  <c:v>-688</c:v>
                </c:pt>
                <c:pt idx="682">
                  <c:v>-688</c:v>
                </c:pt>
                <c:pt idx="683">
                  <c:v>-688</c:v>
                </c:pt>
                <c:pt idx="684">
                  <c:v>-688</c:v>
                </c:pt>
                <c:pt idx="685">
                  <c:v>-688</c:v>
                </c:pt>
                <c:pt idx="686">
                  <c:v>-688</c:v>
                </c:pt>
                <c:pt idx="687">
                  <c:v>-688</c:v>
                </c:pt>
                <c:pt idx="688">
                  <c:v>-688</c:v>
                </c:pt>
                <c:pt idx="689">
                  <c:v>-688</c:v>
                </c:pt>
                <c:pt idx="690">
                  <c:v>-688</c:v>
                </c:pt>
                <c:pt idx="691">
                  <c:v>-688</c:v>
                </c:pt>
                <c:pt idx="692">
                  <c:v>-688</c:v>
                </c:pt>
                <c:pt idx="693">
                  <c:v>-688</c:v>
                </c:pt>
                <c:pt idx="694">
                  <c:v>-688</c:v>
                </c:pt>
                <c:pt idx="695">
                  <c:v>-688</c:v>
                </c:pt>
                <c:pt idx="696">
                  <c:v>-688</c:v>
                </c:pt>
                <c:pt idx="697">
                  <c:v>-688</c:v>
                </c:pt>
                <c:pt idx="698">
                  <c:v>-688</c:v>
                </c:pt>
                <c:pt idx="699">
                  <c:v>-688</c:v>
                </c:pt>
                <c:pt idx="700">
                  <c:v>-688</c:v>
                </c:pt>
                <c:pt idx="701">
                  <c:v>-688</c:v>
                </c:pt>
                <c:pt idx="702">
                  <c:v>-688</c:v>
                </c:pt>
                <c:pt idx="703">
                  <c:v>-688</c:v>
                </c:pt>
                <c:pt idx="704">
                  <c:v>-688</c:v>
                </c:pt>
                <c:pt idx="705">
                  <c:v>-688</c:v>
                </c:pt>
                <c:pt idx="706">
                  <c:v>-688</c:v>
                </c:pt>
                <c:pt idx="707">
                  <c:v>-688</c:v>
                </c:pt>
                <c:pt idx="708">
                  <c:v>-688</c:v>
                </c:pt>
                <c:pt idx="709">
                  <c:v>-688</c:v>
                </c:pt>
                <c:pt idx="710">
                  <c:v>-688</c:v>
                </c:pt>
                <c:pt idx="711">
                  <c:v>-688</c:v>
                </c:pt>
                <c:pt idx="712">
                  <c:v>-688</c:v>
                </c:pt>
                <c:pt idx="713">
                  <c:v>-688</c:v>
                </c:pt>
                <c:pt idx="714">
                  <c:v>-688</c:v>
                </c:pt>
                <c:pt idx="715">
                  <c:v>-688</c:v>
                </c:pt>
                <c:pt idx="716">
                  <c:v>-688</c:v>
                </c:pt>
                <c:pt idx="717">
                  <c:v>-688</c:v>
                </c:pt>
                <c:pt idx="718">
                  <c:v>-688</c:v>
                </c:pt>
                <c:pt idx="719">
                  <c:v>-688</c:v>
                </c:pt>
                <c:pt idx="720">
                  <c:v>-688</c:v>
                </c:pt>
                <c:pt idx="721">
                  <c:v>-688</c:v>
                </c:pt>
                <c:pt idx="722">
                  <c:v>-688</c:v>
                </c:pt>
                <c:pt idx="723">
                  <c:v>-688</c:v>
                </c:pt>
                <c:pt idx="724">
                  <c:v>-688</c:v>
                </c:pt>
                <c:pt idx="725">
                  <c:v>-688</c:v>
                </c:pt>
                <c:pt idx="726">
                  <c:v>-688</c:v>
                </c:pt>
                <c:pt idx="727">
                  <c:v>-688</c:v>
                </c:pt>
                <c:pt idx="728">
                  <c:v>-688</c:v>
                </c:pt>
                <c:pt idx="729">
                  <c:v>-688</c:v>
                </c:pt>
                <c:pt idx="730">
                  <c:v>-688</c:v>
                </c:pt>
                <c:pt idx="731">
                  <c:v>-688</c:v>
                </c:pt>
                <c:pt idx="732">
                  <c:v>-688</c:v>
                </c:pt>
                <c:pt idx="733">
                  <c:v>-688</c:v>
                </c:pt>
                <c:pt idx="734">
                  <c:v>-688</c:v>
                </c:pt>
                <c:pt idx="735">
                  <c:v>-688</c:v>
                </c:pt>
                <c:pt idx="736">
                  <c:v>-688</c:v>
                </c:pt>
                <c:pt idx="737">
                  <c:v>-688</c:v>
                </c:pt>
                <c:pt idx="738">
                  <c:v>-688</c:v>
                </c:pt>
                <c:pt idx="739">
                  <c:v>-688</c:v>
                </c:pt>
                <c:pt idx="740">
                  <c:v>-688</c:v>
                </c:pt>
                <c:pt idx="741">
                  <c:v>-688</c:v>
                </c:pt>
                <c:pt idx="742">
                  <c:v>-688</c:v>
                </c:pt>
                <c:pt idx="743">
                  <c:v>-688</c:v>
                </c:pt>
                <c:pt idx="744">
                  <c:v>-688</c:v>
                </c:pt>
                <c:pt idx="745">
                  <c:v>-688</c:v>
                </c:pt>
                <c:pt idx="746">
                  <c:v>-688</c:v>
                </c:pt>
                <c:pt idx="747">
                  <c:v>-688</c:v>
                </c:pt>
                <c:pt idx="748">
                  <c:v>-688</c:v>
                </c:pt>
                <c:pt idx="749">
                  <c:v>-688</c:v>
                </c:pt>
                <c:pt idx="750">
                  <c:v>-688</c:v>
                </c:pt>
                <c:pt idx="751">
                  <c:v>-688</c:v>
                </c:pt>
                <c:pt idx="752">
                  <c:v>-688</c:v>
                </c:pt>
                <c:pt idx="753">
                  <c:v>-688</c:v>
                </c:pt>
                <c:pt idx="754">
                  <c:v>-688</c:v>
                </c:pt>
                <c:pt idx="755">
                  <c:v>-688</c:v>
                </c:pt>
                <c:pt idx="756">
                  <c:v>-688</c:v>
                </c:pt>
                <c:pt idx="757">
                  <c:v>-688</c:v>
                </c:pt>
                <c:pt idx="758">
                  <c:v>-688</c:v>
                </c:pt>
                <c:pt idx="759">
                  <c:v>-688</c:v>
                </c:pt>
                <c:pt idx="760">
                  <c:v>-688</c:v>
                </c:pt>
                <c:pt idx="761">
                  <c:v>-688</c:v>
                </c:pt>
                <c:pt idx="762">
                  <c:v>-688</c:v>
                </c:pt>
                <c:pt idx="763">
                  <c:v>-688</c:v>
                </c:pt>
                <c:pt idx="764">
                  <c:v>-688</c:v>
                </c:pt>
                <c:pt idx="765">
                  <c:v>-688</c:v>
                </c:pt>
                <c:pt idx="766">
                  <c:v>-688</c:v>
                </c:pt>
                <c:pt idx="767">
                  <c:v>-688</c:v>
                </c:pt>
                <c:pt idx="768">
                  <c:v>-688</c:v>
                </c:pt>
                <c:pt idx="769">
                  <c:v>-688</c:v>
                </c:pt>
                <c:pt idx="770">
                  <c:v>-688</c:v>
                </c:pt>
                <c:pt idx="771">
                  <c:v>-688</c:v>
                </c:pt>
                <c:pt idx="772">
                  <c:v>-688</c:v>
                </c:pt>
                <c:pt idx="773">
                  <c:v>-688</c:v>
                </c:pt>
                <c:pt idx="774">
                  <c:v>-688</c:v>
                </c:pt>
                <c:pt idx="775">
                  <c:v>-688</c:v>
                </c:pt>
                <c:pt idx="776">
                  <c:v>-688</c:v>
                </c:pt>
                <c:pt idx="777">
                  <c:v>-688</c:v>
                </c:pt>
                <c:pt idx="778">
                  <c:v>-688</c:v>
                </c:pt>
                <c:pt idx="779">
                  <c:v>-688</c:v>
                </c:pt>
                <c:pt idx="780">
                  <c:v>-688</c:v>
                </c:pt>
                <c:pt idx="781">
                  <c:v>-688</c:v>
                </c:pt>
                <c:pt idx="782">
                  <c:v>-688</c:v>
                </c:pt>
                <c:pt idx="783">
                  <c:v>-688</c:v>
                </c:pt>
                <c:pt idx="784">
                  <c:v>-688</c:v>
                </c:pt>
                <c:pt idx="785">
                  <c:v>-688</c:v>
                </c:pt>
                <c:pt idx="786">
                  <c:v>-688</c:v>
                </c:pt>
                <c:pt idx="787">
                  <c:v>-688</c:v>
                </c:pt>
                <c:pt idx="788">
                  <c:v>-688</c:v>
                </c:pt>
                <c:pt idx="789">
                  <c:v>-688</c:v>
                </c:pt>
                <c:pt idx="790">
                  <c:v>-688</c:v>
                </c:pt>
                <c:pt idx="791">
                  <c:v>-688</c:v>
                </c:pt>
                <c:pt idx="792">
                  <c:v>-688</c:v>
                </c:pt>
                <c:pt idx="793">
                  <c:v>-688</c:v>
                </c:pt>
                <c:pt idx="794">
                  <c:v>-688</c:v>
                </c:pt>
                <c:pt idx="795">
                  <c:v>-688</c:v>
                </c:pt>
                <c:pt idx="796">
                  <c:v>-688</c:v>
                </c:pt>
                <c:pt idx="797">
                  <c:v>-688</c:v>
                </c:pt>
                <c:pt idx="798">
                  <c:v>-688</c:v>
                </c:pt>
                <c:pt idx="799">
                  <c:v>-688</c:v>
                </c:pt>
                <c:pt idx="800">
                  <c:v>-688</c:v>
                </c:pt>
                <c:pt idx="801">
                  <c:v>-688</c:v>
                </c:pt>
                <c:pt idx="802">
                  <c:v>-688</c:v>
                </c:pt>
                <c:pt idx="803">
                  <c:v>-688</c:v>
                </c:pt>
                <c:pt idx="804">
                  <c:v>-688</c:v>
                </c:pt>
                <c:pt idx="805">
                  <c:v>-688</c:v>
                </c:pt>
                <c:pt idx="806">
                  <c:v>-688</c:v>
                </c:pt>
                <c:pt idx="807">
                  <c:v>-688</c:v>
                </c:pt>
                <c:pt idx="808">
                  <c:v>-688</c:v>
                </c:pt>
                <c:pt idx="809">
                  <c:v>-688</c:v>
                </c:pt>
                <c:pt idx="810">
                  <c:v>-688</c:v>
                </c:pt>
                <c:pt idx="811">
                  <c:v>-688</c:v>
                </c:pt>
                <c:pt idx="812">
                  <c:v>-688</c:v>
                </c:pt>
                <c:pt idx="813">
                  <c:v>-688</c:v>
                </c:pt>
                <c:pt idx="814">
                  <c:v>-688</c:v>
                </c:pt>
                <c:pt idx="815">
                  <c:v>-688</c:v>
                </c:pt>
                <c:pt idx="816">
                  <c:v>-688</c:v>
                </c:pt>
                <c:pt idx="817">
                  <c:v>-688</c:v>
                </c:pt>
                <c:pt idx="818">
                  <c:v>-688</c:v>
                </c:pt>
                <c:pt idx="819">
                  <c:v>-688</c:v>
                </c:pt>
                <c:pt idx="820">
                  <c:v>-688</c:v>
                </c:pt>
                <c:pt idx="821">
                  <c:v>-688</c:v>
                </c:pt>
                <c:pt idx="822">
                  <c:v>-688</c:v>
                </c:pt>
                <c:pt idx="823">
                  <c:v>-688</c:v>
                </c:pt>
                <c:pt idx="824">
                  <c:v>-688</c:v>
                </c:pt>
                <c:pt idx="825">
                  <c:v>-688</c:v>
                </c:pt>
                <c:pt idx="826">
                  <c:v>-688</c:v>
                </c:pt>
                <c:pt idx="827">
                  <c:v>-688</c:v>
                </c:pt>
                <c:pt idx="828">
                  <c:v>-688</c:v>
                </c:pt>
                <c:pt idx="829">
                  <c:v>-688</c:v>
                </c:pt>
                <c:pt idx="830">
                  <c:v>-688</c:v>
                </c:pt>
                <c:pt idx="831">
                  <c:v>-688</c:v>
                </c:pt>
                <c:pt idx="832">
                  <c:v>-688</c:v>
                </c:pt>
                <c:pt idx="833">
                  <c:v>-688</c:v>
                </c:pt>
                <c:pt idx="834">
                  <c:v>-688</c:v>
                </c:pt>
                <c:pt idx="835">
                  <c:v>-688</c:v>
                </c:pt>
                <c:pt idx="836">
                  <c:v>-688</c:v>
                </c:pt>
                <c:pt idx="837">
                  <c:v>-688</c:v>
                </c:pt>
                <c:pt idx="838">
                  <c:v>-688</c:v>
                </c:pt>
                <c:pt idx="839">
                  <c:v>-688</c:v>
                </c:pt>
                <c:pt idx="840">
                  <c:v>-688</c:v>
                </c:pt>
                <c:pt idx="841">
                  <c:v>-688</c:v>
                </c:pt>
                <c:pt idx="842">
                  <c:v>-688</c:v>
                </c:pt>
                <c:pt idx="843">
                  <c:v>-688</c:v>
                </c:pt>
                <c:pt idx="844">
                  <c:v>-688</c:v>
                </c:pt>
                <c:pt idx="845">
                  <c:v>-688</c:v>
                </c:pt>
                <c:pt idx="846">
                  <c:v>-688</c:v>
                </c:pt>
                <c:pt idx="847">
                  <c:v>-688</c:v>
                </c:pt>
                <c:pt idx="848">
                  <c:v>-688</c:v>
                </c:pt>
                <c:pt idx="849">
                  <c:v>-688</c:v>
                </c:pt>
                <c:pt idx="850">
                  <c:v>-688</c:v>
                </c:pt>
                <c:pt idx="851">
                  <c:v>-688</c:v>
                </c:pt>
                <c:pt idx="852">
                  <c:v>-688</c:v>
                </c:pt>
                <c:pt idx="853">
                  <c:v>-688</c:v>
                </c:pt>
                <c:pt idx="854">
                  <c:v>-688</c:v>
                </c:pt>
                <c:pt idx="855">
                  <c:v>-688</c:v>
                </c:pt>
                <c:pt idx="856">
                  <c:v>-688</c:v>
                </c:pt>
                <c:pt idx="857">
                  <c:v>-688</c:v>
                </c:pt>
                <c:pt idx="858">
                  <c:v>-688</c:v>
                </c:pt>
                <c:pt idx="859">
                  <c:v>-688</c:v>
                </c:pt>
                <c:pt idx="860">
                  <c:v>-688</c:v>
                </c:pt>
                <c:pt idx="861">
                  <c:v>-688</c:v>
                </c:pt>
                <c:pt idx="862">
                  <c:v>-688</c:v>
                </c:pt>
                <c:pt idx="863">
                  <c:v>-688</c:v>
                </c:pt>
                <c:pt idx="864">
                  <c:v>-688</c:v>
                </c:pt>
                <c:pt idx="865">
                  <c:v>-688</c:v>
                </c:pt>
                <c:pt idx="866">
                  <c:v>-688</c:v>
                </c:pt>
                <c:pt idx="867">
                  <c:v>-688</c:v>
                </c:pt>
                <c:pt idx="868">
                  <c:v>-688</c:v>
                </c:pt>
                <c:pt idx="869">
                  <c:v>-688</c:v>
                </c:pt>
                <c:pt idx="870">
                  <c:v>-688</c:v>
                </c:pt>
                <c:pt idx="871">
                  <c:v>-688</c:v>
                </c:pt>
                <c:pt idx="872">
                  <c:v>-688</c:v>
                </c:pt>
                <c:pt idx="873">
                  <c:v>-688</c:v>
                </c:pt>
                <c:pt idx="874">
                  <c:v>-688</c:v>
                </c:pt>
                <c:pt idx="875">
                  <c:v>-688</c:v>
                </c:pt>
                <c:pt idx="876">
                  <c:v>-688</c:v>
                </c:pt>
                <c:pt idx="877">
                  <c:v>-688</c:v>
                </c:pt>
                <c:pt idx="878">
                  <c:v>-688</c:v>
                </c:pt>
                <c:pt idx="879">
                  <c:v>-688</c:v>
                </c:pt>
                <c:pt idx="880">
                  <c:v>-688</c:v>
                </c:pt>
                <c:pt idx="881">
                  <c:v>-688</c:v>
                </c:pt>
                <c:pt idx="882">
                  <c:v>-688</c:v>
                </c:pt>
                <c:pt idx="883">
                  <c:v>-688</c:v>
                </c:pt>
                <c:pt idx="884">
                  <c:v>-688</c:v>
                </c:pt>
                <c:pt idx="885">
                  <c:v>-688</c:v>
                </c:pt>
                <c:pt idx="886">
                  <c:v>-688</c:v>
                </c:pt>
                <c:pt idx="887">
                  <c:v>-688</c:v>
                </c:pt>
                <c:pt idx="888">
                  <c:v>-688</c:v>
                </c:pt>
                <c:pt idx="889">
                  <c:v>-688</c:v>
                </c:pt>
                <c:pt idx="890">
                  <c:v>-688</c:v>
                </c:pt>
                <c:pt idx="891">
                  <c:v>-688</c:v>
                </c:pt>
                <c:pt idx="892">
                  <c:v>-688</c:v>
                </c:pt>
                <c:pt idx="893">
                  <c:v>-688</c:v>
                </c:pt>
                <c:pt idx="894">
                  <c:v>-688</c:v>
                </c:pt>
                <c:pt idx="895">
                  <c:v>-688</c:v>
                </c:pt>
                <c:pt idx="896">
                  <c:v>-688</c:v>
                </c:pt>
                <c:pt idx="897">
                  <c:v>-688</c:v>
                </c:pt>
                <c:pt idx="898">
                  <c:v>-688</c:v>
                </c:pt>
                <c:pt idx="899">
                  <c:v>-688</c:v>
                </c:pt>
                <c:pt idx="900">
                  <c:v>-688</c:v>
                </c:pt>
                <c:pt idx="901">
                  <c:v>-688</c:v>
                </c:pt>
                <c:pt idx="902">
                  <c:v>-688</c:v>
                </c:pt>
                <c:pt idx="903">
                  <c:v>-688</c:v>
                </c:pt>
                <c:pt idx="904">
                  <c:v>-688</c:v>
                </c:pt>
                <c:pt idx="905">
                  <c:v>-688</c:v>
                </c:pt>
                <c:pt idx="906">
                  <c:v>-688</c:v>
                </c:pt>
                <c:pt idx="907">
                  <c:v>-688</c:v>
                </c:pt>
                <c:pt idx="908">
                  <c:v>-688</c:v>
                </c:pt>
                <c:pt idx="909">
                  <c:v>-688</c:v>
                </c:pt>
                <c:pt idx="910">
                  <c:v>-688</c:v>
                </c:pt>
                <c:pt idx="911">
                  <c:v>-688</c:v>
                </c:pt>
                <c:pt idx="912">
                  <c:v>-688</c:v>
                </c:pt>
                <c:pt idx="913">
                  <c:v>-688</c:v>
                </c:pt>
                <c:pt idx="914">
                  <c:v>-688</c:v>
                </c:pt>
                <c:pt idx="915">
                  <c:v>-688</c:v>
                </c:pt>
                <c:pt idx="916">
                  <c:v>-688</c:v>
                </c:pt>
                <c:pt idx="917">
                  <c:v>-688</c:v>
                </c:pt>
                <c:pt idx="918">
                  <c:v>-688</c:v>
                </c:pt>
                <c:pt idx="919">
                  <c:v>-688</c:v>
                </c:pt>
                <c:pt idx="920">
                  <c:v>-688</c:v>
                </c:pt>
                <c:pt idx="921">
                  <c:v>-688</c:v>
                </c:pt>
                <c:pt idx="922">
                  <c:v>-688</c:v>
                </c:pt>
                <c:pt idx="923">
                  <c:v>-688</c:v>
                </c:pt>
                <c:pt idx="924">
                  <c:v>-688</c:v>
                </c:pt>
                <c:pt idx="925">
                  <c:v>-688</c:v>
                </c:pt>
                <c:pt idx="926">
                  <c:v>-688</c:v>
                </c:pt>
                <c:pt idx="927">
                  <c:v>-688</c:v>
                </c:pt>
                <c:pt idx="928">
                  <c:v>-688</c:v>
                </c:pt>
                <c:pt idx="929">
                  <c:v>-688</c:v>
                </c:pt>
                <c:pt idx="930">
                  <c:v>-688</c:v>
                </c:pt>
                <c:pt idx="931">
                  <c:v>-688</c:v>
                </c:pt>
                <c:pt idx="932">
                  <c:v>-688</c:v>
                </c:pt>
                <c:pt idx="933">
                  <c:v>-688</c:v>
                </c:pt>
                <c:pt idx="934">
                  <c:v>-688</c:v>
                </c:pt>
                <c:pt idx="935">
                  <c:v>-688</c:v>
                </c:pt>
              </c:numCache>
            </c:numRef>
          </c:yVal>
          <c:smooth val="1"/>
        </c:ser>
        <c:ser>
          <c:idx val="2"/>
          <c:order val="5"/>
          <c:tx>
            <c:v>Plasma + 0.5 IU/ml Heparin Damping</c:v>
          </c:tx>
          <c:spPr>
            <a:ln>
              <a:solidFill>
                <a:schemeClr val="bg1">
                  <a:lumMod val="75000"/>
                </a:schemeClr>
              </a:solidFill>
              <a:prstDash val="sysDot"/>
              <a:tailEnd type="none" w="med" len="med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Sheet1!$C$1:$C$936</c:f>
              <c:numCache>
                <c:formatCode>General</c:formatCode>
                <c:ptCount val="936"/>
                <c:pt idx="0">
                  <c:v>0</c:v>
                </c:pt>
                <c:pt idx="1">
                  <c:v>-2.3099999999999987</c:v>
                </c:pt>
                <c:pt idx="2">
                  <c:v>-4.6199999999999966</c:v>
                </c:pt>
                <c:pt idx="3">
                  <c:v>-20.04</c:v>
                </c:pt>
                <c:pt idx="4">
                  <c:v>-2.3099999999999987</c:v>
                </c:pt>
                <c:pt idx="5">
                  <c:v>-4.6199999999999966</c:v>
                </c:pt>
                <c:pt idx="6">
                  <c:v>-20.04</c:v>
                </c:pt>
                <c:pt idx="7">
                  <c:v>-2.3099999999999987</c:v>
                </c:pt>
                <c:pt idx="8">
                  <c:v>-4.6199999999999966</c:v>
                </c:pt>
                <c:pt idx="9">
                  <c:v>-20.04</c:v>
                </c:pt>
                <c:pt idx="10">
                  <c:v>-35.47</c:v>
                </c:pt>
                <c:pt idx="11">
                  <c:v>-38.550000000000004</c:v>
                </c:pt>
                <c:pt idx="12">
                  <c:v>-38.550000000000004</c:v>
                </c:pt>
                <c:pt idx="13">
                  <c:v>-43.18</c:v>
                </c:pt>
                <c:pt idx="14">
                  <c:v>-48.57</c:v>
                </c:pt>
                <c:pt idx="15">
                  <c:v>-46.260000000000012</c:v>
                </c:pt>
                <c:pt idx="16">
                  <c:v>-46.260000000000012</c:v>
                </c:pt>
                <c:pt idx="17">
                  <c:v>-46.260000000000012</c:v>
                </c:pt>
                <c:pt idx="18">
                  <c:v>-38.550000000000004</c:v>
                </c:pt>
                <c:pt idx="19">
                  <c:v>-40.86</c:v>
                </c:pt>
                <c:pt idx="20">
                  <c:v>-46.260000000000012</c:v>
                </c:pt>
                <c:pt idx="21">
                  <c:v>-50.89</c:v>
                </c:pt>
                <c:pt idx="22">
                  <c:v>-50.89</c:v>
                </c:pt>
                <c:pt idx="23">
                  <c:v>-20.04</c:v>
                </c:pt>
                <c:pt idx="24">
                  <c:v>13.11</c:v>
                </c:pt>
                <c:pt idx="25">
                  <c:v>18.510000000000005</c:v>
                </c:pt>
                <c:pt idx="26">
                  <c:v>7.71</c:v>
                </c:pt>
                <c:pt idx="27">
                  <c:v>-15.42</c:v>
                </c:pt>
                <c:pt idx="28">
                  <c:v>-23.130000000000031</c:v>
                </c:pt>
                <c:pt idx="29">
                  <c:v>-10.02</c:v>
                </c:pt>
                <c:pt idx="30">
                  <c:v>18.510000000000005</c:v>
                </c:pt>
                <c:pt idx="31">
                  <c:v>28.53</c:v>
                </c:pt>
                <c:pt idx="32">
                  <c:v>38.56</c:v>
                </c:pt>
                <c:pt idx="33">
                  <c:v>46.27</c:v>
                </c:pt>
                <c:pt idx="34">
                  <c:v>53.98</c:v>
                </c:pt>
                <c:pt idx="35">
                  <c:v>59.379999999999995</c:v>
                </c:pt>
                <c:pt idx="36">
                  <c:v>69.400000000000006</c:v>
                </c:pt>
                <c:pt idx="37">
                  <c:v>72.489999999999995</c:v>
                </c:pt>
                <c:pt idx="38">
                  <c:v>84.83</c:v>
                </c:pt>
                <c:pt idx="39">
                  <c:v>90.22</c:v>
                </c:pt>
                <c:pt idx="40">
                  <c:v>97.940000000000026</c:v>
                </c:pt>
                <c:pt idx="41">
                  <c:v>103.33</c:v>
                </c:pt>
                <c:pt idx="42">
                  <c:v>113.36</c:v>
                </c:pt>
                <c:pt idx="43">
                  <c:v>115.66999999999999</c:v>
                </c:pt>
                <c:pt idx="44">
                  <c:v>121.07</c:v>
                </c:pt>
                <c:pt idx="45">
                  <c:v>128.78</c:v>
                </c:pt>
                <c:pt idx="46">
                  <c:v>131.09</c:v>
                </c:pt>
                <c:pt idx="47">
                  <c:v>138.80000000000001</c:v>
                </c:pt>
                <c:pt idx="48">
                  <c:v>146.51</c:v>
                </c:pt>
                <c:pt idx="49">
                  <c:v>154.22999999999999</c:v>
                </c:pt>
                <c:pt idx="50">
                  <c:v>159.62</c:v>
                </c:pt>
                <c:pt idx="51">
                  <c:v>161.94</c:v>
                </c:pt>
                <c:pt idx="52">
                  <c:v>159.62</c:v>
                </c:pt>
                <c:pt idx="53">
                  <c:v>167.33</c:v>
                </c:pt>
                <c:pt idx="54">
                  <c:v>169.65</c:v>
                </c:pt>
                <c:pt idx="55">
                  <c:v>175.04</c:v>
                </c:pt>
                <c:pt idx="56">
                  <c:v>182.75</c:v>
                </c:pt>
                <c:pt idx="57">
                  <c:v>185.07</c:v>
                </c:pt>
                <c:pt idx="58">
                  <c:v>190.46</c:v>
                </c:pt>
                <c:pt idx="59">
                  <c:v>208.2</c:v>
                </c:pt>
                <c:pt idx="60">
                  <c:v>218.99</c:v>
                </c:pt>
                <c:pt idx="61">
                  <c:v>239.03</c:v>
                </c:pt>
                <c:pt idx="62">
                  <c:v>267.56</c:v>
                </c:pt>
                <c:pt idx="63">
                  <c:v>292.98999999999944</c:v>
                </c:pt>
                <c:pt idx="64">
                  <c:v>329.21</c:v>
                </c:pt>
                <c:pt idx="65">
                  <c:v>367.74</c:v>
                </c:pt>
                <c:pt idx="66">
                  <c:v>413.96</c:v>
                </c:pt>
                <c:pt idx="67">
                  <c:v>452.46999999999969</c:v>
                </c:pt>
                <c:pt idx="68">
                  <c:v>490.96</c:v>
                </c:pt>
                <c:pt idx="69">
                  <c:v>542.53</c:v>
                </c:pt>
                <c:pt idx="70">
                  <c:v>580.99</c:v>
                </c:pt>
                <c:pt idx="71">
                  <c:v>616.37</c:v>
                </c:pt>
                <c:pt idx="72">
                  <c:v>652.5</c:v>
                </c:pt>
                <c:pt idx="73">
                  <c:v>688.62</c:v>
                </c:pt>
                <c:pt idx="74">
                  <c:v>706.29000000000053</c:v>
                </c:pt>
                <c:pt idx="75">
                  <c:v>727.02</c:v>
                </c:pt>
                <c:pt idx="76">
                  <c:v>744.68000000000052</c:v>
                </c:pt>
                <c:pt idx="77">
                  <c:v>752.35999999999899</c:v>
                </c:pt>
                <c:pt idx="78">
                  <c:v>773.09</c:v>
                </c:pt>
                <c:pt idx="79">
                  <c:v>788.43</c:v>
                </c:pt>
                <c:pt idx="80">
                  <c:v>788.43</c:v>
                </c:pt>
                <c:pt idx="81">
                  <c:v>793.04</c:v>
                </c:pt>
                <c:pt idx="82">
                  <c:v>798.41</c:v>
                </c:pt>
                <c:pt idx="83">
                  <c:v>808.38</c:v>
                </c:pt>
                <c:pt idx="84">
                  <c:v>808.38</c:v>
                </c:pt>
                <c:pt idx="85">
                  <c:v>811.44999999999948</c:v>
                </c:pt>
                <c:pt idx="86">
                  <c:v>808.38</c:v>
                </c:pt>
                <c:pt idx="87">
                  <c:v>808.38</c:v>
                </c:pt>
                <c:pt idx="88">
                  <c:v>816.05</c:v>
                </c:pt>
                <c:pt idx="89">
                  <c:v>816.05</c:v>
                </c:pt>
                <c:pt idx="90">
                  <c:v>821.42</c:v>
                </c:pt>
                <c:pt idx="91">
                  <c:v>819.12</c:v>
                </c:pt>
                <c:pt idx="92">
                  <c:v>819.12</c:v>
                </c:pt>
                <c:pt idx="93">
                  <c:v>823.72</c:v>
                </c:pt>
                <c:pt idx="94">
                  <c:v>819.12</c:v>
                </c:pt>
                <c:pt idx="95">
                  <c:v>823.72</c:v>
                </c:pt>
                <c:pt idx="96">
                  <c:v>823.72</c:v>
                </c:pt>
                <c:pt idx="97">
                  <c:v>823.72</c:v>
                </c:pt>
                <c:pt idx="98">
                  <c:v>819.12</c:v>
                </c:pt>
                <c:pt idx="99">
                  <c:v>823.72</c:v>
                </c:pt>
                <c:pt idx="100">
                  <c:v>823.72</c:v>
                </c:pt>
                <c:pt idx="101">
                  <c:v>823.72</c:v>
                </c:pt>
                <c:pt idx="102">
                  <c:v>826.79000000000053</c:v>
                </c:pt>
                <c:pt idx="103">
                  <c:v>829.09</c:v>
                </c:pt>
                <c:pt idx="104">
                  <c:v>829.09</c:v>
                </c:pt>
                <c:pt idx="105">
                  <c:v>831.39</c:v>
                </c:pt>
                <c:pt idx="106">
                  <c:v>823.72</c:v>
                </c:pt>
                <c:pt idx="107">
                  <c:v>823.72</c:v>
                </c:pt>
                <c:pt idx="108">
                  <c:v>823.72</c:v>
                </c:pt>
                <c:pt idx="109">
                  <c:v>823.72</c:v>
                </c:pt>
                <c:pt idx="110">
                  <c:v>826.79000000000053</c:v>
                </c:pt>
                <c:pt idx="111">
                  <c:v>823.72</c:v>
                </c:pt>
                <c:pt idx="112">
                  <c:v>823.72</c:v>
                </c:pt>
                <c:pt idx="113">
                  <c:v>826.79000000000053</c:v>
                </c:pt>
                <c:pt idx="114">
                  <c:v>829.09</c:v>
                </c:pt>
                <c:pt idx="115">
                  <c:v>823.72</c:v>
                </c:pt>
                <c:pt idx="116">
                  <c:v>823.72</c:v>
                </c:pt>
                <c:pt idx="117">
                  <c:v>823.72</c:v>
                </c:pt>
                <c:pt idx="118">
                  <c:v>823.72</c:v>
                </c:pt>
                <c:pt idx="119">
                  <c:v>823.72</c:v>
                </c:pt>
                <c:pt idx="120">
                  <c:v>826.79000000000053</c:v>
                </c:pt>
                <c:pt idx="121">
                  <c:v>823.72</c:v>
                </c:pt>
                <c:pt idx="122">
                  <c:v>823.72</c:v>
                </c:pt>
                <c:pt idx="123">
                  <c:v>826.79000000000053</c:v>
                </c:pt>
                <c:pt idx="124">
                  <c:v>829.09</c:v>
                </c:pt>
                <c:pt idx="125">
                  <c:v>829.09</c:v>
                </c:pt>
                <c:pt idx="126">
                  <c:v>826.79000000000053</c:v>
                </c:pt>
                <c:pt idx="127">
                  <c:v>823.72</c:v>
                </c:pt>
                <c:pt idx="128">
                  <c:v>823.72</c:v>
                </c:pt>
                <c:pt idx="129">
                  <c:v>826.79000000000053</c:v>
                </c:pt>
                <c:pt idx="130">
                  <c:v>823.72</c:v>
                </c:pt>
                <c:pt idx="131">
                  <c:v>826.79000000000053</c:v>
                </c:pt>
                <c:pt idx="132">
                  <c:v>823.72</c:v>
                </c:pt>
                <c:pt idx="133">
                  <c:v>823.72</c:v>
                </c:pt>
                <c:pt idx="134">
                  <c:v>823.72</c:v>
                </c:pt>
                <c:pt idx="135">
                  <c:v>826.79000000000053</c:v>
                </c:pt>
                <c:pt idx="136">
                  <c:v>826.79000000000053</c:v>
                </c:pt>
                <c:pt idx="137">
                  <c:v>831.39</c:v>
                </c:pt>
                <c:pt idx="138">
                  <c:v>829.09</c:v>
                </c:pt>
                <c:pt idx="139">
                  <c:v>836.76</c:v>
                </c:pt>
                <c:pt idx="140">
                  <c:v>839.06</c:v>
                </c:pt>
                <c:pt idx="141">
                  <c:v>839.06</c:v>
                </c:pt>
                <c:pt idx="142">
                  <c:v>836.76</c:v>
                </c:pt>
                <c:pt idx="143">
                  <c:v>834.45999999999947</c:v>
                </c:pt>
                <c:pt idx="144">
                  <c:v>829.09</c:v>
                </c:pt>
                <c:pt idx="145">
                  <c:v>826.79000000000053</c:v>
                </c:pt>
                <c:pt idx="146">
                  <c:v>829.09</c:v>
                </c:pt>
                <c:pt idx="147">
                  <c:v>826.79000000000053</c:v>
                </c:pt>
                <c:pt idx="148">
                  <c:v>823.72</c:v>
                </c:pt>
                <c:pt idx="149">
                  <c:v>834.45999999999947</c:v>
                </c:pt>
                <c:pt idx="150">
                  <c:v>834.45999999999947</c:v>
                </c:pt>
                <c:pt idx="151">
                  <c:v>831.39</c:v>
                </c:pt>
                <c:pt idx="152">
                  <c:v>831.39</c:v>
                </c:pt>
                <c:pt idx="153">
                  <c:v>831.39</c:v>
                </c:pt>
                <c:pt idx="154">
                  <c:v>831.39</c:v>
                </c:pt>
                <c:pt idx="155">
                  <c:v>831.39</c:v>
                </c:pt>
                <c:pt idx="156">
                  <c:v>834.45999999999947</c:v>
                </c:pt>
                <c:pt idx="157">
                  <c:v>829.09</c:v>
                </c:pt>
                <c:pt idx="158">
                  <c:v>823.72</c:v>
                </c:pt>
                <c:pt idx="159">
                  <c:v>823.72</c:v>
                </c:pt>
                <c:pt idx="160">
                  <c:v>823.72</c:v>
                </c:pt>
                <c:pt idx="161">
                  <c:v>823.72</c:v>
                </c:pt>
                <c:pt idx="162">
                  <c:v>823.72</c:v>
                </c:pt>
                <c:pt idx="163">
                  <c:v>823.72</c:v>
                </c:pt>
                <c:pt idx="164">
                  <c:v>823.72</c:v>
                </c:pt>
                <c:pt idx="165">
                  <c:v>823.72</c:v>
                </c:pt>
                <c:pt idx="166">
                  <c:v>823.72</c:v>
                </c:pt>
                <c:pt idx="167">
                  <c:v>823.72</c:v>
                </c:pt>
                <c:pt idx="168">
                  <c:v>823.72</c:v>
                </c:pt>
                <c:pt idx="169">
                  <c:v>823.72</c:v>
                </c:pt>
                <c:pt idx="170">
                  <c:v>823.72</c:v>
                </c:pt>
                <c:pt idx="171">
                  <c:v>823.72</c:v>
                </c:pt>
                <c:pt idx="172">
                  <c:v>823.72</c:v>
                </c:pt>
                <c:pt idx="173">
                  <c:v>823.72</c:v>
                </c:pt>
                <c:pt idx="174">
                  <c:v>823.72</c:v>
                </c:pt>
                <c:pt idx="175">
                  <c:v>823.72</c:v>
                </c:pt>
                <c:pt idx="176">
                  <c:v>813.75</c:v>
                </c:pt>
                <c:pt idx="177">
                  <c:v>808.38</c:v>
                </c:pt>
                <c:pt idx="178">
                  <c:v>808.38</c:v>
                </c:pt>
                <c:pt idx="179">
                  <c:v>813.75</c:v>
                </c:pt>
                <c:pt idx="180">
                  <c:v>800.71</c:v>
                </c:pt>
                <c:pt idx="181">
                  <c:v>796.11</c:v>
                </c:pt>
                <c:pt idx="182">
                  <c:v>798.41</c:v>
                </c:pt>
                <c:pt idx="183">
                  <c:v>808.38</c:v>
                </c:pt>
                <c:pt idx="184">
                  <c:v>808.38</c:v>
                </c:pt>
                <c:pt idx="185">
                  <c:v>808.38</c:v>
                </c:pt>
                <c:pt idx="186">
                  <c:v>808.38</c:v>
                </c:pt>
                <c:pt idx="187">
                  <c:v>808.38</c:v>
                </c:pt>
                <c:pt idx="188">
                  <c:v>811.44999999999948</c:v>
                </c:pt>
                <c:pt idx="189">
                  <c:v>813.75</c:v>
                </c:pt>
                <c:pt idx="190">
                  <c:v>816.05</c:v>
                </c:pt>
                <c:pt idx="191">
                  <c:v>816.05</c:v>
                </c:pt>
                <c:pt idx="192">
                  <c:v>808.38</c:v>
                </c:pt>
                <c:pt idx="193">
                  <c:v>808.38</c:v>
                </c:pt>
                <c:pt idx="194">
                  <c:v>808.38</c:v>
                </c:pt>
                <c:pt idx="195">
                  <c:v>808.38</c:v>
                </c:pt>
                <c:pt idx="196">
                  <c:v>808.38</c:v>
                </c:pt>
                <c:pt idx="197">
                  <c:v>808.38</c:v>
                </c:pt>
                <c:pt idx="198">
                  <c:v>808.38</c:v>
                </c:pt>
                <c:pt idx="199">
                  <c:v>806.08</c:v>
                </c:pt>
                <c:pt idx="200">
                  <c:v>800.71</c:v>
                </c:pt>
                <c:pt idx="201">
                  <c:v>798.41</c:v>
                </c:pt>
                <c:pt idx="202">
                  <c:v>798.41</c:v>
                </c:pt>
                <c:pt idx="203">
                  <c:v>798.41</c:v>
                </c:pt>
                <c:pt idx="204">
                  <c:v>800.71</c:v>
                </c:pt>
                <c:pt idx="205">
                  <c:v>800.71</c:v>
                </c:pt>
                <c:pt idx="206">
                  <c:v>796.11</c:v>
                </c:pt>
                <c:pt idx="207">
                  <c:v>803.78000000000054</c:v>
                </c:pt>
                <c:pt idx="208">
                  <c:v>808.38</c:v>
                </c:pt>
                <c:pt idx="209">
                  <c:v>808.38</c:v>
                </c:pt>
                <c:pt idx="210">
                  <c:v>811.44999999999948</c:v>
                </c:pt>
                <c:pt idx="211">
                  <c:v>813.75</c:v>
                </c:pt>
                <c:pt idx="212">
                  <c:v>816.05</c:v>
                </c:pt>
                <c:pt idx="213">
                  <c:v>816.05</c:v>
                </c:pt>
                <c:pt idx="214">
                  <c:v>808.38</c:v>
                </c:pt>
                <c:pt idx="215">
                  <c:v>808.38</c:v>
                </c:pt>
                <c:pt idx="216">
                  <c:v>808.38</c:v>
                </c:pt>
                <c:pt idx="217">
                  <c:v>811.44999999999948</c:v>
                </c:pt>
                <c:pt idx="218">
                  <c:v>811.44999999999948</c:v>
                </c:pt>
                <c:pt idx="219">
                  <c:v>808.38</c:v>
                </c:pt>
                <c:pt idx="220">
                  <c:v>811.44999999999948</c:v>
                </c:pt>
                <c:pt idx="221">
                  <c:v>808.38</c:v>
                </c:pt>
                <c:pt idx="222">
                  <c:v>803.78000000000054</c:v>
                </c:pt>
                <c:pt idx="223">
                  <c:v>803.78000000000054</c:v>
                </c:pt>
                <c:pt idx="224">
                  <c:v>803.78000000000054</c:v>
                </c:pt>
                <c:pt idx="225">
                  <c:v>803.78000000000054</c:v>
                </c:pt>
                <c:pt idx="226">
                  <c:v>808.38</c:v>
                </c:pt>
                <c:pt idx="227">
                  <c:v>808.38</c:v>
                </c:pt>
                <c:pt idx="228">
                  <c:v>811.44999999999948</c:v>
                </c:pt>
                <c:pt idx="229">
                  <c:v>808.38</c:v>
                </c:pt>
                <c:pt idx="230">
                  <c:v>808.38</c:v>
                </c:pt>
                <c:pt idx="231">
                  <c:v>808.38</c:v>
                </c:pt>
                <c:pt idx="232">
                  <c:v>800.71</c:v>
                </c:pt>
                <c:pt idx="233">
                  <c:v>800.71</c:v>
                </c:pt>
                <c:pt idx="234">
                  <c:v>803.78000000000054</c:v>
                </c:pt>
                <c:pt idx="235">
                  <c:v>806.08</c:v>
                </c:pt>
                <c:pt idx="236">
                  <c:v>808.38</c:v>
                </c:pt>
                <c:pt idx="237">
                  <c:v>806.08</c:v>
                </c:pt>
                <c:pt idx="238">
                  <c:v>800.71</c:v>
                </c:pt>
                <c:pt idx="239">
                  <c:v>800.71</c:v>
                </c:pt>
                <c:pt idx="240">
                  <c:v>803.78000000000054</c:v>
                </c:pt>
                <c:pt idx="241">
                  <c:v>803.78000000000054</c:v>
                </c:pt>
                <c:pt idx="242">
                  <c:v>800.71</c:v>
                </c:pt>
                <c:pt idx="243">
                  <c:v>800.71</c:v>
                </c:pt>
                <c:pt idx="244">
                  <c:v>808.38</c:v>
                </c:pt>
                <c:pt idx="245">
                  <c:v>808.38</c:v>
                </c:pt>
                <c:pt idx="246">
                  <c:v>808.38</c:v>
                </c:pt>
                <c:pt idx="247">
                  <c:v>806.08</c:v>
                </c:pt>
                <c:pt idx="248">
                  <c:v>808.38</c:v>
                </c:pt>
                <c:pt idx="249">
                  <c:v>803.78000000000054</c:v>
                </c:pt>
                <c:pt idx="250">
                  <c:v>800.71</c:v>
                </c:pt>
                <c:pt idx="251">
                  <c:v>800.71</c:v>
                </c:pt>
                <c:pt idx="252">
                  <c:v>800.71</c:v>
                </c:pt>
                <c:pt idx="253">
                  <c:v>800.71</c:v>
                </c:pt>
                <c:pt idx="254">
                  <c:v>803.78000000000054</c:v>
                </c:pt>
                <c:pt idx="255">
                  <c:v>808.38</c:v>
                </c:pt>
                <c:pt idx="256">
                  <c:v>811.44999999999948</c:v>
                </c:pt>
                <c:pt idx="257">
                  <c:v>811.44999999999948</c:v>
                </c:pt>
                <c:pt idx="258">
                  <c:v>808.38</c:v>
                </c:pt>
                <c:pt idx="259">
                  <c:v>816.05</c:v>
                </c:pt>
                <c:pt idx="260">
                  <c:v>816.05</c:v>
                </c:pt>
                <c:pt idx="261">
                  <c:v>816.05</c:v>
                </c:pt>
                <c:pt idx="262">
                  <c:v>821.42</c:v>
                </c:pt>
                <c:pt idx="263">
                  <c:v>823.72</c:v>
                </c:pt>
                <c:pt idx="264">
                  <c:v>823.72</c:v>
                </c:pt>
                <c:pt idx="265">
                  <c:v>823.72</c:v>
                </c:pt>
                <c:pt idx="266">
                  <c:v>823.72</c:v>
                </c:pt>
                <c:pt idx="267">
                  <c:v>823.72</c:v>
                </c:pt>
                <c:pt idx="268">
                  <c:v>823.72</c:v>
                </c:pt>
                <c:pt idx="269">
                  <c:v>823.72</c:v>
                </c:pt>
                <c:pt idx="270">
                  <c:v>823.72</c:v>
                </c:pt>
                <c:pt idx="271">
                  <c:v>823.72</c:v>
                </c:pt>
                <c:pt idx="272">
                  <c:v>823.72</c:v>
                </c:pt>
                <c:pt idx="273">
                  <c:v>823.72</c:v>
                </c:pt>
                <c:pt idx="274">
                  <c:v>823.72</c:v>
                </c:pt>
                <c:pt idx="275">
                  <c:v>823.72</c:v>
                </c:pt>
                <c:pt idx="276">
                  <c:v>829.09</c:v>
                </c:pt>
                <c:pt idx="277">
                  <c:v>831.39</c:v>
                </c:pt>
                <c:pt idx="278">
                  <c:v>831.39</c:v>
                </c:pt>
                <c:pt idx="279">
                  <c:v>829.09</c:v>
                </c:pt>
                <c:pt idx="280">
                  <c:v>826.79000000000053</c:v>
                </c:pt>
                <c:pt idx="281">
                  <c:v>823.72</c:v>
                </c:pt>
                <c:pt idx="282">
                  <c:v>823.72</c:v>
                </c:pt>
                <c:pt idx="283">
                  <c:v>823.72</c:v>
                </c:pt>
                <c:pt idx="284">
                  <c:v>823.72</c:v>
                </c:pt>
                <c:pt idx="285">
                  <c:v>823.72</c:v>
                </c:pt>
                <c:pt idx="286">
                  <c:v>823.72</c:v>
                </c:pt>
                <c:pt idx="287">
                  <c:v>823.72</c:v>
                </c:pt>
                <c:pt idx="288">
                  <c:v>819.12</c:v>
                </c:pt>
                <c:pt idx="289">
                  <c:v>819.12</c:v>
                </c:pt>
                <c:pt idx="290">
                  <c:v>816.05</c:v>
                </c:pt>
                <c:pt idx="291">
                  <c:v>819.12</c:v>
                </c:pt>
                <c:pt idx="292">
                  <c:v>823.72</c:v>
                </c:pt>
                <c:pt idx="293">
                  <c:v>823.72</c:v>
                </c:pt>
                <c:pt idx="294">
                  <c:v>823.72</c:v>
                </c:pt>
                <c:pt idx="295">
                  <c:v>823.72</c:v>
                </c:pt>
                <c:pt idx="296">
                  <c:v>823.72</c:v>
                </c:pt>
                <c:pt idx="297">
                  <c:v>823.72</c:v>
                </c:pt>
                <c:pt idx="298">
                  <c:v>823.72</c:v>
                </c:pt>
                <c:pt idx="299">
                  <c:v>821.42</c:v>
                </c:pt>
                <c:pt idx="300">
                  <c:v>819.12</c:v>
                </c:pt>
                <c:pt idx="301">
                  <c:v>821.42</c:v>
                </c:pt>
                <c:pt idx="302">
                  <c:v>819.12</c:v>
                </c:pt>
                <c:pt idx="303">
                  <c:v>819.12</c:v>
                </c:pt>
                <c:pt idx="304">
                  <c:v>816.05</c:v>
                </c:pt>
                <c:pt idx="305">
                  <c:v>821.42</c:v>
                </c:pt>
                <c:pt idx="306">
                  <c:v>823.72</c:v>
                </c:pt>
                <c:pt idx="307">
                  <c:v>819.12</c:v>
                </c:pt>
                <c:pt idx="308">
                  <c:v>813.75</c:v>
                </c:pt>
                <c:pt idx="309">
                  <c:v>808.38</c:v>
                </c:pt>
                <c:pt idx="310">
                  <c:v>816.05</c:v>
                </c:pt>
                <c:pt idx="311">
                  <c:v>816.05</c:v>
                </c:pt>
                <c:pt idx="312">
                  <c:v>816.05</c:v>
                </c:pt>
                <c:pt idx="313">
                  <c:v>819.12</c:v>
                </c:pt>
                <c:pt idx="314">
                  <c:v>819.12</c:v>
                </c:pt>
                <c:pt idx="315">
                  <c:v>821.42</c:v>
                </c:pt>
                <c:pt idx="316">
                  <c:v>823.72</c:v>
                </c:pt>
                <c:pt idx="317">
                  <c:v>823.72</c:v>
                </c:pt>
                <c:pt idx="318">
                  <c:v>823.72</c:v>
                </c:pt>
                <c:pt idx="319">
                  <c:v>823.72</c:v>
                </c:pt>
                <c:pt idx="320">
                  <c:v>823.72</c:v>
                </c:pt>
                <c:pt idx="321">
                  <c:v>823.72</c:v>
                </c:pt>
                <c:pt idx="322">
                  <c:v>829.09</c:v>
                </c:pt>
                <c:pt idx="323">
                  <c:v>831.39</c:v>
                </c:pt>
                <c:pt idx="324">
                  <c:v>831.39</c:v>
                </c:pt>
                <c:pt idx="325">
                  <c:v>829.09</c:v>
                </c:pt>
                <c:pt idx="326">
                  <c:v>831.39</c:v>
                </c:pt>
                <c:pt idx="327">
                  <c:v>834.45999999999947</c:v>
                </c:pt>
                <c:pt idx="328">
                  <c:v>831.39</c:v>
                </c:pt>
                <c:pt idx="329">
                  <c:v>831.39</c:v>
                </c:pt>
                <c:pt idx="330">
                  <c:v>832.26714285714309</c:v>
                </c:pt>
                <c:pt idx="331">
                  <c:v>832.45892857142906</c:v>
                </c:pt>
                <c:pt idx="332">
                  <c:v>832.65071428571298</c:v>
                </c:pt>
                <c:pt idx="333">
                  <c:v>832.84249999999849</c:v>
                </c:pt>
                <c:pt idx="334">
                  <c:v>833.03428571428606</c:v>
                </c:pt>
                <c:pt idx="335">
                  <c:v>833.22607142857214</c:v>
                </c:pt>
                <c:pt idx="336">
                  <c:v>833.41785714285697</c:v>
                </c:pt>
                <c:pt idx="337">
                  <c:v>833.60964285714351</c:v>
                </c:pt>
                <c:pt idx="338">
                  <c:v>833.80142857142846</c:v>
                </c:pt>
                <c:pt idx="339">
                  <c:v>833.99321428571272</c:v>
                </c:pt>
                <c:pt idx="340">
                  <c:v>834.18499999999995</c:v>
                </c:pt>
                <c:pt idx="341">
                  <c:v>834.37678571428603</c:v>
                </c:pt>
                <c:pt idx="342">
                  <c:v>834.56857142857154</c:v>
                </c:pt>
                <c:pt idx="343">
                  <c:v>834.76035714285695</c:v>
                </c:pt>
                <c:pt idx="344">
                  <c:v>834.95214285714292</c:v>
                </c:pt>
                <c:pt idx="345">
                  <c:v>835.143928571429</c:v>
                </c:pt>
                <c:pt idx="346">
                  <c:v>835.33571428571258</c:v>
                </c:pt>
                <c:pt idx="347">
                  <c:v>835.52749999999946</c:v>
                </c:pt>
                <c:pt idx="348">
                  <c:v>835.719285714286</c:v>
                </c:pt>
                <c:pt idx="349">
                  <c:v>835.91107142857254</c:v>
                </c:pt>
                <c:pt idx="350">
                  <c:v>836.10285714285703</c:v>
                </c:pt>
                <c:pt idx="351">
                  <c:v>836.29464285714414</c:v>
                </c:pt>
                <c:pt idx="352">
                  <c:v>836.48642857142897</c:v>
                </c:pt>
                <c:pt idx="353">
                  <c:v>836.67821428571347</c:v>
                </c:pt>
                <c:pt idx="354">
                  <c:v>836.87</c:v>
                </c:pt>
                <c:pt idx="355">
                  <c:v>837.06178571428597</c:v>
                </c:pt>
                <c:pt idx="356">
                  <c:v>837.25357142857251</c:v>
                </c:pt>
                <c:pt idx="357">
                  <c:v>837.44535714285701</c:v>
                </c:pt>
                <c:pt idx="358">
                  <c:v>837.63714285714309</c:v>
                </c:pt>
                <c:pt idx="359">
                  <c:v>837.82892857142849</c:v>
                </c:pt>
                <c:pt idx="360">
                  <c:v>838.02071428571298</c:v>
                </c:pt>
                <c:pt idx="361">
                  <c:v>838.21249999999998</c:v>
                </c:pt>
                <c:pt idx="362">
                  <c:v>838.40428571428549</c:v>
                </c:pt>
                <c:pt idx="363">
                  <c:v>838.59607142857215</c:v>
                </c:pt>
                <c:pt idx="364">
                  <c:v>838.78785714285755</c:v>
                </c:pt>
                <c:pt idx="365">
                  <c:v>838.97964285714352</c:v>
                </c:pt>
                <c:pt idx="366">
                  <c:v>839.17142857142903</c:v>
                </c:pt>
                <c:pt idx="367">
                  <c:v>839.36321428571216</c:v>
                </c:pt>
                <c:pt idx="368">
                  <c:v>839.55499999999938</c:v>
                </c:pt>
                <c:pt idx="369">
                  <c:v>839.74678571428603</c:v>
                </c:pt>
                <c:pt idx="370">
                  <c:v>839.93857142857155</c:v>
                </c:pt>
                <c:pt idx="371">
                  <c:v>840.13035714285695</c:v>
                </c:pt>
                <c:pt idx="372">
                  <c:v>840.32214285714292</c:v>
                </c:pt>
                <c:pt idx="373">
                  <c:v>840.51392857142901</c:v>
                </c:pt>
                <c:pt idx="374">
                  <c:v>840.70571428571338</c:v>
                </c:pt>
                <c:pt idx="375">
                  <c:v>840.89749999999947</c:v>
                </c:pt>
                <c:pt idx="376">
                  <c:v>841.08928571428601</c:v>
                </c:pt>
                <c:pt idx="377">
                  <c:v>841.28107142857357</c:v>
                </c:pt>
                <c:pt idx="378">
                  <c:v>841.47285714285704</c:v>
                </c:pt>
                <c:pt idx="379">
                  <c:v>841.66464285714301</c:v>
                </c:pt>
                <c:pt idx="380">
                  <c:v>841.85642857142773</c:v>
                </c:pt>
                <c:pt idx="381">
                  <c:v>842.04821428571245</c:v>
                </c:pt>
                <c:pt idx="382">
                  <c:v>842.24</c:v>
                </c:pt>
                <c:pt idx="383">
                  <c:v>842.43178571428598</c:v>
                </c:pt>
                <c:pt idx="384">
                  <c:v>842.62357142857252</c:v>
                </c:pt>
                <c:pt idx="385">
                  <c:v>842.81535714285701</c:v>
                </c:pt>
                <c:pt idx="386">
                  <c:v>843.00714285714309</c:v>
                </c:pt>
                <c:pt idx="387">
                  <c:v>843.19892857142895</c:v>
                </c:pt>
                <c:pt idx="388">
                  <c:v>843.39071428571299</c:v>
                </c:pt>
                <c:pt idx="389">
                  <c:v>843.58249999999998</c:v>
                </c:pt>
                <c:pt idx="390">
                  <c:v>843.77428571428595</c:v>
                </c:pt>
                <c:pt idx="391">
                  <c:v>843.96607142857101</c:v>
                </c:pt>
                <c:pt idx="392">
                  <c:v>844.15785714285698</c:v>
                </c:pt>
                <c:pt idx="393">
                  <c:v>844.34964285714295</c:v>
                </c:pt>
                <c:pt idx="394">
                  <c:v>844.54142857142847</c:v>
                </c:pt>
                <c:pt idx="395">
                  <c:v>844.73321428571296</c:v>
                </c:pt>
                <c:pt idx="396">
                  <c:v>844.92499999999939</c:v>
                </c:pt>
                <c:pt idx="397">
                  <c:v>845.11678571428604</c:v>
                </c:pt>
                <c:pt idx="398">
                  <c:v>845.30857142857155</c:v>
                </c:pt>
                <c:pt idx="399">
                  <c:v>845.50035714285752</c:v>
                </c:pt>
                <c:pt idx="400">
                  <c:v>845.69214285714304</c:v>
                </c:pt>
                <c:pt idx="401">
                  <c:v>845.88392857142901</c:v>
                </c:pt>
                <c:pt idx="402">
                  <c:v>846.07571428571396</c:v>
                </c:pt>
                <c:pt idx="403">
                  <c:v>846.26749999999947</c:v>
                </c:pt>
                <c:pt idx="404">
                  <c:v>846.45928571428499</c:v>
                </c:pt>
                <c:pt idx="405">
                  <c:v>846.65107142857255</c:v>
                </c:pt>
                <c:pt idx="406">
                  <c:v>846.84285714285647</c:v>
                </c:pt>
                <c:pt idx="407">
                  <c:v>847.03464285714301</c:v>
                </c:pt>
                <c:pt idx="408">
                  <c:v>847.22642857142898</c:v>
                </c:pt>
                <c:pt idx="409">
                  <c:v>847.41821428571245</c:v>
                </c:pt>
                <c:pt idx="410">
                  <c:v>847.61</c:v>
                </c:pt>
                <c:pt idx="411">
                  <c:v>847.80178571428598</c:v>
                </c:pt>
                <c:pt idx="412">
                  <c:v>847.99357142857252</c:v>
                </c:pt>
                <c:pt idx="413">
                  <c:v>848.18535714285804</c:v>
                </c:pt>
                <c:pt idx="414">
                  <c:v>848.3771428571431</c:v>
                </c:pt>
                <c:pt idx="415">
                  <c:v>848.56892857142896</c:v>
                </c:pt>
                <c:pt idx="416">
                  <c:v>848.76071428571299</c:v>
                </c:pt>
                <c:pt idx="417">
                  <c:v>848.95249999999885</c:v>
                </c:pt>
                <c:pt idx="418">
                  <c:v>849.14428571428596</c:v>
                </c:pt>
                <c:pt idx="419">
                  <c:v>849.33607142857102</c:v>
                </c:pt>
                <c:pt idx="420">
                  <c:v>849.52785714285699</c:v>
                </c:pt>
                <c:pt idx="421">
                  <c:v>849.71964285714353</c:v>
                </c:pt>
                <c:pt idx="422">
                  <c:v>849.91142857142847</c:v>
                </c:pt>
                <c:pt idx="423">
                  <c:v>850.10321428571297</c:v>
                </c:pt>
                <c:pt idx="424">
                  <c:v>850.29500000000053</c:v>
                </c:pt>
                <c:pt idx="425">
                  <c:v>850.48678571428604</c:v>
                </c:pt>
                <c:pt idx="426">
                  <c:v>850.67857142857304</c:v>
                </c:pt>
                <c:pt idx="427">
                  <c:v>850.87035714285753</c:v>
                </c:pt>
                <c:pt idx="428">
                  <c:v>851.06214285714293</c:v>
                </c:pt>
                <c:pt idx="429">
                  <c:v>851.25392857142901</c:v>
                </c:pt>
                <c:pt idx="430">
                  <c:v>851.4457142857126</c:v>
                </c:pt>
                <c:pt idx="431">
                  <c:v>851.63749999999948</c:v>
                </c:pt>
                <c:pt idx="432">
                  <c:v>851.82928571428499</c:v>
                </c:pt>
                <c:pt idx="433">
                  <c:v>852.02107142857255</c:v>
                </c:pt>
                <c:pt idx="434">
                  <c:v>852.21285714285705</c:v>
                </c:pt>
                <c:pt idx="435">
                  <c:v>852.40464285714302</c:v>
                </c:pt>
                <c:pt idx="436">
                  <c:v>852.59642857142899</c:v>
                </c:pt>
                <c:pt idx="437">
                  <c:v>852.78821428571348</c:v>
                </c:pt>
                <c:pt idx="438">
                  <c:v>852.98</c:v>
                </c:pt>
                <c:pt idx="439">
                  <c:v>853.17178571428701</c:v>
                </c:pt>
                <c:pt idx="440">
                  <c:v>853.36357142857253</c:v>
                </c:pt>
                <c:pt idx="441">
                  <c:v>853.55535714285702</c:v>
                </c:pt>
                <c:pt idx="442">
                  <c:v>853.7471428571431</c:v>
                </c:pt>
                <c:pt idx="443">
                  <c:v>853.93892857142896</c:v>
                </c:pt>
                <c:pt idx="444">
                  <c:v>854.130714285713</c:v>
                </c:pt>
                <c:pt idx="445">
                  <c:v>854.32249999999885</c:v>
                </c:pt>
                <c:pt idx="446">
                  <c:v>854.51428571428596</c:v>
                </c:pt>
                <c:pt idx="447">
                  <c:v>854.70607142857216</c:v>
                </c:pt>
                <c:pt idx="448">
                  <c:v>854.89785714285699</c:v>
                </c:pt>
                <c:pt idx="449">
                  <c:v>855.08964285714353</c:v>
                </c:pt>
                <c:pt idx="450">
                  <c:v>855.28142857142905</c:v>
                </c:pt>
                <c:pt idx="451">
                  <c:v>855.47321428571297</c:v>
                </c:pt>
                <c:pt idx="452">
                  <c:v>855.66499999999996</c:v>
                </c:pt>
                <c:pt idx="453">
                  <c:v>855.85678571428548</c:v>
                </c:pt>
                <c:pt idx="454">
                  <c:v>856.04857142857202</c:v>
                </c:pt>
                <c:pt idx="455">
                  <c:v>856.24035714285753</c:v>
                </c:pt>
                <c:pt idx="456">
                  <c:v>856.43214285714294</c:v>
                </c:pt>
                <c:pt idx="457">
                  <c:v>856.62392857142902</c:v>
                </c:pt>
                <c:pt idx="458">
                  <c:v>856.81571428571272</c:v>
                </c:pt>
                <c:pt idx="459">
                  <c:v>857.00749999999948</c:v>
                </c:pt>
                <c:pt idx="460">
                  <c:v>857.19928571428602</c:v>
                </c:pt>
                <c:pt idx="461">
                  <c:v>857.39107142857301</c:v>
                </c:pt>
                <c:pt idx="462">
                  <c:v>857.58285714285705</c:v>
                </c:pt>
                <c:pt idx="463">
                  <c:v>857.77464285714416</c:v>
                </c:pt>
                <c:pt idx="464">
                  <c:v>857.96642857142797</c:v>
                </c:pt>
                <c:pt idx="465">
                  <c:v>858.15821428571257</c:v>
                </c:pt>
                <c:pt idx="466">
                  <c:v>858.349999999999</c:v>
                </c:pt>
                <c:pt idx="467">
                  <c:v>858.54178571428599</c:v>
                </c:pt>
                <c:pt idx="468">
                  <c:v>858.73357142857355</c:v>
                </c:pt>
                <c:pt idx="469">
                  <c:v>858.92535714285702</c:v>
                </c:pt>
                <c:pt idx="470">
                  <c:v>859.11714285714311</c:v>
                </c:pt>
                <c:pt idx="471">
                  <c:v>859.30892857142896</c:v>
                </c:pt>
                <c:pt idx="472">
                  <c:v>859.50071428571346</c:v>
                </c:pt>
                <c:pt idx="473">
                  <c:v>859.6925</c:v>
                </c:pt>
                <c:pt idx="474">
                  <c:v>859.88428571428597</c:v>
                </c:pt>
                <c:pt idx="475">
                  <c:v>860.07607142857216</c:v>
                </c:pt>
                <c:pt idx="476">
                  <c:v>860.267857142857</c:v>
                </c:pt>
                <c:pt idx="477">
                  <c:v>860.45964285714308</c:v>
                </c:pt>
                <c:pt idx="478">
                  <c:v>860.65142857142848</c:v>
                </c:pt>
                <c:pt idx="479">
                  <c:v>860.84321428571218</c:v>
                </c:pt>
                <c:pt idx="480">
                  <c:v>861.03499999999997</c:v>
                </c:pt>
                <c:pt idx="481">
                  <c:v>861.22678571428605</c:v>
                </c:pt>
                <c:pt idx="482">
                  <c:v>861.41857142857202</c:v>
                </c:pt>
                <c:pt idx="483">
                  <c:v>861.61035714285754</c:v>
                </c:pt>
                <c:pt idx="484">
                  <c:v>861.80214285714294</c:v>
                </c:pt>
                <c:pt idx="485">
                  <c:v>861.99392857142902</c:v>
                </c:pt>
                <c:pt idx="486">
                  <c:v>862.18571428571397</c:v>
                </c:pt>
                <c:pt idx="487">
                  <c:v>862.37749999999949</c:v>
                </c:pt>
                <c:pt idx="488">
                  <c:v>862.56928571428546</c:v>
                </c:pt>
                <c:pt idx="489">
                  <c:v>862.76107142857302</c:v>
                </c:pt>
                <c:pt idx="490">
                  <c:v>862.95285714285706</c:v>
                </c:pt>
                <c:pt idx="491">
                  <c:v>863.14464285714303</c:v>
                </c:pt>
                <c:pt idx="492">
                  <c:v>863.33642857142797</c:v>
                </c:pt>
                <c:pt idx="493">
                  <c:v>863.52821428571258</c:v>
                </c:pt>
                <c:pt idx="494">
                  <c:v>863.72</c:v>
                </c:pt>
                <c:pt idx="495">
                  <c:v>863.911785714286</c:v>
                </c:pt>
                <c:pt idx="496">
                  <c:v>864.10357142857356</c:v>
                </c:pt>
                <c:pt idx="497">
                  <c:v>864.29535714285805</c:v>
                </c:pt>
                <c:pt idx="498">
                  <c:v>864.487142857143</c:v>
                </c:pt>
                <c:pt idx="499">
                  <c:v>864.67892857142954</c:v>
                </c:pt>
                <c:pt idx="500">
                  <c:v>864.87071428571346</c:v>
                </c:pt>
                <c:pt idx="501">
                  <c:v>865.06249999999886</c:v>
                </c:pt>
                <c:pt idx="502">
                  <c:v>865.25428571428597</c:v>
                </c:pt>
                <c:pt idx="503">
                  <c:v>865.44607142857103</c:v>
                </c:pt>
                <c:pt idx="504">
                  <c:v>865.637857142857</c:v>
                </c:pt>
                <c:pt idx="505">
                  <c:v>865.82964285714309</c:v>
                </c:pt>
                <c:pt idx="506">
                  <c:v>866.02142857142906</c:v>
                </c:pt>
                <c:pt idx="507">
                  <c:v>866.21321428571298</c:v>
                </c:pt>
                <c:pt idx="508">
                  <c:v>866.40499999999997</c:v>
                </c:pt>
                <c:pt idx="509">
                  <c:v>866.59678571428651</c:v>
                </c:pt>
                <c:pt idx="510">
                  <c:v>866.78857142857316</c:v>
                </c:pt>
                <c:pt idx="511">
                  <c:v>866.98035714285754</c:v>
                </c:pt>
                <c:pt idx="512">
                  <c:v>867.17214285714351</c:v>
                </c:pt>
                <c:pt idx="513">
                  <c:v>867.36392857142846</c:v>
                </c:pt>
                <c:pt idx="514">
                  <c:v>867.55571428571272</c:v>
                </c:pt>
                <c:pt idx="515">
                  <c:v>867.74749999999949</c:v>
                </c:pt>
                <c:pt idx="516">
                  <c:v>867.93928571428546</c:v>
                </c:pt>
                <c:pt idx="517">
                  <c:v>868.13107142857154</c:v>
                </c:pt>
                <c:pt idx="518">
                  <c:v>868.32285714285649</c:v>
                </c:pt>
                <c:pt idx="519">
                  <c:v>868.51464285714303</c:v>
                </c:pt>
                <c:pt idx="520">
                  <c:v>868.706428571429</c:v>
                </c:pt>
                <c:pt idx="521">
                  <c:v>868.89821428571258</c:v>
                </c:pt>
                <c:pt idx="522">
                  <c:v>869.09</c:v>
                </c:pt>
                <c:pt idx="523">
                  <c:v>869.28178571428714</c:v>
                </c:pt>
                <c:pt idx="524">
                  <c:v>869.47357142857345</c:v>
                </c:pt>
                <c:pt idx="525">
                  <c:v>869.66535714285703</c:v>
                </c:pt>
                <c:pt idx="526">
                  <c:v>869.85714285714289</c:v>
                </c:pt>
                <c:pt idx="527">
                  <c:v>870.04892857142897</c:v>
                </c:pt>
                <c:pt idx="528">
                  <c:v>870.24071428571347</c:v>
                </c:pt>
                <c:pt idx="529">
                  <c:v>870.43249999999887</c:v>
                </c:pt>
                <c:pt idx="530">
                  <c:v>870.62428571428597</c:v>
                </c:pt>
                <c:pt idx="531">
                  <c:v>870.81607142857104</c:v>
                </c:pt>
                <c:pt idx="532">
                  <c:v>871.00785714285701</c:v>
                </c:pt>
                <c:pt idx="533">
                  <c:v>871.19964285714354</c:v>
                </c:pt>
                <c:pt idx="534">
                  <c:v>871.39142857142849</c:v>
                </c:pt>
                <c:pt idx="535">
                  <c:v>871.58321428571298</c:v>
                </c:pt>
                <c:pt idx="536">
                  <c:v>871.77500000000055</c:v>
                </c:pt>
                <c:pt idx="537">
                  <c:v>871.96678571428549</c:v>
                </c:pt>
                <c:pt idx="538">
                  <c:v>872.15857142857215</c:v>
                </c:pt>
                <c:pt idx="539">
                  <c:v>872.35035714285698</c:v>
                </c:pt>
                <c:pt idx="540">
                  <c:v>872.54214285714295</c:v>
                </c:pt>
                <c:pt idx="541">
                  <c:v>872.73392857142903</c:v>
                </c:pt>
                <c:pt idx="542">
                  <c:v>872.92571428571296</c:v>
                </c:pt>
                <c:pt idx="543">
                  <c:v>873.11749999999938</c:v>
                </c:pt>
                <c:pt idx="544">
                  <c:v>873.30928571428547</c:v>
                </c:pt>
                <c:pt idx="545">
                  <c:v>873.50107142857155</c:v>
                </c:pt>
                <c:pt idx="546">
                  <c:v>873.69285714285695</c:v>
                </c:pt>
                <c:pt idx="547">
                  <c:v>873.88464285714304</c:v>
                </c:pt>
                <c:pt idx="548">
                  <c:v>874.07642857142901</c:v>
                </c:pt>
                <c:pt idx="549">
                  <c:v>874.26821428571247</c:v>
                </c:pt>
                <c:pt idx="550">
                  <c:v>874.45999999999947</c:v>
                </c:pt>
                <c:pt idx="551">
                  <c:v>874.65178571428601</c:v>
                </c:pt>
                <c:pt idx="552">
                  <c:v>874.84357142857255</c:v>
                </c:pt>
                <c:pt idx="553">
                  <c:v>875.03535714285704</c:v>
                </c:pt>
                <c:pt idx="554">
                  <c:v>875.22714285714301</c:v>
                </c:pt>
                <c:pt idx="555">
                  <c:v>875.41892857142898</c:v>
                </c:pt>
                <c:pt idx="556">
                  <c:v>875.61071428571347</c:v>
                </c:pt>
                <c:pt idx="557">
                  <c:v>875.80249999999887</c:v>
                </c:pt>
                <c:pt idx="558">
                  <c:v>875.99428571428598</c:v>
                </c:pt>
                <c:pt idx="559">
                  <c:v>876.18607142857252</c:v>
                </c:pt>
                <c:pt idx="560">
                  <c:v>876.37785714285701</c:v>
                </c:pt>
                <c:pt idx="561">
                  <c:v>876.56964285714309</c:v>
                </c:pt>
                <c:pt idx="562">
                  <c:v>876.76142857142838</c:v>
                </c:pt>
                <c:pt idx="563">
                  <c:v>876.95321428571231</c:v>
                </c:pt>
                <c:pt idx="564">
                  <c:v>877.14499999999998</c:v>
                </c:pt>
                <c:pt idx="565">
                  <c:v>877.33678571428538</c:v>
                </c:pt>
                <c:pt idx="566">
                  <c:v>877.52857142857215</c:v>
                </c:pt>
                <c:pt idx="567">
                  <c:v>877.72035714285755</c:v>
                </c:pt>
                <c:pt idx="568">
                  <c:v>877.91214285714295</c:v>
                </c:pt>
                <c:pt idx="569">
                  <c:v>878.10392857142904</c:v>
                </c:pt>
                <c:pt idx="570">
                  <c:v>878.29571428571398</c:v>
                </c:pt>
                <c:pt idx="571">
                  <c:v>878.48749999999939</c:v>
                </c:pt>
                <c:pt idx="572">
                  <c:v>878.67928571428604</c:v>
                </c:pt>
                <c:pt idx="573">
                  <c:v>878.87107142857155</c:v>
                </c:pt>
                <c:pt idx="574">
                  <c:v>879.06285714285696</c:v>
                </c:pt>
                <c:pt idx="575">
                  <c:v>879.25464285714304</c:v>
                </c:pt>
                <c:pt idx="576">
                  <c:v>879.44642857142799</c:v>
                </c:pt>
                <c:pt idx="577">
                  <c:v>879.63821428571259</c:v>
                </c:pt>
                <c:pt idx="578">
                  <c:v>879.82999999999947</c:v>
                </c:pt>
                <c:pt idx="579">
                  <c:v>880.02178571428601</c:v>
                </c:pt>
                <c:pt idx="580">
                  <c:v>880.21357142857369</c:v>
                </c:pt>
                <c:pt idx="581">
                  <c:v>880.40535714285704</c:v>
                </c:pt>
                <c:pt idx="582">
                  <c:v>880.59714285714301</c:v>
                </c:pt>
                <c:pt idx="583">
                  <c:v>880.78892857142955</c:v>
                </c:pt>
                <c:pt idx="584">
                  <c:v>880.98071428571347</c:v>
                </c:pt>
                <c:pt idx="585">
                  <c:v>881.17250000000001</c:v>
                </c:pt>
                <c:pt idx="586">
                  <c:v>881.36428571428485</c:v>
                </c:pt>
                <c:pt idx="587">
                  <c:v>881.55607142857104</c:v>
                </c:pt>
                <c:pt idx="588">
                  <c:v>881.74785714285701</c:v>
                </c:pt>
                <c:pt idx="589">
                  <c:v>881.9396428571431</c:v>
                </c:pt>
                <c:pt idx="590">
                  <c:v>882.13142857142896</c:v>
                </c:pt>
                <c:pt idx="591">
                  <c:v>882.32321428571231</c:v>
                </c:pt>
                <c:pt idx="592">
                  <c:v>882.51499999999999</c:v>
                </c:pt>
                <c:pt idx="593">
                  <c:v>882.70678571428653</c:v>
                </c:pt>
                <c:pt idx="594">
                  <c:v>882.89857142857215</c:v>
                </c:pt>
                <c:pt idx="595">
                  <c:v>883.09035714285801</c:v>
                </c:pt>
                <c:pt idx="596">
                  <c:v>883.28214285714353</c:v>
                </c:pt>
                <c:pt idx="597">
                  <c:v>883.47392857142904</c:v>
                </c:pt>
                <c:pt idx="598">
                  <c:v>883.66571428571297</c:v>
                </c:pt>
                <c:pt idx="599">
                  <c:v>883.85749999999837</c:v>
                </c:pt>
                <c:pt idx="600">
                  <c:v>884.04928571428547</c:v>
                </c:pt>
                <c:pt idx="601">
                  <c:v>884.24107142857201</c:v>
                </c:pt>
                <c:pt idx="602">
                  <c:v>884.43285714285696</c:v>
                </c:pt>
                <c:pt idx="603">
                  <c:v>884.62464285714304</c:v>
                </c:pt>
                <c:pt idx="604">
                  <c:v>884.81642857142799</c:v>
                </c:pt>
                <c:pt idx="605">
                  <c:v>885.0082142857126</c:v>
                </c:pt>
                <c:pt idx="606">
                  <c:v>885.2</c:v>
                </c:pt>
                <c:pt idx="607">
                  <c:v>885.39178571428602</c:v>
                </c:pt>
                <c:pt idx="608">
                  <c:v>885.58357142857369</c:v>
                </c:pt>
                <c:pt idx="609">
                  <c:v>885.77535714285841</c:v>
                </c:pt>
                <c:pt idx="610">
                  <c:v>885.9671428571429</c:v>
                </c:pt>
                <c:pt idx="611">
                  <c:v>886.15892857142899</c:v>
                </c:pt>
                <c:pt idx="612">
                  <c:v>886.35071428571246</c:v>
                </c:pt>
                <c:pt idx="613">
                  <c:v>886.542499999999</c:v>
                </c:pt>
                <c:pt idx="614">
                  <c:v>886.73428571428599</c:v>
                </c:pt>
                <c:pt idx="615">
                  <c:v>886.92607142857253</c:v>
                </c:pt>
                <c:pt idx="616">
                  <c:v>887.11785714285702</c:v>
                </c:pt>
                <c:pt idx="617">
                  <c:v>887.3096428571431</c:v>
                </c:pt>
                <c:pt idx="618">
                  <c:v>887.50142857142896</c:v>
                </c:pt>
                <c:pt idx="619">
                  <c:v>887.693214285713</c:v>
                </c:pt>
                <c:pt idx="620">
                  <c:v>887.88499999999999</c:v>
                </c:pt>
                <c:pt idx="621">
                  <c:v>888.07678571428653</c:v>
                </c:pt>
                <c:pt idx="622">
                  <c:v>888.26857142857216</c:v>
                </c:pt>
                <c:pt idx="623">
                  <c:v>888.46035714285699</c:v>
                </c:pt>
                <c:pt idx="624">
                  <c:v>888.65214285714308</c:v>
                </c:pt>
                <c:pt idx="625">
                  <c:v>888.84392857142848</c:v>
                </c:pt>
                <c:pt idx="626">
                  <c:v>889.03571428571297</c:v>
                </c:pt>
                <c:pt idx="627">
                  <c:v>889.22749999999996</c:v>
                </c:pt>
                <c:pt idx="628">
                  <c:v>889.41928571428548</c:v>
                </c:pt>
                <c:pt idx="629">
                  <c:v>889.61107142857202</c:v>
                </c:pt>
                <c:pt idx="630">
                  <c:v>889.80285714285696</c:v>
                </c:pt>
                <c:pt idx="631">
                  <c:v>889.99464285714305</c:v>
                </c:pt>
                <c:pt idx="632">
                  <c:v>890.18642857142902</c:v>
                </c:pt>
                <c:pt idx="633">
                  <c:v>890.37821428571272</c:v>
                </c:pt>
                <c:pt idx="634">
                  <c:v>890.57</c:v>
                </c:pt>
                <c:pt idx="635">
                  <c:v>890.76178571428602</c:v>
                </c:pt>
                <c:pt idx="636">
                  <c:v>890.95357142857301</c:v>
                </c:pt>
                <c:pt idx="637">
                  <c:v>891.14535714285705</c:v>
                </c:pt>
                <c:pt idx="638">
                  <c:v>891.33714285714291</c:v>
                </c:pt>
                <c:pt idx="639">
                  <c:v>891.52892857142899</c:v>
                </c:pt>
                <c:pt idx="640">
                  <c:v>891.72071428571348</c:v>
                </c:pt>
                <c:pt idx="641">
                  <c:v>891.912499999999</c:v>
                </c:pt>
                <c:pt idx="642">
                  <c:v>892.10428571428599</c:v>
                </c:pt>
                <c:pt idx="643">
                  <c:v>892.29607142857355</c:v>
                </c:pt>
                <c:pt idx="644">
                  <c:v>892.48785714285702</c:v>
                </c:pt>
                <c:pt idx="645">
                  <c:v>892.67964285714413</c:v>
                </c:pt>
                <c:pt idx="646">
                  <c:v>892.87142857142896</c:v>
                </c:pt>
                <c:pt idx="647">
                  <c:v>893.06321428571232</c:v>
                </c:pt>
                <c:pt idx="648">
                  <c:v>893.255</c:v>
                </c:pt>
                <c:pt idx="649">
                  <c:v>893.44678571428597</c:v>
                </c:pt>
                <c:pt idx="650">
                  <c:v>893.63857142857216</c:v>
                </c:pt>
                <c:pt idx="651">
                  <c:v>893.830357142857</c:v>
                </c:pt>
                <c:pt idx="652">
                  <c:v>894.02214285714308</c:v>
                </c:pt>
                <c:pt idx="653">
                  <c:v>894.21392857142905</c:v>
                </c:pt>
                <c:pt idx="654">
                  <c:v>894.40571428571297</c:v>
                </c:pt>
                <c:pt idx="655">
                  <c:v>894.59749999999997</c:v>
                </c:pt>
                <c:pt idx="656">
                  <c:v>894.78928571428605</c:v>
                </c:pt>
                <c:pt idx="657">
                  <c:v>894.98107142857202</c:v>
                </c:pt>
                <c:pt idx="658">
                  <c:v>895.17285714285754</c:v>
                </c:pt>
                <c:pt idx="659">
                  <c:v>895.36464285714294</c:v>
                </c:pt>
                <c:pt idx="660">
                  <c:v>895.55642857142846</c:v>
                </c:pt>
                <c:pt idx="661">
                  <c:v>895.74821428571272</c:v>
                </c:pt>
                <c:pt idx="662">
                  <c:v>895.93999999999949</c:v>
                </c:pt>
                <c:pt idx="663">
                  <c:v>896.13178571428602</c:v>
                </c:pt>
                <c:pt idx="664">
                  <c:v>896.32357142857302</c:v>
                </c:pt>
                <c:pt idx="665">
                  <c:v>896.51535714285751</c:v>
                </c:pt>
                <c:pt idx="666">
                  <c:v>896.70714285714303</c:v>
                </c:pt>
                <c:pt idx="667">
                  <c:v>896.898928571429</c:v>
                </c:pt>
                <c:pt idx="668">
                  <c:v>897.09071428571349</c:v>
                </c:pt>
                <c:pt idx="669">
                  <c:v>897.28250000000003</c:v>
                </c:pt>
                <c:pt idx="670">
                  <c:v>897.474285714286</c:v>
                </c:pt>
                <c:pt idx="671">
                  <c:v>897.66607142857254</c:v>
                </c:pt>
                <c:pt idx="672">
                  <c:v>897.85785714285646</c:v>
                </c:pt>
                <c:pt idx="673">
                  <c:v>898.049642857143</c:v>
                </c:pt>
                <c:pt idx="674">
                  <c:v>898.24142857142897</c:v>
                </c:pt>
                <c:pt idx="675">
                  <c:v>898.43321428571232</c:v>
                </c:pt>
                <c:pt idx="676">
                  <c:v>898.625</c:v>
                </c:pt>
                <c:pt idx="677">
                  <c:v>898.81678571428597</c:v>
                </c:pt>
                <c:pt idx="678">
                  <c:v>899.0085714285724</c:v>
                </c:pt>
                <c:pt idx="679">
                  <c:v>899.20035714285802</c:v>
                </c:pt>
                <c:pt idx="680">
                  <c:v>899.39214285714309</c:v>
                </c:pt>
                <c:pt idx="681">
                  <c:v>899.58392857142951</c:v>
                </c:pt>
                <c:pt idx="682">
                  <c:v>899.775714285714</c:v>
                </c:pt>
                <c:pt idx="683">
                  <c:v>899.96749999999849</c:v>
                </c:pt>
                <c:pt idx="684">
                  <c:v>900.15928571428606</c:v>
                </c:pt>
                <c:pt idx="685">
                  <c:v>900.351071428571</c:v>
                </c:pt>
                <c:pt idx="686">
                  <c:v>900.54285714285697</c:v>
                </c:pt>
                <c:pt idx="687">
                  <c:v>900.73464285714351</c:v>
                </c:pt>
                <c:pt idx="688">
                  <c:v>900.92642857142846</c:v>
                </c:pt>
                <c:pt idx="689">
                  <c:v>901.11821428571272</c:v>
                </c:pt>
                <c:pt idx="690">
                  <c:v>901.31</c:v>
                </c:pt>
                <c:pt idx="691">
                  <c:v>901.50178571428603</c:v>
                </c:pt>
                <c:pt idx="692">
                  <c:v>901.69357142857302</c:v>
                </c:pt>
                <c:pt idx="693">
                  <c:v>901.88535714285695</c:v>
                </c:pt>
                <c:pt idx="694">
                  <c:v>902.07714285714303</c:v>
                </c:pt>
                <c:pt idx="695">
                  <c:v>902.268928571429</c:v>
                </c:pt>
                <c:pt idx="696">
                  <c:v>902.46071428571258</c:v>
                </c:pt>
                <c:pt idx="697">
                  <c:v>902.65249999999946</c:v>
                </c:pt>
                <c:pt idx="698">
                  <c:v>902.84428571428487</c:v>
                </c:pt>
                <c:pt idx="699">
                  <c:v>903.03607142857254</c:v>
                </c:pt>
                <c:pt idx="700">
                  <c:v>903.22785714285703</c:v>
                </c:pt>
                <c:pt idx="701">
                  <c:v>903.419642857143</c:v>
                </c:pt>
                <c:pt idx="702">
                  <c:v>903.61142857142897</c:v>
                </c:pt>
                <c:pt idx="703">
                  <c:v>903.80321428571244</c:v>
                </c:pt>
                <c:pt idx="704">
                  <c:v>903.995</c:v>
                </c:pt>
                <c:pt idx="705">
                  <c:v>904.18678571428654</c:v>
                </c:pt>
                <c:pt idx="706">
                  <c:v>904.37857142857251</c:v>
                </c:pt>
                <c:pt idx="707">
                  <c:v>904.57035714285803</c:v>
                </c:pt>
                <c:pt idx="708">
                  <c:v>904.76214285714309</c:v>
                </c:pt>
                <c:pt idx="709">
                  <c:v>904.95392857142849</c:v>
                </c:pt>
                <c:pt idx="710">
                  <c:v>905.14571428571298</c:v>
                </c:pt>
                <c:pt idx="711">
                  <c:v>905.3374999999985</c:v>
                </c:pt>
                <c:pt idx="712">
                  <c:v>905.52928571428549</c:v>
                </c:pt>
                <c:pt idx="713">
                  <c:v>905.72107142857215</c:v>
                </c:pt>
                <c:pt idx="714">
                  <c:v>905.91285714285698</c:v>
                </c:pt>
                <c:pt idx="715">
                  <c:v>906.10464285714352</c:v>
                </c:pt>
                <c:pt idx="716">
                  <c:v>906.29642857142903</c:v>
                </c:pt>
                <c:pt idx="717">
                  <c:v>906.48821428571296</c:v>
                </c:pt>
                <c:pt idx="718">
                  <c:v>906.68000000000052</c:v>
                </c:pt>
                <c:pt idx="719">
                  <c:v>906.87178571428603</c:v>
                </c:pt>
                <c:pt idx="720">
                  <c:v>907.06357142857155</c:v>
                </c:pt>
                <c:pt idx="721">
                  <c:v>907.25535714285695</c:v>
                </c:pt>
                <c:pt idx="722">
                  <c:v>907.44714285714292</c:v>
                </c:pt>
                <c:pt idx="723">
                  <c:v>907.63892857142901</c:v>
                </c:pt>
                <c:pt idx="724">
                  <c:v>907.83071428571247</c:v>
                </c:pt>
                <c:pt idx="725">
                  <c:v>908.02249999999947</c:v>
                </c:pt>
                <c:pt idx="726">
                  <c:v>908.21428571428601</c:v>
                </c:pt>
                <c:pt idx="727">
                  <c:v>908.40607142857255</c:v>
                </c:pt>
                <c:pt idx="728">
                  <c:v>908.59785714285704</c:v>
                </c:pt>
                <c:pt idx="729">
                  <c:v>908.78964285714414</c:v>
                </c:pt>
                <c:pt idx="730">
                  <c:v>908.98142857142898</c:v>
                </c:pt>
                <c:pt idx="731">
                  <c:v>909.17321428571347</c:v>
                </c:pt>
                <c:pt idx="732">
                  <c:v>909.36499999999887</c:v>
                </c:pt>
                <c:pt idx="733">
                  <c:v>909.55678571428598</c:v>
                </c:pt>
                <c:pt idx="734">
                  <c:v>909.74857142857252</c:v>
                </c:pt>
                <c:pt idx="735">
                  <c:v>909.94035714285701</c:v>
                </c:pt>
                <c:pt idx="736">
                  <c:v>910.13214285714309</c:v>
                </c:pt>
                <c:pt idx="737">
                  <c:v>910.32392857142838</c:v>
                </c:pt>
                <c:pt idx="738">
                  <c:v>910.51571428571299</c:v>
                </c:pt>
                <c:pt idx="739">
                  <c:v>910.70749999999998</c:v>
                </c:pt>
                <c:pt idx="740">
                  <c:v>910.89928571428538</c:v>
                </c:pt>
                <c:pt idx="741">
                  <c:v>911.09107142857215</c:v>
                </c:pt>
                <c:pt idx="742">
                  <c:v>911.28285714285755</c:v>
                </c:pt>
                <c:pt idx="743">
                  <c:v>911.47464285714352</c:v>
                </c:pt>
                <c:pt idx="744">
                  <c:v>911.66642857142847</c:v>
                </c:pt>
                <c:pt idx="745">
                  <c:v>911.85821428571217</c:v>
                </c:pt>
                <c:pt idx="746">
                  <c:v>912.05</c:v>
                </c:pt>
                <c:pt idx="747">
                  <c:v>912.24178571428604</c:v>
                </c:pt>
                <c:pt idx="748">
                  <c:v>912.43357142857155</c:v>
                </c:pt>
                <c:pt idx="749">
                  <c:v>912.62535714285752</c:v>
                </c:pt>
                <c:pt idx="750">
                  <c:v>912.81714285714293</c:v>
                </c:pt>
                <c:pt idx="751">
                  <c:v>913.00892857142901</c:v>
                </c:pt>
                <c:pt idx="752">
                  <c:v>913.20071428571396</c:v>
                </c:pt>
                <c:pt idx="753">
                  <c:v>913.39249999999947</c:v>
                </c:pt>
                <c:pt idx="754">
                  <c:v>913.58428571428601</c:v>
                </c:pt>
                <c:pt idx="755">
                  <c:v>913.77607142857369</c:v>
                </c:pt>
                <c:pt idx="756">
                  <c:v>913.96785714285647</c:v>
                </c:pt>
                <c:pt idx="757">
                  <c:v>914.15964285714301</c:v>
                </c:pt>
                <c:pt idx="758">
                  <c:v>914.35142857142796</c:v>
                </c:pt>
                <c:pt idx="759">
                  <c:v>914.54321428571245</c:v>
                </c:pt>
                <c:pt idx="760">
                  <c:v>914.73500000000001</c:v>
                </c:pt>
                <c:pt idx="761">
                  <c:v>914.92678571428598</c:v>
                </c:pt>
                <c:pt idx="762">
                  <c:v>915.11857142857252</c:v>
                </c:pt>
                <c:pt idx="763">
                  <c:v>915.31035714285701</c:v>
                </c:pt>
                <c:pt idx="764">
                  <c:v>915.5021428571431</c:v>
                </c:pt>
                <c:pt idx="765">
                  <c:v>915.69392857142952</c:v>
                </c:pt>
                <c:pt idx="766">
                  <c:v>915.88571428571299</c:v>
                </c:pt>
                <c:pt idx="767">
                  <c:v>916.07749999999999</c:v>
                </c:pt>
                <c:pt idx="768">
                  <c:v>916.26928571428596</c:v>
                </c:pt>
                <c:pt idx="769">
                  <c:v>916.46107142857102</c:v>
                </c:pt>
                <c:pt idx="770">
                  <c:v>916.65285714285699</c:v>
                </c:pt>
                <c:pt idx="771">
                  <c:v>916.84464285714307</c:v>
                </c:pt>
                <c:pt idx="772">
                  <c:v>917.03642857142847</c:v>
                </c:pt>
                <c:pt idx="773">
                  <c:v>917.22821428571297</c:v>
                </c:pt>
                <c:pt idx="774">
                  <c:v>917.42</c:v>
                </c:pt>
                <c:pt idx="775">
                  <c:v>917.61178571428604</c:v>
                </c:pt>
                <c:pt idx="776">
                  <c:v>917.80357142857201</c:v>
                </c:pt>
                <c:pt idx="777">
                  <c:v>917.99535714285753</c:v>
                </c:pt>
                <c:pt idx="778">
                  <c:v>918.18714285714304</c:v>
                </c:pt>
                <c:pt idx="779">
                  <c:v>918.37892857142901</c:v>
                </c:pt>
                <c:pt idx="780">
                  <c:v>918.57071428571396</c:v>
                </c:pt>
                <c:pt idx="781">
                  <c:v>918.76249999999948</c:v>
                </c:pt>
                <c:pt idx="782">
                  <c:v>918.95428571428499</c:v>
                </c:pt>
                <c:pt idx="783">
                  <c:v>919.14607142857255</c:v>
                </c:pt>
                <c:pt idx="784">
                  <c:v>919.33785714285648</c:v>
                </c:pt>
                <c:pt idx="785">
                  <c:v>919.52964285714302</c:v>
                </c:pt>
                <c:pt idx="786">
                  <c:v>919.72142857142899</c:v>
                </c:pt>
                <c:pt idx="787">
                  <c:v>919.91321428571246</c:v>
                </c:pt>
                <c:pt idx="788">
                  <c:v>920.10500000000002</c:v>
                </c:pt>
                <c:pt idx="789">
                  <c:v>920.29678571428701</c:v>
                </c:pt>
                <c:pt idx="790">
                  <c:v>920.48857142857344</c:v>
                </c:pt>
                <c:pt idx="791">
                  <c:v>920.68035714285804</c:v>
                </c:pt>
                <c:pt idx="792">
                  <c:v>920.8721428571431</c:v>
                </c:pt>
                <c:pt idx="793">
                  <c:v>921.06392857142896</c:v>
                </c:pt>
                <c:pt idx="794">
                  <c:v>921.255714285713</c:v>
                </c:pt>
                <c:pt idx="795">
                  <c:v>921.44749999999885</c:v>
                </c:pt>
                <c:pt idx="796">
                  <c:v>921.63928571428596</c:v>
                </c:pt>
                <c:pt idx="797">
                  <c:v>921.83107142857102</c:v>
                </c:pt>
                <c:pt idx="798">
                  <c:v>922.02285714285699</c:v>
                </c:pt>
                <c:pt idx="799">
                  <c:v>922.21464285714353</c:v>
                </c:pt>
                <c:pt idx="800">
                  <c:v>922.40642857142848</c:v>
                </c:pt>
                <c:pt idx="801">
                  <c:v>922.59821428571297</c:v>
                </c:pt>
                <c:pt idx="802">
                  <c:v>922.79000000000053</c:v>
                </c:pt>
                <c:pt idx="803">
                  <c:v>922.98178571428605</c:v>
                </c:pt>
                <c:pt idx="804">
                  <c:v>923.17357142857315</c:v>
                </c:pt>
                <c:pt idx="805">
                  <c:v>923.36535714285696</c:v>
                </c:pt>
                <c:pt idx="806">
                  <c:v>923.55714285714294</c:v>
                </c:pt>
                <c:pt idx="807">
                  <c:v>923.74892857142902</c:v>
                </c:pt>
                <c:pt idx="808">
                  <c:v>923.94071428571272</c:v>
                </c:pt>
                <c:pt idx="809">
                  <c:v>924.13249999999948</c:v>
                </c:pt>
                <c:pt idx="810">
                  <c:v>924.324285714285</c:v>
                </c:pt>
                <c:pt idx="811">
                  <c:v>924.51607142857301</c:v>
                </c:pt>
                <c:pt idx="812">
                  <c:v>924.70785714285705</c:v>
                </c:pt>
                <c:pt idx="813">
                  <c:v>924.89964285714302</c:v>
                </c:pt>
                <c:pt idx="814">
                  <c:v>925.09142857142899</c:v>
                </c:pt>
                <c:pt idx="815">
                  <c:v>925.28321428571348</c:v>
                </c:pt>
                <c:pt idx="816">
                  <c:v>925.47500000000002</c:v>
                </c:pt>
                <c:pt idx="817">
                  <c:v>925.66678571428599</c:v>
                </c:pt>
                <c:pt idx="818">
                  <c:v>925.85857142857253</c:v>
                </c:pt>
                <c:pt idx="819">
                  <c:v>926.05035714285702</c:v>
                </c:pt>
                <c:pt idx="820">
                  <c:v>926.24214285714311</c:v>
                </c:pt>
                <c:pt idx="821">
                  <c:v>926.43392857142896</c:v>
                </c:pt>
                <c:pt idx="822">
                  <c:v>926.62571428571346</c:v>
                </c:pt>
                <c:pt idx="823">
                  <c:v>926.81749999999886</c:v>
                </c:pt>
                <c:pt idx="824">
                  <c:v>927.00928571428597</c:v>
                </c:pt>
                <c:pt idx="825">
                  <c:v>927.20107142857341</c:v>
                </c:pt>
                <c:pt idx="826">
                  <c:v>927.392857142857</c:v>
                </c:pt>
                <c:pt idx="827">
                  <c:v>927.58464285714354</c:v>
                </c:pt>
                <c:pt idx="828">
                  <c:v>927.77642857142905</c:v>
                </c:pt>
                <c:pt idx="829">
                  <c:v>927.96821428571218</c:v>
                </c:pt>
                <c:pt idx="830">
                  <c:v>928.16</c:v>
                </c:pt>
                <c:pt idx="831">
                  <c:v>928.35178571428548</c:v>
                </c:pt>
                <c:pt idx="832">
                  <c:v>928.54357142857305</c:v>
                </c:pt>
                <c:pt idx="833">
                  <c:v>928.73535714285754</c:v>
                </c:pt>
                <c:pt idx="834">
                  <c:v>928.92714285714294</c:v>
                </c:pt>
                <c:pt idx="835">
                  <c:v>929.11892857142902</c:v>
                </c:pt>
                <c:pt idx="836">
                  <c:v>929.31071428571272</c:v>
                </c:pt>
                <c:pt idx="837">
                  <c:v>929.50249999999949</c:v>
                </c:pt>
                <c:pt idx="838">
                  <c:v>929.69428571428602</c:v>
                </c:pt>
                <c:pt idx="839">
                  <c:v>929.88607142857302</c:v>
                </c:pt>
                <c:pt idx="840">
                  <c:v>930.07785714285751</c:v>
                </c:pt>
                <c:pt idx="841">
                  <c:v>930.26964285714303</c:v>
                </c:pt>
                <c:pt idx="842">
                  <c:v>930.46142857142797</c:v>
                </c:pt>
                <c:pt idx="843">
                  <c:v>930.65321428571258</c:v>
                </c:pt>
                <c:pt idx="844">
                  <c:v>930.84499999999946</c:v>
                </c:pt>
                <c:pt idx="845">
                  <c:v>931.036785714286</c:v>
                </c:pt>
                <c:pt idx="846">
                  <c:v>931.22857142857356</c:v>
                </c:pt>
                <c:pt idx="847">
                  <c:v>931.42035714285703</c:v>
                </c:pt>
                <c:pt idx="848">
                  <c:v>931.612142857143</c:v>
                </c:pt>
                <c:pt idx="849">
                  <c:v>931.80392857142897</c:v>
                </c:pt>
                <c:pt idx="850">
                  <c:v>931.99571428571448</c:v>
                </c:pt>
                <c:pt idx="851">
                  <c:v>932.1875</c:v>
                </c:pt>
                <c:pt idx="852">
                  <c:v>932.37928571428597</c:v>
                </c:pt>
                <c:pt idx="853">
                  <c:v>932.57107142857342</c:v>
                </c:pt>
                <c:pt idx="854">
                  <c:v>932.762857142857</c:v>
                </c:pt>
                <c:pt idx="855">
                  <c:v>932.95464285714309</c:v>
                </c:pt>
                <c:pt idx="856">
                  <c:v>933.14642857142906</c:v>
                </c:pt>
                <c:pt idx="857">
                  <c:v>933.33821428571298</c:v>
                </c:pt>
                <c:pt idx="858">
                  <c:v>933.53</c:v>
                </c:pt>
                <c:pt idx="859">
                  <c:v>933.72178571428651</c:v>
                </c:pt>
                <c:pt idx="860">
                  <c:v>933.91357142857305</c:v>
                </c:pt>
                <c:pt idx="861">
                  <c:v>934.10535714285754</c:v>
                </c:pt>
                <c:pt idx="862">
                  <c:v>934.29714285714351</c:v>
                </c:pt>
                <c:pt idx="863">
                  <c:v>934.48892857142903</c:v>
                </c:pt>
                <c:pt idx="864">
                  <c:v>934.680714285715</c:v>
                </c:pt>
                <c:pt idx="865">
                  <c:v>934.87249999999949</c:v>
                </c:pt>
                <c:pt idx="866">
                  <c:v>935.06428571428546</c:v>
                </c:pt>
                <c:pt idx="867">
                  <c:v>935.25607142857302</c:v>
                </c:pt>
                <c:pt idx="868">
                  <c:v>935.44785714285649</c:v>
                </c:pt>
                <c:pt idx="869">
                  <c:v>935.63964285714303</c:v>
                </c:pt>
                <c:pt idx="870">
                  <c:v>935.83142857142798</c:v>
                </c:pt>
                <c:pt idx="871">
                  <c:v>936.02321428571349</c:v>
                </c:pt>
                <c:pt idx="872">
                  <c:v>936.21500000000003</c:v>
                </c:pt>
                <c:pt idx="873">
                  <c:v>936.406785714286</c:v>
                </c:pt>
                <c:pt idx="874">
                  <c:v>936.59857142857345</c:v>
                </c:pt>
                <c:pt idx="875">
                  <c:v>936.79035714285828</c:v>
                </c:pt>
                <c:pt idx="876">
                  <c:v>936.982142857143</c:v>
                </c:pt>
                <c:pt idx="877">
                  <c:v>937.17392857142954</c:v>
                </c:pt>
                <c:pt idx="878">
                  <c:v>937.36571428571335</c:v>
                </c:pt>
                <c:pt idx="879">
                  <c:v>937.55749999999887</c:v>
                </c:pt>
                <c:pt idx="880">
                  <c:v>937.74928571428597</c:v>
                </c:pt>
                <c:pt idx="881">
                  <c:v>937.94107142857195</c:v>
                </c:pt>
                <c:pt idx="882">
                  <c:v>938.13285714285701</c:v>
                </c:pt>
                <c:pt idx="883">
                  <c:v>938.32464285714309</c:v>
                </c:pt>
                <c:pt idx="884">
                  <c:v>938.51642857142849</c:v>
                </c:pt>
                <c:pt idx="885">
                  <c:v>938.70821428571446</c:v>
                </c:pt>
                <c:pt idx="886">
                  <c:v>938.9</c:v>
                </c:pt>
                <c:pt idx="887">
                  <c:v>939.09178571428595</c:v>
                </c:pt>
                <c:pt idx="888">
                  <c:v>939.28357142857385</c:v>
                </c:pt>
                <c:pt idx="889">
                  <c:v>939.47535714285755</c:v>
                </c:pt>
                <c:pt idx="890">
                  <c:v>939.66714285714295</c:v>
                </c:pt>
                <c:pt idx="891">
                  <c:v>939.85892857142846</c:v>
                </c:pt>
                <c:pt idx="892">
                  <c:v>940.05071428571387</c:v>
                </c:pt>
                <c:pt idx="893">
                  <c:v>940.24249999999938</c:v>
                </c:pt>
                <c:pt idx="894">
                  <c:v>940.43428571428547</c:v>
                </c:pt>
                <c:pt idx="895">
                  <c:v>940.62607142857303</c:v>
                </c:pt>
                <c:pt idx="896">
                  <c:v>940.81785714285638</c:v>
                </c:pt>
                <c:pt idx="897">
                  <c:v>941.00964285714304</c:v>
                </c:pt>
                <c:pt idx="898">
                  <c:v>941.20142857142901</c:v>
                </c:pt>
                <c:pt idx="899">
                  <c:v>941.3932142857135</c:v>
                </c:pt>
                <c:pt idx="900">
                  <c:v>941.58500000000004</c:v>
                </c:pt>
                <c:pt idx="901">
                  <c:v>941.77678571428714</c:v>
                </c:pt>
                <c:pt idx="902">
                  <c:v>941.96857142857255</c:v>
                </c:pt>
                <c:pt idx="903">
                  <c:v>942.16035714285704</c:v>
                </c:pt>
                <c:pt idx="904">
                  <c:v>942.35214285714289</c:v>
                </c:pt>
                <c:pt idx="905">
                  <c:v>942.54392857142898</c:v>
                </c:pt>
                <c:pt idx="906">
                  <c:v>942.73571428571449</c:v>
                </c:pt>
                <c:pt idx="907">
                  <c:v>942.92749999999887</c:v>
                </c:pt>
                <c:pt idx="908">
                  <c:v>943.11928571428598</c:v>
                </c:pt>
                <c:pt idx="909">
                  <c:v>943.31107142857195</c:v>
                </c:pt>
                <c:pt idx="910">
                  <c:v>943.50285714285701</c:v>
                </c:pt>
                <c:pt idx="911">
                  <c:v>943.69464285714355</c:v>
                </c:pt>
                <c:pt idx="912">
                  <c:v>943.88642857142838</c:v>
                </c:pt>
                <c:pt idx="913">
                  <c:v>944.07821428571447</c:v>
                </c:pt>
                <c:pt idx="914">
                  <c:v>944.27000000000055</c:v>
                </c:pt>
                <c:pt idx="915">
                  <c:v>944.46178571428538</c:v>
                </c:pt>
                <c:pt idx="916">
                  <c:v>944.65357142857329</c:v>
                </c:pt>
                <c:pt idx="917">
                  <c:v>944.84535714285698</c:v>
                </c:pt>
                <c:pt idx="918">
                  <c:v>945.03714285714295</c:v>
                </c:pt>
                <c:pt idx="919">
                  <c:v>945.22892857142904</c:v>
                </c:pt>
                <c:pt idx="920">
                  <c:v>945.42071428571387</c:v>
                </c:pt>
                <c:pt idx="921">
                  <c:v>945.61249999999939</c:v>
                </c:pt>
                <c:pt idx="922">
                  <c:v>945.80428571428547</c:v>
                </c:pt>
                <c:pt idx="923">
                  <c:v>945.99607142857303</c:v>
                </c:pt>
                <c:pt idx="924">
                  <c:v>946.18785714285752</c:v>
                </c:pt>
                <c:pt idx="925">
                  <c:v>946.37964285714304</c:v>
                </c:pt>
                <c:pt idx="926">
                  <c:v>946.57142857142901</c:v>
                </c:pt>
                <c:pt idx="927">
                  <c:v>946.76321428571362</c:v>
                </c:pt>
                <c:pt idx="928">
                  <c:v>946.95499999999947</c:v>
                </c:pt>
                <c:pt idx="929">
                  <c:v>947.14678571428601</c:v>
                </c:pt>
                <c:pt idx="930">
                  <c:v>947.33857142857255</c:v>
                </c:pt>
                <c:pt idx="931">
                  <c:v>947.53035714285704</c:v>
                </c:pt>
                <c:pt idx="932">
                  <c:v>947.72214285714301</c:v>
                </c:pt>
                <c:pt idx="933">
                  <c:v>947.91392857142898</c:v>
                </c:pt>
                <c:pt idx="934">
                  <c:v>948.10571428571438</c:v>
                </c:pt>
                <c:pt idx="935">
                  <c:v>948.29750000000001</c:v>
                </c:pt>
              </c:numCache>
            </c:numRef>
          </c:yVal>
        </c:ser>
        <c:ser>
          <c:idx val="7"/>
          <c:order val="6"/>
          <c:tx>
            <c:v>Plasma + 1 IU/ml Heparin</c:v>
          </c:tx>
          <c:spPr>
            <a:ln w="25400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Sheet1!$H$1:$H$936</c:f>
              <c:numCache>
                <c:formatCode>General</c:formatCode>
                <c:ptCount val="936"/>
                <c:pt idx="0">
                  <c:v>0</c:v>
                </c:pt>
                <c:pt idx="1">
                  <c:v>40</c:v>
                </c:pt>
                <c:pt idx="2">
                  <c:v>46</c:v>
                </c:pt>
                <c:pt idx="3">
                  <c:v>54</c:v>
                </c:pt>
                <c:pt idx="4">
                  <c:v>60</c:v>
                </c:pt>
                <c:pt idx="5">
                  <c:v>63</c:v>
                </c:pt>
                <c:pt idx="6">
                  <c:v>68</c:v>
                </c:pt>
                <c:pt idx="7">
                  <c:v>70</c:v>
                </c:pt>
                <c:pt idx="8">
                  <c:v>75</c:v>
                </c:pt>
                <c:pt idx="9">
                  <c:v>79</c:v>
                </c:pt>
                <c:pt idx="10">
                  <c:v>81</c:v>
                </c:pt>
                <c:pt idx="11">
                  <c:v>47</c:v>
                </c:pt>
                <c:pt idx="12">
                  <c:v>-29.5</c:v>
                </c:pt>
                <c:pt idx="13">
                  <c:v>-106</c:v>
                </c:pt>
                <c:pt idx="14">
                  <c:v>-108</c:v>
                </c:pt>
                <c:pt idx="15">
                  <c:v>-95</c:v>
                </c:pt>
                <c:pt idx="16">
                  <c:v>-92</c:v>
                </c:pt>
                <c:pt idx="17">
                  <c:v>-76</c:v>
                </c:pt>
                <c:pt idx="18">
                  <c:v>-78</c:v>
                </c:pt>
                <c:pt idx="19">
                  <c:v>-82</c:v>
                </c:pt>
                <c:pt idx="20">
                  <c:v>-84</c:v>
                </c:pt>
                <c:pt idx="21">
                  <c:v>-88</c:v>
                </c:pt>
                <c:pt idx="22">
                  <c:v>-90</c:v>
                </c:pt>
                <c:pt idx="23">
                  <c:v>-94</c:v>
                </c:pt>
                <c:pt idx="24">
                  <c:v>-98</c:v>
                </c:pt>
                <c:pt idx="25">
                  <c:v>-100</c:v>
                </c:pt>
                <c:pt idx="26">
                  <c:v>-104</c:v>
                </c:pt>
                <c:pt idx="27">
                  <c:v>-106</c:v>
                </c:pt>
                <c:pt idx="28">
                  <c:v>-108</c:v>
                </c:pt>
                <c:pt idx="29">
                  <c:v>-110</c:v>
                </c:pt>
                <c:pt idx="30">
                  <c:v>-112</c:v>
                </c:pt>
                <c:pt idx="31">
                  <c:v>-114</c:v>
                </c:pt>
                <c:pt idx="32">
                  <c:v>-116</c:v>
                </c:pt>
                <c:pt idx="33">
                  <c:v>-116</c:v>
                </c:pt>
                <c:pt idx="34">
                  <c:v>-118</c:v>
                </c:pt>
                <c:pt idx="35">
                  <c:v>-118</c:v>
                </c:pt>
                <c:pt idx="36">
                  <c:v>-120</c:v>
                </c:pt>
                <c:pt idx="37">
                  <c:v>-122</c:v>
                </c:pt>
                <c:pt idx="38">
                  <c:v>-122</c:v>
                </c:pt>
                <c:pt idx="39">
                  <c:v>-124</c:v>
                </c:pt>
                <c:pt idx="40">
                  <c:v>-126</c:v>
                </c:pt>
                <c:pt idx="41">
                  <c:v>-127</c:v>
                </c:pt>
                <c:pt idx="42">
                  <c:v>-128</c:v>
                </c:pt>
                <c:pt idx="43">
                  <c:v>-130</c:v>
                </c:pt>
                <c:pt idx="44">
                  <c:v>-130</c:v>
                </c:pt>
                <c:pt idx="45">
                  <c:v>-132</c:v>
                </c:pt>
                <c:pt idx="46">
                  <c:v>-134</c:v>
                </c:pt>
                <c:pt idx="47">
                  <c:v>-134</c:v>
                </c:pt>
                <c:pt idx="48">
                  <c:v>-136</c:v>
                </c:pt>
                <c:pt idx="49">
                  <c:v>-136</c:v>
                </c:pt>
                <c:pt idx="50">
                  <c:v>-138</c:v>
                </c:pt>
                <c:pt idx="51">
                  <c:v>-139</c:v>
                </c:pt>
                <c:pt idx="52">
                  <c:v>-141</c:v>
                </c:pt>
                <c:pt idx="53">
                  <c:v>-142</c:v>
                </c:pt>
                <c:pt idx="54">
                  <c:v>-143</c:v>
                </c:pt>
                <c:pt idx="55">
                  <c:v>-144</c:v>
                </c:pt>
                <c:pt idx="56">
                  <c:v>-144</c:v>
                </c:pt>
                <c:pt idx="57">
                  <c:v>-146</c:v>
                </c:pt>
                <c:pt idx="58">
                  <c:v>-146</c:v>
                </c:pt>
                <c:pt idx="59">
                  <c:v>-148</c:v>
                </c:pt>
                <c:pt idx="60">
                  <c:v>-148</c:v>
                </c:pt>
                <c:pt idx="61">
                  <c:v>-150</c:v>
                </c:pt>
                <c:pt idx="62">
                  <c:v>-150</c:v>
                </c:pt>
                <c:pt idx="63">
                  <c:v>-151</c:v>
                </c:pt>
                <c:pt idx="64">
                  <c:v>-152</c:v>
                </c:pt>
                <c:pt idx="65">
                  <c:v>-152</c:v>
                </c:pt>
                <c:pt idx="66">
                  <c:v>-153</c:v>
                </c:pt>
                <c:pt idx="67">
                  <c:v>-154</c:v>
                </c:pt>
                <c:pt idx="68">
                  <c:v>-154</c:v>
                </c:pt>
                <c:pt idx="69">
                  <c:v>-155</c:v>
                </c:pt>
                <c:pt idx="70">
                  <c:v>-156</c:v>
                </c:pt>
                <c:pt idx="71">
                  <c:v>-156</c:v>
                </c:pt>
                <c:pt idx="72">
                  <c:v>-157</c:v>
                </c:pt>
                <c:pt idx="73">
                  <c:v>-158</c:v>
                </c:pt>
                <c:pt idx="74">
                  <c:v>-158</c:v>
                </c:pt>
                <c:pt idx="75">
                  <c:v>-158</c:v>
                </c:pt>
                <c:pt idx="76">
                  <c:v>-160</c:v>
                </c:pt>
                <c:pt idx="77">
                  <c:v>-160</c:v>
                </c:pt>
                <c:pt idx="78">
                  <c:v>-160</c:v>
                </c:pt>
                <c:pt idx="79">
                  <c:v>-161</c:v>
                </c:pt>
                <c:pt idx="80">
                  <c:v>-162</c:v>
                </c:pt>
                <c:pt idx="81">
                  <c:v>-162</c:v>
                </c:pt>
                <c:pt idx="82">
                  <c:v>-162</c:v>
                </c:pt>
                <c:pt idx="83">
                  <c:v>-163</c:v>
                </c:pt>
                <c:pt idx="84">
                  <c:v>-164</c:v>
                </c:pt>
                <c:pt idx="85">
                  <c:v>-164</c:v>
                </c:pt>
                <c:pt idx="86">
                  <c:v>-164</c:v>
                </c:pt>
                <c:pt idx="87">
                  <c:v>-164</c:v>
                </c:pt>
                <c:pt idx="88">
                  <c:v>-165</c:v>
                </c:pt>
                <c:pt idx="89">
                  <c:v>-166</c:v>
                </c:pt>
                <c:pt idx="90">
                  <c:v>-166</c:v>
                </c:pt>
                <c:pt idx="91">
                  <c:v>-167</c:v>
                </c:pt>
                <c:pt idx="92">
                  <c:v>-168</c:v>
                </c:pt>
                <c:pt idx="93">
                  <c:v>-169</c:v>
                </c:pt>
                <c:pt idx="94">
                  <c:v>-170</c:v>
                </c:pt>
                <c:pt idx="95">
                  <c:v>-171</c:v>
                </c:pt>
                <c:pt idx="96">
                  <c:v>-172</c:v>
                </c:pt>
                <c:pt idx="97">
                  <c:v>-173</c:v>
                </c:pt>
                <c:pt idx="98">
                  <c:v>-174</c:v>
                </c:pt>
                <c:pt idx="99">
                  <c:v>-175</c:v>
                </c:pt>
                <c:pt idx="100">
                  <c:v>-176</c:v>
                </c:pt>
                <c:pt idx="101">
                  <c:v>-178</c:v>
                </c:pt>
                <c:pt idx="102">
                  <c:v>-180</c:v>
                </c:pt>
                <c:pt idx="103">
                  <c:v>-180</c:v>
                </c:pt>
                <c:pt idx="104">
                  <c:v>-183</c:v>
                </c:pt>
                <c:pt idx="105">
                  <c:v>-184</c:v>
                </c:pt>
                <c:pt idx="106">
                  <c:v>-185</c:v>
                </c:pt>
                <c:pt idx="107">
                  <c:v>-186</c:v>
                </c:pt>
                <c:pt idx="108">
                  <c:v>-188</c:v>
                </c:pt>
                <c:pt idx="109">
                  <c:v>-188</c:v>
                </c:pt>
                <c:pt idx="110">
                  <c:v>-190</c:v>
                </c:pt>
                <c:pt idx="111">
                  <c:v>-190</c:v>
                </c:pt>
                <c:pt idx="112">
                  <c:v>-191</c:v>
                </c:pt>
                <c:pt idx="113">
                  <c:v>-192</c:v>
                </c:pt>
                <c:pt idx="114">
                  <c:v>-193</c:v>
                </c:pt>
                <c:pt idx="115">
                  <c:v>-193</c:v>
                </c:pt>
                <c:pt idx="116">
                  <c:v>-194</c:v>
                </c:pt>
                <c:pt idx="117">
                  <c:v>-196</c:v>
                </c:pt>
                <c:pt idx="118">
                  <c:v>-196</c:v>
                </c:pt>
                <c:pt idx="119">
                  <c:v>-197</c:v>
                </c:pt>
                <c:pt idx="120">
                  <c:v>-198</c:v>
                </c:pt>
                <c:pt idx="121">
                  <c:v>-198</c:v>
                </c:pt>
                <c:pt idx="122">
                  <c:v>-198</c:v>
                </c:pt>
                <c:pt idx="123">
                  <c:v>-199</c:v>
                </c:pt>
                <c:pt idx="124">
                  <c:v>-200</c:v>
                </c:pt>
                <c:pt idx="125">
                  <c:v>-200</c:v>
                </c:pt>
                <c:pt idx="126">
                  <c:v>-201</c:v>
                </c:pt>
                <c:pt idx="127">
                  <c:v>-202</c:v>
                </c:pt>
                <c:pt idx="128">
                  <c:v>-202</c:v>
                </c:pt>
                <c:pt idx="129">
                  <c:v>-202</c:v>
                </c:pt>
                <c:pt idx="130">
                  <c:v>-204</c:v>
                </c:pt>
                <c:pt idx="131">
                  <c:v>-204</c:v>
                </c:pt>
                <c:pt idx="132">
                  <c:v>-204</c:v>
                </c:pt>
                <c:pt idx="133">
                  <c:v>-205</c:v>
                </c:pt>
                <c:pt idx="134">
                  <c:v>-206</c:v>
                </c:pt>
                <c:pt idx="135">
                  <c:v>-206</c:v>
                </c:pt>
                <c:pt idx="136">
                  <c:v>-206</c:v>
                </c:pt>
                <c:pt idx="137">
                  <c:v>-207</c:v>
                </c:pt>
                <c:pt idx="138">
                  <c:v>-208</c:v>
                </c:pt>
                <c:pt idx="139">
                  <c:v>-208</c:v>
                </c:pt>
                <c:pt idx="140">
                  <c:v>-208</c:v>
                </c:pt>
                <c:pt idx="141">
                  <c:v>-209</c:v>
                </c:pt>
                <c:pt idx="142">
                  <c:v>-210</c:v>
                </c:pt>
                <c:pt idx="143">
                  <c:v>-210</c:v>
                </c:pt>
                <c:pt idx="144">
                  <c:v>-210</c:v>
                </c:pt>
                <c:pt idx="145">
                  <c:v>-211</c:v>
                </c:pt>
                <c:pt idx="146">
                  <c:v>-212</c:v>
                </c:pt>
                <c:pt idx="147">
                  <c:v>-212</c:v>
                </c:pt>
                <c:pt idx="148">
                  <c:v>-212</c:v>
                </c:pt>
                <c:pt idx="149">
                  <c:v>-212</c:v>
                </c:pt>
                <c:pt idx="150">
                  <c:v>-213</c:v>
                </c:pt>
                <c:pt idx="151">
                  <c:v>-214</c:v>
                </c:pt>
                <c:pt idx="152">
                  <c:v>-214</c:v>
                </c:pt>
                <c:pt idx="153">
                  <c:v>-214</c:v>
                </c:pt>
                <c:pt idx="154">
                  <c:v>-214</c:v>
                </c:pt>
                <c:pt idx="155">
                  <c:v>-215</c:v>
                </c:pt>
                <c:pt idx="156">
                  <c:v>-216</c:v>
                </c:pt>
                <c:pt idx="157">
                  <c:v>-216</c:v>
                </c:pt>
                <c:pt idx="158">
                  <c:v>-216</c:v>
                </c:pt>
                <c:pt idx="159">
                  <c:v>-216</c:v>
                </c:pt>
                <c:pt idx="160">
                  <c:v>-217</c:v>
                </c:pt>
                <c:pt idx="161">
                  <c:v>-217</c:v>
                </c:pt>
                <c:pt idx="162">
                  <c:v>-218</c:v>
                </c:pt>
                <c:pt idx="163">
                  <c:v>-218</c:v>
                </c:pt>
                <c:pt idx="164">
                  <c:v>-218</c:v>
                </c:pt>
                <c:pt idx="165">
                  <c:v>-219</c:v>
                </c:pt>
                <c:pt idx="166">
                  <c:v>-220</c:v>
                </c:pt>
                <c:pt idx="167">
                  <c:v>-220</c:v>
                </c:pt>
                <c:pt idx="168">
                  <c:v>-220</c:v>
                </c:pt>
                <c:pt idx="169">
                  <c:v>-220</c:v>
                </c:pt>
                <c:pt idx="170">
                  <c:v>-221</c:v>
                </c:pt>
                <c:pt idx="171">
                  <c:v>-221</c:v>
                </c:pt>
                <c:pt idx="172">
                  <c:v>-222</c:v>
                </c:pt>
                <c:pt idx="173">
                  <c:v>-222</c:v>
                </c:pt>
                <c:pt idx="174">
                  <c:v>-222</c:v>
                </c:pt>
                <c:pt idx="175">
                  <c:v>-223</c:v>
                </c:pt>
                <c:pt idx="176">
                  <c:v>-224</c:v>
                </c:pt>
                <c:pt idx="177">
                  <c:v>-224</c:v>
                </c:pt>
                <c:pt idx="178">
                  <c:v>-224</c:v>
                </c:pt>
                <c:pt idx="179">
                  <c:v>-224</c:v>
                </c:pt>
                <c:pt idx="180">
                  <c:v>-225</c:v>
                </c:pt>
                <c:pt idx="181">
                  <c:v>-226</c:v>
                </c:pt>
                <c:pt idx="182">
                  <c:v>-226</c:v>
                </c:pt>
                <c:pt idx="183">
                  <c:v>-226</c:v>
                </c:pt>
                <c:pt idx="184">
                  <c:v>-226</c:v>
                </c:pt>
                <c:pt idx="185">
                  <c:v>-227</c:v>
                </c:pt>
                <c:pt idx="186">
                  <c:v>-228</c:v>
                </c:pt>
                <c:pt idx="187">
                  <c:v>-228</c:v>
                </c:pt>
                <c:pt idx="188">
                  <c:v>-228</c:v>
                </c:pt>
                <c:pt idx="189">
                  <c:v>-228</c:v>
                </c:pt>
                <c:pt idx="190">
                  <c:v>-230</c:v>
                </c:pt>
                <c:pt idx="191">
                  <c:v>-229</c:v>
                </c:pt>
                <c:pt idx="192">
                  <c:v>-230</c:v>
                </c:pt>
                <c:pt idx="193">
                  <c:v>-230</c:v>
                </c:pt>
                <c:pt idx="194">
                  <c:v>-230</c:v>
                </c:pt>
                <c:pt idx="195">
                  <c:v>-231</c:v>
                </c:pt>
                <c:pt idx="196">
                  <c:v>-232</c:v>
                </c:pt>
                <c:pt idx="197">
                  <c:v>-232</c:v>
                </c:pt>
                <c:pt idx="198">
                  <c:v>-232</c:v>
                </c:pt>
                <c:pt idx="199">
                  <c:v>-233</c:v>
                </c:pt>
                <c:pt idx="200">
                  <c:v>-234</c:v>
                </c:pt>
                <c:pt idx="201">
                  <c:v>-234</c:v>
                </c:pt>
                <c:pt idx="202">
                  <c:v>-234</c:v>
                </c:pt>
                <c:pt idx="203">
                  <c:v>-234</c:v>
                </c:pt>
                <c:pt idx="204">
                  <c:v>-235</c:v>
                </c:pt>
                <c:pt idx="205">
                  <c:v>-236</c:v>
                </c:pt>
                <c:pt idx="206">
                  <c:v>-236</c:v>
                </c:pt>
                <c:pt idx="207">
                  <c:v>-236</c:v>
                </c:pt>
                <c:pt idx="208">
                  <c:v>-237</c:v>
                </c:pt>
                <c:pt idx="209">
                  <c:v>-238</c:v>
                </c:pt>
                <c:pt idx="210">
                  <c:v>-238</c:v>
                </c:pt>
                <c:pt idx="211">
                  <c:v>-238</c:v>
                </c:pt>
                <c:pt idx="212">
                  <c:v>-239</c:v>
                </c:pt>
                <c:pt idx="213">
                  <c:v>-239</c:v>
                </c:pt>
                <c:pt idx="214">
                  <c:v>-240</c:v>
                </c:pt>
                <c:pt idx="215">
                  <c:v>-240</c:v>
                </c:pt>
                <c:pt idx="216">
                  <c:v>-240</c:v>
                </c:pt>
                <c:pt idx="217">
                  <c:v>-242</c:v>
                </c:pt>
                <c:pt idx="218">
                  <c:v>-242</c:v>
                </c:pt>
                <c:pt idx="219">
                  <c:v>-242</c:v>
                </c:pt>
                <c:pt idx="220">
                  <c:v>-242</c:v>
                </c:pt>
                <c:pt idx="221">
                  <c:v>-242</c:v>
                </c:pt>
                <c:pt idx="222">
                  <c:v>-243</c:v>
                </c:pt>
                <c:pt idx="223">
                  <c:v>-244</c:v>
                </c:pt>
                <c:pt idx="224">
                  <c:v>-244</c:v>
                </c:pt>
                <c:pt idx="225">
                  <c:v>-244.5</c:v>
                </c:pt>
                <c:pt idx="226">
                  <c:v>-245</c:v>
                </c:pt>
                <c:pt idx="227">
                  <c:v>-245</c:v>
                </c:pt>
                <c:pt idx="228">
                  <c:v>-246</c:v>
                </c:pt>
                <c:pt idx="229">
                  <c:v>-246</c:v>
                </c:pt>
                <c:pt idx="230">
                  <c:v>-246</c:v>
                </c:pt>
                <c:pt idx="231">
                  <c:v>-246</c:v>
                </c:pt>
                <c:pt idx="232">
                  <c:v>-247</c:v>
                </c:pt>
                <c:pt idx="233">
                  <c:v>-248</c:v>
                </c:pt>
                <c:pt idx="234">
                  <c:v>-248</c:v>
                </c:pt>
                <c:pt idx="235">
                  <c:v>-249</c:v>
                </c:pt>
                <c:pt idx="236">
                  <c:v>-249</c:v>
                </c:pt>
                <c:pt idx="237">
                  <c:v>-249</c:v>
                </c:pt>
                <c:pt idx="238">
                  <c:v>-250</c:v>
                </c:pt>
                <c:pt idx="239">
                  <c:v>-250</c:v>
                </c:pt>
                <c:pt idx="240">
                  <c:v>-250.5</c:v>
                </c:pt>
                <c:pt idx="241">
                  <c:v>-251</c:v>
                </c:pt>
                <c:pt idx="242">
                  <c:v>-252</c:v>
                </c:pt>
                <c:pt idx="243">
                  <c:v>-252</c:v>
                </c:pt>
                <c:pt idx="244">
                  <c:v>-252</c:v>
                </c:pt>
                <c:pt idx="245">
                  <c:v>-253</c:v>
                </c:pt>
                <c:pt idx="246">
                  <c:v>-254</c:v>
                </c:pt>
                <c:pt idx="247">
                  <c:v>-254</c:v>
                </c:pt>
                <c:pt idx="248">
                  <c:v>-254</c:v>
                </c:pt>
                <c:pt idx="249">
                  <c:v>-254</c:v>
                </c:pt>
                <c:pt idx="250">
                  <c:v>-254</c:v>
                </c:pt>
                <c:pt idx="251">
                  <c:v>-254</c:v>
                </c:pt>
                <c:pt idx="252">
                  <c:v>-256</c:v>
                </c:pt>
                <c:pt idx="253">
                  <c:v>-256</c:v>
                </c:pt>
                <c:pt idx="254">
                  <c:v>-256</c:v>
                </c:pt>
                <c:pt idx="255">
                  <c:v>-256</c:v>
                </c:pt>
                <c:pt idx="256">
                  <c:v>-257</c:v>
                </c:pt>
                <c:pt idx="257">
                  <c:v>-258</c:v>
                </c:pt>
                <c:pt idx="258">
                  <c:v>-258</c:v>
                </c:pt>
                <c:pt idx="259">
                  <c:v>-258</c:v>
                </c:pt>
                <c:pt idx="260">
                  <c:v>-260</c:v>
                </c:pt>
                <c:pt idx="261">
                  <c:v>-260</c:v>
                </c:pt>
                <c:pt idx="262">
                  <c:v>-260</c:v>
                </c:pt>
                <c:pt idx="263">
                  <c:v>-262</c:v>
                </c:pt>
                <c:pt idx="264">
                  <c:v>-262</c:v>
                </c:pt>
                <c:pt idx="265">
                  <c:v>-262</c:v>
                </c:pt>
                <c:pt idx="266">
                  <c:v>-262</c:v>
                </c:pt>
                <c:pt idx="267">
                  <c:v>-264</c:v>
                </c:pt>
                <c:pt idx="268">
                  <c:v>-264</c:v>
                </c:pt>
                <c:pt idx="269">
                  <c:v>-264</c:v>
                </c:pt>
                <c:pt idx="270">
                  <c:v>-266</c:v>
                </c:pt>
                <c:pt idx="271">
                  <c:v>-266</c:v>
                </c:pt>
                <c:pt idx="272">
                  <c:v>-266</c:v>
                </c:pt>
                <c:pt idx="273">
                  <c:v>-267</c:v>
                </c:pt>
                <c:pt idx="274">
                  <c:v>-268</c:v>
                </c:pt>
                <c:pt idx="275">
                  <c:v>-268</c:v>
                </c:pt>
                <c:pt idx="276">
                  <c:v>-269</c:v>
                </c:pt>
                <c:pt idx="277">
                  <c:v>-269</c:v>
                </c:pt>
                <c:pt idx="278">
                  <c:v>-270</c:v>
                </c:pt>
                <c:pt idx="279">
                  <c:v>-270</c:v>
                </c:pt>
                <c:pt idx="280">
                  <c:v>-271</c:v>
                </c:pt>
                <c:pt idx="281">
                  <c:v>-272</c:v>
                </c:pt>
                <c:pt idx="282">
                  <c:v>-272</c:v>
                </c:pt>
                <c:pt idx="283">
                  <c:v>-272</c:v>
                </c:pt>
                <c:pt idx="284">
                  <c:v>-274</c:v>
                </c:pt>
                <c:pt idx="285">
                  <c:v>-274</c:v>
                </c:pt>
                <c:pt idx="286">
                  <c:v>-274</c:v>
                </c:pt>
                <c:pt idx="287">
                  <c:v>-275</c:v>
                </c:pt>
                <c:pt idx="288">
                  <c:v>-276</c:v>
                </c:pt>
                <c:pt idx="289">
                  <c:v>-276</c:v>
                </c:pt>
                <c:pt idx="290">
                  <c:v>-276</c:v>
                </c:pt>
                <c:pt idx="291">
                  <c:v>-279</c:v>
                </c:pt>
                <c:pt idx="292">
                  <c:v>-279</c:v>
                </c:pt>
                <c:pt idx="293">
                  <c:v>-278</c:v>
                </c:pt>
                <c:pt idx="294">
                  <c:v>-280</c:v>
                </c:pt>
                <c:pt idx="295">
                  <c:v>-281</c:v>
                </c:pt>
                <c:pt idx="296">
                  <c:v>-282</c:v>
                </c:pt>
                <c:pt idx="297">
                  <c:v>-283</c:v>
                </c:pt>
                <c:pt idx="298">
                  <c:v>-284</c:v>
                </c:pt>
                <c:pt idx="299">
                  <c:v>-284</c:v>
                </c:pt>
                <c:pt idx="300">
                  <c:v>-286</c:v>
                </c:pt>
                <c:pt idx="301">
                  <c:v>-286</c:v>
                </c:pt>
                <c:pt idx="302">
                  <c:v>-286</c:v>
                </c:pt>
                <c:pt idx="303">
                  <c:v>-288</c:v>
                </c:pt>
                <c:pt idx="304">
                  <c:v>-288</c:v>
                </c:pt>
                <c:pt idx="305">
                  <c:v>-289</c:v>
                </c:pt>
                <c:pt idx="306">
                  <c:v>-290</c:v>
                </c:pt>
                <c:pt idx="307">
                  <c:v>-291</c:v>
                </c:pt>
                <c:pt idx="308">
                  <c:v>-292</c:v>
                </c:pt>
                <c:pt idx="309">
                  <c:v>-292</c:v>
                </c:pt>
                <c:pt idx="310">
                  <c:v>-293</c:v>
                </c:pt>
                <c:pt idx="311">
                  <c:v>-294</c:v>
                </c:pt>
                <c:pt idx="312">
                  <c:v>-296</c:v>
                </c:pt>
                <c:pt idx="313">
                  <c:v>-296</c:v>
                </c:pt>
                <c:pt idx="314">
                  <c:v>-297</c:v>
                </c:pt>
                <c:pt idx="315">
                  <c:v>-298</c:v>
                </c:pt>
                <c:pt idx="316">
                  <c:v>-299</c:v>
                </c:pt>
                <c:pt idx="317">
                  <c:v>-300</c:v>
                </c:pt>
                <c:pt idx="318">
                  <c:v>-300</c:v>
                </c:pt>
                <c:pt idx="319">
                  <c:v>-302</c:v>
                </c:pt>
                <c:pt idx="320">
                  <c:v>-302</c:v>
                </c:pt>
                <c:pt idx="321">
                  <c:v>-304</c:v>
                </c:pt>
                <c:pt idx="322">
                  <c:v>-305</c:v>
                </c:pt>
                <c:pt idx="323">
                  <c:v>-306</c:v>
                </c:pt>
                <c:pt idx="324">
                  <c:v>-307</c:v>
                </c:pt>
                <c:pt idx="325">
                  <c:v>-308</c:v>
                </c:pt>
                <c:pt idx="326">
                  <c:v>-308</c:v>
                </c:pt>
                <c:pt idx="327">
                  <c:v>-310</c:v>
                </c:pt>
                <c:pt idx="328">
                  <c:v>-311</c:v>
                </c:pt>
                <c:pt idx="329">
                  <c:v>-312</c:v>
                </c:pt>
                <c:pt idx="330">
                  <c:v>-313</c:v>
                </c:pt>
                <c:pt idx="331">
                  <c:v>-314</c:v>
                </c:pt>
                <c:pt idx="332">
                  <c:v>-316</c:v>
                </c:pt>
                <c:pt idx="333">
                  <c:v>-316</c:v>
                </c:pt>
                <c:pt idx="334">
                  <c:v>-318</c:v>
                </c:pt>
                <c:pt idx="335">
                  <c:v>-319</c:v>
                </c:pt>
                <c:pt idx="336">
                  <c:v>-321</c:v>
                </c:pt>
                <c:pt idx="337">
                  <c:v>-321</c:v>
                </c:pt>
                <c:pt idx="338">
                  <c:v>-324</c:v>
                </c:pt>
                <c:pt idx="339">
                  <c:v>-324</c:v>
                </c:pt>
                <c:pt idx="340">
                  <c:v>-326</c:v>
                </c:pt>
                <c:pt idx="341">
                  <c:v>-328</c:v>
                </c:pt>
                <c:pt idx="342">
                  <c:v>-328</c:v>
                </c:pt>
                <c:pt idx="343">
                  <c:v>-331</c:v>
                </c:pt>
                <c:pt idx="344">
                  <c:v>-332</c:v>
                </c:pt>
                <c:pt idx="345">
                  <c:v>-334</c:v>
                </c:pt>
                <c:pt idx="346">
                  <c:v>-334</c:v>
                </c:pt>
                <c:pt idx="347">
                  <c:v>-336</c:v>
                </c:pt>
                <c:pt idx="348">
                  <c:v>-338</c:v>
                </c:pt>
                <c:pt idx="349">
                  <c:v>-338.5</c:v>
                </c:pt>
                <c:pt idx="350">
                  <c:v>-339</c:v>
                </c:pt>
                <c:pt idx="351">
                  <c:v>-341</c:v>
                </c:pt>
                <c:pt idx="352">
                  <c:v>-341.5</c:v>
                </c:pt>
                <c:pt idx="353">
                  <c:v>-342</c:v>
                </c:pt>
                <c:pt idx="354">
                  <c:v>-344</c:v>
                </c:pt>
                <c:pt idx="355">
                  <c:v>-345</c:v>
                </c:pt>
                <c:pt idx="356">
                  <c:v>-347</c:v>
                </c:pt>
                <c:pt idx="357">
                  <c:v>-350</c:v>
                </c:pt>
                <c:pt idx="358">
                  <c:v>-350</c:v>
                </c:pt>
                <c:pt idx="359">
                  <c:v>-350</c:v>
                </c:pt>
                <c:pt idx="360">
                  <c:v>-352</c:v>
                </c:pt>
                <c:pt idx="361">
                  <c:v>-353</c:v>
                </c:pt>
                <c:pt idx="362">
                  <c:v>-354</c:v>
                </c:pt>
                <c:pt idx="363">
                  <c:v>-356</c:v>
                </c:pt>
                <c:pt idx="364">
                  <c:v>-358</c:v>
                </c:pt>
                <c:pt idx="365">
                  <c:v>-358.5</c:v>
                </c:pt>
                <c:pt idx="366">
                  <c:v>-359</c:v>
                </c:pt>
                <c:pt idx="367">
                  <c:v>-361</c:v>
                </c:pt>
                <c:pt idx="368">
                  <c:v>-362.5</c:v>
                </c:pt>
                <c:pt idx="369">
                  <c:v>-364</c:v>
                </c:pt>
                <c:pt idx="370">
                  <c:v>-364</c:v>
                </c:pt>
                <c:pt idx="371">
                  <c:v>-366</c:v>
                </c:pt>
                <c:pt idx="372">
                  <c:v>-368</c:v>
                </c:pt>
                <c:pt idx="373">
                  <c:v>-370</c:v>
                </c:pt>
                <c:pt idx="374">
                  <c:v>-370</c:v>
                </c:pt>
                <c:pt idx="375">
                  <c:v>-370</c:v>
                </c:pt>
                <c:pt idx="376">
                  <c:v>-374</c:v>
                </c:pt>
                <c:pt idx="377">
                  <c:v>-374</c:v>
                </c:pt>
                <c:pt idx="378">
                  <c:v>-374</c:v>
                </c:pt>
                <c:pt idx="379">
                  <c:v>-378</c:v>
                </c:pt>
                <c:pt idx="380">
                  <c:v>-379</c:v>
                </c:pt>
                <c:pt idx="381">
                  <c:v>-380</c:v>
                </c:pt>
                <c:pt idx="382">
                  <c:v>-384</c:v>
                </c:pt>
                <c:pt idx="383">
                  <c:v>-384</c:v>
                </c:pt>
                <c:pt idx="384">
                  <c:v>-384</c:v>
                </c:pt>
                <c:pt idx="385">
                  <c:v>-388</c:v>
                </c:pt>
                <c:pt idx="386">
                  <c:v>-388</c:v>
                </c:pt>
                <c:pt idx="387">
                  <c:v>-388</c:v>
                </c:pt>
                <c:pt idx="388">
                  <c:v>-391</c:v>
                </c:pt>
                <c:pt idx="389">
                  <c:v>-392.5</c:v>
                </c:pt>
                <c:pt idx="390">
                  <c:v>-394</c:v>
                </c:pt>
                <c:pt idx="391">
                  <c:v>-396</c:v>
                </c:pt>
                <c:pt idx="392">
                  <c:v>-397</c:v>
                </c:pt>
                <c:pt idx="393">
                  <c:v>-398</c:v>
                </c:pt>
                <c:pt idx="394">
                  <c:v>-400</c:v>
                </c:pt>
                <c:pt idx="395">
                  <c:v>-401</c:v>
                </c:pt>
                <c:pt idx="396">
                  <c:v>-402</c:v>
                </c:pt>
                <c:pt idx="397">
                  <c:v>-404</c:v>
                </c:pt>
                <c:pt idx="398">
                  <c:v>-405</c:v>
                </c:pt>
                <c:pt idx="399">
                  <c:v>-406</c:v>
                </c:pt>
                <c:pt idx="400">
                  <c:v>-410</c:v>
                </c:pt>
                <c:pt idx="401">
                  <c:v>-410</c:v>
                </c:pt>
                <c:pt idx="402">
                  <c:v>-410</c:v>
                </c:pt>
                <c:pt idx="403">
                  <c:v>-414</c:v>
                </c:pt>
                <c:pt idx="404">
                  <c:v>-414.5</c:v>
                </c:pt>
                <c:pt idx="405">
                  <c:v>-415</c:v>
                </c:pt>
                <c:pt idx="406">
                  <c:v>-418</c:v>
                </c:pt>
                <c:pt idx="407">
                  <c:v>-421</c:v>
                </c:pt>
                <c:pt idx="408">
                  <c:v>-422</c:v>
                </c:pt>
                <c:pt idx="409">
                  <c:v>-424</c:v>
                </c:pt>
                <c:pt idx="410">
                  <c:v>-426</c:v>
                </c:pt>
                <c:pt idx="411">
                  <c:v>-426</c:v>
                </c:pt>
                <c:pt idx="412">
                  <c:v>-428</c:v>
                </c:pt>
                <c:pt idx="413">
                  <c:v>-430</c:v>
                </c:pt>
                <c:pt idx="414">
                  <c:v>-432</c:v>
                </c:pt>
                <c:pt idx="415">
                  <c:v>-435</c:v>
                </c:pt>
                <c:pt idx="416">
                  <c:v>-438</c:v>
                </c:pt>
                <c:pt idx="417">
                  <c:v>-439</c:v>
                </c:pt>
                <c:pt idx="418">
                  <c:v>-440.5</c:v>
                </c:pt>
                <c:pt idx="419">
                  <c:v>-442</c:v>
                </c:pt>
                <c:pt idx="420">
                  <c:v>-444</c:v>
                </c:pt>
                <c:pt idx="421">
                  <c:v>-445.5</c:v>
                </c:pt>
                <c:pt idx="422">
                  <c:v>-447</c:v>
                </c:pt>
                <c:pt idx="423">
                  <c:v>-448</c:v>
                </c:pt>
                <c:pt idx="424">
                  <c:v>-452</c:v>
                </c:pt>
                <c:pt idx="425">
                  <c:v>-455</c:v>
                </c:pt>
                <c:pt idx="426">
                  <c:v>-460</c:v>
                </c:pt>
                <c:pt idx="427">
                  <c:v>-462</c:v>
                </c:pt>
                <c:pt idx="428">
                  <c:v>-463</c:v>
                </c:pt>
                <c:pt idx="429">
                  <c:v>-464</c:v>
                </c:pt>
                <c:pt idx="430">
                  <c:v>-468</c:v>
                </c:pt>
                <c:pt idx="431">
                  <c:v>-469</c:v>
                </c:pt>
                <c:pt idx="432">
                  <c:v>-470</c:v>
                </c:pt>
                <c:pt idx="433">
                  <c:v>-473</c:v>
                </c:pt>
                <c:pt idx="434">
                  <c:v>-474</c:v>
                </c:pt>
                <c:pt idx="435">
                  <c:v>-478</c:v>
                </c:pt>
                <c:pt idx="436">
                  <c:v>-480</c:v>
                </c:pt>
                <c:pt idx="437">
                  <c:v>-483</c:v>
                </c:pt>
                <c:pt idx="438">
                  <c:v>-483.5</c:v>
                </c:pt>
                <c:pt idx="439">
                  <c:v>-484</c:v>
                </c:pt>
                <c:pt idx="440">
                  <c:v>-488</c:v>
                </c:pt>
                <c:pt idx="441">
                  <c:v>-489</c:v>
                </c:pt>
                <c:pt idx="442">
                  <c:v>-490</c:v>
                </c:pt>
                <c:pt idx="443">
                  <c:v>-493</c:v>
                </c:pt>
                <c:pt idx="444">
                  <c:v>-494</c:v>
                </c:pt>
                <c:pt idx="445">
                  <c:v>-498</c:v>
                </c:pt>
                <c:pt idx="446">
                  <c:v>-502</c:v>
                </c:pt>
                <c:pt idx="447">
                  <c:v>-503</c:v>
                </c:pt>
                <c:pt idx="448">
                  <c:v>-504</c:v>
                </c:pt>
                <c:pt idx="449">
                  <c:v>-506</c:v>
                </c:pt>
                <c:pt idx="450">
                  <c:v>-507</c:v>
                </c:pt>
                <c:pt idx="451">
                  <c:v>-508</c:v>
                </c:pt>
                <c:pt idx="452">
                  <c:v>-512</c:v>
                </c:pt>
                <c:pt idx="453">
                  <c:v>-514.5</c:v>
                </c:pt>
                <c:pt idx="454">
                  <c:v>-517</c:v>
                </c:pt>
                <c:pt idx="455">
                  <c:v>-520</c:v>
                </c:pt>
                <c:pt idx="456">
                  <c:v>-521</c:v>
                </c:pt>
                <c:pt idx="457">
                  <c:v>-522</c:v>
                </c:pt>
                <c:pt idx="458">
                  <c:v>-526</c:v>
                </c:pt>
                <c:pt idx="459">
                  <c:v>-527</c:v>
                </c:pt>
                <c:pt idx="460">
                  <c:v>-528</c:v>
                </c:pt>
                <c:pt idx="461">
                  <c:v>-530</c:v>
                </c:pt>
                <c:pt idx="462">
                  <c:v>-532</c:v>
                </c:pt>
                <c:pt idx="463">
                  <c:v>-534</c:v>
                </c:pt>
                <c:pt idx="464">
                  <c:v>-536</c:v>
                </c:pt>
                <c:pt idx="465">
                  <c:v>-538</c:v>
                </c:pt>
                <c:pt idx="466">
                  <c:v>-540</c:v>
                </c:pt>
                <c:pt idx="467">
                  <c:v>-541</c:v>
                </c:pt>
                <c:pt idx="468">
                  <c:v>-543</c:v>
                </c:pt>
                <c:pt idx="469">
                  <c:v>-545</c:v>
                </c:pt>
                <c:pt idx="470">
                  <c:v>-546</c:v>
                </c:pt>
                <c:pt idx="471">
                  <c:v>-548</c:v>
                </c:pt>
                <c:pt idx="472">
                  <c:v>-550</c:v>
                </c:pt>
                <c:pt idx="473">
                  <c:v>-554</c:v>
                </c:pt>
                <c:pt idx="474">
                  <c:v>-555.5</c:v>
                </c:pt>
                <c:pt idx="475">
                  <c:v>-557</c:v>
                </c:pt>
                <c:pt idx="476">
                  <c:v>-558</c:v>
                </c:pt>
                <c:pt idx="477">
                  <c:v>-560</c:v>
                </c:pt>
                <c:pt idx="478">
                  <c:v>-562</c:v>
                </c:pt>
                <c:pt idx="479">
                  <c:v>-564</c:v>
                </c:pt>
                <c:pt idx="480">
                  <c:v>-565.5</c:v>
                </c:pt>
                <c:pt idx="481">
                  <c:v>-567</c:v>
                </c:pt>
                <c:pt idx="482">
                  <c:v>-570</c:v>
                </c:pt>
                <c:pt idx="483">
                  <c:v>-571</c:v>
                </c:pt>
                <c:pt idx="484">
                  <c:v>-572</c:v>
                </c:pt>
                <c:pt idx="485">
                  <c:v>-576</c:v>
                </c:pt>
                <c:pt idx="486">
                  <c:v>-576.5</c:v>
                </c:pt>
                <c:pt idx="487">
                  <c:v>-577</c:v>
                </c:pt>
                <c:pt idx="488">
                  <c:v>-580</c:v>
                </c:pt>
                <c:pt idx="489">
                  <c:v>-582</c:v>
                </c:pt>
                <c:pt idx="490">
                  <c:v>-584</c:v>
                </c:pt>
                <c:pt idx="491">
                  <c:v>-586</c:v>
                </c:pt>
                <c:pt idx="492">
                  <c:v>-587.5</c:v>
                </c:pt>
                <c:pt idx="493">
                  <c:v>-589</c:v>
                </c:pt>
                <c:pt idx="494">
                  <c:v>-590</c:v>
                </c:pt>
                <c:pt idx="495">
                  <c:v>-592</c:v>
                </c:pt>
                <c:pt idx="496">
                  <c:v>-594</c:v>
                </c:pt>
                <c:pt idx="497">
                  <c:v>-596</c:v>
                </c:pt>
                <c:pt idx="498">
                  <c:v>-599</c:v>
                </c:pt>
                <c:pt idx="499">
                  <c:v>-600</c:v>
                </c:pt>
                <c:pt idx="500">
                  <c:v>-607</c:v>
                </c:pt>
                <c:pt idx="501">
                  <c:v>-609</c:v>
                </c:pt>
                <c:pt idx="502">
                  <c:v>-610</c:v>
                </c:pt>
                <c:pt idx="503">
                  <c:v>-614</c:v>
                </c:pt>
                <c:pt idx="504">
                  <c:v>-616</c:v>
                </c:pt>
                <c:pt idx="505">
                  <c:v>-618</c:v>
                </c:pt>
                <c:pt idx="506">
                  <c:v>-620</c:v>
                </c:pt>
                <c:pt idx="507">
                  <c:v>-624</c:v>
                </c:pt>
                <c:pt idx="508">
                  <c:v>-625</c:v>
                </c:pt>
                <c:pt idx="509">
                  <c:v>-628</c:v>
                </c:pt>
                <c:pt idx="510">
                  <c:v>-630</c:v>
                </c:pt>
                <c:pt idx="511">
                  <c:v>-634</c:v>
                </c:pt>
                <c:pt idx="512">
                  <c:v>-634</c:v>
                </c:pt>
                <c:pt idx="513">
                  <c:v>-639</c:v>
                </c:pt>
                <c:pt idx="514">
                  <c:v>-642</c:v>
                </c:pt>
                <c:pt idx="515">
                  <c:v>-644</c:v>
                </c:pt>
                <c:pt idx="516">
                  <c:v>-647</c:v>
                </c:pt>
                <c:pt idx="517">
                  <c:v>-648</c:v>
                </c:pt>
                <c:pt idx="518">
                  <c:v>-650</c:v>
                </c:pt>
                <c:pt idx="519">
                  <c:v>-653</c:v>
                </c:pt>
                <c:pt idx="520">
                  <c:v>-654</c:v>
                </c:pt>
                <c:pt idx="521">
                  <c:v>-658</c:v>
                </c:pt>
                <c:pt idx="522">
                  <c:v>-660</c:v>
                </c:pt>
                <c:pt idx="523">
                  <c:v>-662</c:v>
                </c:pt>
                <c:pt idx="524">
                  <c:v>-666</c:v>
                </c:pt>
                <c:pt idx="525">
                  <c:v>-666</c:v>
                </c:pt>
                <c:pt idx="526">
                  <c:v>-670</c:v>
                </c:pt>
                <c:pt idx="527">
                  <c:v>-671</c:v>
                </c:pt>
                <c:pt idx="528">
                  <c:v>-674</c:v>
                </c:pt>
                <c:pt idx="529">
                  <c:v>-676</c:v>
                </c:pt>
                <c:pt idx="530">
                  <c:v>-678</c:v>
                </c:pt>
                <c:pt idx="531">
                  <c:v>-682</c:v>
                </c:pt>
                <c:pt idx="532">
                  <c:v>-686</c:v>
                </c:pt>
                <c:pt idx="533">
                  <c:v>-688</c:v>
                </c:pt>
                <c:pt idx="534">
                  <c:v>-690</c:v>
                </c:pt>
                <c:pt idx="535">
                  <c:v>-692</c:v>
                </c:pt>
                <c:pt idx="536">
                  <c:v>-695</c:v>
                </c:pt>
                <c:pt idx="537">
                  <c:v>-696</c:v>
                </c:pt>
                <c:pt idx="538">
                  <c:v>-699</c:v>
                </c:pt>
                <c:pt idx="539">
                  <c:v>-701</c:v>
                </c:pt>
                <c:pt idx="540">
                  <c:v>-704</c:v>
                </c:pt>
                <c:pt idx="541">
                  <c:v>-705</c:v>
                </c:pt>
                <c:pt idx="542">
                  <c:v>-708</c:v>
                </c:pt>
                <c:pt idx="543">
                  <c:v>-710</c:v>
                </c:pt>
                <c:pt idx="544">
                  <c:v>-712</c:v>
                </c:pt>
                <c:pt idx="545">
                  <c:v>-714</c:v>
                </c:pt>
                <c:pt idx="546">
                  <c:v>-718</c:v>
                </c:pt>
                <c:pt idx="547">
                  <c:v>-720</c:v>
                </c:pt>
                <c:pt idx="548">
                  <c:v>-722</c:v>
                </c:pt>
                <c:pt idx="549">
                  <c:v>-725</c:v>
                </c:pt>
                <c:pt idx="550">
                  <c:v>-726</c:v>
                </c:pt>
                <c:pt idx="551">
                  <c:v>-728</c:v>
                </c:pt>
                <c:pt idx="552">
                  <c:v>-730</c:v>
                </c:pt>
                <c:pt idx="553">
                  <c:v>-732</c:v>
                </c:pt>
                <c:pt idx="554">
                  <c:v>-736</c:v>
                </c:pt>
                <c:pt idx="555">
                  <c:v>-740</c:v>
                </c:pt>
                <c:pt idx="556">
                  <c:v>-740</c:v>
                </c:pt>
                <c:pt idx="557">
                  <c:v>-744</c:v>
                </c:pt>
                <c:pt idx="558">
                  <c:v>-745</c:v>
                </c:pt>
                <c:pt idx="559">
                  <c:v>-746</c:v>
                </c:pt>
                <c:pt idx="560">
                  <c:v>-750</c:v>
                </c:pt>
                <c:pt idx="561">
                  <c:v>-751</c:v>
                </c:pt>
                <c:pt idx="562">
                  <c:v>-756</c:v>
                </c:pt>
                <c:pt idx="563">
                  <c:v>-758</c:v>
                </c:pt>
                <c:pt idx="564">
                  <c:v>-759</c:v>
                </c:pt>
                <c:pt idx="565">
                  <c:v>-760</c:v>
                </c:pt>
                <c:pt idx="566">
                  <c:v>-762</c:v>
                </c:pt>
                <c:pt idx="567">
                  <c:v>-762.5</c:v>
                </c:pt>
                <c:pt idx="568">
                  <c:v>-763</c:v>
                </c:pt>
                <c:pt idx="569">
                  <c:v>-766</c:v>
                </c:pt>
                <c:pt idx="570">
                  <c:v>-768</c:v>
                </c:pt>
                <c:pt idx="571">
                  <c:v>-768</c:v>
                </c:pt>
                <c:pt idx="572">
                  <c:v>-772</c:v>
                </c:pt>
                <c:pt idx="573">
                  <c:v>-772</c:v>
                </c:pt>
                <c:pt idx="574">
                  <c:v>-773.5</c:v>
                </c:pt>
                <c:pt idx="575">
                  <c:v>-775</c:v>
                </c:pt>
                <c:pt idx="576">
                  <c:v>-776</c:v>
                </c:pt>
                <c:pt idx="577">
                  <c:v>-780</c:v>
                </c:pt>
                <c:pt idx="578">
                  <c:v>-783</c:v>
                </c:pt>
                <c:pt idx="579">
                  <c:v>-784</c:v>
                </c:pt>
                <c:pt idx="580">
                  <c:v>-785</c:v>
                </c:pt>
                <c:pt idx="581">
                  <c:v>-788</c:v>
                </c:pt>
                <c:pt idx="582">
                  <c:v>-788</c:v>
                </c:pt>
                <c:pt idx="583">
                  <c:v>-791</c:v>
                </c:pt>
                <c:pt idx="584">
                  <c:v>-794</c:v>
                </c:pt>
                <c:pt idx="585">
                  <c:v>-796</c:v>
                </c:pt>
                <c:pt idx="586">
                  <c:v>-797</c:v>
                </c:pt>
                <c:pt idx="587">
                  <c:v>-799</c:v>
                </c:pt>
                <c:pt idx="588">
                  <c:v>-800</c:v>
                </c:pt>
                <c:pt idx="589">
                  <c:v>-802</c:v>
                </c:pt>
                <c:pt idx="590">
                  <c:v>-804</c:v>
                </c:pt>
                <c:pt idx="591">
                  <c:v>-805</c:v>
                </c:pt>
                <c:pt idx="592">
                  <c:v>-808</c:v>
                </c:pt>
                <c:pt idx="593">
                  <c:v>-810</c:v>
                </c:pt>
                <c:pt idx="594">
                  <c:v>-811</c:v>
                </c:pt>
                <c:pt idx="595">
                  <c:v>-814</c:v>
                </c:pt>
                <c:pt idx="596">
                  <c:v>-814</c:v>
                </c:pt>
                <c:pt idx="597">
                  <c:v>-816</c:v>
                </c:pt>
                <c:pt idx="598">
                  <c:v>-818</c:v>
                </c:pt>
                <c:pt idx="599">
                  <c:v>-820</c:v>
                </c:pt>
                <c:pt idx="600">
                  <c:v>-822</c:v>
                </c:pt>
                <c:pt idx="601">
                  <c:v>-824</c:v>
                </c:pt>
                <c:pt idx="602">
                  <c:v>-825</c:v>
                </c:pt>
                <c:pt idx="603">
                  <c:v>-827</c:v>
                </c:pt>
                <c:pt idx="604">
                  <c:v>-828</c:v>
                </c:pt>
                <c:pt idx="605">
                  <c:v>-830</c:v>
                </c:pt>
                <c:pt idx="606">
                  <c:v>-831</c:v>
                </c:pt>
                <c:pt idx="607">
                  <c:v>-834</c:v>
                </c:pt>
                <c:pt idx="608">
                  <c:v>-834</c:v>
                </c:pt>
                <c:pt idx="609">
                  <c:v>-836</c:v>
                </c:pt>
                <c:pt idx="610">
                  <c:v>-838</c:v>
                </c:pt>
                <c:pt idx="611">
                  <c:v>-839</c:v>
                </c:pt>
                <c:pt idx="612">
                  <c:v>-840</c:v>
                </c:pt>
                <c:pt idx="613">
                  <c:v>-842</c:v>
                </c:pt>
                <c:pt idx="614">
                  <c:v>-842</c:v>
                </c:pt>
                <c:pt idx="615">
                  <c:v>-844</c:v>
                </c:pt>
                <c:pt idx="616">
                  <c:v>-847</c:v>
                </c:pt>
                <c:pt idx="617">
                  <c:v>-848</c:v>
                </c:pt>
                <c:pt idx="618">
                  <c:v>-850</c:v>
                </c:pt>
                <c:pt idx="619">
                  <c:v>-850</c:v>
                </c:pt>
                <c:pt idx="620">
                  <c:v>-851</c:v>
                </c:pt>
                <c:pt idx="621">
                  <c:v>-853</c:v>
                </c:pt>
                <c:pt idx="622">
                  <c:v>-854</c:v>
                </c:pt>
                <c:pt idx="623">
                  <c:v>-855</c:v>
                </c:pt>
                <c:pt idx="624">
                  <c:v>-858</c:v>
                </c:pt>
                <c:pt idx="625">
                  <c:v>-858</c:v>
                </c:pt>
                <c:pt idx="626">
                  <c:v>-859</c:v>
                </c:pt>
                <c:pt idx="627">
                  <c:v>-860</c:v>
                </c:pt>
                <c:pt idx="628">
                  <c:v>-862</c:v>
                </c:pt>
                <c:pt idx="629">
                  <c:v>-862</c:v>
                </c:pt>
                <c:pt idx="630">
                  <c:v>-864</c:v>
                </c:pt>
                <c:pt idx="631">
                  <c:v>-866</c:v>
                </c:pt>
                <c:pt idx="632">
                  <c:v>-867</c:v>
                </c:pt>
                <c:pt idx="633">
                  <c:v>-868</c:v>
                </c:pt>
                <c:pt idx="634">
                  <c:v>-870</c:v>
                </c:pt>
                <c:pt idx="635">
                  <c:v>-870</c:v>
                </c:pt>
                <c:pt idx="636">
                  <c:v>-872</c:v>
                </c:pt>
                <c:pt idx="637">
                  <c:v>-872</c:v>
                </c:pt>
                <c:pt idx="638">
                  <c:v>-874</c:v>
                </c:pt>
                <c:pt idx="639">
                  <c:v>-876</c:v>
                </c:pt>
                <c:pt idx="640">
                  <c:v>-876</c:v>
                </c:pt>
                <c:pt idx="641">
                  <c:v>-878</c:v>
                </c:pt>
                <c:pt idx="642">
                  <c:v>-878</c:v>
                </c:pt>
                <c:pt idx="643">
                  <c:v>-880</c:v>
                </c:pt>
                <c:pt idx="644">
                  <c:v>-880</c:v>
                </c:pt>
                <c:pt idx="645">
                  <c:v>-882</c:v>
                </c:pt>
                <c:pt idx="646">
                  <c:v>-882</c:v>
                </c:pt>
                <c:pt idx="647">
                  <c:v>-884</c:v>
                </c:pt>
                <c:pt idx="648">
                  <c:v>-884</c:v>
                </c:pt>
                <c:pt idx="649">
                  <c:v>-886</c:v>
                </c:pt>
                <c:pt idx="650">
                  <c:v>-887</c:v>
                </c:pt>
                <c:pt idx="651">
                  <c:v>-888</c:v>
                </c:pt>
                <c:pt idx="652">
                  <c:v>-889</c:v>
                </c:pt>
                <c:pt idx="653">
                  <c:v>-890</c:v>
                </c:pt>
                <c:pt idx="654">
                  <c:v>-890</c:v>
                </c:pt>
                <c:pt idx="655">
                  <c:v>-891</c:v>
                </c:pt>
                <c:pt idx="656">
                  <c:v>-892</c:v>
                </c:pt>
                <c:pt idx="657">
                  <c:v>-892</c:v>
                </c:pt>
                <c:pt idx="658">
                  <c:v>-894</c:v>
                </c:pt>
                <c:pt idx="659">
                  <c:v>-894</c:v>
                </c:pt>
                <c:pt idx="660">
                  <c:v>-895</c:v>
                </c:pt>
                <c:pt idx="661">
                  <c:v>-896</c:v>
                </c:pt>
                <c:pt idx="662">
                  <c:v>-897</c:v>
                </c:pt>
                <c:pt idx="663">
                  <c:v>-897</c:v>
                </c:pt>
                <c:pt idx="664">
                  <c:v>-898</c:v>
                </c:pt>
                <c:pt idx="665">
                  <c:v>-900</c:v>
                </c:pt>
                <c:pt idx="666">
                  <c:v>-900</c:v>
                </c:pt>
                <c:pt idx="667">
                  <c:v>-901</c:v>
                </c:pt>
                <c:pt idx="668">
                  <c:v>-901</c:v>
                </c:pt>
                <c:pt idx="669">
                  <c:v>-904</c:v>
                </c:pt>
                <c:pt idx="670">
                  <c:v>-904</c:v>
                </c:pt>
                <c:pt idx="671">
                  <c:v>-905</c:v>
                </c:pt>
                <c:pt idx="672">
                  <c:v>-905</c:v>
                </c:pt>
                <c:pt idx="673">
                  <c:v>-906</c:v>
                </c:pt>
                <c:pt idx="674">
                  <c:v>-906</c:v>
                </c:pt>
                <c:pt idx="675">
                  <c:v>-908</c:v>
                </c:pt>
                <c:pt idx="676">
                  <c:v>-908</c:v>
                </c:pt>
                <c:pt idx="677">
                  <c:v>-909</c:v>
                </c:pt>
                <c:pt idx="678">
                  <c:v>-910</c:v>
                </c:pt>
                <c:pt idx="679">
                  <c:v>-910</c:v>
                </c:pt>
                <c:pt idx="680">
                  <c:v>-911</c:v>
                </c:pt>
                <c:pt idx="681">
                  <c:v>-911</c:v>
                </c:pt>
                <c:pt idx="682">
                  <c:v>-912</c:v>
                </c:pt>
                <c:pt idx="683">
                  <c:v>-912</c:v>
                </c:pt>
                <c:pt idx="684">
                  <c:v>-913</c:v>
                </c:pt>
                <c:pt idx="685">
                  <c:v>-914</c:v>
                </c:pt>
                <c:pt idx="686">
                  <c:v>-914</c:v>
                </c:pt>
                <c:pt idx="687">
                  <c:v>-915</c:v>
                </c:pt>
                <c:pt idx="688">
                  <c:v>-916</c:v>
                </c:pt>
                <c:pt idx="689">
                  <c:v>-916</c:v>
                </c:pt>
                <c:pt idx="690">
                  <c:v>-918</c:v>
                </c:pt>
                <c:pt idx="691">
                  <c:v>-918</c:v>
                </c:pt>
                <c:pt idx="692">
                  <c:v>-919</c:v>
                </c:pt>
                <c:pt idx="693">
                  <c:v>-920</c:v>
                </c:pt>
                <c:pt idx="694">
                  <c:v>-920</c:v>
                </c:pt>
                <c:pt idx="695">
                  <c:v>-921</c:v>
                </c:pt>
                <c:pt idx="696">
                  <c:v>-921</c:v>
                </c:pt>
                <c:pt idx="697">
                  <c:v>-922</c:v>
                </c:pt>
                <c:pt idx="698">
                  <c:v>-922</c:v>
                </c:pt>
                <c:pt idx="699">
                  <c:v>-922</c:v>
                </c:pt>
                <c:pt idx="700">
                  <c:v>-924</c:v>
                </c:pt>
                <c:pt idx="701">
                  <c:v>-924</c:v>
                </c:pt>
                <c:pt idx="702">
                  <c:v>-924</c:v>
                </c:pt>
                <c:pt idx="703">
                  <c:v>-925</c:v>
                </c:pt>
                <c:pt idx="704">
                  <c:v>-926</c:v>
                </c:pt>
                <c:pt idx="705">
                  <c:v>-926</c:v>
                </c:pt>
                <c:pt idx="706">
                  <c:v>-926</c:v>
                </c:pt>
                <c:pt idx="707">
                  <c:v>-927</c:v>
                </c:pt>
                <c:pt idx="708">
                  <c:v>-928</c:v>
                </c:pt>
                <c:pt idx="709">
                  <c:v>-928</c:v>
                </c:pt>
                <c:pt idx="710">
                  <c:v>-928</c:v>
                </c:pt>
                <c:pt idx="711">
                  <c:v>-928</c:v>
                </c:pt>
                <c:pt idx="712">
                  <c:v>-929</c:v>
                </c:pt>
                <c:pt idx="713">
                  <c:v>-930</c:v>
                </c:pt>
                <c:pt idx="714">
                  <c:v>-930</c:v>
                </c:pt>
                <c:pt idx="715">
                  <c:v>-930</c:v>
                </c:pt>
                <c:pt idx="716">
                  <c:v>-931</c:v>
                </c:pt>
                <c:pt idx="717">
                  <c:v>-931</c:v>
                </c:pt>
                <c:pt idx="718">
                  <c:v>-932</c:v>
                </c:pt>
                <c:pt idx="719">
                  <c:v>-932</c:v>
                </c:pt>
                <c:pt idx="720">
                  <c:v>-932</c:v>
                </c:pt>
                <c:pt idx="721">
                  <c:v>-934</c:v>
                </c:pt>
                <c:pt idx="722">
                  <c:v>-934</c:v>
                </c:pt>
                <c:pt idx="723">
                  <c:v>-934</c:v>
                </c:pt>
                <c:pt idx="724">
                  <c:v>-934</c:v>
                </c:pt>
                <c:pt idx="725">
                  <c:v>-934</c:v>
                </c:pt>
                <c:pt idx="726">
                  <c:v>-935</c:v>
                </c:pt>
                <c:pt idx="727">
                  <c:v>-935</c:v>
                </c:pt>
                <c:pt idx="728">
                  <c:v>-936</c:v>
                </c:pt>
                <c:pt idx="729">
                  <c:v>-936</c:v>
                </c:pt>
                <c:pt idx="730">
                  <c:v>-936</c:v>
                </c:pt>
                <c:pt idx="731">
                  <c:v>-936</c:v>
                </c:pt>
                <c:pt idx="732">
                  <c:v>-937</c:v>
                </c:pt>
                <c:pt idx="733">
                  <c:v>-938</c:v>
                </c:pt>
                <c:pt idx="734">
                  <c:v>-938</c:v>
                </c:pt>
                <c:pt idx="735">
                  <c:v>-938</c:v>
                </c:pt>
                <c:pt idx="736">
                  <c:v>-938</c:v>
                </c:pt>
                <c:pt idx="737">
                  <c:v>-938</c:v>
                </c:pt>
                <c:pt idx="738">
                  <c:v>-939</c:v>
                </c:pt>
                <c:pt idx="739">
                  <c:v>-940</c:v>
                </c:pt>
                <c:pt idx="740">
                  <c:v>-940</c:v>
                </c:pt>
                <c:pt idx="741">
                  <c:v>-940</c:v>
                </c:pt>
                <c:pt idx="742">
                  <c:v>-940</c:v>
                </c:pt>
                <c:pt idx="743">
                  <c:v>-940</c:v>
                </c:pt>
                <c:pt idx="744">
                  <c:v>-941</c:v>
                </c:pt>
                <c:pt idx="745">
                  <c:v>-941</c:v>
                </c:pt>
                <c:pt idx="746">
                  <c:v>-941</c:v>
                </c:pt>
                <c:pt idx="747">
                  <c:v>-942</c:v>
                </c:pt>
                <c:pt idx="748">
                  <c:v>-942</c:v>
                </c:pt>
                <c:pt idx="749">
                  <c:v>-942</c:v>
                </c:pt>
                <c:pt idx="750">
                  <c:v>-942</c:v>
                </c:pt>
                <c:pt idx="751">
                  <c:v>-942</c:v>
                </c:pt>
                <c:pt idx="752">
                  <c:v>-942</c:v>
                </c:pt>
                <c:pt idx="753">
                  <c:v>-943</c:v>
                </c:pt>
                <c:pt idx="754">
                  <c:v>-944</c:v>
                </c:pt>
                <c:pt idx="755">
                  <c:v>-944</c:v>
                </c:pt>
                <c:pt idx="756">
                  <c:v>-944</c:v>
                </c:pt>
                <c:pt idx="757">
                  <c:v>-944</c:v>
                </c:pt>
                <c:pt idx="758">
                  <c:v>-944</c:v>
                </c:pt>
                <c:pt idx="759">
                  <c:v>-944</c:v>
                </c:pt>
                <c:pt idx="760">
                  <c:v>-944</c:v>
                </c:pt>
                <c:pt idx="761">
                  <c:v>-945</c:v>
                </c:pt>
                <c:pt idx="762">
                  <c:v>-945</c:v>
                </c:pt>
                <c:pt idx="763">
                  <c:v>-946</c:v>
                </c:pt>
                <c:pt idx="764">
                  <c:v>-946</c:v>
                </c:pt>
                <c:pt idx="765">
                  <c:v>-946</c:v>
                </c:pt>
                <c:pt idx="766">
                  <c:v>-946</c:v>
                </c:pt>
                <c:pt idx="767">
                  <c:v>-946</c:v>
                </c:pt>
                <c:pt idx="768">
                  <c:v>-946</c:v>
                </c:pt>
                <c:pt idx="769">
                  <c:v>-946</c:v>
                </c:pt>
                <c:pt idx="770">
                  <c:v>-947</c:v>
                </c:pt>
                <c:pt idx="771">
                  <c:v>-947</c:v>
                </c:pt>
                <c:pt idx="772">
                  <c:v>-948</c:v>
                </c:pt>
                <c:pt idx="773">
                  <c:v>-947</c:v>
                </c:pt>
                <c:pt idx="774">
                  <c:v>-948</c:v>
                </c:pt>
                <c:pt idx="775">
                  <c:v>-948</c:v>
                </c:pt>
                <c:pt idx="776">
                  <c:v>-948</c:v>
                </c:pt>
                <c:pt idx="777">
                  <c:v>-948</c:v>
                </c:pt>
                <c:pt idx="778">
                  <c:v>-948</c:v>
                </c:pt>
                <c:pt idx="779">
                  <c:v>-949</c:v>
                </c:pt>
                <c:pt idx="780">
                  <c:v>-949</c:v>
                </c:pt>
                <c:pt idx="781">
                  <c:v>-950</c:v>
                </c:pt>
                <c:pt idx="782">
                  <c:v>-949</c:v>
                </c:pt>
                <c:pt idx="783">
                  <c:v>-950</c:v>
                </c:pt>
                <c:pt idx="784">
                  <c:v>-950</c:v>
                </c:pt>
                <c:pt idx="785">
                  <c:v>-950</c:v>
                </c:pt>
                <c:pt idx="786">
                  <c:v>-950</c:v>
                </c:pt>
                <c:pt idx="787">
                  <c:v>-950</c:v>
                </c:pt>
                <c:pt idx="788">
                  <c:v>-951</c:v>
                </c:pt>
                <c:pt idx="789">
                  <c:v>-951</c:v>
                </c:pt>
                <c:pt idx="790">
                  <c:v>-952</c:v>
                </c:pt>
                <c:pt idx="791">
                  <c:v>-952</c:v>
                </c:pt>
                <c:pt idx="792">
                  <c:v>-952</c:v>
                </c:pt>
                <c:pt idx="793">
                  <c:v>-952</c:v>
                </c:pt>
                <c:pt idx="794">
                  <c:v>-952</c:v>
                </c:pt>
                <c:pt idx="795">
                  <c:v>-952</c:v>
                </c:pt>
                <c:pt idx="796">
                  <c:v>-952</c:v>
                </c:pt>
                <c:pt idx="797">
                  <c:v>-953</c:v>
                </c:pt>
                <c:pt idx="798">
                  <c:v>-952</c:v>
                </c:pt>
                <c:pt idx="799">
                  <c:v>-953</c:v>
                </c:pt>
                <c:pt idx="800">
                  <c:v>-953</c:v>
                </c:pt>
                <c:pt idx="801">
                  <c:v>-954</c:v>
                </c:pt>
                <c:pt idx="802">
                  <c:v>-954</c:v>
                </c:pt>
                <c:pt idx="803">
                  <c:v>-954</c:v>
                </c:pt>
                <c:pt idx="804">
                  <c:v>-954</c:v>
                </c:pt>
                <c:pt idx="805">
                  <c:v>-954</c:v>
                </c:pt>
                <c:pt idx="806">
                  <c:v>-954</c:v>
                </c:pt>
                <c:pt idx="807">
                  <c:v>-954</c:v>
                </c:pt>
                <c:pt idx="808">
                  <c:v>-954</c:v>
                </c:pt>
                <c:pt idx="809">
                  <c:v>-954</c:v>
                </c:pt>
                <c:pt idx="810">
                  <c:v>-954</c:v>
                </c:pt>
                <c:pt idx="811">
                  <c:v>-954</c:v>
                </c:pt>
                <c:pt idx="812">
                  <c:v>-954</c:v>
                </c:pt>
                <c:pt idx="813">
                  <c:v>-955</c:v>
                </c:pt>
                <c:pt idx="814">
                  <c:v>-955</c:v>
                </c:pt>
                <c:pt idx="815">
                  <c:v>-955</c:v>
                </c:pt>
                <c:pt idx="816">
                  <c:v>-955</c:v>
                </c:pt>
                <c:pt idx="817">
                  <c:v>-956</c:v>
                </c:pt>
                <c:pt idx="818">
                  <c:v>-956</c:v>
                </c:pt>
                <c:pt idx="819">
                  <c:v>-956</c:v>
                </c:pt>
                <c:pt idx="820">
                  <c:v>-956</c:v>
                </c:pt>
                <c:pt idx="821">
                  <c:v>-956</c:v>
                </c:pt>
                <c:pt idx="822">
                  <c:v>-956</c:v>
                </c:pt>
                <c:pt idx="823">
                  <c:v>-956</c:v>
                </c:pt>
                <c:pt idx="824">
                  <c:v>-956</c:v>
                </c:pt>
                <c:pt idx="825">
                  <c:v>-956</c:v>
                </c:pt>
                <c:pt idx="826">
                  <c:v>-956</c:v>
                </c:pt>
                <c:pt idx="827">
                  <c:v>-956</c:v>
                </c:pt>
                <c:pt idx="828">
                  <c:v>-956</c:v>
                </c:pt>
                <c:pt idx="829">
                  <c:v>-956</c:v>
                </c:pt>
                <c:pt idx="830">
                  <c:v>-956</c:v>
                </c:pt>
                <c:pt idx="831">
                  <c:v>-957</c:v>
                </c:pt>
                <c:pt idx="832">
                  <c:v>-957</c:v>
                </c:pt>
                <c:pt idx="833">
                  <c:v>-957</c:v>
                </c:pt>
                <c:pt idx="834">
                  <c:v>-957</c:v>
                </c:pt>
                <c:pt idx="835">
                  <c:v>-958</c:v>
                </c:pt>
                <c:pt idx="836">
                  <c:v>-957</c:v>
                </c:pt>
                <c:pt idx="837">
                  <c:v>-958</c:v>
                </c:pt>
                <c:pt idx="838">
                  <c:v>-958</c:v>
                </c:pt>
                <c:pt idx="839">
                  <c:v>-958</c:v>
                </c:pt>
                <c:pt idx="840">
                  <c:v>-958</c:v>
                </c:pt>
                <c:pt idx="841">
                  <c:v>-958</c:v>
                </c:pt>
                <c:pt idx="842">
                  <c:v>-958</c:v>
                </c:pt>
                <c:pt idx="843">
                  <c:v>-958</c:v>
                </c:pt>
                <c:pt idx="844">
                  <c:v>-958</c:v>
                </c:pt>
                <c:pt idx="845">
                  <c:v>-958</c:v>
                </c:pt>
                <c:pt idx="846">
                  <c:v>-958</c:v>
                </c:pt>
                <c:pt idx="847">
                  <c:v>-958</c:v>
                </c:pt>
                <c:pt idx="848">
                  <c:v>-958</c:v>
                </c:pt>
                <c:pt idx="849">
                  <c:v>-958</c:v>
                </c:pt>
                <c:pt idx="850">
                  <c:v>-958</c:v>
                </c:pt>
                <c:pt idx="851">
                  <c:v>-958</c:v>
                </c:pt>
                <c:pt idx="852">
                  <c:v>-959</c:v>
                </c:pt>
                <c:pt idx="853">
                  <c:v>-958</c:v>
                </c:pt>
                <c:pt idx="854">
                  <c:v>-959</c:v>
                </c:pt>
                <c:pt idx="855">
                  <c:v>-959</c:v>
                </c:pt>
                <c:pt idx="856">
                  <c:v>-959</c:v>
                </c:pt>
                <c:pt idx="857">
                  <c:v>-959</c:v>
                </c:pt>
                <c:pt idx="858">
                  <c:v>-959</c:v>
                </c:pt>
                <c:pt idx="859">
                  <c:v>-959</c:v>
                </c:pt>
                <c:pt idx="860">
                  <c:v>-960</c:v>
                </c:pt>
                <c:pt idx="861">
                  <c:v>-960</c:v>
                </c:pt>
                <c:pt idx="862">
                  <c:v>-959</c:v>
                </c:pt>
                <c:pt idx="863">
                  <c:v>-960</c:v>
                </c:pt>
                <c:pt idx="864">
                  <c:v>-959</c:v>
                </c:pt>
                <c:pt idx="865">
                  <c:v>-960</c:v>
                </c:pt>
                <c:pt idx="866">
                  <c:v>-960</c:v>
                </c:pt>
                <c:pt idx="867">
                  <c:v>-960</c:v>
                </c:pt>
                <c:pt idx="868">
                  <c:v>-960</c:v>
                </c:pt>
                <c:pt idx="869">
                  <c:v>-960</c:v>
                </c:pt>
                <c:pt idx="870">
                  <c:v>-960</c:v>
                </c:pt>
                <c:pt idx="871">
                  <c:v>-960</c:v>
                </c:pt>
                <c:pt idx="872">
                  <c:v>-960</c:v>
                </c:pt>
                <c:pt idx="873">
                  <c:v>-960</c:v>
                </c:pt>
                <c:pt idx="874">
                  <c:v>-960</c:v>
                </c:pt>
                <c:pt idx="875">
                  <c:v>-960</c:v>
                </c:pt>
                <c:pt idx="876">
                  <c:v>-960</c:v>
                </c:pt>
                <c:pt idx="877">
                  <c:v>-960</c:v>
                </c:pt>
                <c:pt idx="878">
                  <c:v>-960</c:v>
                </c:pt>
                <c:pt idx="879">
                  <c:v>-960</c:v>
                </c:pt>
                <c:pt idx="880">
                  <c:v>-960</c:v>
                </c:pt>
                <c:pt idx="881">
                  <c:v>-960</c:v>
                </c:pt>
                <c:pt idx="882">
                  <c:v>-960</c:v>
                </c:pt>
                <c:pt idx="883">
                  <c:v>-960</c:v>
                </c:pt>
                <c:pt idx="884">
                  <c:v>-960</c:v>
                </c:pt>
                <c:pt idx="885">
                  <c:v>-960</c:v>
                </c:pt>
                <c:pt idx="886">
                  <c:v>-960</c:v>
                </c:pt>
                <c:pt idx="887">
                  <c:v>-960</c:v>
                </c:pt>
                <c:pt idx="888">
                  <c:v>-960</c:v>
                </c:pt>
                <c:pt idx="889">
                  <c:v>-960</c:v>
                </c:pt>
                <c:pt idx="890">
                  <c:v>-960</c:v>
                </c:pt>
                <c:pt idx="891">
                  <c:v>-961</c:v>
                </c:pt>
                <c:pt idx="892">
                  <c:v>-961</c:v>
                </c:pt>
                <c:pt idx="893">
                  <c:v>-960</c:v>
                </c:pt>
                <c:pt idx="894">
                  <c:v>-960</c:v>
                </c:pt>
                <c:pt idx="895">
                  <c:v>-961</c:v>
                </c:pt>
                <c:pt idx="896">
                  <c:v>-960</c:v>
                </c:pt>
                <c:pt idx="897">
                  <c:v>-961</c:v>
                </c:pt>
                <c:pt idx="898">
                  <c:v>-961</c:v>
                </c:pt>
                <c:pt idx="899">
                  <c:v>-961</c:v>
                </c:pt>
                <c:pt idx="900">
                  <c:v>-961</c:v>
                </c:pt>
                <c:pt idx="901">
                  <c:v>-961</c:v>
                </c:pt>
                <c:pt idx="902">
                  <c:v>-961</c:v>
                </c:pt>
                <c:pt idx="903">
                  <c:v>-962</c:v>
                </c:pt>
                <c:pt idx="904">
                  <c:v>-961</c:v>
                </c:pt>
                <c:pt idx="905">
                  <c:v>-962</c:v>
                </c:pt>
                <c:pt idx="906">
                  <c:v>-962</c:v>
                </c:pt>
                <c:pt idx="907">
                  <c:v>-961</c:v>
                </c:pt>
                <c:pt idx="908">
                  <c:v>-961</c:v>
                </c:pt>
                <c:pt idx="909">
                  <c:v>-962</c:v>
                </c:pt>
                <c:pt idx="910">
                  <c:v>-961</c:v>
                </c:pt>
                <c:pt idx="911">
                  <c:v>-962</c:v>
                </c:pt>
                <c:pt idx="912">
                  <c:v>-962</c:v>
                </c:pt>
                <c:pt idx="913">
                  <c:v>-961</c:v>
                </c:pt>
                <c:pt idx="914">
                  <c:v>-962</c:v>
                </c:pt>
                <c:pt idx="915">
                  <c:v>-961</c:v>
                </c:pt>
                <c:pt idx="916">
                  <c:v>-962</c:v>
                </c:pt>
                <c:pt idx="917">
                  <c:v>-962</c:v>
                </c:pt>
                <c:pt idx="918">
                  <c:v>-962</c:v>
                </c:pt>
                <c:pt idx="919">
                  <c:v>-962</c:v>
                </c:pt>
                <c:pt idx="920">
                  <c:v>-962</c:v>
                </c:pt>
                <c:pt idx="921">
                  <c:v>-962</c:v>
                </c:pt>
                <c:pt idx="922">
                  <c:v>-962</c:v>
                </c:pt>
                <c:pt idx="923">
                  <c:v>-962</c:v>
                </c:pt>
                <c:pt idx="924">
                  <c:v>-962</c:v>
                </c:pt>
                <c:pt idx="925">
                  <c:v>-962</c:v>
                </c:pt>
                <c:pt idx="926">
                  <c:v>-962</c:v>
                </c:pt>
                <c:pt idx="927">
                  <c:v>-962</c:v>
                </c:pt>
                <c:pt idx="928">
                  <c:v>-962</c:v>
                </c:pt>
                <c:pt idx="929">
                  <c:v>-962</c:v>
                </c:pt>
                <c:pt idx="930">
                  <c:v>-962</c:v>
                </c:pt>
                <c:pt idx="931">
                  <c:v>-962</c:v>
                </c:pt>
                <c:pt idx="932">
                  <c:v>-962</c:v>
                </c:pt>
                <c:pt idx="933">
                  <c:v>-962</c:v>
                </c:pt>
                <c:pt idx="934">
                  <c:v>-962</c:v>
                </c:pt>
                <c:pt idx="935">
                  <c:v>-962</c:v>
                </c:pt>
              </c:numCache>
            </c:numRef>
          </c:yVal>
          <c:smooth val="1"/>
        </c:ser>
        <c:ser>
          <c:idx val="8"/>
          <c:order val="7"/>
          <c:tx>
            <c:v>Plasma + 1 IU/ml Heparin Damping</c:v>
          </c:tx>
          <c:spPr>
            <a:ln w="25400">
              <a:solidFill>
                <a:schemeClr val="bg1">
                  <a:lumMod val="8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0.8</c:v>
                </c:pt>
                <c:pt idx="1">
                  <c:v>1.3</c:v>
                </c:pt>
                <c:pt idx="2">
                  <c:v>2.1</c:v>
                </c:pt>
                <c:pt idx="3">
                  <c:v>2.9</c:v>
                </c:pt>
                <c:pt idx="4">
                  <c:v>3.7</c:v>
                </c:pt>
                <c:pt idx="5">
                  <c:v>4.5</c:v>
                </c:pt>
                <c:pt idx="6">
                  <c:v>5.3</c:v>
                </c:pt>
                <c:pt idx="7">
                  <c:v>6.1</c:v>
                </c:pt>
                <c:pt idx="8">
                  <c:v>6.9</c:v>
                </c:pt>
                <c:pt idx="9">
                  <c:v>7.8</c:v>
                </c:pt>
                <c:pt idx="10">
                  <c:v>8.6</c:v>
                </c:pt>
                <c:pt idx="11">
                  <c:v>9.4</c:v>
                </c:pt>
                <c:pt idx="12">
                  <c:v>10.200000000000001</c:v>
                </c:pt>
                <c:pt idx="13">
                  <c:v>11</c:v>
                </c:pt>
                <c:pt idx="14">
                  <c:v>11.9</c:v>
                </c:pt>
                <c:pt idx="15">
                  <c:v>12.7</c:v>
                </c:pt>
                <c:pt idx="16">
                  <c:v>13.5</c:v>
                </c:pt>
                <c:pt idx="17">
                  <c:v>14.3</c:v>
                </c:pt>
                <c:pt idx="18">
                  <c:v>15.1</c:v>
                </c:pt>
                <c:pt idx="19">
                  <c:v>15.9</c:v>
                </c:pt>
                <c:pt idx="20">
                  <c:v>16.7</c:v>
                </c:pt>
                <c:pt idx="21">
                  <c:v>17.5</c:v>
                </c:pt>
                <c:pt idx="22">
                  <c:v>18.399999999999999</c:v>
                </c:pt>
                <c:pt idx="23">
                  <c:v>19.2</c:v>
                </c:pt>
                <c:pt idx="24">
                  <c:v>20</c:v>
                </c:pt>
                <c:pt idx="25">
                  <c:v>20.8</c:v>
                </c:pt>
                <c:pt idx="26">
                  <c:v>21.6</c:v>
                </c:pt>
                <c:pt idx="27">
                  <c:v>22.4</c:v>
                </c:pt>
                <c:pt idx="28">
                  <c:v>23.2</c:v>
                </c:pt>
                <c:pt idx="29">
                  <c:v>24</c:v>
                </c:pt>
                <c:pt idx="30">
                  <c:v>24.9</c:v>
                </c:pt>
                <c:pt idx="31">
                  <c:v>25.7</c:v>
                </c:pt>
                <c:pt idx="32">
                  <c:v>26.5</c:v>
                </c:pt>
                <c:pt idx="33">
                  <c:v>27.3</c:v>
                </c:pt>
                <c:pt idx="34">
                  <c:v>28.1</c:v>
                </c:pt>
                <c:pt idx="35">
                  <c:v>28.9</c:v>
                </c:pt>
                <c:pt idx="36">
                  <c:v>29.7</c:v>
                </c:pt>
                <c:pt idx="37">
                  <c:v>30.5</c:v>
                </c:pt>
                <c:pt idx="38">
                  <c:v>31.4</c:v>
                </c:pt>
                <c:pt idx="39">
                  <c:v>32.200000000000003</c:v>
                </c:pt>
                <c:pt idx="40">
                  <c:v>33</c:v>
                </c:pt>
                <c:pt idx="41">
                  <c:v>33.800000000000004</c:v>
                </c:pt>
                <c:pt idx="42">
                  <c:v>34.6</c:v>
                </c:pt>
                <c:pt idx="43">
                  <c:v>35.4</c:v>
                </c:pt>
                <c:pt idx="44">
                  <c:v>36.200000000000003</c:v>
                </c:pt>
                <c:pt idx="45">
                  <c:v>37</c:v>
                </c:pt>
                <c:pt idx="46">
                  <c:v>37.9</c:v>
                </c:pt>
                <c:pt idx="47">
                  <c:v>38.700000000000003</c:v>
                </c:pt>
                <c:pt idx="48">
                  <c:v>39.5</c:v>
                </c:pt>
                <c:pt idx="49">
                  <c:v>40.300000000000004</c:v>
                </c:pt>
                <c:pt idx="50">
                  <c:v>41.1</c:v>
                </c:pt>
                <c:pt idx="51">
                  <c:v>41.9</c:v>
                </c:pt>
                <c:pt idx="52">
                  <c:v>42.7</c:v>
                </c:pt>
                <c:pt idx="53">
                  <c:v>43.5</c:v>
                </c:pt>
                <c:pt idx="54">
                  <c:v>44.4</c:v>
                </c:pt>
                <c:pt idx="55">
                  <c:v>45.2</c:v>
                </c:pt>
                <c:pt idx="56">
                  <c:v>46</c:v>
                </c:pt>
                <c:pt idx="57">
                  <c:v>46.8</c:v>
                </c:pt>
                <c:pt idx="58">
                  <c:v>47.6</c:v>
                </c:pt>
                <c:pt idx="59">
                  <c:v>48.4</c:v>
                </c:pt>
                <c:pt idx="60">
                  <c:v>49.2</c:v>
                </c:pt>
                <c:pt idx="61">
                  <c:v>50</c:v>
                </c:pt>
                <c:pt idx="62">
                  <c:v>50.9</c:v>
                </c:pt>
                <c:pt idx="63">
                  <c:v>51.7</c:v>
                </c:pt>
                <c:pt idx="64">
                  <c:v>52.5</c:v>
                </c:pt>
                <c:pt idx="65">
                  <c:v>53.3</c:v>
                </c:pt>
                <c:pt idx="66">
                  <c:v>54.1</c:v>
                </c:pt>
                <c:pt idx="67">
                  <c:v>54.9</c:v>
                </c:pt>
                <c:pt idx="68">
                  <c:v>55.7</c:v>
                </c:pt>
                <c:pt idx="69">
                  <c:v>56.5</c:v>
                </c:pt>
                <c:pt idx="70">
                  <c:v>57.4</c:v>
                </c:pt>
                <c:pt idx="71">
                  <c:v>58.2</c:v>
                </c:pt>
                <c:pt idx="72">
                  <c:v>59</c:v>
                </c:pt>
                <c:pt idx="73">
                  <c:v>59.8</c:v>
                </c:pt>
                <c:pt idx="74">
                  <c:v>60.6</c:v>
                </c:pt>
                <c:pt idx="75">
                  <c:v>61.4</c:v>
                </c:pt>
                <c:pt idx="76">
                  <c:v>62.3</c:v>
                </c:pt>
                <c:pt idx="77">
                  <c:v>63.1</c:v>
                </c:pt>
                <c:pt idx="78">
                  <c:v>63.9</c:v>
                </c:pt>
                <c:pt idx="79">
                  <c:v>64.7</c:v>
                </c:pt>
                <c:pt idx="80">
                  <c:v>65.5</c:v>
                </c:pt>
                <c:pt idx="81">
                  <c:v>66.400000000000006</c:v>
                </c:pt>
                <c:pt idx="82">
                  <c:v>67.2</c:v>
                </c:pt>
                <c:pt idx="83">
                  <c:v>68</c:v>
                </c:pt>
                <c:pt idx="84">
                  <c:v>68.8</c:v>
                </c:pt>
                <c:pt idx="85">
                  <c:v>69.599999999999994</c:v>
                </c:pt>
                <c:pt idx="86">
                  <c:v>70.400000000000006</c:v>
                </c:pt>
                <c:pt idx="87">
                  <c:v>71.3</c:v>
                </c:pt>
                <c:pt idx="88">
                  <c:v>72.099999999999994</c:v>
                </c:pt>
                <c:pt idx="89">
                  <c:v>72.900000000000006</c:v>
                </c:pt>
                <c:pt idx="90">
                  <c:v>73.7</c:v>
                </c:pt>
                <c:pt idx="91">
                  <c:v>74.5</c:v>
                </c:pt>
                <c:pt idx="92">
                  <c:v>75.3</c:v>
                </c:pt>
                <c:pt idx="93">
                  <c:v>76.099999999999994</c:v>
                </c:pt>
                <c:pt idx="94">
                  <c:v>77</c:v>
                </c:pt>
                <c:pt idx="95">
                  <c:v>77.8</c:v>
                </c:pt>
                <c:pt idx="96">
                  <c:v>78.599999999999994</c:v>
                </c:pt>
                <c:pt idx="97">
                  <c:v>79.400000000000006</c:v>
                </c:pt>
                <c:pt idx="98">
                  <c:v>80.2</c:v>
                </c:pt>
                <c:pt idx="99">
                  <c:v>81</c:v>
                </c:pt>
                <c:pt idx="100">
                  <c:v>81.900000000000006</c:v>
                </c:pt>
                <c:pt idx="101">
                  <c:v>82.7</c:v>
                </c:pt>
                <c:pt idx="102">
                  <c:v>83.5</c:v>
                </c:pt>
                <c:pt idx="103">
                  <c:v>84.3</c:v>
                </c:pt>
                <c:pt idx="104">
                  <c:v>85.1</c:v>
                </c:pt>
                <c:pt idx="105">
                  <c:v>85.9</c:v>
                </c:pt>
                <c:pt idx="106">
                  <c:v>86.7</c:v>
                </c:pt>
                <c:pt idx="107">
                  <c:v>87.6</c:v>
                </c:pt>
                <c:pt idx="108">
                  <c:v>88.4</c:v>
                </c:pt>
                <c:pt idx="109">
                  <c:v>89.2</c:v>
                </c:pt>
                <c:pt idx="110">
                  <c:v>90</c:v>
                </c:pt>
                <c:pt idx="111">
                  <c:v>90.8</c:v>
                </c:pt>
                <c:pt idx="112">
                  <c:v>91.6</c:v>
                </c:pt>
                <c:pt idx="113">
                  <c:v>92.5</c:v>
                </c:pt>
                <c:pt idx="114">
                  <c:v>93.3</c:v>
                </c:pt>
                <c:pt idx="115">
                  <c:v>94.1</c:v>
                </c:pt>
                <c:pt idx="116">
                  <c:v>94.9</c:v>
                </c:pt>
                <c:pt idx="117">
                  <c:v>95.7</c:v>
                </c:pt>
                <c:pt idx="118">
                  <c:v>96.5</c:v>
                </c:pt>
                <c:pt idx="119">
                  <c:v>97.3</c:v>
                </c:pt>
                <c:pt idx="120">
                  <c:v>98.1</c:v>
                </c:pt>
                <c:pt idx="121">
                  <c:v>98.9</c:v>
                </c:pt>
                <c:pt idx="122">
                  <c:v>99.7</c:v>
                </c:pt>
                <c:pt idx="123">
                  <c:v>100.5</c:v>
                </c:pt>
                <c:pt idx="124">
                  <c:v>101.3</c:v>
                </c:pt>
                <c:pt idx="125">
                  <c:v>102.1</c:v>
                </c:pt>
                <c:pt idx="126">
                  <c:v>102.9</c:v>
                </c:pt>
                <c:pt idx="127">
                  <c:v>103.7</c:v>
                </c:pt>
                <c:pt idx="128">
                  <c:v>104.5</c:v>
                </c:pt>
                <c:pt idx="129">
                  <c:v>105.3</c:v>
                </c:pt>
                <c:pt idx="130">
                  <c:v>106.1</c:v>
                </c:pt>
                <c:pt idx="131">
                  <c:v>106.9</c:v>
                </c:pt>
                <c:pt idx="132">
                  <c:v>107.4</c:v>
                </c:pt>
                <c:pt idx="133">
                  <c:v>108.1</c:v>
                </c:pt>
                <c:pt idx="134">
                  <c:v>108.9</c:v>
                </c:pt>
                <c:pt idx="135">
                  <c:v>109.7</c:v>
                </c:pt>
                <c:pt idx="136">
                  <c:v>110.5</c:v>
                </c:pt>
                <c:pt idx="137">
                  <c:v>111.3</c:v>
                </c:pt>
                <c:pt idx="138">
                  <c:v>112.1</c:v>
                </c:pt>
                <c:pt idx="139">
                  <c:v>112.9</c:v>
                </c:pt>
                <c:pt idx="140">
                  <c:v>113.7</c:v>
                </c:pt>
                <c:pt idx="141">
                  <c:v>114.6</c:v>
                </c:pt>
                <c:pt idx="142">
                  <c:v>115.4</c:v>
                </c:pt>
                <c:pt idx="143">
                  <c:v>116.2</c:v>
                </c:pt>
                <c:pt idx="144">
                  <c:v>117</c:v>
                </c:pt>
                <c:pt idx="145">
                  <c:v>117.8</c:v>
                </c:pt>
                <c:pt idx="146">
                  <c:v>118.6</c:v>
                </c:pt>
                <c:pt idx="147">
                  <c:v>119.4</c:v>
                </c:pt>
                <c:pt idx="148">
                  <c:v>120.2</c:v>
                </c:pt>
                <c:pt idx="149">
                  <c:v>121.1</c:v>
                </c:pt>
                <c:pt idx="150">
                  <c:v>121.9</c:v>
                </c:pt>
                <c:pt idx="151">
                  <c:v>122.7</c:v>
                </c:pt>
                <c:pt idx="152">
                  <c:v>123.5</c:v>
                </c:pt>
                <c:pt idx="153">
                  <c:v>124.3</c:v>
                </c:pt>
                <c:pt idx="154">
                  <c:v>125.1</c:v>
                </c:pt>
                <c:pt idx="155">
                  <c:v>125.9</c:v>
                </c:pt>
                <c:pt idx="156">
                  <c:v>126.8</c:v>
                </c:pt>
                <c:pt idx="157">
                  <c:v>127.6</c:v>
                </c:pt>
                <c:pt idx="158">
                  <c:v>128.4</c:v>
                </c:pt>
                <c:pt idx="159">
                  <c:v>129.19999999999999</c:v>
                </c:pt>
                <c:pt idx="160">
                  <c:v>130</c:v>
                </c:pt>
                <c:pt idx="161">
                  <c:v>130.80000000000001</c:v>
                </c:pt>
                <c:pt idx="162">
                  <c:v>131.6</c:v>
                </c:pt>
                <c:pt idx="163">
                  <c:v>132.4</c:v>
                </c:pt>
                <c:pt idx="164">
                  <c:v>133.30000000000001</c:v>
                </c:pt>
                <c:pt idx="165">
                  <c:v>134.1</c:v>
                </c:pt>
                <c:pt idx="166">
                  <c:v>134.9</c:v>
                </c:pt>
                <c:pt idx="167">
                  <c:v>135.69999999999999</c:v>
                </c:pt>
                <c:pt idx="168">
                  <c:v>136.5</c:v>
                </c:pt>
                <c:pt idx="169">
                  <c:v>137.30000000000001</c:v>
                </c:pt>
                <c:pt idx="170">
                  <c:v>138.1</c:v>
                </c:pt>
                <c:pt idx="171">
                  <c:v>138.9</c:v>
                </c:pt>
                <c:pt idx="172">
                  <c:v>139.80000000000001</c:v>
                </c:pt>
                <c:pt idx="173">
                  <c:v>140.6</c:v>
                </c:pt>
                <c:pt idx="174">
                  <c:v>141.4</c:v>
                </c:pt>
                <c:pt idx="175">
                  <c:v>142.19999999999999</c:v>
                </c:pt>
                <c:pt idx="176">
                  <c:v>143</c:v>
                </c:pt>
                <c:pt idx="177">
                  <c:v>143.80000000000001</c:v>
                </c:pt>
                <c:pt idx="178">
                  <c:v>144.6</c:v>
                </c:pt>
                <c:pt idx="179">
                  <c:v>145.5</c:v>
                </c:pt>
                <c:pt idx="180">
                  <c:v>146.30000000000001</c:v>
                </c:pt>
                <c:pt idx="181">
                  <c:v>147.1</c:v>
                </c:pt>
                <c:pt idx="182">
                  <c:v>147.9</c:v>
                </c:pt>
                <c:pt idx="183">
                  <c:v>148.69999999999999</c:v>
                </c:pt>
                <c:pt idx="184">
                  <c:v>149.5</c:v>
                </c:pt>
                <c:pt idx="185">
                  <c:v>150.30000000000001</c:v>
                </c:pt>
                <c:pt idx="186">
                  <c:v>151.1</c:v>
                </c:pt>
                <c:pt idx="187">
                  <c:v>152</c:v>
                </c:pt>
                <c:pt idx="188">
                  <c:v>152.80000000000001</c:v>
                </c:pt>
                <c:pt idx="189">
                  <c:v>153.6</c:v>
                </c:pt>
                <c:pt idx="190">
                  <c:v>154.4</c:v>
                </c:pt>
                <c:pt idx="191">
                  <c:v>155.19999999999999</c:v>
                </c:pt>
                <c:pt idx="192">
                  <c:v>156</c:v>
                </c:pt>
                <c:pt idx="193">
                  <c:v>156.80000000000001</c:v>
                </c:pt>
                <c:pt idx="194">
                  <c:v>157.6</c:v>
                </c:pt>
                <c:pt idx="195">
                  <c:v>158.5</c:v>
                </c:pt>
                <c:pt idx="196">
                  <c:v>159.30000000000001</c:v>
                </c:pt>
                <c:pt idx="197">
                  <c:v>160.1</c:v>
                </c:pt>
                <c:pt idx="198">
                  <c:v>160.9</c:v>
                </c:pt>
                <c:pt idx="199">
                  <c:v>161.69999999999999</c:v>
                </c:pt>
                <c:pt idx="200">
                  <c:v>162.5</c:v>
                </c:pt>
                <c:pt idx="201">
                  <c:v>163.30000000000001</c:v>
                </c:pt>
                <c:pt idx="202">
                  <c:v>164.1</c:v>
                </c:pt>
                <c:pt idx="203">
                  <c:v>164.9</c:v>
                </c:pt>
                <c:pt idx="204">
                  <c:v>165.7</c:v>
                </c:pt>
                <c:pt idx="205">
                  <c:v>166.5</c:v>
                </c:pt>
                <c:pt idx="206">
                  <c:v>167.3</c:v>
                </c:pt>
                <c:pt idx="207">
                  <c:v>168.1</c:v>
                </c:pt>
                <c:pt idx="208">
                  <c:v>168.9</c:v>
                </c:pt>
                <c:pt idx="209">
                  <c:v>169.7</c:v>
                </c:pt>
                <c:pt idx="210">
                  <c:v>170.5</c:v>
                </c:pt>
                <c:pt idx="211">
                  <c:v>171.3</c:v>
                </c:pt>
                <c:pt idx="212">
                  <c:v>172.1</c:v>
                </c:pt>
                <c:pt idx="213">
                  <c:v>172.9</c:v>
                </c:pt>
                <c:pt idx="214">
                  <c:v>173.7</c:v>
                </c:pt>
                <c:pt idx="215">
                  <c:v>174.5</c:v>
                </c:pt>
                <c:pt idx="216">
                  <c:v>175.3</c:v>
                </c:pt>
                <c:pt idx="217">
                  <c:v>176.1</c:v>
                </c:pt>
                <c:pt idx="218">
                  <c:v>176.9</c:v>
                </c:pt>
                <c:pt idx="219">
                  <c:v>177.7</c:v>
                </c:pt>
                <c:pt idx="220">
                  <c:v>178.5</c:v>
                </c:pt>
                <c:pt idx="221">
                  <c:v>179.3</c:v>
                </c:pt>
                <c:pt idx="222">
                  <c:v>180.1</c:v>
                </c:pt>
                <c:pt idx="223">
                  <c:v>180.9</c:v>
                </c:pt>
                <c:pt idx="224">
                  <c:v>181.7</c:v>
                </c:pt>
                <c:pt idx="225">
                  <c:v>182.6</c:v>
                </c:pt>
                <c:pt idx="226">
                  <c:v>183.3</c:v>
                </c:pt>
                <c:pt idx="227">
                  <c:v>183.8</c:v>
                </c:pt>
                <c:pt idx="228">
                  <c:v>184.5</c:v>
                </c:pt>
                <c:pt idx="229">
                  <c:v>185.3</c:v>
                </c:pt>
                <c:pt idx="230">
                  <c:v>185.8</c:v>
                </c:pt>
                <c:pt idx="231">
                  <c:v>186.6</c:v>
                </c:pt>
                <c:pt idx="232">
                  <c:v>187.3</c:v>
                </c:pt>
                <c:pt idx="233">
                  <c:v>187.8</c:v>
                </c:pt>
                <c:pt idx="234">
                  <c:v>188.5</c:v>
                </c:pt>
                <c:pt idx="235">
                  <c:v>189</c:v>
                </c:pt>
                <c:pt idx="236">
                  <c:v>189.5</c:v>
                </c:pt>
                <c:pt idx="237">
                  <c:v>190.2</c:v>
                </c:pt>
                <c:pt idx="238">
                  <c:v>191</c:v>
                </c:pt>
                <c:pt idx="239">
                  <c:v>191.8</c:v>
                </c:pt>
                <c:pt idx="240">
                  <c:v>192.6</c:v>
                </c:pt>
                <c:pt idx="241">
                  <c:v>193.4</c:v>
                </c:pt>
                <c:pt idx="242">
                  <c:v>194.2</c:v>
                </c:pt>
                <c:pt idx="243">
                  <c:v>195</c:v>
                </c:pt>
                <c:pt idx="244">
                  <c:v>195.8</c:v>
                </c:pt>
                <c:pt idx="245">
                  <c:v>196.3</c:v>
                </c:pt>
                <c:pt idx="246">
                  <c:v>196.8</c:v>
                </c:pt>
                <c:pt idx="247">
                  <c:v>197.5</c:v>
                </c:pt>
                <c:pt idx="248">
                  <c:v>198.3</c:v>
                </c:pt>
                <c:pt idx="249">
                  <c:v>199.1</c:v>
                </c:pt>
                <c:pt idx="250">
                  <c:v>199.9</c:v>
                </c:pt>
                <c:pt idx="251">
                  <c:v>200.7</c:v>
                </c:pt>
                <c:pt idx="252">
                  <c:v>201.2</c:v>
                </c:pt>
                <c:pt idx="253">
                  <c:v>201.7</c:v>
                </c:pt>
                <c:pt idx="254">
                  <c:v>202.3</c:v>
                </c:pt>
                <c:pt idx="255">
                  <c:v>202.8</c:v>
                </c:pt>
                <c:pt idx="256">
                  <c:v>203.3</c:v>
                </c:pt>
                <c:pt idx="257">
                  <c:v>204</c:v>
                </c:pt>
                <c:pt idx="258">
                  <c:v>204.8</c:v>
                </c:pt>
                <c:pt idx="259">
                  <c:v>205.6</c:v>
                </c:pt>
                <c:pt idx="260">
                  <c:v>206.4</c:v>
                </c:pt>
                <c:pt idx="261">
                  <c:v>207.2</c:v>
                </c:pt>
                <c:pt idx="262">
                  <c:v>208</c:v>
                </c:pt>
                <c:pt idx="263">
                  <c:v>208.8</c:v>
                </c:pt>
                <c:pt idx="264">
                  <c:v>209.7</c:v>
                </c:pt>
                <c:pt idx="265">
                  <c:v>210.5</c:v>
                </c:pt>
                <c:pt idx="266">
                  <c:v>211.3</c:v>
                </c:pt>
                <c:pt idx="267">
                  <c:v>212.1</c:v>
                </c:pt>
                <c:pt idx="268">
                  <c:v>212.9</c:v>
                </c:pt>
                <c:pt idx="269">
                  <c:v>213.7</c:v>
                </c:pt>
                <c:pt idx="270">
                  <c:v>214.5</c:v>
                </c:pt>
                <c:pt idx="271">
                  <c:v>215.3</c:v>
                </c:pt>
                <c:pt idx="272">
                  <c:v>216.2</c:v>
                </c:pt>
                <c:pt idx="273">
                  <c:v>217</c:v>
                </c:pt>
                <c:pt idx="274">
                  <c:v>217.8</c:v>
                </c:pt>
                <c:pt idx="275">
                  <c:v>218.6</c:v>
                </c:pt>
                <c:pt idx="276">
                  <c:v>219.4</c:v>
                </c:pt>
                <c:pt idx="277">
                  <c:v>220.2</c:v>
                </c:pt>
                <c:pt idx="278">
                  <c:v>221</c:v>
                </c:pt>
                <c:pt idx="279">
                  <c:v>221.8</c:v>
                </c:pt>
                <c:pt idx="280">
                  <c:v>222.7</c:v>
                </c:pt>
                <c:pt idx="281">
                  <c:v>223.5</c:v>
                </c:pt>
                <c:pt idx="282">
                  <c:v>224.3</c:v>
                </c:pt>
                <c:pt idx="283">
                  <c:v>225.1</c:v>
                </c:pt>
                <c:pt idx="284">
                  <c:v>225.9</c:v>
                </c:pt>
                <c:pt idx="285">
                  <c:v>226.7</c:v>
                </c:pt>
                <c:pt idx="286">
                  <c:v>227.5</c:v>
                </c:pt>
                <c:pt idx="287">
                  <c:v>228.3</c:v>
                </c:pt>
                <c:pt idx="288">
                  <c:v>229.2</c:v>
                </c:pt>
                <c:pt idx="289">
                  <c:v>230</c:v>
                </c:pt>
                <c:pt idx="290">
                  <c:v>230.8</c:v>
                </c:pt>
                <c:pt idx="291">
                  <c:v>231.6</c:v>
                </c:pt>
                <c:pt idx="292">
                  <c:v>232.4</c:v>
                </c:pt>
                <c:pt idx="293">
                  <c:v>233.2</c:v>
                </c:pt>
                <c:pt idx="294">
                  <c:v>234.1</c:v>
                </c:pt>
                <c:pt idx="295">
                  <c:v>234.9</c:v>
                </c:pt>
                <c:pt idx="296">
                  <c:v>235.7</c:v>
                </c:pt>
                <c:pt idx="297">
                  <c:v>236.5</c:v>
                </c:pt>
                <c:pt idx="298">
                  <c:v>237.3</c:v>
                </c:pt>
                <c:pt idx="299">
                  <c:v>238.1</c:v>
                </c:pt>
                <c:pt idx="300">
                  <c:v>238.9</c:v>
                </c:pt>
                <c:pt idx="301">
                  <c:v>239.7</c:v>
                </c:pt>
                <c:pt idx="302">
                  <c:v>240.6</c:v>
                </c:pt>
                <c:pt idx="303">
                  <c:v>241.4</c:v>
                </c:pt>
                <c:pt idx="304">
                  <c:v>242.2</c:v>
                </c:pt>
                <c:pt idx="305">
                  <c:v>243</c:v>
                </c:pt>
                <c:pt idx="306">
                  <c:v>243.8</c:v>
                </c:pt>
                <c:pt idx="307">
                  <c:v>244.6</c:v>
                </c:pt>
                <c:pt idx="308">
                  <c:v>245.4</c:v>
                </c:pt>
                <c:pt idx="309">
                  <c:v>246.2</c:v>
                </c:pt>
                <c:pt idx="310">
                  <c:v>247.1</c:v>
                </c:pt>
                <c:pt idx="311">
                  <c:v>247.9</c:v>
                </c:pt>
                <c:pt idx="312">
                  <c:v>248.7</c:v>
                </c:pt>
                <c:pt idx="313">
                  <c:v>249.5</c:v>
                </c:pt>
                <c:pt idx="314">
                  <c:v>250.3</c:v>
                </c:pt>
                <c:pt idx="315">
                  <c:v>251.1</c:v>
                </c:pt>
                <c:pt idx="316">
                  <c:v>252</c:v>
                </c:pt>
                <c:pt idx="317">
                  <c:v>252.8</c:v>
                </c:pt>
                <c:pt idx="318">
                  <c:v>253.6</c:v>
                </c:pt>
                <c:pt idx="319">
                  <c:v>254.4</c:v>
                </c:pt>
                <c:pt idx="320">
                  <c:v>255.2</c:v>
                </c:pt>
                <c:pt idx="321">
                  <c:v>256</c:v>
                </c:pt>
                <c:pt idx="322">
                  <c:v>256.8</c:v>
                </c:pt>
                <c:pt idx="323">
                  <c:v>257.60000000000002</c:v>
                </c:pt>
                <c:pt idx="324">
                  <c:v>258.5</c:v>
                </c:pt>
                <c:pt idx="325">
                  <c:v>259.3</c:v>
                </c:pt>
                <c:pt idx="326">
                  <c:v>260.10000000000002</c:v>
                </c:pt>
                <c:pt idx="327">
                  <c:v>260.89999999999969</c:v>
                </c:pt>
                <c:pt idx="328">
                  <c:v>261.7</c:v>
                </c:pt>
                <c:pt idx="329">
                  <c:v>262.5</c:v>
                </c:pt>
                <c:pt idx="330">
                  <c:v>263.3</c:v>
                </c:pt>
                <c:pt idx="331">
                  <c:v>264.2</c:v>
                </c:pt>
                <c:pt idx="332">
                  <c:v>265</c:v>
                </c:pt>
                <c:pt idx="333">
                  <c:v>265.8</c:v>
                </c:pt>
                <c:pt idx="334">
                  <c:v>266.60000000000002</c:v>
                </c:pt>
                <c:pt idx="335">
                  <c:v>267.39999999999969</c:v>
                </c:pt>
                <c:pt idx="336">
                  <c:v>268.2</c:v>
                </c:pt>
                <c:pt idx="337">
                  <c:v>269</c:v>
                </c:pt>
                <c:pt idx="338">
                  <c:v>269.8</c:v>
                </c:pt>
                <c:pt idx="339">
                  <c:v>270.7</c:v>
                </c:pt>
                <c:pt idx="340">
                  <c:v>271.5</c:v>
                </c:pt>
                <c:pt idx="341">
                  <c:v>272.3</c:v>
                </c:pt>
                <c:pt idx="342">
                  <c:v>273.10000000000002</c:v>
                </c:pt>
                <c:pt idx="343">
                  <c:v>273.89999999999969</c:v>
                </c:pt>
                <c:pt idx="344">
                  <c:v>274.7</c:v>
                </c:pt>
                <c:pt idx="345">
                  <c:v>275.5</c:v>
                </c:pt>
                <c:pt idx="346">
                  <c:v>276.3</c:v>
                </c:pt>
                <c:pt idx="347">
                  <c:v>277.2</c:v>
                </c:pt>
                <c:pt idx="348">
                  <c:v>278</c:v>
                </c:pt>
                <c:pt idx="349">
                  <c:v>278.8</c:v>
                </c:pt>
                <c:pt idx="350">
                  <c:v>279.60000000000002</c:v>
                </c:pt>
                <c:pt idx="351">
                  <c:v>280.39999999999969</c:v>
                </c:pt>
                <c:pt idx="352">
                  <c:v>281.2</c:v>
                </c:pt>
                <c:pt idx="353">
                  <c:v>281.7</c:v>
                </c:pt>
                <c:pt idx="354">
                  <c:v>282.2</c:v>
                </c:pt>
                <c:pt idx="355">
                  <c:v>282.8</c:v>
                </c:pt>
                <c:pt idx="356">
                  <c:v>283.3</c:v>
                </c:pt>
                <c:pt idx="357">
                  <c:v>283.8</c:v>
                </c:pt>
                <c:pt idx="358">
                  <c:v>284.5</c:v>
                </c:pt>
                <c:pt idx="359">
                  <c:v>285.3</c:v>
                </c:pt>
                <c:pt idx="360">
                  <c:v>286.10000000000002</c:v>
                </c:pt>
                <c:pt idx="361">
                  <c:v>286.89999999999969</c:v>
                </c:pt>
                <c:pt idx="362">
                  <c:v>287.39999999999969</c:v>
                </c:pt>
                <c:pt idx="363">
                  <c:v>288</c:v>
                </c:pt>
                <c:pt idx="364">
                  <c:v>288.5</c:v>
                </c:pt>
                <c:pt idx="365">
                  <c:v>289</c:v>
                </c:pt>
                <c:pt idx="366">
                  <c:v>289.5</c:v>
                </c:pt>
                <c:pt idx="367">
                  <c:v>290.2</c:v>
                </c:pt>
                <c:pt idx="368">
                  <c:v>291</c:v>
                </c:pt>
                <c:pt idx="369">
                  <c:v>291.5</c:v>
                </c:pt>
                <c:pt idx="370">
                  <c:v>292.10000000000002</c:v>
                </c:pt>
                <c:pt idx="371">
                  <c:v>292.60000000000002</c:v>
                </c:pt>
                <c:pt idx="372">
                  <c:v>293.10000000000002</c:v>
                </c:pt>
                <c:pt idx="373">
                  <c:v>293.7</c:v>
                </c:pt>
                <c:pt idx="374">
                  <c:v>294.2</c:v>
                </c:pt>
                <c:pt idx="375">
                  <c:v>294.8</c:v>
                </c:pt>
                <c:pt idx="376">
                  <c:v>295.3</c:v>
                </c:pt>
                <c:pt idx="377">
                  <c:v>295.8</c:v>
                </c:pt>
                <c:pt idx="378">
                  <c:v>296.39999999999969</c:v>
                </c:pt>
                <c:pt idx="379">
                  <c:v>297</c:v>
                </c:pt>
                <c:pt idx="380">
                  <c:v>297.5</c:v>
                </c:pt>
                <c:pt idx="381">
                  <c:v>298</c:v>
                </c:pt>
                <c:pt idx="382">
                  <c:v>298.60000000000002</c:v>
                </c:pt>
                <c:pt idx="383">
                  <c:v>299.10000000000002</c:v>
                </c:pt>
                <c:pt idx="384">
                  <c:v>299.60000000000002</c:v>
                </c:pt>
                <c:pt idx="385">
                  <c:v>300.2</c:v>
                </c:pt>
                <c:pt idx="386">
                  <c:v>300.7</c:v>
                </c:pt>
                <c:pt idx="387">
                  <c:v>301.3</c:v>
                </c:pt>
                <c:pt idx="388">
                  <c:v>301.8</c:v>
                </c:pt>
                <c:pt idx="389">
                  <c:v>302.3</c:v>
                </c:pt>
                <c:pt idx="390">
                  <c:v>302.89999999999969</c:v>
                </c:pt>
                <c:pt idx="391">
                  <c:v>303.5</c:v>
                </c:pt>
                <c:pt idx="392">
                  <c:v>304</c:v>
                </c:pt>
                <c:pt idx="393">
                  <c:v>304.60000000000002</c:v>
                </c:pt>
                <c:pt idx="394">
                  <c:v>305.10000000000002</c:v>
                </c:pt>
                <c:pt idx="395">
                  <c:v>305.60000000000002</c:v>
                </c:pt>
                <c:pt idx="396">
                  <c:v>306.2</c:v>
                </c:pt>
                <c:pt idx="397">
                  <c:v>306.7</c:v>
                </c:pt>
                <c:pt idx="398">
                  <c:v>307.2</c:v>
                </c:pt>
                <c:pt idx="399">
                  <c:v>307.8</c:v>
                </c:pt>
                <c:pt idx="400">
                  <c:v>308.3</c:v>
                </c:pt>
                <c:pt idx="401">
                  <c:v>308.8</c:v>
                </c:pt>
                <c:pt idx="402">
                  <c:v>309.5</c:v>
                </c:pt>
                <c:pt idx="403">
                  <c:v>310</c:v>
                </c:pt>
                <c:pt idx="404">
                  <c:v>310.5</c:v>
                </c:pt>
                <c:pt idx="405">
                  <c:v>311.10000000000002</c:v>
                </c:pt>
                <c:pt idx="406">
                  <c:v>311.60000000000002</c:v>
                </c:pt>
                <c:pt idx="407">
                  <c:v>312.10000000000002</c:v>
                </c:pt>
                <c:pt idx="408">
                  <c:v>312.7</c:v>
                </c:pt>
                <c:pt idx="409">
                  <c:v>313.2</c:v>
                </c:pt>
                <c:pt idx="410">
                  <c:v>313.7</c:v>
                </c:pt>
                <c:pt idx="411">
                  <c:v>314.39999999999969</c:v>
                </c:pt>
                <c:pt idx="412">
                  <c:v>315.2</c:v>
                </c:pt>
                <c:pt idx="413">
                  <c:v>316</c:v>
                </c:pt>
                <c:pt idx="414">
                  <c:v>316.5</c:v>
                </c:pt>
                <c:pt idx="415">
                  <c:v>317</c:v>
                </c:pt>
                <c:pt idx="416">
                  <c:v>317.60000000000002</c:v>
                </c:pt>
                <c:pt idx="417">
                  <c:v>318.10000000000002</c:v>
                </c:pt>
                <c:pt idx="418">
                  <c:v>318.60000000000002</c:v>
                </c:pt>
                <c:pt idx="419">
                  <c:v>319.3</c:v>
                </c:pt>
                <c:pt idx="420">
                  <c:v>320.10000000000002</c:v>
                </c:pt>
                <c:pt idx="421">
                  <c:v>320.89999999999969</c:v>
                </c:pt>
                <c:pt idx="422">
                  <c:v>321.7</c:v>
                </c:pt>
                <c:pt idx="423">
                  <c:v>322.2</c:v>
                </c:pt>
                <c:pt idx="424">
                  <c:v>322.7</c:v>
                </c:pt>
                <c:pt idx="425">
                  <c:v>323.3</c:v>
                </c:pt>
                <c:pt idx="426">
                  <c:v>323.8</c:v>
                </c:pt>
                <c:pt idx="427">
                  <c:v>324.3</c:v>
                </c:pt>
                <c:pt idx="428">
                  <c:v>325</c:v>
                </c:pt>
                <c:pt idx="429">
                  <c:v>325.8</c:v>
                </c:pt>
                <c:pt idx="430">
                  <c:v>326.60000000000002</c:v>
                </c:pt>
                <c:pt idx="431">
                  <c:v>327.39999999999969</c:v>
                </c:pt>
                <c:pt idx="432">
                  <c:v>328.2</c:v>
                </c:pt>
                <c:pt idx="433">
                  <c:v>328.7</c:v>
                </c:pt>
                <c:pt idx="434">
                  <c:v>329.2</c:v>
                </c:pt>
                <c:pt idx="435">
                  <c:v>329.8</c:v>
                </c:pt>
                <c:pt idx="436">
                  <c:v>330.3</c:v>
                </c:pt>
                <c:pt idx="437">
                  <c:v>330.8</c:v>
                </c:pt>
                <c:pt idx="438">
                  <c:v>331.5</c:v>
                </c:pt>
                <c:pt idx="439">
                  <c:v>332.3</c:v>
                </c:pt>
                <c:pt idx="440">
                  <c:v>333.1</c:v>
                </c:pt>
                <c:pt idx="441">
                  <c:v>333.9</c:v>
                </c:pt>
                <c:pt idx="442">
                  <c:v>334.7</c:v>
                </c:pt>
                <c:pt idx="443">
                  <c:v>335.2</c:v>
                </c:pt>
                <c:pt idx="444">
                  <c:v>335.7</c:v>
                </c:pt>
                <c:pt idx="445">
                  <c:v>336.3</c:v>
                </c:pt>
                <c:pt idx="446">
                  <c:v>336.8</c:v>
                </c:pt>
                <c:pt idx="447">
                  <c:v>337.3</c:v>
                </c:pt>
                <c:pt idx="448">
                  <c:v>338</c:v>
                </c:pt>
                <c:pt idx="449">
                  <c:v>338.8</c:v>
                </c:pt>
                <c:pt idx="450">
                  <c:v>339.6</c:v>
                </c:pt>
                <c:pt idx="451">
                  <c:v>340.4</c:v>
                </c:pt>
                <c:pt idx="452">
                  <c:v>340.9</c:v>
                </c:pt>
                <c:pt idx="453">
                  <c:v>341.4</c:v>
                </c:pt>
                <c:pt idx="454">
                  <c:v>342</c:v>
                </c:pt>
                <c:pt idx="455">
                  <c:v>342.5</c:v>
                </c:pt>
                <c:pt idx="456">
                  <c:v>343</c:v>
                </c:pt>
                <c:pt idx="457">
                  <c:v>343.6</c:v>
                </c:pt>
                <c:pt idx="458">
                  <c:v>344.1</c:v>
                </c:pt>
                <c:pt idx="459">
                  <c:v>344.6</c:v>
                </c:pt>
                <c:pt idx="460">
                  <c:v>345.3</c:v>
                </c:pt>
                <c:pt idx="461">
                  <c:v>345.8</c:v>
                </c:pt>
                <c:pt idx="462">
                  <c:v>346.4</c:v>
                </c:pt>
                <c:pt idx="463">
                  <c:v>346.9</c:v>
                </c:pt>
                <c:pt idx="464">
                  <c:v>347.4</c:v>
                </c:pt>
                <c:pt idx="465">
                  <c:v>347.9</c:v>
                </c:pt>
                <c:pt idx="466">
                  <c:v>348.5</c:v>
                </c:pt>
                <c:pt idx="467">
                  <c:v>349</c:v>
                </c:pt>
                <c:pt idx="468">
                  <c:v>349.5</c:v>
                </c:pt>
                <c:pt idx="469">
                  <c:v>350.1</c:v>
                </c:pt>
                <c:pt idx="470">
                  <c:v>350.7</c:v>
                </c:pt>
                <c:pt idx="471">
                  <c:v>351.3</c:v>
                </c:pt>
                <c:pt idx="472">
                  <c:v>351.8</c:v>
                </c:pt>
                <c:pt idx="473">
                  <c:v>352.3</c:v>
                </c:pt>
                <c:pt idx="474">
                  <c:v>352.9</c:v>
                </c:pt>
                <c:pt idx="475">
                  <c:v>353.4</c:v>
                </c:pt>
                <c:pt idx="476">
                  <c:v>353.9</c:v>
                </c:pt>
                <c:pt idx="477">
                  <c:v>354.4</c:v>
                </c:pt>
                <c:pt idx="478">
                  <c:v>355</c:v>
                </c:pt>
                <c:pt idx="479">
                  <c:v>355.5</c:v>
                </c:pt>
                <c:pt idx="480">
                  <c:v>356</c:v>
                </c:pt>
                <c:pt idx="481">
                  <c:v>356.7</c:v>
                </c:pt>
                <c:pt idx="482">
                  <c:v>357.2</c:v>
                </c:pt>
                <c:pt idx="483">
                  <c:v>357.8</c:v>
                </c:pt>
                <c:pt idx="484">
                  <c:v>358.3</c:v>
                </c:pt>
                <c:pt idx="485">
                  <c:v>358.8</c:v>
                </c:pt>
                <c:pt idx="486">
                  <c:v>359.4</c:v>
                </c:pt>
                <c:pt idx="487">
                  <c:v>359.9</c:v>
                </c:pt>
                <c:pt idx="488">
                  <c:v>360.4</c:v>
                </c:pt>
                <c:pt idx="489">
                  <c:v>360.9</c:v>
                </c:pt>
                <c:pt idx="490">
                  <c:v>361.5</c:v>
                </c:pt>
                <c:pt idx="491">
                  <c:v>362</c:v>
                </c:pt>
                <c:pt idx="492">
                  <c:v>362.5</c:v>
                </c:pt>
                <c:pt idx="493">
                  <c:v>363.2</c:v>
                </c:pt>
                <c:pt idx="494">
                  <c:v>363.7</c:v>
                </c:pt>
                <c:pt idx="495">
                  <c:v>364.3</c:v>
                </c:pt>
                <c:pt idx="496">
                  <c:v>364.8</c:v>
                </c:pt>
                <c:pt idx="497">
                  <c:v>365.3</c:v>
                </c:pt>
                <c:pt idx="498">
                  <c:v>365.8</c:v>
                </c:pt>
                <c:pt idx="499">
                  <c:v>366.4</c:v>
                </c:pt>
                <c:pt idx="500">
                  <c:v>366.9</c:v>
                </c:pt>
                <c:pt idx="501">
                  <c:v>367.4</c:v>
                </c:pt>
                <c:pt idx="502">
                  <c:v>368.1</c:v>
                </c:pt>
                <c:pt idx="503">
                  <c:v>368.9</c:v>
                </c:pt>
                <c:pt idx="504">
                  <c:v>369.7</c:v>
                </c:pt>
                <c:pt idx="505">
                  <c:v>370.6</c:v>
                </c:pt>
                <c:pt idx="506">
                  <c:v>371.4</c:v>
                </c:pt>
                <c:pt idx="507">
                  <c:v>372.2</c:v>
                </c:pt>
                <c:pt idx="508">
                  <c:v>373</c:v>
                </c:pt>
                <c:pt idx="509">
                  <c:v>373.8</c:v>
                </c:pt>
                <c:pt idx="510">
                  <c:v>374.6</c:v>
                </c:pt>
                <c:pt idx="511">
                  <c:v>375.4</c:v>
                </c:pt>
                <c:pt idx="512">
                  <c:v>376.2</c:v>
                </c:pt>
                <c:pt idx="513">
                  <c:v>377.1</c:v>
                </c:pt>
                <c:pt idx="514">
                  <c:v>377.9</c:v>
                </c:pt>
                <c:pt idx="515">
                  <c:v>378.7</c:v>
                </c:pt>
                <c:pt idx="516">
                  <c:v>379.5</c:v>
                </c:pt>
                <c:pt idx="517">
                  <c:v>380.3</c:v>
                </c:pt>
                <c:pt idx="518">
                  <c:v>381.1</c:v>
                </c:pt>
                <c:pt idx="519">
                  <c:v>381.9</c:v>
                </c:pt>
                <c:pt idx="520">
                  <c:v>382.7</c:v>
                </c:pt>
                <c:pt idx="521">
                  <c:v>383.6</c:v>
                </c:pt>
                <c:pt idx="522">
                  <c:v>384.4</c:v>
                </c:pt>
                <c:pt idx="523">
                  <c:v>385.2</c:v>
                </c:pt>
                <c:pt idx="524">
                  <c:v>386</c:v>
                </c:pt>
                <c:pt idx="525">
                  <c:v>386.8</c:v>
                </c:pt>
                <c:pt idx="526">
                  <c:v>387.6</c:v>
                </c:pt>
                <c:pt idx="527">
                  <c:v>388.5</c:v>
                </c:pt>
                <c:pt idx="528">
                  <c:v>389.3</c:v>
                </c:pt>
                <c:pt idx="529">
                  <c:v>390.1</c:v>
                </c:pt>
                <c:pt idx="530">
                  <c:v>390.9</c:v>
                </c:pt>
                <c:pt idx="531">
                  <c:v>391.8</c:v>
                </c:pt>
                <c:pt idx="532">
                  <c:v>392.6</c:v>
                </c:pt>
                <c:pt idx="533">
                  <c:v>393.4</c:v>
                </c:pt>
                <c:pt idx="534">
                  <c:v>394.2</c:v>
                </c:pt>
                <c:pt idx="535">
                  <c:v>395</c:v>
                </c:pt>
                <c:pt idx="536">
                  <c:v>395.8</c:v>
                </c:pt>
                <c:pt idx="537">
                  <c:v>396.6</c:v>
                </c:pt>
                <c:pt idx="538">
                  <c:v>397.4</c:v>
                </c:pt>
                <c:pt idx="539">
                  <c:v>398.2</c:v>
                </c:pt>
                <c:pt idx="540">
                  <c:v>399</c:v>
                </c:pt>
                <c:pt idx="541">
                  <c:v>399.9</c:v>
                </c:pt>
                <c:pt idx="542">
                  <c:v>400.7</c:v>
                </c:pt>
                <c:pt idx="543">
                  <c:v>401.5</c:v>
                </c:pt>
                <c:pt idx="544">
                  <c:v>402.3</c:v>
                </c:pt>
                <c:pt idx="545">
                  <c:v>403.1</c:v>
                </c:pt>
                <c:pt idx="546">
                  <c:v>403.9</c:v>
                </c:pt>
                <c:pt idx="547">
                  <c:v>404.7</c:v>
                </c:pt>
                <c:pt idx="548">
                  <c:v>405.5</c:v>
                </c:pt>
                <c:pt idx="549">
                  <c:v>406.3</c:v>
                </c:pt>
                <c:pt idx="550">
                  <c:v>407.1</c:v>
                </c:pt>
                <c:pt idx="551">
                  <c:v>407.9</c:v>
                </c:pt>
                <c:pt idx="552">
                  <c:v>408.7</c:v>
                </c:pt>
                <c:pt idx="553">
                  <c:v>409.5</c:v>
                </c:pt>
                <c:pt idx="554">
                  <c:v>410.3</c:v>
                </c:pt>
                <c:pt idx="555">
                  <c:v>411.1</c:v>
                </c:pt>
                <c:pt idx="556">
                  <c:v>411.9</c:v>
                </c:pt>
                <c:pt idx="557">
                  <c:v>412.7</c:v>
                </c:pt>
                <c:pt idx="558">
                  <c:v>413.5</c:v>
                </c:pt>
                <c:pt idx="559">
                  <c:v>414.3</c:v>
                </c:pt>
                <c:pt idx="560">
                  <c:v>415.1</c:v>
                </c:pt>
                <c:pt idx="561">
                  <c:v>415.9</c:v>
                </c:pt>
                <c:pt idx="562">
                  <c:v>416.7</c:v>
                </c:pt>
                <c:pt idx="563">
                  <c:v>417.5</c:v>
                </c:pt>
                <c:pt idx="564">
                  <c:v>418.3</c:v>
                </c:pt>
                <c:pt idx="565">
                  <c:v>419.1</c:v>
                </c:pt>
                <c:pt idx="566">
                  <c:v>419.9</c:v>
                </c:pt>
                <c:pt idx="567">
                  <c:v>420.4</c:v>
                </c:pt>
                <c:pt idx="568">
                  <c:v>421</c:v>
                </c:pt>
                <c:pt idx="569">
                  <c:v>421.5</c:v>
                </c:pt>
                <c:pt idx="570">
                  <c:v>422</c:v>
                </c:pt>
                <c:pt idx="571">
                  <c:v>422.6</c:v>
                </c:pt>
                <c:pt idx="572">
                  <c:v>423.1</c:v>
                </c:pt>
                <c:pt idx="573">
                  <c:v>423.6</c:v>
                </c:pt>
                <c:pt idx="574">
                  <c:v>424.3</c:v>
                </c:pt>
                <c:pt idx="575">
                  <c:v>425.1</c:v>
                </c:pt>
                <c:pt idx="576">
                  <c:v>425.9</c:v>
                </c:pt>
                <c:pt idx="577">
                  <c:v>426.7</c:v>
                </c:pt>
                <c:pt idx="578">
                  <c:v>427.5</c:v>
                </c:pt>
                <c:pt idx="579">
                  <c:v>428</c:v>
                </c:pt>
                <c:pt idx="580">
                  <c:v>428.5</c:v>
                </c:pt>
                <c:pt idx="581">
                  <c:v>429.1</c:v>
                </c:pt>
                <c:pt idx="582">
                  <c:v>430</c:v>
                </c:pt>
                <c:pt idx="583">
                  <c:v>430.8</c:v>
                </c:pt>
                <c:pt idx="584">
                  <c:v>431.6</c:v>
                </c:pt>
                <c:pt idx="585">
                  <c:v>432.4</c:v>
                </c:pt>
                <c:pt idx="586">
                  <c:v>433.2</c:v>
                </c:pt>
                <c:pt idx="587">
                  <c:v>434</c:v>
                </c:pt>
                <c:pt idx="588">
                  <c:v>434.8</c:v>
                </c:pt>
                <c:pt idx="589">
                  <c:v>435.6</c:v>
                </c:pt>
                <c:pt idx="590">
                  <c:v>436.5</c:v>
                </c:pt>
                <c:pt idx="591">
                  <c:v>437.3</c:v>
                </c:pt>
                <c:pt idx="592">
                  <c:v>438.1</c:v>
                </c:pt>
                <c:pt idx="593">
                  <c:v>438.9</c:v>
                </c:pt>
                <c:pt idx="594">
                  <c:v>439.7</c:v>
                </c:pt>
                <c:pt idx="595">
                  <c:v>440.5</c:v>
                </c:pt>
                <c:pt idx="596">
                  <c:v>441.3</c:v>
                </c:pt>
                <c:pt idx="597">
                  <c:v>442.2</c:v>
                </c:pt>
                <c:pt idx="598">
                  <c:v>443</c:v>
                </c:pt>
                <c:pt idx="599">
                  <c:v>443.8</c:v>
                </c:pt>
                <c:pt idx="600">
                  <c:v>444.6</c:v>
                </c:pt>
                <c:pt idx="601">
                  <c:v>445.4</c:v>
                </c:pt>
                <c:pt idx="602">
                  <c:v>446.2</c:v>
                </c:pt>
                <c:pt idx="603">
                  <c:v>447</c:v>
                </c:pt>
                <c:pt idx="604">
                  <c:v>447.8</c:v>
                </c:pt>
                <c:pt idx="605">
                  <c:v>448.6</c:v>
                </c:pt>
                <c:pt idx="606">
                  <c:v>449.4</c:v>
                </c:pt>
                <c:pt idx="607">
                  <c:v>450.2</c:v>
                </c:pt>
                <c:pt idx="608">
                  <c:v>451.1</c:v>
                </c:pt>
                <c:pt idx="609">
                  <c:v>451.9</c:v>
                </c:pt>
                <c:pt idx="610">
                  <c:v>452.7</c:v>
                </c:pt>
                <c:pt idx="611">
                  <c:v>453.5</c:v>
                </c:pt>
                <c:pt idx="612">
                  <c:v>454.3</c:v>
                </c:pt>
                <c:pt idx="613">
                  <c:v>455.1</c:v>
                </c:pt>
                <c:pt idx="614">
                  <c:v>456</c:v>
                </c:pt>
                <c:pt idx="615">
                  <c:v>456.8</c:v>
                </c:pt>
                <c:pt idx="616">
                  <c:v>457.6</c:v>
                </c:pt>
                <c:pt idx="617">
                  <c:v>458.4</c:v>
                </c:pt>
                <c:pt idx="618">
                  <c:v>459.2</c:v>
                </c:pt>
                <c:pt idx="619">
                  <c:v>460</c:v>
                </c:pt>
                <c:pt idx="620">
                  <c:v>460.8</c:v>
                </c:pt>
                <c:pt idx="621">
                  <c:v>461.6</c:v>
                </c:pt>
                <c:pt idx="622">
                  <c:v>462.4</c:v>
                </c:pt>
                <c:pt idx="623">
                  <c:v>463.2</c:v>
                </c:pt>
                <c:pt idx="624">
                  <c:v>464</c:v>
                </c:pt>
                <c:pt idx="625">
                  <c:v>464.8</c:v>
                </c:pt>
                <c:pt idx="626">
                  <c:v>465.6</c:v>
                </c:pt>
                <c:pt idx="627">
                  <c:v>466.4</c:v>
                </c:pt>
                <c:pt idx="628">
                  <c:v>467.2</c:v>
                </c:pt>
                <c:pt idx="629">
                  <c:v>468</c:v>
                </c:pt>
                <c:pt idx="630">
                  <c:v>468.8</c:v>
                </c:pt>
                <c:pt idx="631">
                  <c:v>469.6</c:v>
                </c:pt>
                <c:pt idx="632">
                  <c:v>470.4</c:v>
                </c:pt>
                <c:pt idx="633">
                  <c:v>471.2</c:v>
                </c:pt>
                <c:pt idx="634">
                  <c:v>472</c:v>
                </c:pt>
                <c:pt idx="635">
                  <c:v>472.8</c:v>
                </c:pt>
                <c:pt idx="636">
                  <c:v>473.6</c:v>
                </c:pt>
                <c:pt idx="637">
                  <c:v>474.4</c:v>
                </c:pt>
                <c:pt idx="638">
                  <c:v>475.2</c:v>
                </c:pt>
                <c:pt idx="639">
                  <c:v>476</c:v>
                </c:pt>
                <c:pt idx="640">
                  <c:v>476.8</c:v>
                </c:pt>
                <c:pt idx="641">
                  <c:v>477.6</c:v>
                </c:pt>
                <c:pt idx="642">
                  <c:v>478.4</c:v>
                </c:pt>
                <c:pt idx="643">
                  <c:v>479.2</c:v>
                </c:pt>
                <c:pt idx="644">
                  <c:v>480.1</c:v>
                </c:pt>
                <c:pt idx="645">
                  <c:v>480.9</c:v>
                </c:pt>
                <c:pt idx="646">
                  <c:v>481.7</c:v>
                </c:pt>
                <c:pt idx="647">
                  <c:v>482.5</c:v>
                </c:pt>
                <c:pt idx="648">
                  <c:v>483.3</c:v>
                </c:pt>
                <c:pt idx="649">
                  <c:v>484.1</c:v>
                </c:pt>
                <c:pt idx="650">
                  <c:v>484.9</c:v>
                </c:pt>
                <c:pt idx="651">
                  <c:v>485.7</c:v>
                </c:pt>
                <c:pt idx="652">
                  <c:v>486.5</c:v>
                </c:pt>
                <c:pt idx="653">
                  <c:v>487.3</c:v>
                </c:pt>
                <c:pt idx="654">
                  <c:v>488.1</c:v>
                </c:pt>
                <c:pt idx="655">
                  <c:v>488.9</c:v>
                </c:pt>
                <c:pt idx="656">
                  <c:v>489.7</c:v>
                </c:pt>
                <c:pt idx="657">
                  <c:v>490.5</c:v>
                </c:pt>
                <c:pt idx="658">
                  <c:v>491.3</c:v>
                </c:pt>
                <c:pt idx="659">
                  <c:v>492.1</c:v>
                </c:pt>
                <c:pt idx="660">
                  <c:v>492.9</c:v>
                </c:pt>
                <c:pt idx="661">
                  <c:v>493.7</c:v>
                </c:pt>
                <c:pt idx="662">
                  <c:v>494.5</c:v>
                </c:pt>
                <c:pt idx="663">
                  <c:v>495.3</c:v>
                </c:pt>
                <c:pt idx="664">
                  <c:v>496.2</c:v>
                </c:pt>
                <c:pt idx="665">
                  <c:v>497</c:v>
                </c:pt>
                <c:pt idx="666">
                  <c:v>497.8</c:v>
                </c:pt>
                <c:pt idx="667">
                  <c:v>498.6</c:v>
                </c:pt>
                <c:pt idx="668">
                  <c:v>499.4</c:v>
                </c:pt>
                <c:pt idx="669">
                  <c:v>500.2</c:v>
                </c:pt>
                <c:pt idx="670">
                  <c:v>501</c:v>
                </c:pt>
                <c:pt idx="671">
                  <c:v>501.8</c:v>
                </c:pt>
                <c:pt idx="672">
                  <c:v>502.7</c:v>
                </c:pt>
                <c:pt idx="673">
                  <c:v>503.5</c:v>
                </c:pt>
                <c:pt idx="674">
                  <c:v>504.3</c:v>
                </c:pt>
                <c:pt idx="675">
                  <c:v>505.1</c:v>
                </c:pt>
                <c:pt idx="676">
                  <c:v>505.9</c:v>
                </c:pt>
                <c:pt idx="677">
                  <c:v>506.7</c:v>
                </c:pt>
                <c:pt idx="678">
                  <c:v>507.5</c:v>
                </c:pt>
                <c:pt idx="679">
                  <c:v>508.4</c:v>
                </c:pt>
                <c:pt idx="680">
                  <c:v>509.2</c:v>
                </c:pt>
                <c:pt idx="681">
                  <c:v>510</c:v>
                </c:pt>
                <c:pt idx="682">
                  <c:v>510.8</c:v>
                </c:pt>
                <c:pt idx="683">
                  <c:v>511.6</c:v>
                </c:pt>
                <c:pt idx="684">
                  <c:v>512.4</c:v>
                </c:pt>
                <c:pt idx="685">
                  <c:v>513.20000000000005</c:v>
                </c:pt>
                <c:pt idx="686">
                  <c:v>514.1</c:v>
                </c:pt>
                <c:pt idx="687">
                  <c:v>514.9</c:v>
                </c:pt>
                <c:pt idx="688">
                  <c:v>515.70000000000005</c:v>
                </c:pt>
                <c:pt idx="689">
                  <c:v>516.5</c:v>
                </c:pt>
                <c:pt idx="690">
                  <c:v>517.29999999999995</c:v>
                </c:pt>
                <c:pt idx="691">
                  <c:v>518.1</c:v>
                </c:pt>
                <c:pt idx="692">
                  <c:v>518.9</c:v>
                </c:pt>
                <c:pt idx="693">
                  <c:v>519.70000000000005</c:v>
                </c:pt>
                <c:pt idx="694">
                  <c:v>520.6</c:v>
                </c:pt>
                <c:pt idx="695">
                  <c:v>521.4</c:v>
                </c:pt>
                <c:pt idx="696">
                  <c:v>522.20000000000005</c:v>
                </c:pt>
                <c:pt idx="697">
                  <c:v>523</c:v>
                </c:pt>
                <c:pt idx="698">
                  <c:v>523.79999999999995</c:v>
                </c:pt>
                <c:pt idx="699">
                  <c:v>524.6</c:v>
                </c:pt>
                <c:pt idx="700">
                  <c:v>525.4</c:v>
                </c:pt>
                <c:pt idx="701">
                  <c:v>526.20000000000005</c:v>
                </c:pt>
                <c:pt idx="702">
                  <c:v>527.1</c:v>
                </c:pt>
                <c:pt idx="703">
                  <c:v>527.9</c:v>
                </c:pt>
                <c:pt idx="704">
                  <c:v>528.70000000000005</c:v>
                </c:pt>
                <c:pt idx="705">
                  <c:v>529.5</c:v>
                </c:pt>
                <c:pt idx="706">
                  <c:v>530.29999999999995</c:v>
                </c:pt>
                <c:pt idx="707">
                  <c:v>531.1</c:v>
                </c:pt>
                <c:pt idx="708">
                  <c:v>531.9</c:v>
                </c:pt>
                <c:pt idx="709">
                  <c:v>532.79999999999995</c:v>
                </c:pt>
                <c:pt idx="710">
                  <c:v>533.6</c:v>
                </c:pt>
                <c:pt idx="711">
                  <c:v>534.4</c:v>
                </c:pt>
                <c:pt idx="712">
                  <c:v>535.20000000000005</c:v>
                </c:pt>
                <c:pt idx="713">
                  <c:v>536</c:v>
                </c:pt>
                <c:pt idx="714">
                  <c:v>536.79999999999995</c:v>
                </c:pt>
                <c:pt idx="715">
                  <c:v>537.6</c:v>
                </c:pt>
                <c:pt idx="716">
                  <c:v>538.4</c:v>
                </c:pt>
                <c:pt idx="717">
                  <c:v>539.29999999999995</c:v>
                </c:pt>
                <c:pt idx="718">
                  <c:v>540.1</c:v>
                </c:pt>
                <c:pt idx="719">
                  <c:v>540.9</c:v>
                </c:pt>
                <c:pt idx="720">
                  <c:v>541.70000000000005</c:v>
                </c:pt>
                <c:pt idx="721">
                  <c:v>542.5</c:v>
                </c:pt>
                <c:pt idx="722">
                  <c:v>543.29999999999995</c:v>
                </c:pt>
                <c:pt idx="723">
                  <c:v>544.1</c:v>
                </c:pt>
                <c:pt idx="724">
                  <c:v>544.9</c:v>
                </c:pt>
                <c:pt idx="725">
                  <c:v>545.79999999999995</c:v>
                </c:pt>
                <c:pt idx="726">
                  <c:v>546.6</c:v>
                </c:pt>
                <c:pt idx="727">
                  <c:v>547.4</c:v>
                </c:pt>
                <c:pt idx="728">
                  <c:v>548.20000000000005</c:v>
                </c:pt>
                <c:pt idx="729">
                  <c:v>549</c:v>
                </c:pt>
                <c:pt idx="730">
                  <c:v>549.79999999999995</c:v>
                </c:pt>
                <c:pt idx="731">
                  <c:v>550.6</c:v>
                </c:pt>
                <c:pt idx="732">
                  <c:v>551.4</c:v>
                </c:pt>
                <c:pt idx="733">
                  <c:v>552.29999999999995</c:v>
                </c:pt>
                <c:pt idx="734">
                  <c:v>553.1</c:v>
                </c:pt>
                <c:pt idx="735">
                  <c:v>553.9</c:v>
                </c:pt>
                <c:pt idx="736">
                  <c:v>554.70000000000005</c:v>
                </c:pt>
                <c:pt idx="737">
                  <c:v>555.5</c:v>
                </c:pt>
                <c:pt idx="738">
                  <c:v>556.29999999999995</c:v>
                </c:pt>
                <c:pt idx="739">
                  <c:v>557.1</c:v>
                </c:pt>
                <c:pt idx="740">
                  <c:v>557.9</c:v>
                </c:pt>
                <c:pt idx="741">
                  <c:v>558.79999999999995</c:v>
                </c:pt>
                <c:pt idx="742">
                  <c:v>559.6</c:v>
                </c:pt>
                <c:pt idx="743">
                  <c:v>560.4</c:v>
                </c:pt>
                <c:pt idx="744">
                  <c:v>561.20000000000005</c:v>
                </c:pt>
                <c:pt idx="745">
                  <c:v>562</c:v>
                </c:pt>
                <c:pt idx="746">
                  <c:v>562.79999999999995</c:v>
                </c:pt>
                <c:pt idx="747">
                  <c:v>563.6</c:v>
                </c:pt>
                <c:pt idx="748">
                  <c:v>564.4</c:v>
                </c:pt>
                <c:pt idx="749">
                  <c:v>565.29999999999995</c:v>
                </c:pt>
                <c:pt idx="750">
                  <c:v>566.1</c:v>
                </c:pt>
                <c:pt idx="751">
                  <c:v>566.9</c:v>
                </c:pt>
                <c:pt idx="752">
                  <c:v>567.70000000000005</c:v>
                </c:pt>
                <c:pt idx="753">
                  <c:v>568.5</c:v>
                </c:pt>
                <c:pt idx="754">
                  <c:v>569.29999999999995</c:v>
                </c:pt>
                <c:pt idx="755">
                  <c:v>570.1</c:v>
                </c:pt>
                <c:pt idx="756">
                  <c:v>570.9</c:v>
                </c:pt>
                <c:pt idx="757">
                  <c:v>571.79999999999995</c:v>
                </c:pt>
                <c:pt idx="758">
                  <c:v>572.6</c:v>
                </c:pt>
                <c:pt idx="759">
                  <c:v>573.4</c:v>
                </c:pt>
                <c:pt idx="760">
                  <c:v>574.20000000000005</c:v>
                </c:pt>
                <c:pt idx="761">
                  <c:v>575</c:v>
                </c:pt>
                <c:pt idx="762">
                  <c:v>575.79999999999995</c:v>
                </c:pt>
                <c:pt idx="763">
                  <c:v>576.6</c:v>
                </c:pt>
                <c:pt idx="764">
                  <c:v>577.5</c:v>
                </c:pt>
                <c:pt idx="765">
                  <c:v>578.29999999999995</c:v>
                </c:pt>
                <c:pt idx="766">
                  <c:v>579.1</c:v>
                </c:pt>
                <c:pt idx="767">
                  <c:v>579.9</c:v>
                </c:pt>
                <c:pt idx="768">
                  <c:v>580.70000000000005</c:v>
                </c:pt>
                <c:pt idx="769">
                  <c:v>581.5</c:v>
                </c:pt>
                <c:pt idx="770">
                  <c:v>582.29999999999995</c:v>
                </c:pt>
                <c:pt idx="771">
                  <c:v>583.1</c:v>
                </c:pt>
                <c:pt idx="772">
                  <c:v>584</c:v>
                </c:pt>
                <c:pt idx="773">
                  <c:v>584.79999999999995</c:v>
                </c:pt>
                <c:pt idx="774">
                  <c:v>585.6</c:v>
                </c:pt>
                <c:pt idx="775">
                  <c:v>586.4</c:v>
                </c:pt>
                <c:pt idx="776">
                  <c:v>587.20000000000005</c:v>
                </c:pt>
                <c:pt idx="777">
                  <c:v>588</c:v>
                </c:pt>
                <c:pt idx="778">
                  <c:v>588.79999999999995</c:v>
                </c:pt>
                <c:pt idx="779">
                  <c:v>589.6</c:v>
                </c:pt>
                <c:pt idx="780">
                  <c:v>590.5</c:v>
                </c:pt>
                <c:pt idx="781">
                  <c:v>591.29999999999995</c:v>
                </c:pt>
                <c:pt idx="782">
                  <c:v>592.1</c:v>
                </c:pt>
                <c:pt idx="783">
                  <c:v>592.9</c:v>
                </c:pt>
                <c:pt idx="784">
                  <c:v>593.70000000000005</c:v>
                </c:pt>
                <c:pt idx="785">
                  <c:v>594.5</c:v>
                </c:pt>
                <c:pt idx="786">
                  <c:v>595.29999999999995</c:v>
                </c:pt>
                <c:pt idx="787">
                  <c:v>596.1</c:v>
                </c:pt>
                <c:pt idx="788">
                  <c:v>597</c:v>
                </c:pt>
                <c:pt idx="789">
                  <c:v>597.79999999999995</c:v>
                </c:pt>
                <c:pt idx="790">
                  <c:v>598.6</c:v>
                </c:pt>
                <c:pt idx="791">
                  <c:v>599.4</c:v>
                </c:pt>
                <c:pt idx="792">
                  <c:v>600.20000000000005</c:v>
                </c:pt>
                <c:pt idx="793">
                  <c:v>601</c:v>
                </c:pt>
                <c:pt idx="794">
                  <c:v>601.79999999999995</c:v>
                </c:pt>
                <c:pt idx="795">
                  <c:v>602.6</c:v>
                </c:pt>
                <c:pt idx="796">
                  <c:v>603.5</c:v>
                </c:pt>
                <c:pt idx="797">
                  <c:v>604.29999999999995</c:v>
                </c:pt>
                <c:pt idx="798">
                  <c:v>605.1</c:v>
                </c:pt>
                <c:pt idx="799">
                  <c:v>605.9</c:v>
                </c:pt>
                <c:pt idx="800">
                  <c:v>606.70000000000005</c:v>
                </c:pt>
                <c:pt idx="801">
                  <c:v>607.5</c:v>
                </c:pt>
                <c:pt idx="802">
                  <c:v>608.29999999999995</c:v>
                </c:pt>
                <c:pt idx="803">
                  <c:v>609.1</c:v>
                </c:pt>
                <c:pt idx="804">
                  <c:v>610</c:v>
                </c:pt>
                <c:pt idx="805">
                  <c:v>610.79999999999995</c:v>
                </c:pt>
                <c:pt idx="806">
                  <c:v>611.6</c:v>
                </c:pt>
                <c:pt idx="807">
                  <c:v>612.4</c:v>
                </c:pt>
                <c:pt idx="808">
                  <c:v>613.20000000000005</c:v>
                </c:pt>
                <c:pt idx="809">
                  <c:v>614</c:v>
                </c:pt>
                <c:pt idx="810">
                  <c:v>614.9</c:v>
                </c:pt>
                <c:pt idx="811">
                  <c:v>615.70000000000005</c:v>
                </c:pt>
                <c:pt idx="812">
                  <c:v>616.5</c:v>
                </c:pt>
                <c:pt idx="813">
                  <c:v>617.29999999999995</c:v>
                </c:pt>
                <c:pt idx="814">
                  <c:v>618.1</c:v>
                </c:pt>
                <c:pt idx="815">
                  <c:v>618.9</c:v>
                </c:pt>
                <c:pt idx="816">
                  <c:v>619.70000000000005</c:v>
                </c:pt>
                <c:pt idx="817">
                  <c:v>620.5</c:v>
                </c:pt>
                <c:pt idx="818">
                  <c:v>621.4</c:v>
                </c:pt>
                <c:pt idx="819">
                  <c:v>622.20000000000005</c:v>
                </c:pt>
                <c:pt idx="820">
                  <c:v>623</c:v>
                </c:pt>
                <c:pt idx="821">
                  <c:v>623.79999999999995</c:v>
                </c:pt>
                <c:pt idx="822">
                  <c:v>624.6</c:v>
                </c:pt>
                <c:pt idx="823">
                  <c:v>625.4</c:v>
                </c:pt>
                <c:pt idx="824">
                  <c:v>626.20000000000005</c:v>
                </c:pt>
                <c:pt idx="825">
                  <c:v>627.1</c:v>
                </c:pt>
                <c:pt idx="826">
                  <c:v>627.9</c:v>
                </c:pt>
                <c:pt idx="827">
                  <c:v>628.70000000000005</c:v>
                </c:pt>
                <c:pt idx="828">
                  <c:v>629.5</c:v>
                </c:pt>
                <c:pt idx="829">
                  <c:v>630.29999999999995</c:v>
                </c:pt>
                <c:pt idx="830">
                  <c:v>631.1</c:v>
                </c:pt>
                <c:pt idx="831">
                  <c:v>631.9</c:v>
                </c:pt>
                <c:pt idx="832">
                  <c:v>632.70000000000005</c:v>
                </c:pt>
                <c:pt idx="833">
                  <c:v>633.6</c:v>
                </c:pt>
                <c:pt idx="834">
                  <c:v>634.4</c:v>
                </c:pt>
                <c:pt idx="835">
                  <c:v>635.20000000000005</c:v>
                </c:pt>
                <c:pt idx="836">
                  <c:v>636</c:v>
                </c:pt>
                <c:pt idx="837">
                  <c:v>636.79999999999995</c:v>
                </c:pt>
                <c:pt idx="838">
                  <c:v>637.6</c:v>
                </c:pt>
                <c:pt idx="839">
                  <c:v>638.4</c:v>
                </c:pt>
                <c:pt idx="840">
                  <c:v>639.20000000000005</c:v>
                </c:pt>
                <c:pt idx="841">
                  <c:v>640.1</c:v>
                </c:pt>
                <c:pt idx="842">
                  <c:v>640.9</c:v>
                </c:pt>
                <c:pt idx="843">
                  <c:v>641.70000000000005</c:v>
                </c:pt>
                <c:pt idx="844">
                  <c:v>642.5</c:v>
                </c:pt>
                <c:pt idx="845">
                  <c:v>643.29999999999995</c:v>
                </c:pt>
                <c:pt idx="846">
                  <c:v>644.1</c:v>
                </c:pt>
                <c:pt idx="847">
                  <c:v>644.9</c:v>
                </c:pt>
                <c:pt idx="848">
                  <c:v>645.79999999999995</c:v>
                </c:pt>
                <c:pt idx="849">
                  <c:v>646.6</c:v>
                </c:pt>
                <c:pt idx="850">
                  <c:v>647.4</c:v>
                </c:pt>
                <c:pt idx="851">
                  <c:v>648.20000000000005</c:v>
                </c:pt>
                <c:pt idx="852">
                  <c:v>649</c:v>
                </c:pt>
                <c:pt idx="853">
                  <c:v>649.79999999999995</c:v>
                </c:pt>
                <c:pt idx="854">
                  <c:v>650.6</c:v>
                </c:pt>
                <c:pt idx="855">
                  <c:v>651.4</c:v>
                </c:pt>
                <c:pt idx="856">
                  <c:v>652.29999999999995</c:v>
                </c:pt>
                <c:pt idx="857">
                  <c:v>653.1</c:v>
                </c:pt>
                <c:pt idx="858">
                  <c:v>653.9</c:v>
                </c:pt>
                <c:pt idx="859">
                  <c:v>654.70000000000005</c:v>
                </c:pt>
                <c:pt idx="860">
                  <c:v>655.5</c:v>
                </c:pt>
                <c:pt idx="861">
                  <c:v>656.3</c:v>
                </c:pt>
                <c:pt idx="862">
                  <c:v>657.1</c:v>
                </c:pt>
                <c:pt idx="863">
                  <c:v>657.9</c:v>
                </c:pt>
                <c:pt idx="864">
                  <c:v>658.8</c:v>
                </c:pt>
                <c:pt idx="865">
                  <c:v>659.6</c:v>
                </c:pt>
                <c:pt idx="866">
                  <c:v>660.4</c:v>
                </c:pt>
                <c:pt idx="867">
                  <c:v>661.2</c:v>
                </c:pt>
                <c:pt idx="868">
                  <c:v>662</c:v>
                </c:pt>
                <c:pt idx="869">
                  <c:v>662.8</c:v>
                </c:pt>
                <c:pt idx="870">
                  <c:v>663.6</c:v>
                </c:pt>
                <c:pt idx="871">
                  <c:v>664.5</c:v>
                </c:pt>
                <c:pt idx="872">
                  <c:v>665.3</c:v>
                </c:pt>
                <c:pt idx="873">
                  <c:v>666.1</c:v>
                </c:pt>
                <c:pt idx="874">
                  <c:v>666.9</c:v>
                </c:pt>
                <c:pt idx="875">
                  <c:v>667.7</c:v>
                </c:pt>
                <c:pt idx="876">
                  <c:v>668.5</c:v>
                </c:pt>
                <c:pt idx="877">
                  <c:v>669.3</c:v>
                </c:pt>
                <c:pt idx="878">
                  <c:v>670.1</c:v>
                </c:pt>
                <c:pt idx="879">
                  <c:v>671</c:v>
                </c:pt>
                <c:pt idx="880">
                  <c:v>671.8</c:v>
                </c:pt>
                <c:pt idx="881">
                  <c:v>672.6</c:v>
                </c:pt>
                <c:pt idx="882">
                  <c:v>673.4</c:v>
                </c:pt>
                <c:pt idx="883">
                  <c:v>674.2</c:v>
                </c:pt>
                <c:pt idx="884">
                  <c:v>675</c:v>
                </c:pt>
                <c:pt idx="885">
                  <c:v>675.9</c:v>
                </c:pt>
                <c:pt idx="886">
                  <c:v>676.7</c:v>
                </c:pt>
                <c:pt idx="887">
                  <c:v>677.5</c:v>
                </c:pt>
                <c:pt idx="888">
                  <c:v>678.3</c:v>
                </c:pt>
                <c:pt idx="889">
                  <c:v>679.1</c:v>
                </c:pt>
                <c:pt idx="890">
                  <c:v>679.9</c:v>
                </c:pt>
                <c:pt idx="891">
                  <c:v>680.7</c:v>
                </c:pt>
                <c:pt idx="892">
                  <c:v>681.5</c:v>
                </c:pt>
                <c:pt idx="893">
                  <c:v>682.4</c:v>
                </c:pt>
                <c:pt idx="894">
                  <c:v>683.2</c:v>
                </c:pt>
                <c:pt idx="895">
                  <c:v>684</c:v>
                </c:pt>
                <c:pt idx="896">
                  <c:v>684.8</c:v>
                </c:pt>
                <c:pt idx="897">
                  <c:v>685.6</c:v>
                </c:pt>
                <c:pt idx="898">
                  <c:v>686.4</c:v>
                </c:pt>
                <c:pt idx="899">
                  <c:v>687.2</c:v>
                </c:pt>
                <c:pt idx="900">
                  <c:v>688.1</c:v>
                </c:pt>
                <c:pt idx="901">
                  <c:v>688.9</c:v>
                </c:pt>
                <c:pt idx="902">
                  <c:v>689.7</c:v>
                </c:pt>
                <c:pt idx="903">
                  <c:v>690.5</c:v>
                </c:pt>
                <c:pt idx="904">
                  <c:v>691.3</c:v>
                </c:pt>
                <c:pt idx="905">
                  <c:v>692.1</c:v>
                </c:pt>
                <c:pt idx="906">
                  <c:v>692.9</c:v>
                </c:pt>
                <c:pt idx="907">
                  <c:v>693.7</c:v>
                </c:pt>
                <c:pt idx="908">
                  <c:v>694.6</c:v>
                </c:pt>
                <c:pt idx="909">
                  <c:v>695.4</c:v>
                </c:pt>
                <c:pt idx="910">
                  <c:v>696.2</c:v>
                </c:pt>
                <c:pt idx="911">
                  <c:v>697</c:v>
                </c:pt>
                <c:pt idx="912">
                  <c:v>697.8</c:v>
                </c:pt>
                <c:pt idx="913">
                  <c:v>698.6</c:v>
                </c:pt>
                <c:pt idx="914">
                  <c:v>699.4</c:v>
                </c:pt>
                <c:pt idx="915">
                  <c:v>700.2</c:v>
                </c:pt>
                <c:pt idx="916">
                  <c:v>701.1</c:v>
                </c:pt>
                <c:pt idx="917">
                  <c:v>701.9</c:v>
                </c:pt>
                <c:pt idx="918">
                  <c:v>702.7</c:v>
                </c:pt>
                <c:pt idx="919">
                  <c:v>703.5</c:v>
                </c:pt>
                <c:pt idx="920">
                  <c:v>704.3</c:v>
                </c:pt>
                <c:pt idx="921">
                  <c:v>705.1</c:v>
                </c:pt>
                <c:pt idx="922">
                  <c:v>705.9</c:v>
                </c:pt>
                <c:pt idx="923">
                  <c:v>706.7</c:v>
                </c:pt>
                <c:pt idx="924">
                  <c:v>707.6</c:v>
                </c:pt>
                <c:pt idx="925">
                  <c:v>708.4</c:v>
                </c:pt>
                <c:pt idx="926">
                  <c:v>709.2</c:v>
                </c:pt>
                <c:pt idx="927">
                  <c:v>710</c:v>
                </c:pt>
                <c:pt idx="928">
                  <c:v>710.8</c:v>
                </c:pt>
                <c:pt idx="929">
                  <c:v>711.6</c:v>
                </c:pt>
                <c:pt idx="930">
                  <c:v>712.5</c:v>
                </c:pt>
                <c:pt idx="931">
                  <c:v>713.3</c:v>
                </c:pt>
                <c:pt idx="932">
                  <c:v>714.1</c:v>
                </c:pt>
                <c:pt idx="933">
                  <c:v>714.9</c:v>
                </c:pt>
                <c:pt idx="934">
                  <c:v>715.7</c:v>
                </c:pt>
                <c:pt idx="935">
                  <c:v>716.5</c:v>
                </c:pt>
              </c:numCache>
            </c:numRef>
          </c:xVal>
          <c:yVal>
            <c:numRef>
              <c:f>Sheet1!$I$1:$I$936</c:f>
              <c:numCache>
                <c:formatCode>General</c:formatCode>
                <c:ptCount val="936"/>
                <c:pt idx="0">
                  <c:v>0</c:v>
                </c:pt>
                <c:pt idx="1">
                  <c:v>-92.43</c:v>
                </c:pt>
                <c:pt idx="2">
                  <c:v>-92.43</c:v>
                </c:pt>
                <c:pt idx="3">
                  <c:v>-94.740000000000023</c:v>
                </c:pt>
                <c:pt idx="4">
                  <c:v>-94.740000000000023</c:v>
                </c:pt>
                <c:pt idx="5">
                  <c:v>-100.13</c:v>
                </c:pt>
                <c:pt idx="6">
                  <c:v>-107.83</c:v>
                </c:pt>
                <c:pt idx="7">
                  <c:v>-110.14</c:v>
                </c:pt>
                <c:pt idx="8">
                  <c:v>-120.14999999999999</c:v>
                </c:pt>
                <c:pt idx="9">
                  <c:v>-123.23</c:v>
                </c:pt>
                <c:pt idx="10">
                  <c:v>-104.75</c:v>
                </c:pt>
                <c:pt idx="11">
                  <c:v>-15.41</c:v>
                </c:pt>
                <c:pt idx="12">
                  <c:v>26.2</c:v>
                </c:pt>
                <c:pt idx="13">
                  <c:v>59.339999999999996</c:v>
                </c:pt>
                <c:pt idx="14">
                  <c:v>51.63</c:v>
                </c:pt>
                <c:pt idx="15">
                  <c:v>33.910000000000004</c:v>
                </c:pt>
                <c:pt idx="16">
                  <c:v>20.810000000000031</c:v>
                </c:pt>
                <c:pt idx="17">
                  <c:v>-35.44</c:v>
                </c:pt>
                <c:pt idx="18">
                  <c:v>-40.83</c:v>
                </c:pt>
                <c:pt idx="19">
                  <c:v>-38.520000000000003</c:v>
                </c:pt>
                <c:pt idx="20">
                  <c:v>-35.44</c:v>
                </c:pt>
                <c:pt idx="21">
                  <c:v>-27.73</c:v>
                </c:pt>
                <c:pt idx="22">
                  <c:v>-23.110000000000031</c:v>
                </c:pt>
                <c:pt idx="23">
                  <c:v>-30.810000000000031</c:v>
                </c:pt>
                <c:pt idx="24">
                  <c:v>-23.110000000000031</c:v>
                </c:pt>
                <c:pt idx="25">
                  <c:v>-23.110000000000031</c:v>
                </c:pt>
                <c:pt idx="26">
                  <c:v>-23.110000000000031</c:v>
                </c:pt>
                <c:pt idx="27">
                  <c:v>-17.72</c:v>
                </c:pt>
                <c:pt idx="28">
                  <c:v>-15.41</c:v>
                </c:pt>
                <c:pt idx="29">
                  <c:v>-10.01</c:v>
                </c:pt>
                <c:pt idx="30">
                  <c:v>-7.7</c:v>
                </c:pt>
                <c:pt idx="31">
                  <c:v>-12.32</c:v>
                </c:pt>
                <c:pt idx="32">
                  <c:v>-10.01</c:v>
                </c:pt>
                <c:pt idx="33">
                  <c:v>-4.6199999999999966</c:v>
                </c:pt>
                <c:pt idx="34">
                  <c:v>-7.7</c:v>
                </c:pt>
                <c:pt idx="35">
                  <c:v>-7.7</c:v>
                </c:pt>
                <c:pt idx="36">
                  <c:v>-2.2999999999999998</c:v>
                </c:pt>
                <c:pt idx="37">
                  <c:v>3.09</c:v>
                </c:pt>
                <c:pt idx="38">
                  <c:v>7.71</c:v>
                </c:pt>
                <c:pt idx="39">
                  <c:v>7.71</c:v>
                </c:pt>
                <c:pt idx="40">
                  <c:v>15.41</c:v>
                </c:pt>
                <c:pt idx="41">
                  <c:v>15.41</c:v>
                </c:pt>
                <c:pt idx="42">
                  <c:v>15.41</c:v>
                </c:pt>
                <c:pt idx="43">
                  <c:v>18.5</c:v>
                </c:pt>
                <c:pt idx="44">
                  <c:v>15.41</c:v>
                </c:pt>
                <c:pt idx="45">
                  <c:v>18.5</c:v>
                </c:pt>
                <c:pt idx="46">
                  <c:v>23.12</c:v>
                </c:pt>
                <c:pt idx="47">
                  <c:v>23.12</c:v>
                </c:pt>
                <c:pt idx="48">
                  <c:v>26.2</c:v>
                </c:pt>
                <c:pt idx="49">
                  <c:v>26.2</c:v>
                </c:pt>
                <c:pt idx="50">
                  <c:v>26.2</c:v>
                </c:pt>
                <c:pt idx="51">
                  <c:v>30.830000000000005</c:v>
                </c:pt>
                <c:pt idx="52">
                  <c:v>30.830000000000005</c:v>
                </c:pt>
                <c:pt idx="53">
                  <c:v>33.910000000000004</c:v>
                </c:pt>
                <c:pt idx="54">
                  <c:v>38.53</c:v>
                </c:pt>
                <c:pt idx="55">
                  <c:v>38.53</c:v>
                </c:pt>
                <c:pt idx="56">
                  <c:v>33.910000000000004</c:v>
                </c:pt>
                <c:pt idx="57">
                  <c:v>30.830000000000005</c:v>
                </c:pt>
                <c:pt idx="58">
                  <c:v>38.53</c:v>
                </c:pt>
                <c:pt idx="59">
                  <c:v>38.53</c:v>
                </c:pt>
                <c:pt idx="60">
                  <c:v>38.53</c:v>
                </c:pt>
                <c:pt idx="61">
                  <c:v>46.24</c:v>
                </c:pt>
                <c:pt idx="62">
                  <c:v>43.93</c:v>
                </c:pt>
                <c:pt idx="63">
                  <c:v>59.339999999999996</c:v>
                </c:pt>
                <c:pt idx="64">
                  <c:v>64.739999999999995</c:v>
                </c:pt>
                <c:pt idx="65">
                  <c:v>64.739999999999995</c:v>
                </c:pt>
                <c:pt idx="66">
                  <c:v>64.739999999999995</c:v>
                </c:pt>
                <c:pt idx="67">
                  <c:v>69.36</c:v>
                </c:pt>
                <c:pt idx="68">
                  <c:v>69.36</c:v>
                </c:pt>
                <c:pt idx="69">
                  <c:v>69.36</c:v>
                </c:pt>
                <c:pt idx="70">
                  <c:v>69.36</c:v>
                </c:pt>
                <c:pt idx="71">
                  <c:v>67.05</c:v>
                </c:pt>
                <c:pt idx="72">
                  <c:v>69.36</c:v>
                </c:pt>
                <c:pt idx="73">
                  <c:v>67.05</c:v>
                </c:pt>
                <c:pt idx="74">
                  <c:v>69.36</c:v>
                </c:pt>
                <c:pt idx="75">
                  <c:v>69.36</c:v>
                </c:pt>
                <c:pt idx="76">
                  <c:v>69.36</c:v>
                </c:pt>
                <c:pt idx="77">
                  <c:v>72.440000000000026</c:v>
                </c:pt>
                <c:pt idx="78">
                  <c:v>69.36</c:v>
                </c:pt>
                <c:pt idx="79">
                  <c:v>74.760000000000005</c:v>
                </c:pt>
                <c:pt idx="80">
                  <c:v>77.069999999999993</c:v>
                </c:pt>
                <c:pt idx="81">
                  <c:v>77.069999999999993</c:v>
                </c:pt>
                <c:pt idx="82">
                  <c:v>82.47</c:v>
                </c:pt>
                <c:pt idx="83">
                  <c:v>82.47</c:v>
                </c:pt>
                <c:pt idx="84">
                  <c:v>82.47</c:v>
                </c:pt>
                <c:pt idx="85">
                  <c:v>84.78</c:v>
                </c:pt>
                <c:pt idx="86">
                  <c:v>84.78</c:v>
                </c:pt>
                <c:pt idx="87">
                  <c:v>87.86</c:v>
                </c:pt>
                <c:pt idx="88">
                  <c:v>87.86</c:v>
                </c:pt>
                <c:pt idx="89">
                  <c:v>84.78</c:v>
                </c:pt>
                <c:pt idx="90">
                  <c:v>92.490000000000023</c:v>
                </c:pt>
                <c:pt idx="91">
                  <c:v>92.490000000000023</c:v>
                </c:pt>
                <c:pt idx="92">
                  <c:v>90.169999999999987</c:v>
                </c:pt>
                <c:pt idx="93">
                  <c:v>90.169999999999987</c:v>
                </c:pt>
                <c:pt idx="94">
                  <c:v>90.169999999999987</c:v>
                </c:pt>
                <c:pt idx="95">
                  <c:v>92.490000000000023</c:v>
                </c:pt>
                <c:pt idx="96">
                  <c:v>92.490000000000023</c:v>
                </c:pt>
                <c:pt idx="97">
                  <c:v>92.490000000000023</c:v>
                </c:pt>
                <c:pt idx="98">
                  <c:v>92.490000000000023</c:v>
                </c:pt>
                <c:pt idx="99">
                  <c:v>92.490000000000023</c:v>
                </c:pt>
                <c:pt idx="100">
                  <c:v>97.88</c:v>
                </c:pt>
                <c:pt idx="101">
                  <c:v>100.19</c:v>
                </c:pt>
                <c:pt idx="102">
                  <c:v>100.19</c:v>
                </c:pt>
                <c:pt idx="103">
                  <c:v>103.28</c:v>
                </c:pt>
                <c:pt idx="104">
                  <c:v>110.99000000000002</c:v>
                </c:pt>
                <c:pt idx="105">
                  <c:v>113.3</c:v>
                </c:pt>
                <c:pt idx="106">
                  <c:v>123.32</c:v>
                </c:pt>
                <c:pt idx="107">
                  <c:v>126.4</c:v>
                </c:pt>
                <c:pt idx="108">
                  <c:v>128.72</c:v>
                </c:pt>
                <c:pt idx="109">
                  <c:v>131.03</c:v>
                </c:pt>
                <c:pt idx="110">
                  <c:v>131.03</c:v>
                </c:pt>
                <c:pt idx="111">
                  <c:v>131.03</c:v>
                </c:pt>
                <c:pt idx="112">
                  <c:v>134.10999999999999</c:v>
                </c:pt>
                <c:pt idx="113">
                  <c:v>136.43</c:v>
                </c:pt>
                <c:pt idx="114">
                  <c:v>138.73999999999998</c:v>
                </c:pt>
                <c:pt idx="115">
                  <c:v>141.82000000000025</c:v>
                </c:pt>
                <c:pt idx="116">
                  <c:v>146.44999999999999</c:v>
                </c:pt>
                <c:pt idx="117">
                  <c:v>151.85000000000025</c:v>
                </c:pt>
                <c:pt idx="118">
                  <c:v>154.16</c:v>
                </c:pt>
                <c:pt idx="119">
                  <c:v>154.16</c:v>
                </c:pt>
                <c:pt idx="120">
                  <c:v>154.16</c:v>
                </c:pt>
                <c:pt idx="121">
                  <c:v>157.23999999999998</c:v>
                </c:pt>
                <c:pt idx="122">
                  <c:v>161.87</c:v>
                </c:pt>
                <c:pt idx="123">
                  <c:v>161.87</c:v>
                </c:pt>
                <c:pt idx="124">
                  <c:v>161.87</c:v>
                </c:pt>
                <c:pt idx="125">
                  <c:v>161.87</c:v>
                </c:pt>
                <c:pt idx="126">
                  <c:v>161.87</c:v>
                </c:pt>
                <c:pt idx="127">
                  <c:v>164.95000000000007</c:v>
                </c:pt>
                <c:pt idx="128">
                  <c:v>161.87</c:v>
                </c:pt>
                <c:pt idx="129">
                  <c:v>169.58</c:v>
                </c:pt>
                <c:pt idx="130">
                  <c:v>172.66</c:v>
                </c:pt>
                <c:pt idx="131">
                  <c:v>172.66</c:v>
                </c:pt>
                <c:pt idx="132">
                  <c:v>169.58</c:v>
                </c:pt>
                <c:pt idx="133">
                  <c:v>177.29</c:v>
                </c:pt>
                <c:pt idx="134">
                  <c:v>177.29</c:v>
                </c:pt>
                <c:pt idx="135">
                  <c:v>180.37</c:v>
                </c:pt>
                <c:pt idx="136">
                  <c:v>185</c:v>
                </c:pt>
                <c:pt idx="137">
                  <c:v>180.37</c:v>
                </c:pt>
                <c:pt idx="138">
                  <c:v>180.37</c:v>
                </c:pt>
                <c:pt idx="139">
                  <c:v>177.29</c:v>
                </c:pt>
                <c:pt idx="140">
                  <c:v>180.37</c:v>
                </c:pt>
                <c:pt idx="141">
                  <c:v>177.29</c:v>
                </c:pt>
                <c:pt idx="142">
                  <c:v>185</c:v>
                </c:pt>
                <c:pt idx="143">
                  <c:v>185</c:v>
                </c:pt>
                <c:pt idx="144">
                  <c:v>185</c:v>
                </c:pt>
                <c:pt idx="145">
                  <c:v>185</c:v>
                </c:pt>
                <c:pt idx="146">
                  <c:v>185</c:v>
                </c:pt>
                <c:pt idx="147">
                  <c:v>185</c:v>
                </c:pt>
                <c:pt idx="148">
                  <c:v>192.70999999999998</c:v>
                </c:pt>
                <c:pt idx="149">
                  <c:v>188.08</c:v>
                </c:pt>
                <c:pt idx="150">
                  <c:v>182.69</c:v>
                </c:pt>
                <c:pt idx="151">
                  <c:v>190.4</c:v>
                </c:pt>
                <c:pt idx="152">
                  <c:v>188.08</c:v>
                </c:pt>
                <c:pt idx="153">
                  <c:v>185</c:v>
                </c:pt>
                <c:pt idx="154">
                  <c:v>190.4</c:v>
                </c:pt>
                <c:pt idx="155">
                  <c:v>188.08</c:v>
                </c:pt>
                <c:pt idx="156">
                  <c:v>185</c:v>
                </c:pt>
                <c:pt idx="157">
                  <c:v>192.70999999999998</c:v>
                </c:pt>
                <c:pt idx="158">
                  <c:v>192.70999999999998</c:v>
                </c:pt>
                <c:pt idx="159">
                  <c:v>190.4</c:v>
                </c:pt>
                <c:pt idx="160">
                  <c:v>188.08</c:v>
                </c:pt>
                <c:pt idx="161">
                  <c:v>185</c:v>
                </c:pt>
                <c:pt idx="162">
                  <c:v>190.4</c:v>
                </c:pt>
                <c:pt idx="163">
                  <c:v>195.79</c:v>
                </c:pt>
                <c:pt idx="164">
                  <c:v>198.10999999999999</c:v>
                </c:pt>
                <c:pt idx="165">
                  <c:v>198.10999999999999</c:v>
                </c:pt>
                <c:pt idx="166">
                  <c:v>192.70999999999998</c:v>
                </c:pt>
                <c:pt idx="167">
                  <c:v>192.70999999999998</c:v>
                </c:pt>
                <c:pt idx="168">
                  <c:v>192.70999999999998</c:v>
                </c:pt>
                <c:pt idx="169">
                  <c:v>190.4</c:v>
                </c:pt>
                <c:pt idx="170">
                  <c:v>190.4</c:v>
                </c:pt>
                <c:pt idx="171">
                  <c:v>192.70999999999998</c:v>
                </c:pt>
                <c:pt idx="172">
                  <c:v>192.70999999999998</c:v>
                </c:pt>
                <c:pt idx="173">
                  <c:v>198.10999999999999</c:v>
                </c:pt>
                <c:pt idx="174">
                  <c:v>198.10999999999999</c:v>
                </c:pt>
                <c:pt idx="175">
                  <c:v>200.42000000000004</c:v>
                </c:pt>
                <c:pt idx="176">
                  <c:v>200.42000000000004</c:v>
                </c:pt>
                <c:pt idx="177">
                  <c:v>200.42000000000004</c:v>
                </c:pt>
                <c:pt idx="178">
                  <c:v>200.42000000000004</c:v>
                </c:pt>
                <c:pt idx="179">
                  <c:v>200.42000000000004</c:v>
                </c:pt>
                <c:pt idx="180">
                  <c:v>205.82000000000025</c:v>
                </c:pt>
                <c:pt idx="181">
                  <c:v>203.5</c:v>
                </c:pt>
                <c:pt idx="182">
                  <c:v>200.42000000000004</c:v>
                </c:pt>
                <c:pt idx="183">
                  <c:v>203.5</c:v>
                </c:pt>
                <c:pt idx="184">
                  <c:v>200.42000000000004</c:v>
                </c:pt>
                <c:pt idx="185">
                  <c:v>203.5</c:v>
                </c:pt>
                <c:pt idx="186">
                  <c:v>205.82000000000025</c:v>
                </c:pt>
                <c:pt idx="187">
                  <c:v>205.82000000000025</c:v>
                </c:pt>
                <c:pt idx="188">
                  <c:v>205.82000000000025</c:v>
                </c:pt>
                <c:pt idx="189">
                  <c:v>213.53</c:v>
                </c:pt>
                <c:pt idx="190">
                  <c:v>208.13</c:v>
                </c:pt>
                <c:pt idx="191">
                  <c:v>208.13</c:v>
                </c:pt>
                <c:pt idx="192">
                  <c:v>208.13</c:v>
                </c:pt>
                <c:pt idx="193">
                  <c:v>208.13</c:v>
                </c:pt>
                <c:pt idx="194">
                  <c:v>211.20999999999998</c:v>
                </c:pt>
                <c:pt idx="195">
                  <c:v>211.20999999999998</c:v>
                </c:pt>
                <c:pt idx="196">
                  <c:v>213.53</c:v>
                </c:pt>
                <c:pt idx="197">
                  <c:v>213.53</c:v>
                </c:pt>
                <c:pt idx="198">
                  <c:v>215.84</c:v>
                </c:pt>
                <c:pt idx="199">
                  <c:v>221.23999999999998</c:v>
                </c:pt>
                <c:pt idx="200">
                  <c:v>223.55</c:v>
                </c:pt>
                <c:pt idx="201">
                  <c:v>223.55</c:v>
                </c:pt>
                <c:pt idx="202">
                  <c:v>226.64</c:v>
                </c:pt>
                <c:pt idx="203">
                  <c:v>223.55</c:v>
                </c:pt>
                <c:pt idx="204">
                  <c:v>221.23999999999998</c:v>
                </c:pt>
                <c:pt idx="205">
                  <c:v>223.55</c:v>
                </c:pt>
                <c:pt idx="206">
                  <c:v>223.55</c:v>
                </c:pt>
                <c:pt idx="207">
                  <c:v>223.55</c:v>
                </c:pt>
                <c:pt idx="208">
                  <c:v>223.55</c:v>
                </c:pt>
                <c:pt idx="209">
                  <c:v>231.26</c:v>
                </c:pt>
                <c:pt idx="210">
                  <c:v>231.26</c:v>
                </c:pt>
                <c:pt idx="211">
                  <c:v>231.26</c:v>
                </c:pt>
                <c:pt idx="212">
                  <c:v>231.26</c:v>
                </c:pt>
                <c:pt idx="213">
                  <c:v>236.66</c:v>
                </c:pt>
                <c:pt idx="214">
                  <c:v>234.35000000000025</c:v>
                </c:pt>
                <c:pt idx="215">
                  <c:v>236.66</c:v>
                </c:pt>
                <c:pt idx="216">
                  <c:v>236.66</c:v>
                </c:pt>
                <c:pt idx="217">
                  <c:v>236.66</c:v>
                </c:pt>
                <c:pt idx="218">
                  <c:v>238.97</c:v>
                </c:pt>
                <c:pt idx="219">
                  <c:v>238.97</c:v>
                </c:pt>
                <c:pt idx="220">
                  <c:v>238.97</c:v>
                </c:pt>
                <c:pt idx="221">
                  <c:v>238.97</c:v>
                </c:pt>
                <c:pt idx="222">
                  <c:v>242.06</c:v>
                </c:pt>
                <c:pt idx="223">
                  <c:v>246.68</c:v>
                </c:pt>
                <c:pt idx="224">
                  <c:v>249.76999999999998</c:v>
                </c:pt>
                <c:pt idx="225">
                  <c:v>249.76999999999998</c:v>
                </c:pt>
                <c:pt idx="226">
                  <c:v>249.76999999999998</c:v>
                </c:pt>
                <c:pt idx="227">
                  <c:v>246.68</c:v>
                </c:pt>
                <c:pt idx="228">
                  <c:v>244.37</c:v>
                </c:pt>
                <c:pt idx="229">
                  <c:v>246.68</c:v>
                </c:pt>
                <c:pt idx="230">
                  <c:v>248.22</c:v>
                </c:pt>
                <c:pt idx="231">
                  <c:v>249.76999999999998</c:v>
                </c:pt>
                <c:pt idx="232">
                  <c:v>254.4</c:v>
                </c:pt>
                <c:pt idx="233">
                  <c:v>257.47999999999951</c:v>
                </c:pt>
                <c:pt idx="234">
                  <c:v>262.11</c:v>
                </c:pt>
                <c:pt idx="235">
                  <c:v>262.11</c:v>
                </c:pt>
                <c:pt idx="236">
                  <c:v>262.11</c:v>
                </c:pt>
                <c:pt idx="237">
                  <c:v>259.78999999999951</c:v>
                </c:pt>
                <c:pt idx="238">
                  <c:v>262.11</c:v>
                </c:pt>
                <c:pt idx="239">
                  <c:v>262.11</c:v>
                </c:pt>
                <c:pt idx="240">
                  <c:v>263.64999999999998</c:v>
                </c:pt>
                <c:pt idx="241">
                  <c:v>265.19</c:v>
                </c:pt>
                <c:pt idx="242">
                  <c:v>269.82</c:v>
                </c:pt>
                <c:pt idx="243">
                  <c:v>269.82</c:v>
                </c:pt>
                <c:pt idx="244">
                  <c:v>262.11</c:v>
                </c:pt>
                <c:pt idx="245">
                  <c:v>262.11</c:v>
                </c:pt>
                <c:pt idx="246">
                  <c:v>265.19</c:v>
                </c:pt>
                <c:pt idx="247">
                  <c:v>267.51</c:v>
                </c:pt>
                <c:pt idx="248">
                  <c:v>269.82</c:v>
                </c:pt>
                <c:pt idx="249">
                  <c:v>267.5</c:v>
                </c:pt>
                <c:pt idx="250">
                  <c:v>264.81</c:v>
                </c:pt>
                <c:pt idx="251">
                  <c:v>262.11</c:v>
                </c:pt>
                <c:pt idx="252">
                  <c:v>265.19</c:v>
                </c:pt>
                <c:pt idx="253">
                  <c:v>269.82</c:v>
                </c:pt>
                <c:pt idx="254">
                  <c:v>269.82</c:v>
                </c:pt>
                <c:pt idx="255">
                  <c:v>269.82</c:v>
                </c:pt>
                <c:pt idx="256">
                  <c:v>275.22000000000003</c:v>
                </c:pt>
                <c:pt idx="257">
                  <c:v>267.5</c:v>
                </c:pt>
                <c:pt idx="258">
                  <c:v>272.89999999999969</c:v>
                </c:pt>
                <c:pt idx="259">
                  <c:v>277.52999999999969</c:v>
                </c:pt>
                <c:pt idx="260">
                  <c:v>269.82</c:v>
                </c:pt>
                <c:pt idx="261">
                  <c:v>275.22000000000003</c:v>
                </c:pt>
                <c:pt idx="262">
                  <c:v>277.52999999999969</c:v>
                </c:pt>
                <c:pt idx="263">
                  <c:v>282.92999999999944</c:v>
                </c:pt>
                <c:pt idx="264">
                  <c:v>285.24</c:v>
                </c:pt>
                <c:pt idx="265">
                  <c:v>282.92999999999944</c:v>
                </c:pt>
                <c:pt idx="266">
                  <c:v>282.92999999999944</c:v>
                </c:pt>
                <c:pt idx="267">
                  <c:v>285.24</c:v>
                </c:pt>
                <c:pt idx="268">
                  <c:v>285.24</c:v>
                </c:pt>
                <c:pt idx="269">
                  <c:v>292.95</c:v>
                </c:pt>
                <c:pt idx="270">
                  <c:v>292.95</c:v>
                </c:pt>
                <c:pt idx="271">
                  <c:v>285.24</c:v>
                </c:pt>
                <c:pt idx="272">
                  <c:v>285.24</c:v>
                </c:pt>
                <c:pt idx="273">
                  <c:v>285.24</c:v>
                </c:pt>
                <c:pt idx="274">
                  <c:v>285.24</c:v>
                </c:pt>
                <c:pt idx="275">
                  <c:v>288.32</c:v>
                </c:pt>
                <c:pt idx="276">
                  <c:v>285.24</c:v>
                </c:pt>
                <c:pt idx="277">
                  <c:v>285.24</c:v>
                </c:pt>
                <c:pt idx="278">
                  <c:v>282.92999999999944</c:v>
                </c:pt>
                <c:pt idx="279">
                  <c:v>285.24</c:v>
                </c:pt>
                <c:pt idx="280">
                  <c:v>285.24</c:v>
                </c:pt>
                <c:pt idx="281">
                  <c:v>285.24</c:v>
                </c:pt>
                <c:pt idx="282">
                  <c:v>285.24</c:v>
                </c:pt>
                <c:pt idx="283">
                  <c:v>285.24</c:v>
                </c:pt>
                <c:pt idx="284">
                  <c:v>285.24</c:v>
                </c:pt>
                <c:pt idx="285">
                  <c:v>277.52999999999969</c:v>
                </c:pt>
                <c:pt idx="286">
                  <c:v>269.82</c:v>
                </c:pt>
                <c:pt idx="287">
                  <c:v>272.89999999999969</c:v>
                </c:pt>
                <c:pt idx="288">
                  <c:v>272.89999999999969</c:v>
                </c:pt>
                <c:pt idx="289">
                  <c:v>275.22000000000003</c:v>
                </c:pt>
                <c:pt idx="290">
                  <c:v>272.89999999999969</c:v>
                </c:pt>
                <c:pt idx="291">
                  <c:v>277.52999999999969</c:v>
                </c:pt>
                <c:pt idx="292">
                  <c:v>277.52999999999969</c:v>
                </c:pt>
                <c:pt idx="293">
                  <c:v>285.24</c:v>
                </c:pt>
                <c:pt idx="294">
                  <c:v>292.95</c:v>
                </c:pt>
                <c:pt idx="295">
                  <c:v>290.64000000000038</c:v>
                </c:pt>
                <c:pt idx="296">
                  <c:v>285.24</c:v>
                </c:pt>
                <c:pt idx="297">
                  <c:v>292.95</c:v>
                </c:pt>
                <c:pt idx="298">
                  <c:v>288.32</c:v>
                </c:pt>
                <c:pt idx="299">
                  <c:v>285.24</c:v>
                </c:pt>
                <c:pt idx="300">
                  <c:v>292.95</c:v>
                </c:pt>
                <c:pt idx="301">
                  <c:v>292.95</c:v>
                </c:pt>
                <c:pt idx="302">
                  <c:v>292.95</c:v>
                </c:pt>
                <c:pt idx="303">
                  <c:v>292.95</c:v>
                </c:pt>
                <c:pt idx="304">
                  <c:v>292.95</c:v>
                </c:pt>
                <c:pt idx="305">
                  <c:v>292.95</c:v>
                </c:pt>
                <c:pt idx="306">
                  <c:v>288.32</c:v>
                </c:pt>
                <c:pt idx="307">
                  <c:v>285.24</c:v>
                </c:pt>
                <c:pt idx="308">
                  <c:v>285.24</c:v>
                </c:pt>
                <c:pt idx="309">
                  <c:v>285.24</c:v>
                </c:pt>
                <c:pt idx="310">
                  <c:v>292.95</c:v>
                </c:pt>
                <c:pt idx="311">
                  <c:v>292.95</c:v>
                </c:pt>
                <c:pt idx="312">
                  <c:v>292.95</c:v>
                </c:pt>
                <c:pt idx="313">
                  <c:v>296.04000000000002</c:v>
                </c:pt>
                <c:pt idx="314">
                  <c:v>292.95</c:v>
                </c:pt>
                <c:pt idx="315">
                  <c:v>298.35000000000002</c:v>
                </c:pt>
                <c:pt idx="316">
                  <c:v>303.75</c:v>
                </c:pt>
                <c:pt idx="317">
                  <c:v>308.37</c:v>
                </c:pt>
                <c:pt idx="318">
                  <c:v>311.45999999999964</c:v>
                </c:pt>
                <c:pt idx="319">
                  <c:v>316.08999999999969</c:v>
                </c:pt>
                <c:pt idx="320">
                  <c:v>323.8</c:v>
                </c:pt>
                <c:pt idx="321">
                  <c:v>321.47999999999951</c:v>
                </c:pt>
                <c:pt idx="322">
                  <c:v>323.8</c:v>
                </c:pt>
                <c:pt idx="323">
                  <c:v>321.47999999999951</c:v>
                </c:pt>
                <c:pt idx="324">
                  <c:v>321.47999999999951</c:v>
                </c:pt>
                <c:pt idx="325">
                  <c:v>316.08999999999969</c:v>
                </c:pt>
                <c:pt idx="326">
                  <c:v>319.17</c:v>
                </c:pt>
                <c:pt idx="327">
                  <c:v>323.8</c:v>
                </c:pt>
                <c:pt idx="328">
                  <c:v>323.8</c:v>
                </c:pt>
                <c:pt idx="329">
                  <c:v>323.8</c:v>
                </c:pt>
                <c:pt idx="330">
                  <c:v>329.19</c:v>
                </c:pt>
                <c:pt idx="331">
                  <c:v>331.51</c:v>
                </c:pt>
                <c:pt idx="332">
                  <c:v>339.21999999999969</c:v>
                </c:pt>
                <c:pt idx="333">
                  <c:v>339.21999999999969</c:v>
                </c:pt>
                <c:pt idx="334">
                  <c:v>339.21999999999969</c:v>
                </c:pt>
                <c:pt idx="335">
                  <c:v>339.21999999999969</c:v>
                </c:pt>
                <c:pt idx="336">
                  <c:v>342.3</c:v>
                </c:pt>
                <c:pt idx="337">
                  <c:v>346.92999999999944</c:v>
                </c:pt>
                <c:pt idx="338">
                  <c:v>354.64000000000038</c:v>
                </c:pt>
                <c:pt idx="339">
                  <c:v>354.64000000000038</c:v>
                </c:pt>
                <c:pt idx="340">
                  <c:v>354.64000000000038</c:v>
                </c:pt>
                <c:pt idx="341">
                  <c:v>354.64000000000038</c:v>
                </c:pt>
                <c:pt idx="342">
                  <c:v>357.72999999999951</c:v>
                </c:pt>
                <c:pt idx="343">
                  <c:v>365.44</c:v>
                </c:pt>
                <c:pt idx="344">
                  <c:v>373.15000000000032</c:v>
                </c:pt>
                <c:pt idx="345">
                  <c:v>377.77</c:v>
                </c:pt>
                <c:pt idx="346">
                  <c:v>383.17</c:v>
                </c:pt>
                <c:pt idx="347">
                  <c:v>383.17</c:v>
                </c:pt>
                <c:pt idx="348">
                  <c:v>383.17</c:v>
                </c:pt>
                <c:pt idx="349">
                  <c:v>383.17</c:v>
                </c:pt>
                <c:pt idx="350">
                  <c:v>383.17</c:v>
                </c:pt>
                <c:pt idx="351">
                  <c:v>377.77</c:v>
                </c:pt>
                <c:pt idx="352">
                  <c:v>380.46999999999969</c:v>
                </c:pt>
                <c:pt idx="353">
                  <c:v>383.17</c:v>
                </c:pt>
                <c:pt idx="354">
                  <c:v>388.57</c:v>
                </c:pt>
                <c:pt idx="355">
                  <c:v>393.2</c:v>
                </c:pt>
                <c:pt idx="356">
                  <c:v>393.2</c:v>
                </c:pt>
                <c:pt idx="357">
                  <c:v>393.2</c:v>
                </c:pt>
                <c:pt idx="358">
                  <c:v>393.2</c:v>
                </c:pt>
                <c:pt idx="359">
                  <c:v>393.2</c:v>
                </c:pt>
                <c:pt idx="360">
                  <c:v>398.59</c:v>
                </c:pt>
                <c:pt idx="361">
                  <c:v>401.28999999999951</c:v>
                </c:pt>
                <c:pt idx="362">
                  <c:v>403.98999999999944</c:v>
                </c:pt>
                <c:pt idx="363">
                  <c:v>406.3</c:v>
                </c:pt>
                <c:pt idx="364">
                  <c:v>400.90999999999963</c:v>
                </c:pt>
                <c:pt idx="365">
                  <c:v>403.61</c:v>
                </c:pt>
                <c:pt idx="366">
                  <c:v>406.3</c:v>
                </c:pt>
                <c:pt idx="367">
                  <c:v>406.3</c:v>
                </c:pt>
                <c:pt idx="368">
                  <c:v>409</c:v>
                </c:pt>
                <c:pt idx="369">
                  <c:v>411.7</c:v>
                </c:pt>
                <c:pt idx="370">
                  <c:v>414.01</c:v>
                </c:pt>
                <c:pt idx="371">
                  <c:v>419.03</c:v>
                </c:pt>
                <c:pt idx="372">
                  <c:v>424.04</c:v>
                </c:pt>
                <c:pt idx="373">
                  <c:v>416.33</c:v>
                </c:pt>
                <c:pt idx="374">
                  <c:v>416.33</c:v>
                </c:pt>
                <c:pt idx="375">
                  <c:v>416.33</c:v>
                </c:pt>
                <c:pt idx="376">
                  <c:v>416.33</c:v>
                </c:pt>
                <c:pt idx="377">
                  <c:v>416.33</c:v>
                </c:pt>
                <c:pt idx="378">
                  <c:v>416.33</c:v>
                </c:pt>
                <c:pt idx="379">
                  <c:v>419.40999999999963</c:v>
                </c:pt>
                <c:pt idx="380">
                  <c:v>420.57</c:v>
                </c:pt>
                <c:pt idx="381">
                  <c:v>421.71999999999969</c:v>
                </c:pt>
                <c:pt idx="382">
                  <c:v>424.04</c:v>
                </c:pt>
                <c:pt idx="383">
                  <c:v>424.04</c:v>
                </c:pt>
                <c:pt idx="384">
                  <c:v>424.04</c:v>
                </c:pt>
                <c:pt idx="385">
                  <c:v>424.04</c:v>
                </c:pt>
                <c:pt idx="386">
                  <c:v>427.9</c:v>
                </c:pt>
                <c:pt idx="387">
                  <c:v>431.75</c:v>
                </c:pt>
                <c:pt idx="388">
                  <c:v>437.14000000000038</c:v>
                </c:pt>
                <c:pt idx="389">
                  <c:v>438.3</c:v>
                </c:pt>
                <c:pt idx="390">
                  <c:v>439.46</c:v>
                </c:pt>
                <c:pt idx="391">
                  <c:v>444.85</c:v>
                </c:pt>
                <c:pt idx="392">
                  <c:v>444.85</c:v>
                </c:pt>
                <c:pt idx="393">
                  <c:v>444.85</c:v>
                </c:pt>
                <c:pt idx="394">
                  <c:v>447.17</c:v>
                </c:pt>
                <c:pt idx="395">
                  <c:v>451.03</c:v>
                </c:pt>
                <c:pt idx="396">
                  <c:v>454.88</c:v>
                </c:pt>
                <c:pt idx="397">
                  <c:v>454.88</c:v>
                </c:pt>
                <c:pt idx="398">
                  <c:v>454.88</c:v>
                </c:pt>
                <c:pt idx="399">
                  <c:v>454.88</c:v>
                </c:pt>
                <c:pt idx="400">
                  <c:v>462.59</c:v>
                </c:pt>
                <c:pt idx="401">
                  <c:v>462.59</c:v>
                </c:pt>
                <c:pt idx="402">
                  <c:v>462.59</c:v>
                </c:pt>
                <c:pt idx="403">
                  <c:v>470.28999999999951</c:v>
                </c:pt>
                <c:pt idx="404">
                  <c:v>474.15000000000032</c:v>
                </c:pt>
                <c:pt idx="405">
                  <c:v>478</c:v>
                </c:pt>
                <c:pt idx="406">
                  <c:v>483.4</c:v>
                </c:pt>
                <c:pt idx="407">
                  <c:v>485.71</c:v>
                </c:pt>
                <c:pt idx="408">
                  <c:v>485.71</c:v>
                </c:pt>
                <c:pt idx="409">
                  <c:v>485.71</c:v>
                </c:pt>
                <c:pt idx="410">
                  <c:v>485.71</c:v>
                </c:pt>
                <c:pt idx="411">
                  <c:v>488.8</c:v>
                </c:pt>
                <c:pt idx="412">
                  <c:v>491.11</c:v>
                </c:pt>
                <c:pt idx="413">
                  <c:v>493.4199999999995</c:v>
                </c:pt>
                <c:pt idx="414">
                  <c:v>493.4199999999995</c:v>
                </c:pt>
                <c:pt idx="415">
                  <c:v>498.82</c:v>
                </c:pt>
                <c:pt idx="416">
                  <c:v>498.82</c:v>
                </c:pt>
                <c:pt idx="417">
                  <c:v>501.13</c:v>
                </c:pt>
                <c:pt idx="418">
                  <c:v>502.67</c:v>
                </c:pt>
                <c:pt idx="419">
                  <c:v>504.21</c:v>
                </c:pt>
                <c:pt idx="420">
                  <c:v>514.23</c:v>
                </c:pt>
                <c:pt idx="421">
                  <c:v>515.39</c:v>
                </c:pt>
                <c:pt idx="422">
                  <c:v>516.54999999999939</c:v>
                </c:pt>
                <c:pt idx="423">
                  <c:v>516.54999999999939</c:v>
                </c:pt>
                <c:pt idx="424">
                  <c:v>516.54999999999939</c:v>
                </c:pt>
                <c:pt idx="425">
                  <c:v>524.25</c:v>
                </c:pt>
                <c:pt idx="426">
                  <c:v>531.95999999999947</c:v>
                </c:pt>
                <c:pt idx="427">
                  <c:v>535.04</c:v>
                </c:pt>
                <c:pt idx="428">
                  <c:v>533.5</c:v>
                </c:pt>
                <c:pt idx="429">
                  <c:v>531.95999999999947</c:v>
                </c:pt>
                <c:pt idx="430">
                  <c:v>535.04</c:v>
                </c:pt>
                <c:pt idx="431">
                  <c:v>537.35999999999899</c:v>
                </c:pt>
                <c:pt idx="432">
                  <c:v>539.66999999999996</c:v>
                </c:pt>
                <c:pt idx="433">
                  <c:v>547.38</c:v>
                </c:pt>
                <c:pt idx="434">
                  <c:v>545.05999999999949</c:v>
                </c:pt>
                <c:pt idx="435">
                  <c:v>547.38</c:v>
                </c:pt>
                <c:pt idx="436">
                  <c:v>550.45999999999947</c:v>
                </c:pt>
                <c:pt idx="437">
                  <c:v>558.16</c:v>
                </c:pt>
                <c:pt idx="438">
                  <c:v>559.31999999999948</c:v>
                </c:pt>
                <c:pt idx="439">
                  <c:v>560.48</c:v>
                </c:pt>
                <c:pt idx="440">
                  <c:v>568.17999999999995</c:v>
                </c:pt>
                <c:pt idx="441">
                  <c:v>569.33999999999946</c:v>
                </c:pt>
                <c:pt idx="442">
                  <c:v>570.49</c:v>
                </c:pt>
                <c:pt idx="443">
                  <c:v>573.58000000000004</c:v>
                </c:pt>
                <c:pt idx="444">
                  <c:v>578.20000000000005</c:v>
                </c:pt>
                <c:pt idx="445">
                  <c:v>583.59</c:v>
                </c:pt>
                <c:pt idx="446">
                  <c:v>591.29999999999995</c:v>
                </c:pt>
                <c:pt idx="447">
                  <c:v>591.29999999999995</c:v>
                </c:pt>
                <c:pt idx="448">
                  <c:v>591.29999999999995</c:v>
                </c:pt>
                <c:pt idx="449">
                  <c:v>604.4</c:v>
                </c:pt>
                <c:pt idx="450">
                  <c:v>609.41</c:v>
                </c:pt>
                <c:pt idx="451">
                  <c:v>614.41</c:v>
                </c:pt>
                <c:pt idx="452">
                  <c:v>612.1</c:v>
                </c:pt>
                <c:pt idx="453">
                  <c:v>614.41999999999996</c:v>
                </c:pt>
                <c:pt idx="454">
                  <c:v>616.73</c:v>
                </c:pt>
                <c:pt idx="455">
                  <c:v>622.12</c:v>
                </c:pt>
                <c:pt idx="456">
                  <c:v>623.28000000000054</c:v>
                </c:pt>
                <c:pt idx="457">
                  <c:v>624.42999999999938</c:v>
                </c:pt>
                <c:pt idx="458">
                  <c:v>627.51</c:v>
                </c:pt>
                <c:pt idx="459">
                  <c:v>629.81999999999948</c:v>
                </c:pt>
                <c:pt idx="460">
                  <c:v>632.13</c:v>
                </c:pt>
                <c:pt idx="461">
                  <c:v>637.52</c:v>
                </c:pt>
                <c:pt idx="462">
                  <c:v>642.53</c:v>
                </c:pt>
                <c:pt idx="463">
                  <c:v>647.54</c:v>
                </c:pt>
                <c:pt idx="464">
                  <c:v>650.62</c:v>
                </c:pt>
                <c:pt idx="465">
                  <c:v>652.92999999999938</c:v>
                </c:pt>
                <c:pt idx="466">
                  <c:v>655.24</c:v>
                </c:pt>
                <c:pt idx="467">
                  <c:v>655.24</c:v>
                </c:pt>
                <c:pt idx="468">
                  <c:v>656.78000000000054</c:v>
                </c:pt>
                <c:pt idx="469">
                  <c:v>658.31999999999948</c:v>
                </c:pt>
                <c:pt idx="470">
                  <c:v>660.63</c:v>
                </c:pt>
                <c:pt idx="471">
                  <c:v>665.64</c:v>
                </c:pt>
                <c:pt idx="472">
                  <c:v>670.64</c:v>
                </c:pt>
                <c:pt idx="473">
                  <c:v>673.73</c:v>
                </c:pt>
                <c:pt idx="474">
                  <c:v>676.04</c:v>
                </c:pt>
                <c:pt idx="475">
                  <c:v>678.349999999999</c:v>
                </c:pt>
                <c:pt idx="476">
                  <c:v>689.13</c:v>
                </c:pt>
                <c:pt idx="477">
                  <c:v>692.98</c:v>
                </c:pt>
                <c:pt idx="478">
                  <c:v>696.82999999999947</c:v>
                </c:pt>
                <c:pt idx="479">
                  <c:v>699.14</c:v>
                </c:pt>
                <c:pt idx="480">
                  <c:v>704.15</c:v>
                </c:pt>
                <c:pt idx="481">
                  <c:v>709.15</c:v>
                </c:pt>
                <c:pt idx="482">
                  <c:v>709.15</c:v>
                </c:pt>
                <c:pt idx="483">
                  <c:v>709.15</c:v>
                </c:pt>
                <c:pt idx="484">
                  <c:v>709.15</c:v>
                </c:pt>
                <c:pt idx="485">
                  <c:v>716.849999999999</c:v>
                </c:pt>
                <c:pt idx="486">
                  <c:v>716.849999999999</c:v>
                </c:pt>
                <c:pt idx="487">
                  <c:v>716.849999999999</c:v>
                </c:pt>
                <c:pt idx="488">
                  <c:v>729.93</c:v>
                </c:pt>
                <c:pt idx="489">
                  <c:v>734.93</c:v>
                </c:pt>
                <c:pt idx="490">
                  <c:v>739.93999999999949</c:v>
                </c:pt>
                <c:pt idx="491">
                  <c:v>743.02</c:v>
                </c:pt>
                <c:pt idx="492">
                  <c:v>745.32999999999947</c:v>
                </c:pt>
                <c:pt idx="493">
                  <c:v>747.64</c:v>
                </c:pt>
                <c:pt idx="494">
                  <c:v>755.32999999999947</c:v>
                </c:pt>
                <c:pt idx="495">
                  <c:v>759.18000000000052</c:v>
                </c:pt>
                <c:pt idx="496">
                  <c:v>763.03</c:v>
                </c:pt>
                <c:pt idx="497">
                  <c:v>770.73</c:v>
                </c:pt>
                <c:pt idx="498">
                  <c:v>773.8</c:v>
                </c:pt>
                <c:pt idx="499">
                  <c:v>781.5</c:v>
                </c:pt>
                <c:pt idx="500">
                  <c:v>796.89</c:v>
                </c:pt>
                <c:pt idx="501">
                  <c:v>796.89</c:v>
                </c:pt>
                <c:pt idx="502">
                  <c:v>793.81</c:v>
                </c:pt>
                <c:pt idx="503">
                  <c:v>801.5</c:v>
                </c:pt>
                <c:pt idx="504">
                  <c:v>801.5</c:v>
                </c:pt>
                <c:pt idx="505">
                  <c:v>804.58</c:v>
                </c:pt>
                <c:pt idx="506">
                  <c:v>814.58</c:v>
                </c:pt>
                <c:pt idx="507">
                  <c:v>822.27000000000055</c:v>
                </c:pt>
                <c:pt idx="508">
                  <c:v>832.27000000000055</c:v>
                </c:pt>
                <c:pt idx="509">
                  <c:v>832.27000000000055</c:v>
                </c:pt>
                <c:pt idx="510">
                  <c:v>837.65</c:v>
                </c:pt>
                <c:pt idx="511">
                  <c:v>839.95999999999947</c:v>
                </c:pt>
                <c:pt idx="512">
                  <c:v>839.95999999999947</c:v>
                </c:pt>
                <c:pt idx="513">
                  <c:v>845.33999999999946</c:v>
                </c:pt>
                <c:pt idx="514">
                  <c:v>850.73</c:v>
                </c:pt>
                <c:pt idx="515">
                  <c:v>855.33999999999946</c:v>
                </c:pt>
                <c:pt idx="516">
                  <c:v>858.42</c:v>
                </c:pt>
                <c:pt idx="517">
                  <c:v>863.03</c:v>
                </c:pt>
                <c:pt idx="518">
                  <c:v>863.03</c:v>
                </c:pt>
                <c:pt idx="519">
                  <c:v>868.41</c:v>
                </c:pt>
                <c:pt idx="520">
                  <c:v>870.72</c:v>
                </c:pt>
                <c:pt idx="521">
                  <c:v>876.1</c:v>
                </c:pt>
                <c:pt idx="522">
                  <c:v>878.4</c:v>
                </c:pt>
                <c:pt idx="523">
                  <c:v>878.4</c:v>
                </c:pt>
                <c:pt idx="524">
                  <c:v>878.4</c:v>
                </c:pt>
                <c:pt idx="525">
                  <c:v>881.48</c:v>
                </c:pt>
                <c:pt idx="526">
                  <c:v>886.09</c:v>
                </c:pt>
                <c:pt idx="527">
                  <c:v>891.47</c:v>
                </c:pt>
                <c:pt idx="528">
                  <c:v>899.16</c:v>
                </c:pt>
                <c:pt idx="529">
                  <c:v>899.16</c:v>
                </c:pt>
                <c:pt idx="530">
                  <c:v>901.45999999999947</c:v>
                </c:pt>
                <c:pt idx="531">
                  <c:v>901.45999999999947</c:v>
                </c:pt>
                <c:pt idx="532">
                  <c:v>909.15</c:v>
                </c:pt>
                <c:pt idx="533">
                  <c:v>912.22</c:v>
                </c:pt>
                <c:pt idx="534">
                  <c:v>916.82999999999947</c:v>
                </c:pt>
                <c:pt idx="535">
                  <c:v>922.21</c:v>
                </c:pt>
                <c:pt idx="536">
                  <c:v>927.59</c:v>
                </c:pt>
                <c:pt idx="537">
                  <c:v>924.52</c:v>
                </c:pt>
                <c:pt idx="538">
                  <c:v>924.52</c:v>
                </c:pt>
                <c:pt idx="539">
                  <c:v>927.59</c:v>
                </c:pt>
                <c:pt idx="540">
                  <c:v>929.89</c:v>
                </c:pt>
                <c:pt idx="541">
                  <c:v>932.2</c:v>
                </c:pt>
                <c:pt idx="542">
                  <c:v>935.27000000000055</c:v>
                </c:pt>
                <c:pt idx="543">
                  <c:v>942.94999999999948</c:v>
                </c:pt>
                <c:pt idx="544">
                  <c:v>950.63</c:v>
                </c:pt>
                <c:pt idx="545">
                  <c:v>955.24</c:v>
                </c:pt>
                <c:pt idx="546">
                  <c:v>962.92</c:v>
                </c:pt>
                <c:pt idx="547">
                  <c:v>962.92</c:v>
                </c:pt>
                <c:pt idx="548">
                  <c:v>962.92</c:v>
                </c:pt>
                <c:pt idx="549">
                  <c:v>962.92</c:v>
                </c:pt>
                <c:pt idx="550">
                  <c:v>962.92</c:v>
                </c:pt>
                <c:pt idx="551">
                  <c:v>968.3</c:v>
                </c:pt>
                <c:pt idx="552">
                  <c:v>978.28000000000054</c:v>
                </c:pt>
                <c:pt idx="553">
                  <c:v>985.95999999999947</c:v>
                </c:pt>
                <c:pt idx="554">
                  <c:v>991.32999999999947</c:v>
                </c:pt>
                <c:pt idx="555">
                  <c:v>993.63</c:v>
                </c:pt>
                <c:pt idx="556">
                  <c:v>993.63</c:v>
                </c:pt>
                <c:pt idx="557">
                  <c:v>993.63</c:v>
                </c:pt>
                <c:pt idx="558">
                  <c:v>996.71</c:v>
                </c:pt>
                <c:pt idx="559">
                  <c:v>993.63</c:v>
                </c:pt>
                <c:pt idx="560">
                  <c:v>996.71</c:v>
                </c:pt>
                <c:pt idx="561">
                  <c:v>1004.38</c:v>
                </c:pt>
                <c:pt idx="562">
                  <c:v>1008.99</c:v>
                </c:pt>
                <c:pt idx="563">
                  <c:v>1006.6800000000005</c:v>
                </c:pt>
                <c:pt idx="564">
                  <c:v>1007.839999999999</c:v>
                </c:pt>
                <c:pt idx="565">
                  <c:v>1008.99</c:v>
                </c:pt>
                <c:pt idx="566">
                  <c:v>1012.06</c:v>
                </c:pt>
                <c:pt idx="567">
                  <c:v>1014.359999999999</c:v>
                </c:pt>
                <c:pt idx="568">
                  <c:v>1016.66</c:v>
                </c:pt>
                <c:pt idx="569">
                  <c:v>1016.66</c:v>
                </c:pt>
                <c:pt idx="570">
                  <c:v>1019.73</c:v>
                </c:pt>
                <c:pt idx="571">
                  <c:v>1022.03</c:v>
                </c:pt>
                <c:pt idx="572">
                  <c:v>1024.33</c:v>
                </c:pt>
                <c:pt idx="573">
                  <c:v>1024.33</c:v>
                </c:pt>
                <c:pt idx="574">
                  <c:v>1024.33</c:v>
                </c:pt>
                <c:pt idx="575">
                  <c:v>1024.33</c:v>
                </c:pt>
                <c:pt idx="576">
                  <c:v>1022.03</c:v>
                </c:pt>
                <c:pt idx="577">
                  <c:v>1032.01</c:v>
                </c:pt>
                <c:pt idx="578">
                  <c:v>1037.3799999999999</c:v>
                </c:pt>
                <c:pt idx="579">
                  <c:v>1039.6799999999998</c:v>
                </c:pt>
                <c:pt idx="580">
                  <c:v>1042.75</c:v>
                </c:pt>
                <c:pt idx="581">
                  <c:v>1047.3499999999999</c:v>
                </c:pt>
                <c:pt idx="582">
                  <c:v>1050.42</c:v>
                </c:pt>
                <c:pt idx="583">
                  <c:v>1047.3499999999999</c:v>
                </c:pt>
                <c:pt idx="584">
                  <c:v>1055.02</c:v>
                </c:pt>
                <c:pt idx="585">
                  <c:v>1058.0899999999999</c:v>
                </c:pt>
                <c:pt idx="586">
                  <c:v>1060.3899999999999</c:v>
                </c:pt>
                <c:pt idx="587">
                  <c:v>1062.6899999999998</c:v>
                </c:pt>
                <c:pt idx="588">
                  <c:v>1062.6899999999998</c:v>
                </c:pt>
                <c:pt idx="589">
                  <c:v>1062.6899999999998</c:v>
                </c:pt>
                <c:pt idx="590">
                  <c:v>1062.6899999999998</c:v>
                </c:pt>
                <c:pt idx="591">
                  <c:v>1068.06</c:v>
                </c:pt>
                <c:pt idx="592">
                  <c:v>1070.3599999999999</c:v>
                </c:pt>
                <c:pt idx="593">
                  <c:v>1075.73</c:v>
                </c:pt>
                <c:pt idx="594">
                  <c:v>1078.03</c:v>
                </c:pt>
                <c:pt idx="595">
                  <c:v>1078.03</c:v>
                </c:pt>
                <c:pt idx="596">
                  <c:v>1078.03</c:v>
                </c:pt>
                <c:pt idx="597">
                  <c:v>1078.03</c:v>
                </c:pt>
                <c:pt idx="598">
                  <c:v>1081.0899999999999</c:v>
                </c:pt>
                <c:pt idx="599">
                  <c:v>1085.6899999999998</c:v>
                </c:pt>
                <c:pt idx="600">
                  <c:v>1093.3599999999999</c:v>
                </c:pt>
                <c:pt idx="601">
                  <c:v>1093.3599999999999</c:v>
                </c:pt>
                <c:pt idx="602">
                  <c:v>1096.43</c:v>
                </c:pt>
                <c:pt idx="603">
                  <c:v>1096.43</c:v>
                </c:pt>
                <c:pt idx="604">
                  <c:v>1101.02</c:v>
                </c:pt>
                <c:pt idx="605">
                  <c:v>1104.0899999999999</c:v>
                </c:pt>
                <c:pt idx="606">
                  <c:v>1108.6899999999998</c:v>
                </c:pt>
                <c:pt idx="607">
                  <c:v>1108.6899999999998</c:v>
                </c:pt>
                <c:pt idx="608">
                  <c:v>1111.75</c:v>
                </c:pt>
                <c:pt idx="609">
                  <c:v>1121.72</c:v>
                </c:pt>
                <c:pt idx="610">
                  <c:v>1124.01</c:v>
                </c:pt>
                <c:pt idx="611">
                  <c:v>1124.01</c:v>
                </c:pt>
                <c:pt idx="612">
                  <c:v>1124.01</c:v>
                </c:pt>
                <c:pt idx="613">
                  <c:v>1124.01</c:v>
                </c:pt>
                <c:pt idx="614">
                  <c:v>1124.01</c:v>
                </c:pt>
                <c:pt idx="615">
                  <c:v>1124.01</c:v>
                </c:pt>
                <c:pt idx="616">
                  <c:v>1131.6799999999998</c:v>
                </c:pt>
                <c:pt idx="617">
                  <c:v>1129.3799999999999</c:v>
                </c:pt>
                <c:pt idx="618">
                  <c:v>1131.6799999999998</c:v>
                </c:pt>
                <c:pt idx="619">
                  <c:v>1131.6799999999998</c:v>
                </c:pt>
                <c:pt idx="620">
                  <c:v>1139.3399999999999</c:v>
                </c:pt>
                <c:pt idx="621">
                  <c:v>1142.4000000000001</c:v>
                </c:pt>
                <c:pt idx="622">
                  <c:v>1142.4000000000001</c:v>
                </c:pt>
                <c:pt idx="623">
                  <c:v>1139.3399999999999</c:v>
                </c:pt>
                <c:pt idx="624">
                  <c:v>1142.4000000000001</c:v>
                </c:pt>
                <c:pt idx="625">
                  <c:v>1139.3399999999999</c:v>
                </c:pt>
                <c:pt idx="626">
                  <c:v>1142.4000000000001</c:v>
                </c:pt>
                <c:pt idx="627">
                  <c:v>1139.3399999999999</c:v>
                </c:pt>
                <c:pt idx="628">
                  <c:v>1147</c:v>
                </c:pt>
                <c:pt idx="629">
                  <c:v>1147</c:v>
                </c:pt>
                <c:pt idx="630">
                  <c:v>1154.6499999999999</c:v>
                </c:pt>
                <c:pt idx="631">
                  <c:v>1154.6499999999999</c:v>
                </c:pt>
                <c:pt idx="632">
                  <c:v>1154.6499999999999</c:v>
                </c:pt>
                <c:pt idx="633">
                  <c:v>1154.6499999999999</c:v>
                </c:pt>
                <c:pt idx="634">
                  <c:v>1154.6499999999999</c:v>
                </c:pt>
                <c:pt idx="635">
                  <c:v>1154.6499999999999</c:v>
                </c:pt>
                <c:pt idx="636">
                  <c:v>1154.6499999999999</c:v>
                </c:pt>
                <c:pt idx="637">
                  <c:v>1157.72</c:v>
                </c:pt>
                <c:pt idx="638">
                  <c:v>1162.31</c:v>
                </c:pt>
                <c:pt idx="639">
                  <c:v>1162.31</c:v>
                </c:pt>
                <c:pt idx="640">
                  <c:v>1169.97</c:v>
                </c:pt>
                <c:pt idx="641">
                  <c:v>1167.6699999999998</c:v>
                </c:pt>
                <c:pt idx="642">
                  <c:v>1167.6699999999998</c:v>
                </c:pt>
                <c:pt idx="643">
                  <c:v>1169.97</c:v>
                </c:pt>
                <c:pt idx="644">
                  <c:v>1169.97</c:v>
                </c:pt>
                <c:pt idx="645">
                  <c:v>1169.97</c:v>
                </c:pt>
                <c:pt idx="646">
                  <c:v>1169.97</c:v>
                </c:pt>
                <c:pt idx="647">
                  <c:v>1169.97</c:v>
                </c:pt>
                <c:pt idx="648">
                  <c:v>1169.97</c:v>
                </c:pt>
                <c:pt idx="649">
                  <c:v>1175.33</c:v>
                </c:pt>
                <c:pt idx="650">
                  <c:v>1185.28</c:v>
                </c:pt>
                <c:pt idx="651">
                  <c:v>1185.28</c:v>
                </c:pt>
                <c:pt idx="652">
                  <c:v>1188.3399999999999</c:v>
                </c:pt>
                <c:pt idx="653">
                  <c:v>1185.28</c:v>
                </c:pt>
                <c:pt idx="654">
                  <c:v>1185.28</c:v>
                </c:pt>
                <c:pt idx="655">
                  <c:v>1185.28</c:v>
                </c:pt>
                <c:pt idx="656">
                  <c:v>1190.6399999999999</c:v>
                </c:pt>
                <c:pt idx="657">
                  <c:v>1188.3399999999999</c:v>
                </c:pt>
                <c:pt idx="658">
                  <c:v>1188.3399999999999</c:v>
                </c:pt>
                <c:pt idx="659">
                  <c:v>1185.28</c:v>
                </c:pt>
                <c:pt idx="660">
                  <c:v>1185.28</c:v>
                </c:pt>
                <c:pt idx="661">
                  <c:v>1185.28</c:v>
                </c:pt>
                <c:pt idx="662">
                  <c:v>1190.6399999999999</c:v>
                </c:pt>
                <c:pt idx="663">
                  <c:v>1198.29</c:v>
                </c:pt>
                <c:pt idx="664">
                  <c:v>1195.99</c:v>
                </c:pt>
                <c:pt idx="665">
                  <c:v>1203.6399999999999</c:v>
                </c:pt>
                <c:pt idx="666">
                  <c:v>1213.5899999999999</c:v>
                </c:pt>
                <c:pt idx="667">
                  <c:v>1215.8899999999999</c:v>
                </c:pt>
                <c:pt idx="668">
                  <c:v>1215.8899999999999</c:v>
                </c:pt>
                <c:pt idx="669">
                  <c:v>1226.5899999999999</c:v>
                </c:pt>
                <c:pt idx="670">
                  <c:v>1223.54</c:v>
                </c:pt>
                <c:pt idx="671">
                  <c:v>1223.54</c:v>
                </c:pt>
                <c:pt idx="672">
                  <c:v>1223.54</c:v>
                </c:pt>
                <c:pt idx="673">
                  <c:v>1223.54</c:v>
                </c:pt>
                <c:pt idx="674">
                  <c:v>1226.5899999999999</c:v>
                </c:pt>
                <c:pt idx="675">
                  <c:v>1228.8899999999999</c:v>
                </c:pt>
                <c:pt idx="676">
                  <c:v>1231.1799999999998</c:v>
                </c:pt>
                <c:pt idx="677">
                  <c:v>1236.54</c:v>
                </c:pt>
                <c:pt idx="678">
                  <c:v>1231.1799999999998</c:v>
                </c:pt>
                <c:pt idx="679">
                  <c:v>1236.54</c:v>
                </c:pt>
                <c:pt idx="680">
                  <c:v>1238.83</c:v>
                </c:pt>
                <c:pt idx="681">
                  <c:v>1241.8899999999999</c:v>
                </c:pt>
                <c:pt idx="682">
                  <c:v>1244.1799999999998</c:v>
                </c:pt>
                <c:pt idx="683">
                  <c:v>1246.48</c:v>
                </c:pt>
                <c:pt idx="684">
                  <c:v>1251.83</c:v>
                </c:pt>
                <c:pt idx="685">
                  <c:v>1249.54</c:v>
                </c:pt>
                <c:pt idx="686">
                  <c:v>1241.8899999999999</c:v>
                </c:pt>
                <c:pt idx="687">
                  <c:v>1238.83</c:v>
                </c:pt>
                <c:pt idx="688">
                  <c:v>1238.83</c:v>
                </c:pt>
                <c:pt idx="689">
                  <c:v>1246.48</c:v>
                </c:pt>
                <c:pt idx="690">
                  <c:v>1249.54</c:v>
                </c:pt>
                <c:pt idx="691">
                  <c:v>1251.83</c:v>
                </c:pt>
                <c:pt idx="692">
                  <c:v>1249.54</c:v>
                </c:pt>
                <c:pt idx="693">
                  <c:v>1254.1199999999999</c:v>
                </c:pt>
                <c:pt idx="694">
                  <c:v>1254.1199999999999</c:v>
                </c:pt>
                <c:pt idx="695">
                  <c:v>1254.1199999999999</c:v>
                </c:pt>
                <c:pt idx="696">
                  <c:v>1259.47</c:v>
                </c:pt>
                <c:pt idx="697">
                  <c:v>1261.77</c:v>
                </c:pt>
                <c:pt idx="698">
                  <c:v>1261.77</c:v>
                </c:pt>
                <c:pt idx="699">
                  <c:v>1261.77</c:v>
                </c:pt>
                <c:pt idx="700">
                  <c:v>1264.82</c:v>
                </c:pt>
                <c:pt idx="701">
                  <c:v>1261.77</c:v>
                </c:pt>
                <c:pt idx="702">
                  <c:v>1261.77</c:v>
                </c:pt>
                <c:pt idx="703">
                  <c:v>1269.4100000000001</c:v>
                </c:pt>
                <c:pt idx="704">
                  <c:v>1261.77</c:v>
                </c:pt>
                <c:pt idx="705">
                  <c:v>1264.82</c:v>
                </c:pt>
                <c:pt idx="706">
                  <c:v>1267.1199999999999</c:v>
                </c:pt>
                <c:pt idx="707">
                  <c:v>1261.77</c:v>
                </c:pt>
                <c:pt idx="708">
                  <c:v>1261.77</c:v>
                </c:pt>
                <c:pt idx="709">
                  <c:v>1259.47</c:v>
                </c:pt>
                <c:pt idx="710">
                  <c:v>1257.1799999999998</c:v>
                </c:pt>
                <c:pt idx="711">
                  <c:v>1261.77</c:v>
                </c:pt>
                <c:pt idx="712">
                  <c:v>1261.77</c:v>
                </c:pt>
                <c:pt idx="713">
                  <c:v>1261.77</c:v>
                </c:pt>
                <c:pt idx="714">
                  <c:v>1259.47</c:v>
                </c:pt>
                <c:pt idx="715">
                  <c:v>1261.77</c:v>
                </c:pt>
                <c:pt idx="716">
                  <c:v>1264.82</c:v>
                </c:pt>
                <c:pt idx="717">
                  <c:v>1261.77</c:v>
                </c:pt>
                <c:pt idx="718">
                  <c:v>1261.77</c:v>
                </c:pt>
                <c:pt idx="719">
                  <c:v>1261.77</c:v>
                </c:pt>
                <c:pt idx="720">
                  <c:v>1261.77</c:v>
                </c:pt>
                <c:pt idx="721">
                  <c:v>1259.47</c:v>
                </c:pt>
                <c:pt idx="722">
                  <c:v>1261.77</c:v>
                </c:pt>
                <c:pt idx="723">
                  <c:v>1259.47</c:v>
                </c:pt>
                <c:pt idx="724">
                  <c:v>1261.77</c:v>
                </c:pt>
                <c:pt idx="725">
                  <c:v>1261.77</c:v>
                </c:pt>
                <c:pt idx="726">
                  <c:v>1261.77</c:v>
                </c:pt>
                <c:pt idx="727">
                  <c:v>1259.47</c:v>
                </c:pt>
                <c:pt idx="728">
                  <c:v>1261.77</c:v>
                </c:pt>
                <c:pt idx="729">
                  <c:v>1261.77</c:v>
                </c:pt>
                <c:pt idx="730">
                  <c:v>1259.47</c:v>
                </c:pt>
                <c:pt idx="731">
                  <c:v>1259.47</c:v>
                </c:pt>
                <c:pt idx="732">
                  <c:v>1254.1199999999999</c:v>
                </c:pt>
                <c:pt idx="733">
                  <c:v>1261.77</c:v>
                </c:pt>
                <c:pt idx="734">
                  <c:v>1259.47</c:v>
                </c:pt>
                <c:pt idx="735">
                  <c:v>1261.77</c:v>
                </c:pt>
                <c:pt idx="736">
                  <c:v>1261.77</c:v>
                </c:pt>
                <c:pt idx="737">
                  <c:v>1267.1199999999999</c:v>
                </c:pt>
                <c:pt idx="738">
                  <c:v>1261.77</c:v>
                </c:pt>
                <c:pt idx="739">
                  <c:v>1269.4100000000001</c:v>
                </c:pt>
                <c:pt idx="740">
                  <c:v>1269.4100000000001</c:v>
                </c:pt>
                <c:pt idx="741">
                  <c:v>1264.82</c:v>
                </c:pt>
                <c:pt idx="742">
                  <c:v>1261.77</c:v>
                </c:pt>
                <c:pt idx="743">
                  <c:v>1261.77</c:v>
                </c:pt>
                <c:pt idx="744">
                  <c:v>1257.1799999999998</c:v>
                </c:pt>
                <c:pt idx="745">
                  <c:v>1257.1799999999998</c:v>
                </c:pt>
                <c:pt idx="746">
                  <c:v>1257.1799999999998</c:v>
                </c:pt>
                <c:pt idx="747">
                  <c:v>1259.47</c:v>
                </c:pt>
                <c:pt idx="748">
                  <c:v>1254.1199999999999</c:v>
                </c:pt>
                <c:pt idx="749">
                  <c:v>1254.1199999999999</c:v>
                </c:pt>
                <c:pt idx="750">
                  <c:v>1254.1199999999999</c:v>
                </c:pt>
                <c:pt idx="751">
                  <c:v>1254.1199999999999</c:v>
                </c:pt>
                <c:pt idx="752">
                  <c:v>1254.1199999999999</c:v>
                </c:pt>
                <c:pt idx="753">
                  <c:v>1254.1199999999999</c:v>
                </c:pt>
                <c:pt idx="754">
                  <c:v>1254.1199999999999</c:v>
                </c:pt>
                <c:pt idx="755">
                  <c:v>1254.1199999999999</c:v>
                </c:pt>
                <c:pt idx="756">
                  <c:v>1254.1199999999999</c:v>
                </c:pt>
                <c:pt idx="757">
                  <c:v>1257.1799999999998</c:v>
                </c:pt>
                <c:pt idx="758">
                  <c:v>1261.77</c:v>
                </c:pt>
                <c:pt idx="759">
                  <c:v>1257.1799999999998</c:v>
                </c:pt>
                <c:pt idx="760">
                  <c:v>1254.1199999999999</c:v>
                </c:pt>
                <c:pt idx="761">
                  <c:v>1254.1199999999999</c:v>
                </c:pt>
                <c:pt idx="762">
                  <c:v>1259.47</c:v>
                </c:pt>
                <c:pt idx="763">
                  <c:v>1259.47</c:v>
                </c:pt>
                <c:pt idx="764">
                  <c:v>1261.77</c:v>
                </c:pt>
                <c:pt idx="765">
                  <c:v>1269.4100000000001</c:v>
                </c:pt>
                <c:pt idx="766">
                  <c:v>1269.4100000000001</c:v>
                </c:pt>
                <c:pt idx="767">
                  <c:v>1274.76</c:v>
                </c:pt>
                <c:pt idx="768">
                  <c:v>1274.76</c:v>
                </c:pt>
                <c:pt idx="769">
                  <c:v>1269.4100000000001</c:v>
                </c:pt>
                <c:pt idx="770">
                  <c:v>1269.4100000000001</c:v>
                </c:pt>
                <c:pt idx="771">
                  <c:v>1269.4100000000001</c:v>
                </c:pt>
                <c:pt idx="772">
                  <c:v>1274.76</c:v>
                </c:pt>
                <c:pt idx="773">
                  <c:v>1269.4100000000001</c:v>
                </c:pt>
                <c:pt idx="774">
                  <c:v>1267.1199999999999</c:v>
                </c:pt>
                <c:pt idx="775">
                  <c:v>1267.1199999999999</c:v>
                </c:pt>
                <c:pt idx="776">
                  <c:v>1269.4100000000001</c:v>
                </c:pt>
                <c:pt idx="777">
                  <c:v>1269.4100000000001</c:v>
                </c:pt>
                <c:pt idx="778">
                  <c:v>1269.4100000000001</c:v>
                </c:pt>
                <c:pt idx="779">
                  <c:v>1269.4100000000001</c:v>
                </c:pt>
                <c:pt idx="780">
                  <c:v>1267.1199999999999</c:v>
                </c:pt>
                <c:pt idx="781">
                  <c:v>1261.77</c:v>
                </c:pt>
                <c:pt idx="782">
                  <c:v>1259.47</c:v>
                </c:pt>
                <c:pt idx="783">
                  <c:v>1261.77</c:v>
                </c:pt>
                <c:pt idx="784">
                  <c:v>1267.1199999999999</c:v>
                </c:pt>
                <c:pt idx="785">
                  <c:v>1269.4100000000001</c:v>
                </c:pt>
                <c:pt idx="786">
                  <c:v>1269.4100000000001</c:v>
                </c:pt>
                <c:pt idx="787">
                  <c:v>1269.4100000000001</c:v>
                </c:pt>
                <c:pt idx="788">
                  <c:v>1272.47</c:v>
                </c:pt>
                <c:pt idx="789">
                  <c:v>1280.1099999999999</c:v>
                </c:pt>
                <c:pt idx="790">
                  <c:v>1269.4100000000001</c:v>
                </c:pt>
                <c:pt idx="791">
                  <c:v>1261.77</c:v>
                </c:pt>
                <c:pt idx="792">
                  <c:v>1261.77</c:v>
                </c:pt>
                <c:pt idx="793">
                  <c:v>1261.77</c:v>
                </c:pt>
                <c:pt idx="794">
                  <c:v>1267.1199999999999</c:v>
                </c:pt>
                <c:pt idx="795">
                  <c:v>1272.47</c:v>
                </c:pt>
                <c:pt idx="796">
                  <c:v>1277.05</c:v>
                </c:pt>
                <c:pt idx="797">
                  <c:v>1280.1099999999999</c:v>
                </c:pt>
                <c:pt idx="798">
                  <c:v>1274.76</c:v>
                </c:pt>
                <c:pt idx="799">
                  <c:v>1277.05</c:v>
                </c:pt>
                <c:pt idx="800">
                  <c:v>1277.05</c:v>
                </c:pt>
                <c:pt idx="801">
                  <c:v>1282.4000000000001</c:v>
                </c:pt>
                <c:pt idx="802">
                  <c:v>1284.6899999999998</c:v>
                </c:pt>
                <c:pt idx="803">
                  <c:v>1282.4000000000001</c:v>
                </c:pt>
                <c:pt idx="804">
                  <c:v>1277.05</c:v>
                </c:pt>
                <c:pt idx="805">
                  <c:v>1277.05</c:v>
                </c:pt>
                <c:pt idx="806">
                  <c:v>1277.05</c:v>
                </c:pt>
                <c:pt idx="807">
                  <c:v>1269.4100000000001</c:v>
                </c:pt>
                <c:pt idx="808">
                  <c:v>1267.1199999999999</c:v>
                </c:pt>
                <c:pt idx="809">
                  <c:v>1272.47</c:v>
                </c:pt>
                <c:pt idx="810">
                  <c:v>1269.4100000000001</c:v>
                </c:pt>
                <c:pt idx="811">
                  <c:v>1277.05</c:v>
                </c:pt>
                <c:pt idx="812">
                  <c:v>1277.05</c:v>
                </c:pt>
                <c:pt idx="813">
                  <c:v>1280.1099999999999</c:v>
                </c:pt>
                <c:pt idx="814">
                  <c:v>1277.05</c:v>
                </c:pt>
                <c:pt idx="815">
                  <c:v>1280.1099999999999</c:v>
                </c:pt>
                <c:pt idx="816">
                  <c:v>1272.47</c:v>
                </c:pt>
                <c:pt idx="817">
                  <c:v>1277.05</c:v>
                </c:pt>
                <c:pt idx="818">
                  <c:v>1280.1099999999999</c:v>
                </c:pt>
                <c:pt idx="819">
                  <c:v>1264.82</c:v>
                </c:pt>
                <c:pt idx="820">
                  <c:v>1272.47</c:v>
                </c:pt>
                <c:pt idx="821">
                  <c:v>1274.76</c:v>
                </c:pt>
                <c:pt idx="822">
                  <c:v>1272.47</c:v>
                </c:pt>
                <c:pt idx="823">
                  <c:v>1277.05</c:v>
                </c:pt>
                <c:pt idx="824">
                  <c:v>1280.1099999999999</c:v>
                </c:pt>
                <c:pt idx="825">
                  <c:v>1280.1099999999999</c:v>
                </c:pt>
                <c:pt idx="826">
                  <c:v>1274.76</c:v>
                </c:pt>
                <c:pt idx="827">
                  <c:v>1274.76</c:v>
                </c:pt>
                <c:pt idx="828">
                  <c:v>1269.4100000000001</c:v>
                </c:pt>
                <c:pt idx="829">
                  <c:v>1269.4100000000001</c:v>
                </c:pt>
                <c:pt idx="830">
                  <c:v>1269.4100000000001</c:v>
                </c:pt>
                <c:pt idx="831">
                  <c:v>1269.4100000000001</c:v>
                </c:pt>
                <c:pt idx="832">
                  <c:v>1269.4100000000001</c:v>
                </c:pt>
                <c:pt idx="833">
                  <c:v>1277.05</c:v>
                </c:pt>
                <c:pt idx="834">
                  <c:v>1277.05</c:v>
                </c:pt>
                <c:pt idx="835">
                  <c:v>1282.4000000000001</c:v>
                </c:pt>
                <c:pt idx="836">
                  <c:v>1284.6899999999998</c:v>
                </c:pt>
                <c:pt idx="837">
                  <c:v>1284.6899999999998</c:v>
                </c:pt>
                <c:pt idx="838">
                  <c:v>1284.6899999999998</c:v>
                </c:pt>
                <c:pt idx="839">
                  <c:v>1284.6899999999998</c:v>
                </c:pt>
                <c:pt idx="840">
                  <c:v>1282.4000000000001</c:v>
                </c:pt>
                <c:pt idx="841">
                  <c:v>1280.1099999999999</c:v>
                </c:pt>
                <c:pt idx="842">
                  <c:v>1282.4000000000001</c:v>
                </c:pt>
                <c:pt idx="843">
                  <c:v>1280.1099999999999</c:v>
                </c:pt>
                <c:pt idx="844">
                  <c:v>1280.1099999999999</c:v>
                </c:pt>
                <c:pt idx="845">
                  <c:v>1277.05</c:v>
                </c:pt>
                <c:pt idx="846">
                  <c:v>1284.6899999999998</c:v>
                </c:pt>
                <c:pt idx="847">
                  <c:v>1284.6899999999998</c:v>
                </c:pt>
                <c:pt idx="848">
                  <c:v>1284.6899999999998</c:v>
                </c:pt>
                <c:pt idx="849">
                  <c:v>1284.6899999999998</c:v>
                </c:pt>
                <c:pt idx="850">
                  <c:v>1284.6899999999998</c:v>
                </c:pt>
                <c:pt idx="851">
                  <c:v>1284.6899999999998</c:v>
                </c:pt>
                <c:pt idx="852">
                  <c:v>1292.33</c:v>
                </c:pt>
                <c:pt idx="853">
                  <c:v>1287.75</c:v>
                </c:pt>
                <c:pt idx="854">
                  <c:v>1284.6899999999998</c:v>
                </c:pt>
                <c:pt idx="855">
                  <c:v>1284.6899999999998</c:v>
                </c:pt>
                <c:pt idx="856">
                  <c:v>1284.6899999999998</c:v>
                </c:pt>
                <c:pt idx="857">
                  <c:v>1284.6899999999998</c:v>
                </c:pt>
                <c:pt idx="858">
                  <c:v>1284.6899999999998</c:v>
                </c:pt>
                <c:pt idx="859">
                  <c:v>1284.6899999999998</c:v>
                </c:pt>
                <c:pt idx="860">
                  <c:v>1284.6899999999998</c:v>
                </c:pt>
                <c:pt idx="861">
                  <c:v>1284.6899999999998</c:v>
                </c:pt>
                <c:pt idx="862">
                  <c:v>1284.6899999999998</c:v>
                </c:pt>
                <c:pt idx="863">
                  <c:v>1284.6899999999998</c:v>
                </c:pt>
                <c:pt idx="864">
                  <c:v>1284.6899999999998</c:v>
                </c:pt>
                <c:pt idx="865">
                  <c:v>1282.4000000000001</c:v>
                </c:pt>
                <c:pt idx="866">
                  <c:v>1277.05</c:v>
                </c:pt>
                <c:pt idx="867">
                  <c:v>1282.4000000000001</c:v>
                </c:pt>
                <c:pt idx="868">
                  <c:v>1282.4000000000001</c:v>
                </c:pt>
                <c:pt idx="869">
                  <c:v>1284.6899999999998</c:v>
                </c:pt>
                <c:pt idx="870">
                  <c:v>1282.4000000000001</c:v>
                </c:pt>
                <c:pt idx="871">
                  <c:v>1277.05</c:v>
                </c:pt>
                <c:pt idx="872">
                  <c:v>1274.76</c:v>
                </c:pt>
                <c:pt idx="873">
                  <c:v>1277.05</c:v>
                </c:pt>
                <c:pt idx="874">
                  <c:v>1277.05</c:v>
                </c:pt>
                <c:pt idx="875">
                  <c:v>1269.4100000000001</c:v>
                </c:pt>
                <c:pt idx="876">
                  <c:v>1269.4100000000001</c:v>
                </c:pt>
                <c:pt idx="877">
                  <c:v>1277.05</c:v>
                </c:pt>
                <c:pt idx="878">
                  <c:v>1282.4000000000001</c:v>
                </c:pt>
                <c:pt idx="879">
                  <c:v>1280.1099999999999</c:v>
                </c:pt>
                <c:pt idx="880">
                  <c:v>1284.6899999999998</c:v>
                </c:pt>
                <c:pt idx="881">
                  <c:v>1280.1099999999999</c:v>
                </c:pt>
                <c:pt idx="882">
                  <c:v>1282.4000000000001</c:v>
                </c:pt>
                <c:pt idx="883">
                  <c:v>1280.1099999999999</c:v>
                </c:pt>
                <c:pt idx="884">
                  <c:v>1280.1099999999999</c:v>
                </c:pt>
                <c:pt idx="885">
                  <c:v>1277.05</c:v>
                </c:pt>
                <c:pt idx="886">
                  <c:v>1274.76</c:v>
                </c:pt>
                <c:pt idx="887">
                  <c:v>1272.47</c:v>
                </c:pt>
                <c:pt idx="888">
                  <c:v>1277.05</c:v>
                </c:pt>
                <c:pt idx="889">
                  <c:v>1274.76</c:v>
                </c:pt>
                <c:pt idx="890">
                  <c:v>1282.4000000000001</c:v>
                </c:pt>
                <c:pt idx="891">
                  <c:v>1284.6899999999998</c:v>
                </c:pt>
                <c:pt idx="892">
                  <c:v>1284.6899999999998</c:v>
                </c:pt>
                <c:pt idx="893">
                  <c:v>1284.6899999999998</c:v>
                </c:pt>
                <c:pt idx="894">
                  <c:v>1284.6899999999998</c:v>
                </c:pt>
                <c:pt idx="895">
                  <c:v>1284.6899999999998</c:v>
                </c:pt>
                <c:pt idx="896">
                  <c:v>1284.6899999999998</c:v>
                </c:pt>
                <c:pt idx="897">
                  <c:v>1290.04</c:v>
                </c:pt>
                <c:pt idx="898">
                  <c:v>1292.33</c:v>
                </c:pt>
                <c:pt idx="899">
                  <c:v>1284.6899999999998</c:v>
                </c:pt>
                <c:pt idx="900">
                  <c:v>1287.75</c:v>
                </c:pt>
                <c:pt idx="901">
                  <c:v>1287.75</c:v>
                </c:pt>
                <c:pt idx="902">
                  <c:v>1284.6899999999998</c:v>
                </c:pt>
                <c:pt idx="903">
                  <c:v>1284.6899999999998</c:v>
                </c:pt>
                <c:pt idx="904">
                  <c:v>1284.6899999999998</c:v>
                </c:pt>
                <c:pt idx="905">
                  <c:v>1290.04</c:v>
                </c:pt>
                <c:pt idx="906">
                  <c:v>1284.6899999999998</c:v>
                </c:pt>
                <c:pt idx="907">
                  <c:v>1290.04</c:v>
                </c:pt>
                <c:pt idx="908">
                  <c:v>1290.04</c:v>
                </c:pt>
                <c:pt idx="909">
                  <c:v>1287.75</c:v>
                </c:pt>
                <c:pt idx="910">
                  <c:v>1290.04</c:v>
                </c:pt>
                <c:pt idx="911">
                  <c:v>1287.75</c:v>
                </c:pt>
                <c:pt idx="912">
                  <c:v>1284.6899999999998</c:v>
                </c:pt>
                <c:pt idx="913">
                  <c:v>1284.6899999999998</c:v>
                </c:pt>
                <c:pt idx="914">
                  <c:v>1284.6899999999998</c:v>
                </c:pt>
                <c:pt idx="915">
                  <c:v>1284.6899999999998</c:v>
                </c:pt>
                <c:pt idx="916">
                  <c:v>1284.6899999999998</c:v>
                </c:pt>
                <c:pt idx="917">
                  <c:v>1282.4000000000001</c:v>
                </c:pt>
                <c:pt idx="918">
                  <c:v>1282.4000000000001</c:v>
                </c:pt>
                <c:pt idx="919">
                  <c:v>1282.4000000000001</c:v>
                </c:pt>
                <c:pt idx="920">
                  <c:v>1284.6899999999998</c:v>
                </c:pt>
                <c:pt idx="921">
                  <c:v>1284.6899999999998</c:v>
                </c:pt>
                <c:pt idx="922">
                  <c:v>1290.04</c:v>
                </c:pt>
                <c:pt idx="923">
                  <c:v>1290.04</c:v>
                </c:pt>
                <c:pt idx="924">
                  <c:v>1292.33</c:v>
                </c:pt>
                <c:pt idx="925">
                  <c:v>1299.97</c:v>
                </c:pt>
                <c:pt idx="926">
                  <c:v>1299.97</c:v>
                </c:pt>
                <c:pt idx="927">
                  <c:v>1305.32</c:v>
                </c:pt>
                <c:pt idx="928">
                  <c:v>1299.97</c:v>
                </c:pt>
                <c:pt idx="929">
                  <c:v>1305.32</c:v>
                </c:pt>
                <c:pt idx="930">
                  <c:v>1305.32</c:v>
                </c:pt>
                <c:pt idx="931">
                  <c:v>1305.32</c:v>
                </c:pt>
                <c:pt idx="932">
                  <c:v>1299.97</c:v>
                </c:pt>
                <c:pt idx="933">
                  <c:v>1305.32</c:v>
                </c:pt>
                <c:pt idx="934">
                  <c:v>1305.32</c:v>
                </c:pt>
                <c:pt idx="935">
                  <c:v>1305.32</c:v>
                </c:pt>
              </c:numCache>
            </c:numRef>
          </c:yVal>
        </c:ser>
        <c:axId val="230672256"/>
        <c:axId val="40714240"/>
      </c:scatterChart>
      <c:valAx>
        <c:axId val="230672256"/>
        <c:scaling>
          <c:orientation val="minMax"/>
          <c:max val="600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t/ </a:t>
                </a:r>
                <a:r>
                  <a:rPr lang="en-US"/>
                  <a:t>s</a:t>
                </a:r>
              </a:p>
            </c:rich>
          </c:tx>
          <c:layout/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0714240"/>
        <c:crossesAt val="-1200"/>
        <c:crossBetween val="midCat"/>
        <c:majorUnit val="100"/>
        <c:minorUnit val="20"/>
      </c:valAx>
      <c:valAx>
        <c:axId val="40714240"/>
        <c:scaling>
          <c:orientation val="minMax"/>
          <c:max val="1600"/>
          <c:min val="-120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i="1"/>
                  <a:t>Δ </a:t>
                </a:r>
                <a:r>
                  <a:rPr lang="en-US" i="1"/>
                  <a:t>f/</a:t>
                </a:r>
                <a:r>
                  <a:rPr lang="en-GB" sz="1400" b="1" i="1" u="none" strike="noStrike" baseline="0"/>
                  <a:t> </a:t>
                </a:r>
                <a:r>
                  <a:rPr lang="en-GB" sz="1400" b="1" i="0" u="none" strike="noStrike" baseline="0"/>
                  <a:t>Hz</a:t>
                </a:r>
                <a:r>
                  <a:rPr lang="en-US" i="1"/>
                  <a:t>                               </a:t>
                </a:r>
                <a:r>
                  <a:rPr lang="el-GR" i="1"/>
                  <a:t>Δ Γ</a:t>
                </a:r>
                <a:r>
                  <a:rPr lang="en-GB" i="1"/>
                  <a:t>/ </a:t>
                </a:r>
                <a:r>
                  <a:rPr lang="en-GB"/>
                  <a:t>Hz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9963281791848533E-2"/>
              <c:y val="0.14217136665626026"/>
            </c:manualLayout>
          </c:layout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230672256"/>
        <c:crosses val="autoZero"/>
        <c:crossBetween val="midCat"/>
        <c:majorUnit val="400"/>
        <c:minorUnit val="100"/>
      </c:valAx>
    </c:plotArea>
    <c:legend>
      <c:legendPos val="r"/>
      <c:layout>
        <c:manualLayout>
          <c:xMode val="edge"/>
          <c:yMode val="edge"/>
          <c:x val="0.69617899446507392"/>
          <c:y val="3.7590617710281451E-2"/>
          <c:w val="0.28193091137383297"/>
          <c:h val="0.92082053295842214"/>
        </c:manualLayout>
      </c:layout>
      <c:txPr>
        <a:bodyPr/>
        <a:lstStyle/>
        <a:p>
          <a:pPr>
            <a:defRPr lang="en-US" sz="1200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14760638297872344"/>
          <c:y val="5.8823529411764705E-2"/>
          <c:w val="0.55319148936170215"/>
          <c:h val="0.72459893048128365"/>
        </c:manualLayout>
      </c:layout>
      <c:scatterChart>
        <c:scatterStyle val="lineMarker"/>
        <c:ser>
          <c:idx val="0"/>
          <c:order val="0"/>
          <c:tx>
            <c:v>Plasma</c:v>
          </c:tx>
          <c:spPr>
            <a:ln w="28575"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x"/>
            <c:size val="9"/>
            <c:spPr>
              <a:solidFill>
                <a:sysClr val="windowText" lastClr="000000">
                  <a:lumMod val="95000"/>
                  <a:lumOff val="5000"/>
                </a:sys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errBars>
            <c:errDir val="y"/>
            <c:errBarType val="both"/>
            <c:errValType val="cust"/>
            <c:plus>
              <c:numRef>
                <c:f>Sheet1!$C$4:$C$15</c:f>
                <c:numCache>
                  <c:formatCode>General</c:formatCode>
                  <c:ptCount val="12"/>
                  <c:pt idx="0">
                    <c:v>0.14142135623731344</c:v>
                  </c:pt>
                  <c:pt idx="1">
                    <c:v>0.49497474683094334</c:v>
                  </c:pt>
                  <c:pt idx="2">
                    <c:v>0</c:v>
                  </c:pt>
                  <c:pt idx="3">
                    <c:v>0.2828427124752943</c:v>
                  </c:pt>
                  <c:pt idx="4">
                    <c:v>7.0710678118655834E-2</c:v>
                  </c:pt>
                  <c:pt idx="5">
                    <c:v>0.14142135623731344</c:v>
                  </c:pt>
                  <c:pt idx="6">
                    <c:v>0</c:v>
                  </c:pt>
                  <c:pt idx="7">
                    <c:v>0.77781745930552781</c:v>
                  </c:pt>
                  <c:pt idx="8">
                    <c:v>0</c:v>
                  </c:pt>
                  <c:pt idx="9">
                    <c:v>7.0710678118655834E-2</c:v>
                  </c:pt>
                  <c:pt idx="10">
                    <c:v>0</c:v>
                  </c:pt>
                  <c:pt idx="11">
                    <c:v>0.42426406871281896</c:v>
                  </c:pt>
                </c:numCache>
              </c:numRef>
            </c:plus>
            <c:minus>
              <c:numRef>
                <c:f>Sheet1!$C$4:$C$15</c:f>
                <c:numCache>
                  <c:formatCode>General</c:formatCode>
                  <c:ptCount val="12"/>
                  <c:pt idx="0">
                    <c:v>0.14142135623731344</c:v>
                  </c:pt>
                  <c:pt idx="1">
                    <c:v>0.49497474683094334</c:v>
                  </c:pt>
                  <c:pt idx="2">
                    <c:v>0</c:v>
                  </c:pt>
                  <c:pt idx="3">
                    <c:v>0.2828427124752943</c:v>
                  </c:pt>
                  <c:pt idx="4">
                    <c:v>7.0710678118655834E-2</c:v>
                  </c:pt>
                  <c:pt idx="5">
                    <c:v>0.14142135623731344</c:v>
                  </c:pt>
                  <c:pt idx="6">
                    <c:v>0</c:v>
                  </c:pt>
                  <c:pt idx="7">
                    <c:v>0.77781745930552781</c:v>
                  </c:pt>
                  <c:pt idx="8">
                    <c:v>0</c:v>
                  </c:pt>
                  <c:pt idx="9">
                    <c:v>7.0710678118655834E-2</c:v>
                  </c:pt>
                  <c:pt idx="10">
                    <c:v>0</c:v>
                  </c:pt>
                  <c:pt idx="11">
                    <c:v>0.42426406871281896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Sheet1!$B$4:$B$15</c:f>
              <c:numCache>
                <c:formatCode>0.00</c:formatCode>
                <c:ptCount val="12"/>
                <c:pt idx="0">
                  <c:v>33.700000000000003</c:v>
                </c:pt>
                <c:pt idx="1">
                  <c:v>34.200000000000003</c:v>
                </c:pt>
                <c:pt idx="2">
                  <c:v>29.4</c:v>
                </c:pt>
                <c:pt idx="3">
                  <c:v>36</c:v>
                </c:pt>
                <c:pt idx="4">
                  <c:v>30</c:v>
                </c:pt>
                <c:pt idx="5">
                  <c:v>29.6</c:v>
                </c:pt>
                <c:pt idx="6">
                  <c:v>30.4</c:v>
                </c:pt>
                <c:pt idx="7">
                  <c:v>34.5</c:v>
                </c:pt>
                <c:pt idx="8">
                  <c:v>33.5</c:v>
                </c:pt>
                <c:pt idx="9">
                  <c:v>28</c:v>
                </c:pt>
                <c:pt idx="10">
                  <c:v>30.4</c:v>
                </c:pt>
                <c:pt idx="11">
                  <c:v>36</c:v>
                </c:pt>
              </c:numCache>
            </c:numRef>
          </c:xVal>
          <c:yVal>
            <c:numRef>
              <c:f>Sheet1!$A$4:$A$15</c:f>
              <c:numCache>
                <c:formatCode>0.00</c:formatCode>
                <c:ptCount val="12"/>
                <c:pt idx="0">
                  <c:v>33.5</c:v>
                </c:pt>
                <c:pt idx="1">
                  <c:v>33.5</c:v>
                </c:pt>
                <c:pt idx="2">
                  <c:v>29.4</c:v>
                </c:pt>
                <c:pt idx="3">
                  <c:v>35.6</c:v>
                </c:pt>
                <c:pt idx="4">
                  <c:v>29.9</c:v>
                </c:pt>
                <c:pt idx="5">
                  <c:v>29.4</c:v>
                </c:pt>
                <c:pt idx="6">
                  <c:v>30.4</c:v>
                </c:pt>
                <c:pt idx="7">
                  <c:v>35.6</c:v>
                </c:pt>
                <c:pt idx="8">
                  <c:v>33.5</c:v>
                </c:pt>
                <c:pt idx="9">
                  <c:v>27.9</c:v>
                </c:pt>
                <c:pt idx="10">
                  <c:v>30.4</c:v>
                </c:pt>
                <c:pt idx="11">
                  <c:v>36.6</c:v>
                </c:pt>
              </c:numCache>
            </c:numRef>
          </c:yVal>
        </c:ser>
        <c:ser>
          <c:idx val="1"/>
          <c:order val="1"/>
          <c:tx>
            <c:v>+ 0.25 IU ml-1 Heparin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Sheet1!$C$34:$C$52</c:f>
                <c:numCache>
                  <c:formatCode>General</c:formatCode>
                  <c:ptCount val="19"/>
                  <c:pt idx="0">
                    <c:v>0.28284271247289156</c:v>
                  </c:pt>
                  <c:pt idx="1">
                    <c:v>0.14142135623731344</c:v>
                  </c:pt>
                  <c:pt idx="2">
                    <c:v>0.42426406871334338</c:v>
                  </c:pt>
                  <c:pt idx="3">
                    <c:v>0</c:v>
                  </c:pt>
                  <c:pt idx="4">
                    <c:v>7.0710678118655834E-2</c:v>
                  </c:pt>
                  <c:pt idx="5">
                    <c:v>0.35355339059327384</c:v>
                  </c:pt>
                  <c:pt idx="6">
                    <c:v>0.28284271247449388</c:v>
                  </c:pt>
                  <c:pt idx="7">
                    <c:v>0</c:v>
                  </c:pt>
                  <c:pt idx="8">
                    <c:v>0.21213203435614059</c:v>
                  </c:pt>
                  <c:pt idx="9">
                    <c:v>0.21213203435596703</c:v>
                  </c:pt>
                  <c:pt idx="10">
                    <c:v>0.84852813742456268</c:v>
                  </c:pt>
                  <c:pt idx="11">
                    <c:v>0.28284271247609816</c:v>
                  </c:pt>
                  <c:pt idx="12">
                    <c:v>0.14142135623731344</c:v>
                  </c:pt>
                  <c:pt idx="13">
                    <c:v>0.35355339059327384</c:v>
                  </c:pt>
                  <c:pt idx="14">
                    <c:v>0.56568542495060004</c:v>
                  </c:pt>
                  <c:pt idx="15">
                    <c:v>0.4242640687122809</c:v>
                  </c:pt>
                  <c:pt idx="16">
                    <c:v>0.56568542494899265</c:v>
                  </c:pt>
                  <c:pt idx="17">
                    <c:v>7.0710678118650824E-2</c:v>
                  </c:pt>
                  <c:pt idx="18">
                    <c:v>0</c:v>
                  </c:pt>
                </c:numCache>
              </c:numRef>
            </c:plus>
            <c:minus>
              <c:numRef>
                <c:f>Sheet1!$C$34:$C$52</c:f>
                <c:numCache>
                  <c:formatCode>General</c:formatCode>
                  <c:ptCount val="19"/>
                  <c:pt idx="0">
                    <c:v>0.28284271247289156</c:v>
                  </c:pt>
                  <c:pt idx="1">
                    <c:v>0.14142135623731344</c:v>
                  </c:pt>
                  <c:pt idx="2">
                    <c:v>0.42426406871334338</c:v>
                  </c:pt>
                  <c:pt idx="3">
                    <c:v>0</c:v>
                  </c:pt>
                  <c:pt idx="4">
                    <c:v>7.0710678118655834E-2</c:v>
                  </c:pt>
                  <c:pt idx="5">
                    <c:v>0.35355339059327384</c:v>
                  </c:pt>
                  <c:pt idx="6">
                    <c:v>0.28284271247449388</c:v>
                  </c:pt>
                  <c:pt idx="7">
                    <c:v>0</c:v>
                  </c:pt>
                  <c:pt idx="8">
                    <c:v>0.21213203435614059</c:v>
                  </c:pt>
                  <c:pt idx="9">
                    <c:v>0.21213203435596703</c:v>
                  </c:pt>
                  <c:pt idx="10">
                    <c:v>0.84852813742456268</c:v>
                  </c:pt>
                  <c:pt idx="11">
                    <c:v>0.28284271247609816</c:v>
                  </c:pt>
                  <c:pt idx="12">
                    <c:v>0.14142135623731344</c:v>
                  </c:pt>
                  <c:pt idx="13">
                    <c:v>0.35355339059327384</c:v>
                  </c:pt>
                  <c:pt idx="14">
                    <c:v>0.56568542495060004</c:v>
                  </c:pt>
                  <c:pt idx="15">
                    <c:v>0.4242640687122809</c:v>
                  </c:pt>
                  <c:pt idx="16">
                    <c:v>0.56568542494899265</c:v>
                  </c:pt>
                  <c:pt idx="17">
                    <c:v>7.0710678118650824E-2</c:v>
                  </c:pt>
                  <c:pt idx="18">
                    <c:v>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Sheet1!$B$34:$B$52</c:f>
              <c:numCache>
                <c:formatCode>0.00</c:formatCode>
                <c:ptCount val="19"/>
                <c:pt idx="0">
                  <c:v>61</c:v>
                </c:pt>
                <c:pt idx="1">
                  <c:v>59.5</c:v>
                </c:pt>
                <c:pt idx="2">
                  <c:v>59.9</c:v>
                </c:pt>
                <c:pt idx="3">
                  <c:v>48</c:v>
                </c:pt>
                <c:pt idx="4">
                  <c:v>47</c:v>
                </c:pt>
                <c:pt idx="5">
                  <c:v>57.8</c:v>
                </c:pt>
                <c:pt idx="6">
                  <c:v>46</c:v>
                </c:pt>
                <c:pt idx="7">
                  <c:v>41.2</c:v>
                </c:pt>
                <c:pt idx="8">
                  <c:v>39</c:v>
                </c:pt>
                <c:pt idx="9">
                  <c:v>56</c:v>
                </c:pt>
                <c:pt idx="10">
                  <c:v>68</c:v>
                </c:pt>
                <c:pt idx="11">
                  <c:v>51</c:v>
                </c:pt>
                <c:pt idx="12">
                  <c:v>60</c:v>
                </c:pt>
                <c:pt idx="13">
                  <c:v>51.5</c:v>
                </c:pt>
                <c:pt idx="14">
                  <c:v>72</c:v>
                </c:pt>
                <c:pt idx="15">
                  <c:v>57.8</c:v>
                </c:pt>
                <c:pt idx="16">
                  <c:v>38.9</c:v>
                </c:pt>
                <c:pt idx="17">
                  <c:v>40.800000000000004</c:v>
                </c:pt>
                <c:pt idx="18">
                  <c:v>56.4</c:v>
                </c:pt>
              </c:numCache>
            </c:numRef>
          </c:xVal>
          <c:yVal>
            <c:numRef>
              <c:f>Sheet1!$A$34:$A$52</c:f>
              <c:numCache>
                <c:formatCode>0.00</c:formatCode>
                <c:ptCount val="19"/>
                <c:pt idx="0">
                  <c:v>61.4</c:v>
                </c:pt>
                <c:pt idx="1">
                  <c:v>59.3</c:v>
                </c:pt>
                <c:pt idx="2">
                  <c:v>59.3</c:v>
                </c:pt>
                <c:pt idx="3">
                  <c:v>48</c:v>
                </c:pt>
                <c:pt idx="4">
                  <c:v>46.9</c:v>
                </c:pt>
                <c:pt idx="5">
                  <c:v>58.3</c:v>
                </c:pt>
                <c:pt idx="6">
                  <c:v>46.4</c:v>
                </c:pt>
                <c:pt idx="7">
                  <c:v>41.2</c:v>
                </c:pt>
                <c:pt idx="8">
                  <c:v>38.700000000000003</c:v>
                </c:pt>
                <c:pt idx="9">
                  <c:v>55.7</c:v>
                </c:pt>
                <c:pt idx="10">
                  <c:v>69.2</c:v>
                </c:pt>
                <c:pt idx="11">
                  <c:v>50.6</c:v>
                </c:pt>
                <c:pt idx="12">
                  <c:v>59.8</c:v>
                </c:pt>
                <c:pt idx="13">
                  <c:v>51</c:v>
                </c:pt>
                <c:pt idx="14">
                  <c:v>71.2</c:v>
                </c:pt>
                <c:pt idx="15">
                  <c:v>57.2</c:v>
                </c:pt>
                <c:pt idx="16">
                  <c:v>38.1</c:v>
                </c:pt>
                <c:pt idx="17">
                  <c:v>40.700000000000003</c:v>
                </c:pt>
                <c:pt idx="18">
                  <c:v>56.4</c:v>
                </c:pt>
              </c:numCache>
            </c:numRef>
          </c:yVal>
        </c:ser>
        <c:ser>
          <c:idx val="2"/>
          <c:order val="2"/>
          <c:tx>
            <c:v>+ 0.5 IU ml-1 Heparin</c:v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Sheet1!$C$83:$C$94</c:f>
                <c:numCache>
                  <c:formatCode>General</c:formatCode>
                  <c:ptCount val="12"/>
                  <c:pt idx="0">
                    <c:v>1.2020815280154966</c:v>
                  </c:pt>
                  <c:pt idx="1">
                    <c:v>0.35355339059327384</c:v>
                  </c:pt>
                  <c:pt idx="2">
                    <c:v>0</c:v>
                  </c:pt>
                  <c:pt idx="3">
                    <c:v>0.63639610306697814</c:v>
                  </c:pt>
                  <c:pt idx="4">
                    <c:v>0.70710678118654757</c:v>
                  </c:pt>
                  <c:pt idx="5">
                    <c:v>0.70710678118654757</c:v>
                  </c:pt>
                  <c:pt idx="6">
                    <c:v>1.2020815280170101</c:v>
                  </c:pt>
                  <c:pt idx="7">
                    <c:v>0.35355339059327384</c:v>
                  </c:pt>
                  <c:pt idx="8">
                    <c:v>7.0710678118650824E-2</c:v>
                  </c:pt>
                  <c:pt idx="9">
                    <c:v>1.0606601717798221</c:v>
                  </c:pt>
                  <c:pt idx="10">
                    <c:v>1.4142135623730951</c:v>
                  </c:pt>
                  <c:pt idx="11">
                    <c:v>1.4142135623730951</c:v>
                  </c:pt>
                </c:numCache>
              </c:numRef>
            </c:plus>
            <c:minus>
              <c:numRef>
                <c:f>Sheet1!$C$83:$C$94</c:f>
                <c:numCache>
                  <c:formatCode>General</c:formatCode>
                  <c:ptCount val="12"/>
                  <c:pt idx="0">
                    <c:v>1.2020815280154966</c:v>
                  </c:pt>
                  <c:pt idx="1">
                    <c:v>0.35355339059327384</c:v>
                  </c:pt>
                  <c:pt idx="2">
                    <c:v>0</c:v>
                  </c:pt>
                  <c:pt idx="3">
                    <c:v>0.63639610306697814</c:v>
                  </c:pt>
                  <c:pt idx="4">
                    <c:v>0.70710678118654757</c:v>
                  </c:pt>
                  <c:pt idx="5">
                    <c:v>0.70710678118654757</c:v>
                  </c:pt>
                  <c:pt idx="6">
                    <c:v>1.2020815280170101</c:v>
                  </c:pt>
                  <c:pt idx="7">
                    <c:v>0.35355339059327384</c:v>
                  </c:pt>
                  <c:pt idx="8">
                    <c:v>7.0710678118650824E-2</c:v>
                  </c:pt>
                  <c:pt idx="9">
                    <c:v>1.0606601717798221</c:v>
                  </c:pt>
                  <c:pt idx="10">
                    <c:v>1.4142135623730951</c:v>
                  </c:pt>
                  <c:pt idx="11">
                    <c:v>1.4142135623730951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Sheet1!$B$83:$B$94</c:f>
              <c:numCache>
                <c:formatCode>0.00</c:formatCode>
                <c:ptCount val="12"/>
                <c:pt idx="0">
                  <c:v>105</c:v>
                </c:pt>
                <c:pt idx="1">
                  <c:v>124</c:v>
                </c:pt>
                <c:pt idx="2">
                  <c:v>76</c:v>
                </c:pt>
                <c:pt idx="3">
                  <c:v>72</c:v>
                </c:pt>
                <c:pt idx="4">
                  <c:v>150</c:v>
                </c:pt>
                <c:pt idx="5">
                  <c:v>75</c:v>
                </c:pt>
                <c:pt idx="6">
                  <c:v>137</c:v>
                </c:pt>
                <c:pt idx="7">
                  <c:v>85</c:v>
                </c:pt>
                <c:pt idx="8">
                  <c:v>81</c:v>
                </c:pt>
                <c:pt idx="9">
                  <c:v>154</c:v>
                </c:pt>
                <c:pt idx="10">
                  <c:v>115</c:v>
                </c:pt>
                <c:pt idx="11">
                  <c:v>145</c:v>
                </c:pt>
              </c:numCache>
            </c:numRef>
          </c:xVal>
          <c:yVal>
            <c:numRef>
              <c:f>Sheet1!$A$83:$A$94</c:f>
              <c:numCache>
                <c:formatCode>0.00</c:formatCode>
                <c:ptCount val="12"/>
                <c:pt idx="0">
                  <c:v>103.3</c:v>
                </c:pt>
                <c:pt idx="1">
                  <c:v>123.5</c:v>
                </c:pt>
                <c:pt idx="2">
                  <c:v>76</c:v>
                </c:pt>
                <c:pt idx="3">
                  <c:v>72.900000000000006</c:v>
                </c:pt>
                <c:pt idx="4">
                  <c:v>149</c:v>
                </c:pt>
                <c:pt idx="5">
                  <c:v>74</c:v>
                </c:pt>
                <c:pt idx="6">
                  <c:v>135.30000000000001</c:v>
                </c:pt>
                <c:pt idx="7">
                  <c:v>84.5</c:v>
                </c:pt>
                <c:pt idx="8">
                  <c:v>80.900000000000006</c:v>
                </c:pt>
                <c:pt idx="9">
                  <c:v>155.5</c:v>
                </c:pt>
                <c:pt idx="10">
                  <c:v>117</c:v>
                </c:pt>
                <c:pt idx="11">
                  <c:v>147</c:v>
                </c:pt>
              </c:numCache>
            </c:numRef>
          </c:yVal>
        </c:ser>
        <c:axId val="40738176"/>
        <c:axId val="40744064"/>
      </c:scatterChart>
      <c:valAx>
        <c:axId val="40738176"/>
        <c:scaling>
          <c:orientation val="minMax"/>
          <c:max val="160"/>
          <c:min val="25"/>
        </c:scaling>
        <c:axPos val="b"/>
        <c:majorGridlines>
          <c:spPr>
            <a:ln w="12700" cap="flat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/>
                </a:pPr>
                <a:r>
                  <a:rPr lang="de-DE" sz="1400" b="1" i="1" u="none" strike="noStrike" baseline="0"/>
                  <a:t>tCoag</a:t>
                </a:r>
                <a:r>
                  <a:rPr lang="de-DE" sz="1400" b="1" i="0" u="none" strike="noStrike" baseline="0"/>
                  <a:t> / s</a:t>
                </a:r>
                <a:endParaRPr lang="de-DE"/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 rot="0" vert="horz"/>
          <a:lstStyle/>
          <a:p>
            <a:pPr>
              <a:defRPr lang="en-US"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40744064"/>
        <c:crosses val="autoZero"/>
        <c:crossBetween val="midCat"/>
        <c:majorUnit val="25"/>
        <c:minorUnit val="4"/>
      </c:valAx>
      <c:valAx>
        <c:axId val="40744064"/>
        <c:scaling>
          <c:orientation val="minMax"/>
          <c:max val="160"/>
          <c:min val="25"/>
        </c:scaling>
        <c:axPos val="l"/>
        <c:majorGridlines>
          <c:spPr>
            <a:ln w="12700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de-DE" sz="1400" b="1" i="1" u="none" strike="noStrike" baseline="0"/>
                  <a:t>tQCM</a:t>
                </a:r>
                <a:r>
                  <a:rPr lang="de-DE" sz="1400" b="1" i="0" u="none" strike="noStrike" baseline="0"/>
                  <a:t>  / s</a:t>
                </a:r>
                <a:endParaRPr lang="de-DE"/>
              </a:p>
            </c:rich>
          </c:tx>
          <c:layout>
            <c:manualLayout>
              <c:xMode val="edge"/>
              <c:yMode val="edge"/>
              <c:x val="2.5767843537098403E-2"/>
              <c:y val="0.30368605402607435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0738176"/>
        <c:crosses val="autoZero"/>
        <c:crossBetween val="midCat"/>
        <c:majorUnit val="25"/>
        <c:minorUnit val="2"/>
      </c:valAx>
    </c:plotArea>
    <c:legend>
      <c:legendPos val="r"/>
      <c:layout>
        <c:manualLayout>
          <c:xMode val="edge"/>
          <c:yMode val="edge"/>
          <c:x val="0.68079399233146165"/>
          <c:y val="0.32236277530528851"/>
          <c:w val="0.31586922388026889"/>
          <c:h val="0.35917531369847222"/>
        </c:manualLayout>
      </c:layout>
      <c:txPr>
        <a:bodyPr/>
        <a:lstStyle/>
        <a:p>
          <a:pPr>
            <a:defRPr lang="en-US" sz="1400" b="1">
              <a:solidFill>
                <a:schemeClr val="tx1">
                  <a:lumMod val="95000"/>
                  <a:lumOff val="5000"/>
                </a:schemeClr>
              </a:solidFill>
            </a:defRPr>
          </a:pPr>
          <a:endParaRPr lang="de-DE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tx1">
                <a:lumMod val="95000"/>
                <a:lumOff val="5000"/>
              </a:schemeClr>
            </a:solidFill>
          </c:spPr>
          <c:errBars>
            <c:errBarType val="both"/>
            <c:errValType val="cust"/>
            <c:plus>
              <c:numRef>
                <c:f>Sheet1!$F$4:$F$14</c:f>
                <c:numCache>
                  <c:formatCode>General</c:formatCode>
                  <c:ptCount val="11"/>
                  <c:pt idx="0">
                    <c:v>2.6162950903876667</c:v>
                  </c:pt>
                  <c:pt idx="1">
                    <c:v>3.5355339059327382</c:v>
                  </c:pt>
                  <c:pt idx="2">
                    <c:v>4.2426406871192874</c:v>
                  </c:pt>
                  <c:pt idx="3">
                    <c:v>2.9698484809822139</c:v>
                  </c:pt>
                  <c:pt idx="4">
                    <c:v>2.5455844122707711</c:v>
                  </c:pt>
                  <c:pt idx="5">
                    <c:v>2.6162950903960103</c:v>
                  </c:pt>
                  <c:pt idx="6">
                    <c:v>1.9798989873182171</c:v>
                  </c:pt>
                  <c:pt idx="7">
                    <c:v>2.4041630560400802</c:v>
                  </c:pt>
                  <c:pt idx="8">
                    <c:v>4.2426406871192874</c:v>
                  </c:pt>
                  <c:pt idx="9">
                    <c:v>1.6263455967168956</c:v>
                  </c:pt>
                  <c:pt idx="10">
                    <c:v>1.4142135623730951</c:v>
                  </c:pt>
                </c:numCache>
              </c:numRef>
            </c:plus>
            <c:minus>
              <c:numRef>
                <c:f>Sheet1!$F$4:$F$14</c:f>
                <c:numCache>
                  <c:formatCode>General</c:formatCode>
                  <c:ptCount val="11"/>
                  <c:pt idx="0">
                    <c:v>2.6162950903876667</c:v>
                  </c:pt>
                  <c:pt idx="1">
                    <c:v>3.5355339059327382</c:v>
                  </c:pt>
                  <c:pt idx="2">
                    <c:v>4.2426406871192874</c:v>
                  </c:pt>
                  <c:pt idx="3">
                    <c:v>2.9698484809822139</c:v>
                  </c:pt>
                  <c:pt idx="4">
                    <c:v>2.5455844122707711</c:v>
                  </c:pt>
                  <c:pt idx="5">
                    <c:v>2.6162950903960103</c:v>
                  </c:pt>
                  <c:pt idx="6">
                    <c:v>1.9798989873182171</c:v>
                  </c:pt>
                  <c:pt idx="7">
                    <c:v>2.4041630560400802</c:v>
                  </c:pt>
                  <c:pt idx="8">
                    <c:v>4.2426406871192874</c:v>
                  </c:pt>
                  <c:pt idx="9">
                    <c:v>1.6263455967168956</c:v>
                  </c:pt>
                  <c:pt idx="10">
                    <c:v>1.4142135623730951</c:v>
                  </c:pt>
                </c:numCache>
              </c:numRef>
            </c:minus>
            <c:spPr>
              <a:ln w="19050">
                <a:solidFill>
                  <a:schemeClr val="bg1">
                    <a:lumMod val="50000"/>
                  </a:schemeClr>
                </a:solidFill>
                <a:prstDash val="solid"/>
              </a:ln>
            </c:spPr>
          </c:errBars>
          <c:val>
            <c:numRef>
              <c:f>Sheet1!$D$4:$D$14</c:f>
              <c:numCache>
                <c:formatCode>0.00</c:formatCode>
                <c:ptCount val="11"/>
                <c:pt idx="0">
                  <c:v>190.3</c:v>
                </c:pt>
                <c:pt idx="1">
                  <c:v>228</c:v>
                </c:pt>
                <c:pt idx="2">
                  <c:v>228</c:v>
                </c:pt>
                <c:pt idx="3">
                  <c:v>213.8</c:v>
                </c:pt>
                <c:pt idx="4">
                  <c:v>211.4</c:v>
                </c:pt>
                <c:pt idx="5">
                  <c:v>258.3</c:v>
                </c:pt>
                <c:pt idx="6">
                  <c:v>229.2</c:v>
                </c:pt>
                <c:pt idx="7">
                  <c:v>264.60000000000002</c:v>
                </c:pt>
                <c:pt idx="8">
                  <c:v>288</c:v>
                </c:pt>
                <c:pt idx="9">
                  <c:v>279.7</c:v>
                </c:pt>
                <c:pt idx="10">
                  <c:v>202</c:v>
                </c:pt>
              </c:numCache>
            </c:numRef>
          </c:val>
        </c:ser>
        <c:axId val="151172608"/>
        <c:axId val="151174528"/>
      </c:barChart>
      <c:catAx>
        <c:axId val="151172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Samples Containing Heparin </a:t>
                </a:r>
                <a:r>
                  <a:rPr lang="en-US"/>
                  <a:t>1 IU/ml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ajorTickMark val="none"/>
        <c:tickLblPos val="low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151174528"/>
        <c:crosses val="autoZero"/>
        <c:auto val="1"/>
        <c:lblAlgn val="ctr"/>
        <c:lblOffset val="100"/>
      </c:catAx>
      <c:valAx>
        <c:axId val="151174528"/>
        <c:scaling>
          <c:orientation val="minMax"/>
          <c:max val="3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i="1"/>
                  <a:t>tQCM/ </a:t>
                </a:r>
                <a:r>
                  <a:rPr lang="en-US"/>
                  <a:t>s</a:t>
                </a:r>
              </a:p>
            </c:rich>
          </c:tx>
          <c:layout>
            <c:manualLayout>
              <c:xMode val="edge"/>
              <c:yMode val="edge"/>
              <c:x val="1.3725515715494289E-2"/>
              <c:y val="0.3590988626421707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151172608"/>
        <c:crosses val="autoZero"/>
        <c:crossBetween val="between"/>
        <c:majorUnit val="50"/>
        <c:minorUnit val="10"/>
      </c:valAx>
    </c:plotArea>
    <c:plotVisOnly val="1"/>
    <c:dispBlanksAs val="gap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>
        <c:manualLayout>
          <c:layoutTarget val="inner"/>
          <c:xMode val="edge"/>
          <c:yMode val="edge"/>
          <c:x val="0.20067058519093564"/>
          <c:y val="0.16326707132335025"/>
          <c:w val="0.52437821152637665"/>
          <c:h val="0.60385092941692631"/>
        </c:manualLayout>
      </c:layout>
      <c:scatterChart>
        <c:scatterStyle val="lineMarker"/>
        <c:ser>
          <c:idx val="0"/>
          <c:order val="0"/>
          <c:tx>
            <c:v>Plasma</c:v>
          </c:tx>
          <c:spPr>
            <a:ln w="28575">
              <a:noFill/>
            </a:ln>
          </c:spPr>
          <c:marker>
            <c:symbol val="star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Sheet1!$C$4:$C$15</c:f>
                <c:numCache>
                  <c:formatCode>General</c:formatCode>
                  <c:ptCount val="12"/>
                  <c:pt idx="0">
                    <c:v>0.14142135623731344</c:v>
                  </c:pt>
                  <c:pt idx="1">
                    <c:v>0.49497474683094334</c:v>
                  </c:pt>
                  <c:pt idx="2">
                    <c:v>0</c:v>
                  </c:pt>
                  <c:pt idx="3">
                    <c:v>0.2828427124752943</c:v>
                  </c:pt>
                  <c:pt idx="4">
                    <c:v>7.0710678118655834E-2</c:v>
                  </c:pt>
                  <c:pt idx="5">
                    <c:v>0.14142135623731344</c:v>
                  </c:pt>
                  <c:pt idx="6">
                    <c:v>0</c:v>
                  </c:pt>
                  <c:pt idx="7">
                    <c:v>0.77781745930552781</c:v>
                  </c:pt>
                  <c:pt idx="8">
                    <c:v>0</c:v>
                  </c:pt>
                  <c:pt idx="9">
                    <c:v>7.0710678118655834E-2</c:v>
                  </c:pt>
                  <c:pt idx="10">
                    <c:v>0</c:v>
                  </c:pt>
                  <c:pt idx="11">
                    <c:v>0.42426406871281896</c:v>
                  </c:pt>
                </c:numCache>
              </c:numRef>
            </c:plus>
            <c:minus>
              <c:numRef>
                <c:f>Sheet1!$C$4:$C$15</c:f>
                <c:numCache>
                  <c:formatCode>General</c:formatCode>
                  <c:ptCount val="12"/>
                  <c:pt idx="0">
                    <c:v>0.14142135623731344</c:v>
                  </c:pt>
                  <c:pt idx="1">
                    <c:v>0.49497474683094334</c:v>
                  </c:pt>
                  <c:pt idx="2">
                    <c:v>0</c:v>
                  </c:pt>
                  <c:pt idx="3">
                    <c:v>0.2828427124752943</c:v>
                  </c:pt>
                  <c:pt idx="4">
                    <c:v>7.0710678118655834E-2</c:v>
                  </c:pt>
                  <c:pt idx="5">
                    <c:v>0.14142135623731344</c:v>
                  </c:pt>
                  <c:pt idx="6">
                    <c:v>0</c:v>
                  </c:pt>
                  <c:pt idx="7">
                    <c:v>0.77781745930552781</c:v>
                  </c:pt>
                  <c:pt idx="8">
                    <c:v>0</c:v>
                  </c:pt>
                  <c:pt idx="9">
                    <c:v>7.0710678118655834E-2</c:v>
                  </c:pt>
                  <c:pt idx="10">
                    <c:v>0</c:v>
                  </c:pt>
                  <c:pt idx="11">
                    <c:v>0.42426406871281896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Sheet1!$A$20:$A$31</c:f>
              <c:numCache>
                <c:formatCode>0.00</c:formatCode>
                <c:ptCount val="12"/>
                <c:pt idx="0">
                  <c:v>33.6</c:v>
                </c:pt>
                <c:pt idx="1">
                  <c:v>33.85</c:v>
                </c:pt>
                <c:pt idx="2">
                  <c:v>29.4</c:v>
                </c:pt>
                <c:pt idx="3">
                  <c:v>35.800000000000004</c:v>
                </c:pt>
                <c:pt idx="4">
                  <c:v>29.95</c:v>
                </c:pt>
                <c:pt idx="5">
                  <c:v>29.5</c:v>
                </c:pt>
                <c:pt idx="6">
                  <c:v>30.4</c:v>
                </c:pt>
                <c:pt idx="7">
                  <c:v>35.050000000000004</c:v>
                </c:pt>
                <c:pt idx="8">
                  <c:v>33.5</c:v>
                </c:pt>
                <c:pt idx="9">
                  <c:v>27.95</c:v>
                </c:pt>
                <c:pt idx="10">
                  <c:v>30.4</c:v>
                </c:pt>
                <c:pt idx="11">
                  <c:v>36.300000000000004</c:v>
                </c:pt>
              </c:numCache>
            </c:numRef>
          </c:xVal>
          <c:yVal>
            <c:numRef>
              <c:f>Sheet1!$B$20:$B$31</c:f>
              <c:numCache>
                <c:formatCode>0.00</c:formatCode>
                <c:ptCount val="12"/>
                <c:pt idx="0">
                  <c:v>-0.20000000000000284</c:v>
                </c:pt>
                <c:pt idx="1">
                  <c:v>-0.70000000000000284</c:v>
                </c:pt>
                <c:pt idx="2">
                  <c:v>0</c:v>
                </c:pt>
                <c:pt idx="3">
                  <c:v>-0.40000000000000008</c:v>
                </c:pt>
                <c:pt idx="4">
                  <c:v>-0.10000000000000142</c:v>
                </c:pt>
                <c:pt idx="5">
                  <c:v>-0.20000000000000284</c:v>
                </c:pt>
                <c:pt idx="6">
                  <c:v>0</c:v>
                </c:pt>
                <c:pt idx="7">
                  <c:v>1.1000000000000021</c:v>
                </c:pt>
                <c:pt idx="8">
                  <c:v>0</c:v>
                </c:pt>
                <c:pt idx="9">
                  <c:v>-0.10000000000000142</c:v>
                </c:pt>
                <c:pt idx="10">
                  <c:v>0</c:v>
                </c:pt>
                <c:pt idx="11">
                  <c:v>0.60000000000000164</c:v>
                </c:pt>
              </c:numCache>
            </c:numRef>
          </c:yVal>
        </c:ser>
        <c:ser>
          <c:idx val="1"/>
          <c:order val="1"/>
          <c:tx>
            <c:v>+ 0.25 IU ml-1 Heparin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Sheet1!$C$34:$C$52</c:f>
                <c:numCache>
                  <c:formatCode>General</c:formatCode>
                  <c:ptCount val="19"/>
                  <c:pt idx="0">
                    <c:v>0.28284271247289156</c:v>
                  </c:pt>
                  <c:pt idx="1">
                    <c:v>0.14142135623731344</c:v>
                  </c:pt>
                  <c:pt idx="2">
                    <c:v>0.42426406871334338</c:v>
                  </c:pt>
                  <c:pt idx="3">
                    <c:v>0</c:v>
                  </c:pt>
                  <c:pt idx="4">
                    <c:v>7.0710678118655834E-2</c:v>
                  </c:pt>
                  <c:pt idx="5">
                    <c:v>0.35355339059327384</c:v>
                  </c:pt>
                  <c:pt idx="6">
                    <c:v>0.28284271247449388</c:v>
                  </c:pt>
                  <c:pt idx="7">
                    <c:v>0</c:v>
                  </c:pt>
                  <c:pt idx="8">
                    <c:v>0.21213203435614059</c:v>
                  </c:pt>
                  <c:pt idx="9">
                    <c:v>0.21213203435596703</c:v>
                  </c:pt>
                  <c:pt idx="10">
                    <c:v>0.84852813742456268</c:v>
                  </c:pt>
                  <c:pt idx="11">
                    <c:v>0.28284271247609816</c:v>
                  </c:pt>
                  <c:pt idx="12">
                    <c:v>0.14142135623731344</c:v>
                  </c:pt>
                  <c:pt idx="13">
                    <c:v>0.35355339059327384</c:v>
                  </c:pt>
                  <c:pt idx="14">
                    <c:v>0.56568542495060004</c:v>
                  </c:pt>
                  <c:pt idx="15">
                    <c:v>0.4242640687122809</c:v>
                  </c:pt>
                  <c:pt idx="16">
                    <c:v>0.56568542494899265</c:v>
                  </c:pt>
                  <c:pt idx="17">
                    <c:v>7.0710678118650824E-2</c:v>
                  </c:pt>
                  <c:pt idx="18">
                    <c:v>0</c:v>
                  </c:pt>
                </c:numCache>
              </c:numRef>
            </c:plus>
            <c:minus>
              <c:numRef>
                <c:f>Sheet1!$C$34:$C$52</c:f>
                <c:numCache>
                  <c:formatCode>General</c:formatCode>
                  <c:ptCount val="19"/>
                  <c:pt idx="0">
                    <c:v>0.28284271247289156</c:v>
                  </c:pt>
                  <c:pt idx="1">
                    <c:v>0.14142135623731344</c:v>
                  </c:pt>
                  <c:pt idx="2">
                    <c:v>0.42426406871334338</c:v>
                  </c:pt>
                  <c:pt idx="3">
                    <c:v>0</c:v>
                  </c:pt>
                  <c:pt idx="4">
                    <c:v>7.0710678118655834E-2</c:v>
                  </c:pt>
                  <c:pt idx="5">
                    <c:v>0.35355339059327384</c:v>
                  </c:pt>
                  <c:pt idx="6">
                    <c:v>0.28284271247449388</c:v>
                  </c:pt>
                  <c:pt idx="7">
                    <c:v>0</c:v>
                  </c:pt>
                  <c:pt idx="8">
                    <c:v>0.21213203435614059</c:v>
                  </c:pt>
                  <c:pt idx="9">
                    <c:v>0.21213203435596703</c:v>
                  </c:pt>
                  <c:pt idx="10">
                    <c:v>0.84852813742456268</c:v>
                  </c:pt>
                  <c:pt idx="11">
                    <c:v>0.28284271247609816</c:v>
                  </c:pt>
                  <c:pt idx="12">
                    <c:v>0.14142135623731344</c:v>
                  </c:pt>
                  <c:pt idx="13">
                    <c:v>0.35355339059327384</c:v>
                  </c:pt>
                  <c:pt idx="14">
                    <c:v>0.56568542495060004</c:v>
                  </c:pt>
                  <c:pt idx="15">
                    <c:v>0.4242640687122809</c:v>
                  </c:pt>
                  <c:pt idx="16">
                    <c:v>0.56568542494899265</c:v>
                  </c:pt>
                  <c:pt idx="17">
                    <c:v>7.0710678118650824E-2</c:v>
                  </c:pt>
                  <c:pt idx="18">
                    <c:v>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Sheet1!$A$58:$A$76</c:f>
              <c:numCache>
                <c:formatCode>0.00</c:formatCode>
                <c:ptCount val="19"/>
                <c:pt idx="0">
                  <c:v>61.2</c:v>
                </c:pt>
                <c:pt idx="1">
                  <c:v>59.4</c:v>
                </c:pt>
                <c:pt idx="2">
                  <c:v>59.600000000000009</c:v>
                </c:pt>
                <c:pt idx="3">
                  <c:v>48</c:v>
                </c:pt>
                <c:pt idx="4">
                  <c:v>46.95</c:v>
                </c:pt>
                <c:pt idx="5">
                  <c:v>58.05</c:v>
                </c:pt>
                <c:pt idx="6">
                  <c:v>46.2</c:v>
                </c:pt>
                <c:pt idx="7">
                  <c:v>41.2</c:v>
                </c:pt>
                <c:pt idx="8">
                  <c:v>38.85</c:v>
                </c:pt>
                <c:pt idx="9">
                  <c:v>55.85</c:v>
                </c:pt>
                <c:pt idx="10">
                  <c:v>68.599999999999994</c:v>
                </c:pt>
                <c:pt idx="11">
                  <c:v>50.8</c:v>
                </c:pt>
                <c:pt idx="12">
                  <c:v>59.9</c:v>
                </c:pt>
                <c:pt idx="13">
                  <c:v>51.25</c:v>
                </c:pt>
                <c:pt idx="14">
                  <c:v>71.599999999999994</c:v>
                </c:pt>
                <c:pt idx="15">
                  <c:v>57.5</c:v>
                </c:pt>
                <c:pt idx="16">
                  <c:v>38.5</c:v>
                </c:pt>
                <c:pt idx="17">
                  <c:v>40.75</c:v>
                </c:pt>
                <c:pt idx="18">
                  <c:v>56.4</c:v>
                </c:pt>
              </c:numCache>
            </c:numRef>
          </c:xVal>
          <c:yVal>
            <c:numRef>
              <c:f>Sheet1!$B$58:$B$76</c:f>
              <c:numCache>
                <c:formatCode>0.00</c:formatCode>
                <c:ptCount val="19"/>
                <c:pt idx="0">
                  <c:v>0.40000000000000008</c:v>
                </c:pt>
                <c:pt idx="1">
                  <c:v>-0.20000000000000284</c:v>
                </c:pt>
                <c:pt idx="2">
                  <c:v>-0.60000000000000164</c:v>
                </c:pt>
                <c:pt idx="3">
                  <c:v>0</c:v>
                </c:pt>
                <c:pt idx="4">
                  <c:v>-0.10000000000000142</c:v>
                </c:pt>
                <c:pt idx="5">
                  <c:v>0.5</c:v>
                </c:pt>
                <c:pt idx="6">
                  <c:v>0.40000000000000008</c:v>
                </c:pt>
                <c:pt idx="7">
                  <c:v>0</c:v>
                </c:pt>
                <c:pt idx="8">
                  <c:v>-0.30000000000000032</c:v>
                </c:pt>
                <c:pt idx="9">
                  <c:v>-0.30000000000000032</c:v>
                </c:pt>
                <c:pt idx="10">
                  <c:v>1.2000000000000028</c:v>
                </c:pt>
                <c:pt idx="11">
                  <c:v>-0.40000000000000008</c:v>
                </c:pt>
                <c:pt idx="12">
                  <c:v>-0.20000000000000284</c:v>
                </c:pt>
                <c:pt idx="13">
                  <c:v>-0.5</c:v>
                </c:pt>
                <c:pt idx="14">
                  <c:v>-0.7999999999999976</c:v>
                </c:pt>
                <c:pt idx="15">
                  <c:v>-0.59999999999999432</c:v>
                </c:pt>
                <c:pt idx="16">
                  <c:v>-0.7999999999999976</c:v>
                </c:pt>
                <c:pt idx="17">
                  <c:v>-9.9999999999995245E-2</c:v>
                </c:pt>
                <c:pt idx="18">
                  <c:v>0</c:v>
                </c:pt>
              </c:numCache>
            </c:numRef>
          </c:yVal>
        </c:ser>
        <c:ser>
          <c:idx val="2"/>
          <c:order val="2"/>
          <c:tx>
            <c:v>+ 0.5 IU ml-1 Heparin</c:v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Sheet1!$C$83:$C$94</c:f>
                <c:numCache>
                  <c:formatCode>General</c:formatCode>
                  <c:ptCount val="12"/>
                  <c:pt idx="0">
                    <c:v>1.2020815280154966</c:v>
                  </c:pt>
                  <c:pt idx="1">
                    <c:v>0.35355339059327384</c:v>
                  </c:pt>
                  <c:pt idx="2">
                    <c:v>0</c:v>
                  </c:pt>
                  <c:pt idx="3">
                    <c:v>0.63639610306697814</c:v>
                  </c:pt>
                  <c:pt idx="4">
                    <c:v>0.70710678118654757</c:v>
                  </c:pt>
                  <c:pt idx="5">
                    <c:v>0.70710678118654757</c:v>
                  </c:pt>
                  <c:pt idx="6">
                    <c:v>1.2020815280170101</c:v>
                  </c:pt>
                  <c:pt idx="7">
                    <c:v>0.35355339059327384</c:v>
                  </c:pt>
                  <c:pt idx="8">
                    <c:v>7.0710678118650824E-2</c:v>
                  </c:pt>
                  <c:pt idx="9">
                    <c:v>1.0606601717798221</c:v>
                  </c:pt>
                  <c:pt idx="10">
                    <c:v>1.4142135623730951</c:v>
                  </c:pt>
                  <c:pt idx="11">
                    <c:v>1.4142135623730951</c:v>
                  </c:pt>
                </c:numCache>
              </c:numRef>
            </c:plus>
            <c:minus>
              <c:numRef>
                <c:f>Sheet1!$C$83:$C$94</c:f>
                <c:numCache>
                  <c:formatCode>General</c:formatCode>
                  <c:ptCount val="12"/>
                  <c:pt idx="0">
                    <c:v>1.2020815280154966</c:v>
                  </c:pt>
                  <c:pt idx="1">
                    <c:v>0.35355339059327384</c:v>
                  </c:pt>
                  <c:pt idx="2">
                    <c:v>0</c:v>
                  </c:pt>
                  <c:pt idx="3">
                    <c:v>0.63639610306697814</c:v>
                  </c:pt>
                  <c:pt idx="4">
                    <c:v>0.70710678118654757</c:v>
                  </c:pt>
                  <c:pt idx="5">
                    <c:v>0.70710678118654757</c:v>
                  </c:pt>
                  <c:pt idx="6">
                    <c:v>1.2020815280170101</c:v>
                  </c:pt>
                  <c:pt idx="7">
                    <c:v>0.35355339059327384</c:v>
                  </c:pt>
                  <c:pt idx="8">
                    <c:v>7.0710678118650824E-2</c:v>
                  </c:pt>
                  <c:pt idx="9">
                    <c:v>1.0606601717798221</c:v>
                  </c:pt>
                  <c:pt idx="10">
                    <c:v>1.4142135623730951</c:v>
                  </c:pt>
                  <c:pt idx="11">
                    <c:v>1.4142135623730951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Sheet1!$A$99:$A$110</c:f>
              <c:numCache>
                <c:formatCode>0.00</c:formatCode>
                <c:ptCount val="12"/>
                <c:pt idx="0">
                  <c:v>104.14999999999999</c:v>
                </c:pt>
                <c:pt idx="1">
                  <c:v>123.75</c:v>
                </c:pt>
                <c:pt idx="2">
                  <c:v>76</c:v>
                </c:pt>
                <c:pt idx="3">
                  <c:v>72.45</c:v>
                </c:pt>
                <c:pt idx="4">
                  <c:v>149.5</c:v>
                </c:pt>
                <c:pt idx="5">
                  <c:v>74.5</c:v>
                </c:pt>
                <c:pt idx="6">
                  <c:v>136.15</c:v>
                </c:pt>
                <c:pt idx="7">
                  <c:v>84.75</c:v>
                </c:pt>
                <c:pt idx="8">
                  <c:v>80.95</c:v>
                </c:pt>
                <c:pt idx="9">
                  <c:v>154.75</c:v>
                </c:pt>
                <c:pt idx="10">
                  <c:v>116</c:v>
                </c:pt>
                <c:pt idx="11">
                  <c:v>146</c:v>
                </c:pt>
              </c:numCache>
            </c:numRef>
          </c:xVal>
          <c:yVal>
            <c:numRef>
              <c:f>Sheet1!$B$99:$B$110</c:f>
              <c:numCache>
                <c:formatCode>0.00</c:formatCode>
                <c:ptCount val="12"/>
                <c:pt idx="0">
                  <c:v>-1.7000000000000028</c:v>
                </c:pt>
                <c:pt idx="1">
                  <c:v>-0.5</c:v>
                </c:pt>
                <c:pt idx="2">
                  <c:v>0</c:v>
                </c:pt>
                <c:pt idx="3">
                  <c:v>0.90000000000000568</c:v>
                </c:pt>
                <c:pt idx="4">
                  <c:v>-1</c:v>
                </c:pt>
                <c:pt idx="5">
                  <c:v>-1</c:v>
                </c:pt>
                <c:pt idx="6">
                  <c:v>-1.6999999999999778</c:v>
                </c:pt>
                <c:pt idx="7">
                  <c:v>-0.5</c:v>
                </c:pt>
                <c:pt idx="8">
                  <c:v>-9.9999999999995245E-2</c:v>
                </c:pt>
                <c:pt idx="9">
                  <c:v>1.5</c:v>
                </c:pt>
                <c:pt idx="10">
                  <c:v>2</c:v>
                </c:pt>
                <c:pt idx="11">
                  <c:v>2</c:v>
                </c:pt>
              </c:numCache>
            </c:numRef>
          </c:yVal>
        </c:ser>
        <c:ser>
          <c:idx val="3"/>
          <c:order val="3"/>
          <c:tx>
            <c:v>+2 IU ml-1 Heparin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xVal>
            <c:numRef>
              <c:f>Sheet1!$A$115:$A$119</c:f>
              <c:numCache>
                <c:formatCode>General</c:formatCode>
                <c:ptCount val="5"/>
              </c:numCache>
            </c:numRef>
          </c:xVal>
          <c:yVal>
            <c:numRef>
              <c:f>Sheet1!$B$115:$B$119</c:f>
              <c:numCache>
                <c:formatCode>General</c:formatCode>
                <c:ptCount val="5"/>
              </c:numCache>
            </c:numRef>
          </c:yVal>
        </c:ser>
        <c:axId val="151051264"/>
        <c:axId val="138351744"/>
      </c:scatterChart>
      <c:valAx>
        <c:axId val="151051264"/>
        <c:scaling>
          <c:orientation val="minMax"/>
          <c:max val="160"/>
          <c:min val="25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de-DE" i="1"/>
                  <a:t>(tQCM + tCoag)/2 </a:t>
                </a:r>
                <a:r>
                  <a:rPr lang="de-DE"/>
                  <a:t>/ 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 rot="0" vert="horz"/>
          <a:lstStyle/>
          <a:p>
            <a:pPr>
              <a:defRPr lang="en-US"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38351744"/>
        <c:crossesAt val="-45"/>
        <c:crossBetween val="midCat"/>
        <c:majorUnit val="25"/>
        <c:minorUnit val="2"/>
      </c:valAx>
      <c:valAx>
        <c:axId val="138351744"/>
        <c:scaling>
          <c:orientation val="minMax"/>
          <c:max val="10"/>
          <c:min val="-10"/>
        </c:scaling>
        <c:axPos val="l"/>
        <c:majorGridlines>
          <c:spPr>
            <a:ln w="9525">
              <a:solidFill>
                <a:schemeClr val="bg1"/>
              </a:solidFill>
              <a:prstDash val="dash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de-DE" i="1"/>
                  <a:t>tQCM - tCoag </a:t>
                </a:r>
                <a:r>
                  <a:rPr lang="de-DE"/>
                  <a:t>/</a:t>
                </a:r>
                <a:r>
                  <a:rPr lang="de-DE" baseline="0"/>
                  <a:t> </a:t>
                </a:r>
                <a:r>
                  <a:rPr lang="de-DE"/>
                  <a:t>s</a:t>
                </a:r>
              </a:p>
            </c:rich>
          </c:tx>
          <c:layout>
            <c:manualLayout>
              <c:xMode val="edge"/>
              <c:yMode val="edge"/>
              <c:x val="5.7857173139701533E-2"/>
              <c:y val="0.2528635807316538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151051264"/>
        <c:crossesAt val="-10"/>
        <c:crossBetween val="midCat"/>
        <c:majorUnit val="5"/>
        <c:minorUnit val="0.2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1978894708647554"/>
          <c:y val="6.2867047279467417E-2"/>
          <c:w val="0.44664372101551675"/>
          <c:h val="0.20375009727557636"/>
        </c:manualLayout>
      </c:layout>
      <c:txPr>
        <a:bodyPr/>
        <a:lstStyle/>
        <a:p>
          <a:pPr>
            <a:defRPr lang="en-US" sz="1400"/>
          </a:pPr>
          <a:endParaRPr lang="de-DE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l-GR" sz="1400" b="1" i="1" u="none" strike="noStrike" baseline="0" dirty="0" smtClean="0"/>
              <a:t>Δ </a:t>
            </a:r>
            <a:r>
              <a:rPr lang="en-GB" sz="1400" b="1" i="1" u="none" strike="noStrike" baseline="0" dirty="0" smtClean="0"/>
              <a:t>f /</a:t>
            </a:r>
            <a:r>
              <a:rPr lang="el-GR" sz="1400" b="1" i="1" u="none" strike="noStrike" baseline="0" dirty="0" smtClean="0"/>
              <a:t>Δ Γ</a:t>
            </a:r>
            <a:r>
              <a:rPr lang="en-US" sz="1400" b="1" i="0" u="none" strike="noStrike" baseline="0" dirty="0" smtClean="0"/>
              <a:t> </a:t>
            </a:r>
            <a:r>
              <a:rPr lang="en-US" sz="1400" baseline="0" dirty="0" smtClean="0"/>
              <a:t>[</a:t>
            </a:r>
            <a:r>
              <a:rPr lang="en-US" sz="1400" baseline="0" dirty="0"/>
              <a:t>From S</a:t>
            </a:r>
            <a:r>
              <a:rPr lang="en-US" sz="1400" dirty="0"/>
              <a:t>tart Point till</a:t>
            </a:r>
            <a:r>
              <a:rPr lang="en-US" sz="1400" baseline="0" dirty="0"/>
              <a:t> </a:t>
            </a:r>
            <a:r>
              <a:rPr lang="en-US" sz="1400" dirty="0" err="1"/>
              <a:t>aPTT</a:t>
            </a:r>
            <a:r>
              <a:rPr lang="en-US" sz="1400" dirty="0"/>
              <a:t> Point] 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v>Pl Poor</c:v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4.2133535796361424E-3"/>
                  <c:y val="1.779933368678042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-82</c:v>
                </c:pt>
                <c:pt idx="1">
                  <c:v>-53</c:v>
                </c:pt>
                <c:pt idx="2">
                  <c:v>61</c:v>
                </c:pt>
                <c:pt idx="3">
                  <c:v>188</c:v>
                </c:pt>
                <c:pt idx="4">
                  <c:v>514</c:v>
                </c:pt>
              </c:numCache>
            </c:numRef>
          </c:yVal>
        </c:ser>
        <c:ser>
          <c:idx val="1"/>
          <c:order val="1"/>
          <c:tx>
            <c:v>Pl 0.3 million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5355734887726905"/>
                  <c:y val="-1.147760519959942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Sheet1!$E$10:$E$14</c:f>
              <c:numCache>
                <c:formatCode>General</c:formatCode>
                <c:ptCount val="5"/>
                <c:pt idx="0">
                  <c:v>5</c:v>
                </c:pt>
                <c:pt idx="1">
                  <c:v>23</c:v>
                </c:pt>
                <c:pt idx="2">
                  <c:v>107</c:v>
                </c:pt>
                <c:pt idx="3">
                  <c:v>242</c:v>
                </c:pt>
                <c:pt idx="4">
                  <c:v>377</c:v>
                </c:pt>
              </c:numCache>
            </c:numRef>
          </c:yVal>
        </c:ser>
        <c:ser>
          <c:idx val="2"/>
          <c:order val="2"/>
          <c:tx>
            <c:v>Pl 0.15 million</c:v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ysClr val="windowText" lastClr="000000">
                    <a:lumMod val="95000"/>
                    <a:lumOff val="5000"/>
                  </a:sys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5287085226321817"/>
                  <c:y val="0.1513912070218157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Sheet1!$M$10:$M$14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Sheet1!$M$10:$M$14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Sheet1!$E$18:$E$22</c:f>
              <c:numCache>
                <c:formatCode>General</c:formatCode>
                <c:ptCount val="5"/>
                <c:pt idx="0">
                  <c:v>-69</c:v>
                </c:pt>
                <c:pt idx="1">
                  <c:v>-3</c:v>
                </c:pt>
                <c:pt idx="2">
                  <c:v>-10</c:v>
                </c:pt>
                <c:pt idx="3">
                  <c:v>255</c:v>
                </c:pt>
                <c:pt idx="4">
                  <c:v>508</c:v>
                </c:pt>
              </c:numCache>
            </c:numRef>
          </c:yVal>
        </c:ser>
        <c:ser>
          <c:idx val="3"/>
          <c:order val="3"/>
          <c:tx>
            <c:v>Pl 0.05 million</c:v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14365584550764746"/>
                  <c:y val="0.162936228981352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Sheet1!$E$26:$E$30</c:f>
              <c:numCache>
                <c:formatCode>General</c:formatCode>
                <c:ptCount val="5"/>
                <c:pt idx="0">
                  <c:v>-4</c:v>
                </c:pt>
                <c:pt idx="1">
                  <c:v>33</c:v>
                </c:pt>
                <c:pt idx="2">
                  <c:v>18.5</c:v>
                </c:pt>
                <c:pt idx="3">
                  <c:v>195</c:v>
                </c:pt>
                <c:pt idx="4">
                  <c:v>372</c:v>
                </c:pt>
              </c:numCache>
            </c:numRef>
          </c:yVal>
        </c:ser>
        <c:ser>
          <c:idx val="4"/>
          <c:order val="4"/>
          <c:tx>
            <c:v>Pl Poor</c:v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1.8516063656599888E-2"/>
                  <c:y val="-1.8811886924730461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Sheet1!$J$2:$J$6</c:f>
              <c:numCache>
                <c:formatCode>General</c:formatCode>
                <c:ptCount val="5"/>
                <c:pt idx="0">
                  <c:v>-142</c:v>
                </c:pt>
                <c:pt idx="1">
                  <c:v>-205</c:v>
                </c:pt>
                <c:pt idx="2">
                  <c:v>-273</c:v>
                </c:pt>
                <c:pt idx="3">
                  <c:v>-334</c:v>
                </c:pt>
                <c:pt idx="4">
                  <c:v>-553</c:v>
                </c:pt>
              </c:numCache>
            </c:numRef>
          </c:yVal>
        </c:ser>
        <c:ser>
          <c:idx val="5"/>
          <c:order val="5"/>
          <c:tx>
            <c:v>Pl 0.3 million</c:v>
          </c:tx>
          <c:spPr>
            <a:ln>
              <a:noFill/>
            </a:ln>
          </c:spPr>
          <c:marker>
            <c:symbol val="x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8036595900196032"/>
                  <c:y val="3.181542704512969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Sheet1!$J$10:$J$14</c:f>
              <c:numCache>
                <c:formatCode>General</c:formatCode>
                <c:ptCount val="5"/>
                <c:pt idx="0">
                  <c:v>-12</c:v>
                </c:pt>
                <c:pt idx="1">
                  <c:v>-96</c:v>
                </c:pt>
                <c:pt idx="2">
                  <c:v>-180</c:v>
                </c:pt>
                <c:pt idx="3">
                  <c:v>-295</c:v>
                </c:pt>
                <c:pt idx="4">
                  <c:v>-407</c:v>
                </c:pt>
              </c:numCache>
            </c:numRef>
          </c:yVal>
        </c:ser>
        <c:ser>
          <c:idx val="6"/>
          <c:order val="6"/>
          <c:tx>
            <c:v>Pl 0.15 million</c:v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log"/>
            <c:dispRSqr val="1"/>
            <c:dispEq val="1"/>
            <c:trendlineLbl>
              <c:layout>
                <c:manualLayout>
                  <c:x val="-0.25000332236951395"/>
                  <c:y val="4.483148215744770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Sheet1!$J$18:$J$22</c:f>
              <c:numCache>
                <c:formatCode>General</c:formatCode>
                <c:ptCount val="5"/>
                <c:pt idx="0">
                  <c:v>52</c:v>
                </c:pt>
                <c:pt idx="1">
                  <c:v>-93</c:v>
                </c:pt>
                <c:pt idx="2">
                  <c:v>-213</c:v>
                </c:pt>
                <c:pt idx="3">
                  <c:v>-282</c:v>
                </c:pt>
                <c:pt idx="4">
                  <c:v>-351</c:v>
                </c:pt>
              </c:numCache>
            </c:numRef>
          </c:yVal>
        </c:ser>
        <c:ser>
          <c:idx val="7"/>
          <c:order val="7"/>
          <c:tx>
            <c:v>Pl 0.05</c:v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2.1997118167383679E-2"/>
                  <c:y val="-0.1688703438254759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plus>
            <c:minus>
              <c:numRef>
                <c:f>Sheet1!$M$2:$M$6</c:f>
                <c:numCache>
                  <c:formatCode>General</c:formatCode>
                  <c:ptCount val="5"/>
                  <c:pt idx="0">
                    <c:v>12</c:v>
                  </c:pt>
                  <c:pt idx="1">
                    <c:v>12</c:v>
                  </c:pt>
                  <c:pt idx="2">
                    <c:v>12</c:v>
                  </c:pt>
                  <c:pt idx="3">
                    <c:v>12</c:v>
                  </c:pt>
                  <c:pt idx="4">
                    <c:v>12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Sheet1!$J$26:$J$30</c:f>
              <c:numCache>
                <c:formatCode>General</c:formatCode>
                <c:ptCount val="5"/>
                <c:pt idx="0">
                  <c:v>-122</c:v>
                </c:pt>
                <c:pt idx="1">
                  <c:v>-117</c:v>
                </c:pt>
                <c:pt idx="2">
                  <c:v>-134</c:v>
                </c:pt>
                <c:pt idx="3">
                  <c:v>-232</c:v>
                </c:pt>
                <c:pt idx="4">
                  <c:v>-370</c:v>
                </c:pt>
              </c:numCache>
            </c:numRef>
          </c:yVal>
        </c:ser>
        <c:axId val="54695040"/>
        <c:axId val="54696960"/>
      </c:scatterChart>
      <c:valAx>
        <c:axId val="54695040"/>
        <c:scaling>
          <c:orientation val="minMax"/>
          <c:max val="6.5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 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low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4696960"/>
        <c:crossesAt val="-600"/>
        <c:crossBetween val="midCat"/>
        <c:majorUnit val="1.5"/>
        <c:minorUnit val="0.30000000000000032"/>
      </c:valAx>
      <c:valAx>
        <c:axId val="54696960"/>
        <c:scaling>
          <c:orientation val="minMax"/>
          <c:max val="600"/>
          <c:min val="-60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sz="1400" b="1" i="1" u="none" strike="noStrike" baseline="0"/>
                  <a:t>Δ </a:t>
                </a:r>
                <a:r>
                  <a:rPr lang="en-GB" sz="1400" b="1" i="1" u="none" strike="noStrike" baseline="0"/>
                  <a:t>f / </a:t>
                </a:r>
                <a:r>
                  <a:rPr lang="en-US" sz="1400" b="1" i="0" u="none" strike="noStrike" baseline="0"/>
                  <a:t>Hz                                                 </a:t>
                </a:r>
                <a:r>
                  <a:rPr lang="el-GR" sz="1400" b="1" i="1" u="none" strike="noStrike" baseline="0"/>
                  <a:t>Δ Γ</a:t>
                </a:r>
                <a:r>
                  <a:rPr lang="en-US" i="1"/>
                  <a:t>/</a:t>
                </a:r>
                <a:r>
                  <a:rPr lang="en-US" i="1" baseline="0"/>
                  <a:t> </a:t>
                </a:r>
                <a:r>
                  <a:rPr lang="en-US"/>
                  <a:t>Hz</a:t>
                </a:r>
              </a:p>
            </c:rich>
          </c:tx>
          <c:layout>
            <c:manualLayout>
              <c:xMode val="edge"/>
              <c:yMode val="edge"/>
              <c:x val="2.9571939871152482E-2"/>
              <c:y val="0.17444210674433358"/>
            </c:manualLayout>
          </c:layout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4695040"/>
        <c:crossesAt val="-600"/>
        <c:crossBetween val="midCat"/>
        <c:majorUnit val="200"/>
        <c:minorUnit val="40"/>
      </c:valAx>
    </c:plotArea>
    <c:legend>
      <c:legendPos val="r"/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15"/>
        <c:delete val="1"/>
      </c:legendEntry>
      <c:legendEntry>
        <c:idx val="8"/>
        <c:delete val="1"/>
      </c:legendEntry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38849945586070073"/>
          <c:y val="3.5307017543859703E-2"/>
          <c:w val="0.53906376032264147"/>
          <c:h val="0.72774278215223098"/>
        </c:manualLayout>
      </c:layout>
      <c:scatterChart>
        <c:scatterStyle val="smoothMarker"/>
        <c:ser>
          <c:idx val="0"/>
          <c:order val="0"/>
          <c:tx>
            <c:v>aPTT Coagulation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Sheet1!$F$1:$F$363</c:f>
              <c:numCache>
                <c:formatCode>General</c:formatCode>
                <c:ptCount val="363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  <c:pt idx="4">
                  <c:v>14</c:v>
                </c:pt>
                <c:pt idx="5">
                  <c:v>19.5</c:v>
                </c:pt>
                <c:pt idx="6">
                  <c:v>25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43</c:v>
                </c:pt>
                <c:pt idx="11">
                  <c:v>46.5</c:v>
                </c:pt>
                <c:pt idx="12">
                  <c:v>50</c:v>
                </c:pt>
                <c:pt idx="13">
                  <c:v>54</c:v>
                </c:pt>
                <c:pt idx="14">
                  <c:v>57.5</c:v>
                </c:pt>
                <c:pt idx="15">
                  <c:v>61</c:v>
                </c:pt>
                <c:pt idx="16">
                  <c:v>66</c:v>
                </c:pt>
                <c:pt idx="17">
                  <c:v>68</c:v>
                </c:pt>
                <c:pt idx="18">
                  <c:v>70</c:v>
                </c:pt>
                <c:pt idx="19">
                  <c:v>74</c:v>
                </c:pt>
                <c:pt idx="20">
                  <c:v>76</c:v>
                </c:pt>
                <c:pt idx="21">
                  <c:v>78</c:v>
                </c:pt>
                <c:pt idx="22">
                  <c:v>90</c:v>
                </c:pt>
                <c:pt idx="23">
                  <c:v>30</c:v>
                </c:pt>
                <c:pt idx="24">
                  <c:v>-30</c:v>
                </c:pt>
                <c:pt idx="25">
                  <c:v>-123</c:v>
                </c:pt>
                <c:pt idx="26">
                  <c:v>-130</c:v>
                </c:pt>
                <c:pt idx="27">
                  <c:v>-137</c:v>
                </c:pt>
                <c:pt idx="28">
                  <c:v>-127</c:v>
                </c:pt>
                <c:pt idx="29">
                  <c:v>-124.5</c:v>
                </c:pt>
                <c:pt idx="30">
                  <c:v>-122</c:v>
                </c:pt>
                <c:pt idx="31">
                  <c:v>-131</c:v>
                </c:pt>
                <c:pt idx="32">
                  <c:v>-148</c:v>
                </c:pt>
                <c:pt idx="33">
                  <c:v>-165</c:v>
                </c:pt>
                <c:pt idx="34">
                  <c:v>-173</c:v>
                </c:pt>
                <c:pt idx="35">
                  <c:v>-179.5</c:v>
                </c:pt>
                <c:pt idx="36">
                  <c:v>-186</c:v>
                </c:pt>
                <c:pt idx="37">
                  <c:v>-191</c:v>
                </c:pt>
                <c:pt idx="38">
                  <c:v>-195</c:v>
                </c:pt>
                <c:pt idx="39">
                  <c:v>-199</c:v>
                </c:pt>
                <c:pt idx="40">
                  <c:v>-205</c:v>
                </c:pt>
                <c:pt idx="41">
                  <c:v>-205.5</c:v>
                </c:pt>
                <c:pt idx="42">
                  <c:v>-206</c:v>
                </c:pt>
                <c:pt idx="43">
                  <c:v>-208</c:v>
                </c:pt>
                <c:pt idx="44">
                  <c:v>-209.5</c:v>
                </c:pt>
                <c:pt idx="45">
                  <c:v>-211</c:v>
                </c:pt>
                <c:pt idx="46">
                  <c:v>-214</c:v>
                </c:pt>
                <c:pt idx="47">
                  <c:v>-214.5</c:v>
                </c:pt>
                <c:pt idx="48">
                  <c:v>-215</c:v>
                </c:pt>
                <c:pt idx="49">
                  <c:v>-217</c:v>
                </c:pt>
                <c:pt idx="50">
                  <c:v>-217.5</c:v>
                </c:pt>
                <c:pt idx="51">
                  <c:v>-218</c:v>
                </c:pt>
                <c:pt idx="52">
                  <c:v>-219</c:v>
                </c:pt>
                <c:pt idx="53">
                  <c:v>-219.5</c:v>
                </c:pt>
                <c:pt idx="54">
                  <c:v>-220</c:v>
                </c:pt>
                <c:pt idx="55">
                  <c:v>-221</c:v>
                </c:pt>
                <c:pt idx="56">
                  <c:v>-223</c:v>
                </c:pt>
                <c:pt idx="57">
                  <c:v>-225</c:v>
                </c:pt>
                <c:pt idx="58">
                  <c:v>-227</c:v>
                </c:pt>
                <c:pt idx="59">
                  <c:v>-229.5</c:v>
                </c:pt>
                <c:pt idx="60">
                  <c:v>-232</c:v>
                </c:pt>
                <c:pt idx="61">
                  <c:v>-235</c:v>
                </c:pt>
                <c:pt idx="62">
                  <c:v>-241</c:v>
                </c:pt>
                <c:pt idx="63">
                  <c:v>-247</c:v>
                </c:pt>
                <c:pt idx="64">
                  <c:v>-267</c:v>
                </c:pt>
                <c:pt idx="65">
                  <c:v>-274</c:v>
                </c:pt>
                <c:pt idx="66">
                  <c:v>-289.66666666666708</c:v>
                </c:pt>
                <c:pt idx="67">
                  <c:v>-303.16666666666708</c:v>
                </c:pt>
                <c:pt idx="68">
                  <c:v>-317.5</c:v>
                </c:pt>
                <c:pt idx="69">
                  <c:v>-354</c:v>
                </c:pt>
                <c:pt idx="70">
                  <c:v>-376</c:v>
                </c:pt>
                <c:pt idx="71">
                  <c:v>-418</c:v>
                </c:pt>
                <c:pt idx="72">
                  <c:v>-438</c:v>
                </c:pt>
                <c:pt idx="73">
                  <c:v>-475</c:v>
                </c:pt>
                <c:pt idx="74">
                  <c:v>-506</c:v>
                </c:pt>
                <c:pt idx="75">
                  <c:v>-520</c:v>
                </c:pt>
                <c:pt idx="76">
                  <c:v>-541</c:v>
                </c:pt>
                <c:pt idx="77">
                  <c:v>-550</c:v>
                </c:pt>
                <c:pt idx="78">
                  <c:v>-564</c:v>
                </c:pt>
                <c:pt idx="79">
                  <c:v>-569</c:v>
                </c:pt>
                <c:pt idx="80">
                  <c:v>-579</c:v>
                </c:pt>
                <c:pt idx="81">
                  <c:v>-585</c:v>
                </c:pt>
                <c:pt idx="82">
                  <c:v>-588</c:v>
                </c:pt>
                <c:pt idx="83">
                  <c:v>-593</c:v>
                </c:pt>
                <c:pt idx="84">
                  <c:v>-596</c:v>
                </c:pt>
                <c:pt idx="85">
                  <c:v>-598</c:v>
                </c:pt>
                <c:pt idx="86">
                  <c:v>-601</c:v>
                </c:pt>
                <c:pt idx="87">
                  <c:v>-603</c:v>
                </c:pt>
                <c:pt idx="88">
                  <c:v>-605</c:v>
                </c:pt>
                <c:pt idx="89">
                  <c:v>-607</c:v>
                </c:pt>
                <c:pt idx="90">
                  <c:v>-608</c:v>
                </c:pt>
                <c:pt idx="91">
                  <c:v>-610</c:v>
                </c:pt>
                <c:pt idx="92">
                  <c:v>-611</c:v>
                </c:pt>
                <c:pt idx="93">
                  <c:v>-613</c:v>
                </c:pt>
                <c:pt idx="94">
                  <c:v>-613</c:v>
                </c:pt>
                <c:pt idx="95">
                  <c:v>-613</c:v>
                </c:pt>
                <c:pt idx="96">
                  <c:v>-613</c:v>
                </c:pt>
                <c:pt idx="97">
                  <c:v>-613</c:v>
                </c:pt>
                <c:pt idx="98">
                  <c:v>-613</c:v>
                </c:pt>
                <c:pt idx="99">
                  <c:v>-613</c:v>
                </c:pt>
                <c:pt idx="100">
                  <c:v>-613</c:v>
                </c:pt>
                <c:pt idx="101">
                  <c:v>-613</c:v>
                </c:pt>
                <c:pt idx="102">
                  <c:v>-613</c:v>
                </c:pt>
                <c:pt idx="103">
                  <c:v>-613</c:v>
                </c:pt>
                <c:pt idx="104">
                  <c:v>-613</c:v>
                </c:pt>
                <c:pt idx="105">
                  <c:v>-613</c:v>
                </c:pt>
                <c:pt idx="106">
                  <c:v>-613</c:v>
                </c:pt>
                <c:pt idx="107">
                  <c:v>-613</c:v>
                </c:pt>
                <c:pt idx="108">
                  <c:v>-613</c:v>
                </c:pt>
                <c:pt idx="109">
                  <c:v>-613</c:v>
                </c:pt>
                <c:pt idx="110">
                  <c:v>-613</c:v>
                </c:pt>
                <c:pt idx="111">
                  <c:v>-613</c:v>
                </c:pt>
                <c:pt idx="112">
                  <c:v>-613</c:v>
                </c:pt>
                <c:pt idx="113">
                  <c:v>-613</c:v>
                </c:pt>
                <c:pt idx="114">
                  <c:v>-613</c:v>
                </c:pt>
                <c:pt idx="115">
                  <c:v>-613</c:v>
                </c:pt>
                <c:pt idx="116">
                  <c:v>-613</c:v>
                </c:pt>
                <c:pt idx="117">
                  <c:v>-613</c:v>
                </c:pt>
                <c:pt idx="118">
                  <c:v>-613</c:v>
                </c:pt>
                <c:pt idx="119">
                  <c:v>-613</c:v>
                </c:pt>
                <c:pt idx="120">
                  <c:v>-613</c:v>
                </c:pt>
                <c:pt idx="121">
                  <c:v>-613</c:v>
                </c:pt>
                <c:pt idx="122">
                  <c:v>-613</c:v>
                </c:pt>
                <c:pt idx="123">
                  <c:v>-613</c:v>
                </c:pt>
                <c:pt idx="124">
                  <c:v>-613</c:v>
                </c:pt>
                <c:pt idx="125">
                  <c:v>-613</c:v>
                </c:pt>
                <c:pt idx="126">
                  <c:v>-613</c:v>
                </c:pt>
                <c:pt idx="127">
                  <c:v>-613</c:v>
                </c:pt>
                <c:pt idx="128">
                  <c:v>-613</c:v>
                </c:pt>
                <c:pt idx="129">
                  <c:v>-613</c:v>
                </c:pt>
                <c:pt idx="130">
                  <c:v>-613</c:v>
                </c:pt>
                <c:pt idx="131">
                  <c:v>-613</c:v>
                </c:pt>
                <c:pt idx="132">
                  <c:v>-613</c:v>
                </c:pt>
                <c:pt idx="133">
                  <c:v>-641</c:v>
                </c:pt>
                <c:pt idx="134">
                  <c:v>-641</c:v>
                </c:pt>
                <c:pt idx="135">
                  <c:v>-641</c:v>
                </c:pt>
                <c:pt idx="136">
                  <c:v>-641</c:v>
                </c:pt>
                <c:pt idx="137">
                  <c:v>-641</c:v>
                </c:pt>
                <c:pt idx="138">
                  <c:v>-641</c:v>
                </c:pt>
                <c:pt idx="139">
                  <c:v>-643</c:v>
                </c:pt>
                <c:pt idx="140">
                  <c:v>-643</c:v>
                </c:pt>
                <c:pt idx="141">
                  <c:v>-643</c:v>
                </c:pt>
                <c:pt idx="142">
                  <c:v>-643</c:v>
                </c:pt>
                <c:pt idx="143">
                  <c:v>-643</c:v>
                </c:pt>
                <c:pt idx="144">
                  <c:v>-643</c:v>
                </c:pt>
                <c:pt idx="145">
                  <c:v>-645</c:v>
                </c:pt>
                <c:pt idx="146">
                  <c:v>-645</c:v>
                </c:pt>
                <c:pt idx="147">
                  <c:v>-645</c:v>
                </c:pt>
                <c:pt idx="148">
                  <c:v>-645</c:v>
                </c:pt>
                <c:pt idx="149">
                  <c:v>-645</c:v>
                </c:pt>
                <c:pt idx="150">
                  <c:v>-646</c:v>
                </c:pt>
                <c:pt idx="151">
                  <c:v>-646</c:v>
                </c:pt>
                <c:pt idx="152">
                  <c:v>-646.5</c:v>
                </c:pt>
                <c:pt idx="153">
                  <c:v>-647</c:v>
                </c:pt>
                <c:pt idx="154">
                  <c:v>-647</c:v>
                </c:pt>
                <c:pt idx="155">
                  <c:v>-647</c:v>
                </c:pt>
                <c:pt idx="156">
                  <c:v>-647</c:v>
                </c:pt>
                <c:pt idx="157">
                  <c:v>-648</c:v>
                </c:pt>
                <c:pt idx="158">
                  <c:v>-649</c:v>
                </c:pt>
                <c:pt idx="159">
                  <c:v>-649</c:v>
                </c:pt>
                <c:pt idx="160">
                  <c:v>-649</c:v>
                </c:pt>
                <c:pt idx="161">
                  <c:v>-649</c:v>
                </c:pt>
                <c:pt idx="162">
                  <c:v>-649</c:v>
                </c:pt>
                <c:pt idx="163">
                  <c:v>-649</c:v>
                </c:pt>
                <c:pt idx="164">
                  <c:v>-649</c:v>
                </c:pt>
                <c:pt idx="165">
                  <c:v>-651</c:v>
                </c:pt>
                <c:pt idx="166">
                  <c:v>-651</c:v>
                </c:pt>
                <c:pt idx="167">
                  <c:v>-651</c:v>
                </c:pt>
                <c:pt idx="168">
                  <c:v>-651</c:v>
                </c:pt>
                <c:pt idx="169">
                  <c:v>-651</c:v>
                </c:pt>
                <c:pt idx="170">
                  <c:v>-651</c:v>
                </c:pt>
                <c:pt idx="171">
                  <c:v>-651</c:v>
                </c:pt>
                <c:pt idx="172">
                  <c:v>-651</c:v>
                </c:pt>
                <c:pt idx="173">
                  <c:v>-652</c:v>
                </c:pt>
                <c:pt idx="174">
                  <c:v>-653</c:v>
                </c:pt>
                <c:pt idx="175">
                  <c:v>-653</c:v>
                </c:pt>
                <c:pt idx="176">
                  <c:v>-653</c:v>
                </c:pt>
                <c:pt idx="177">
                  <c:v>-653</c:v>
                </c:pt>
                <c:pt idx="178">
                  <c:v>-653</c:v>
                </c:pt>
                <c:pt idx="179">
                  <c:v>-653</c:v>
                </c:pt>
                <c:pt idx="180">
                  <c:v>-653</c:v>
                </c:pt>
                <c:pt idx="181">
                  <c:v>-653</c:v>
                </c:pt>
                <c:pt idx="182">
                  <c:v>-654</c:v>
                </c:pt>
                <c:pt idx="183">
                  <c:v>-654</c:v>
                </c:pt>
                <c:pt idx="184">
                  <c:v>-654</c:v>
                </c:pt>
                <c:pt idx="185">
                  <c:v>-655</c:v>
                </c:pt>
                <c:pt idx="186">
                  <c:v>-655</c:v>
                </c:pt>
                <c:pt idx="187">
                  <c:v>-655</c:v>
                </c:pt>
                <c:pt idx="188">
                  <c:v>-655</c:v>
                </c:pt>
                <c:pt idx="189">
                  <c:v>-655</c:v>
                </c:pt>
                <c:pt idx="190">
                  <c:v>-655</c:v>
                </c:pt>
                <c:pt idx="191">
                  <c:v>-655</c:v>
                </c:pt>
                <c:pt idx="192">
                  <c:v>-656</c:v>
                </c:pt>
                <c:pt idx="193">
                  <c:v>-656</c:v>
                </c:pt>
                <c:pt idx="194">
                  <c:v>-657</c:v>
                </c:pt>
                <c:pt idx="195">
                  <c:v>-657</c:v>
                </c:pt>
                <c:pt idx="196">
                  <c:v>-657</c:v>
                </c:pt>
                <c:pt idx="197">
                  <c:v>-657</c:v>
                </c:pt>
                <c:pt idx="198">
                  <c:v>-657</c:v>
                </c:pt>
                <c:pt idx="199">
                  <c:v>-657</c:v>
                </c:pt>
                <c:pt idx="200">
                  <c:v>-657</c:v>
                </c:pt>
                <c:pt idx="201">
                  <c:v>-657</c:v>
                </c:pt>
                <c:pt idx="202">
                  <c:v>-658</c:v>
                </c:pt>
                <c:pt idx="203">
                  <c:v>-658</c:v>
                </c:pt>
                <c:pt idx="204">
                  <c:v>-659</c:v>
                </c:pt>
                <c:pt idx="205">
                  <c:v>-658</c:v>
                </c:pt>
                <c:pt idx="206">
                  <c:v>-659</c:v>
                </c:pt>
                <c:pt idx="207">
                  <c:v>-659</c:v>
                </c:pt>
                <c:pt idx="208">
                  <c:v>-659</c:v>
                </c:pt>
                <c:pt idx="209">
                  <c:v>-659</c:v>
                </c:pt>
                <c:pt idx="210">
                  <c:v>-659</c:v>
                </c:pt>
                <c:pt idx="211">
                  <c:v>-659</c:v>
                </c:pt>
                <c:pt idx="212">
                  <c:v>-659</c:v>
                </c:pt>
                <c:pt idx="213">
                  <c:v>-660</c:v>
                </c:pt>
                <c:pt idx="214">
                  <c:v>-660</c:v>
                </c:pt>
                <c:pt idx="215">
                  <c:v>-661</c:v>
                </c:pt>
                <c:pt idx="216">
                  <c:v>-661</c:v>
                </c:pt>
                <c:pt idx="217">
                  <c:v>-661</c:v>
                </c:pt>
                <c:pt idx="218">
                  <c:v>-661</c:v>
                </c:pt>
                <c:pt idx="219">
                  <c:v>-661</c:v>
                </c:pt>
                <c:pt idx="220">
                  <c:v>-661</c:v>
                </c:pt>
                <c:pt idx="221">
                  <c:v>-661</c:v>
                </c:pt>
                <c:pt idx="222">
                  <c:v>-662</c:v>
                </c:pt>
                <c:pt idx="223">
                  <c:v>-662</c:v>
                </c:pt>
                <c:pt idx="224">
                  <c:v>-662</c:v>
                </c:pt>
                <c:pt idx="225">
                  <c:v>-663</c:v>
                </c:pt>
                <c:pt idx="226">
                  <c:v>-662</c:v>
                </c:pt>
                <c:pt idx="227">
                  <c:v>-663</c:v>
                </c:pt>
                <c:pt idx="228">
                  <c:v>-663</c:v>
                </c:pt>
                <c:pt idx="229">
                  <c:v>-663</c:v>
                </c:pt>
                <c:pt idx="230">
                  <c:v>-663</c:v>
                </c:pt>
                <c:pt idx="231">
                  <c:v>-663</c:v>
                </c:pt>
                <c:pt idx="232">
                  <c:v>-663</c:v>
                </c:pt>
                <c:pt idx="233">
                  <c:v>-663</c:v>
                </c:pt>
                <c:pt idx="234">
                  <c:v>-663</c:v>
                </c:pt>
                <c:pt idx="235">
                  <c:v>-663</c:v>
                </c:pt>
                <c:pt idx="236">
                  <c:v>-663.5</c:v>
                </c:pt>
                <c:pt idx="237">
                  <c:v>-664</c:v>
                </c:pt>
                <c:pt idx="238">
                  <c:v>-663</c:v>
                </c:pt>
                <c:pt idx="239">
                  <c:v>-664</c:v>
                </c:pt>
                <c:pt idx="240">
                  <c:v>-665</c:v>
                </c:pt>
                <c:pt idx="241">
                  <c:v>-665</c:v>
                </c:pt>
                <c:pt idx="242">
                  <c:v>-665</c:v>
                </c:pt>
                <c:pt idx="243">
                  <c:v>-665</c:v>
                </c:pt>
                <c:pt idx="244">
                  <c:v>-665</c:v>
                </c:pt>
                <c:pt idx="245">
                  <c:v>-665</c:v>
                </c:pt>
                <c:pt idx="246">
                  <c:v>-665</c:v>
                </c:pt>
                <c:pt idx="247">
                  <c:v>-665</c:v>
                </c:pt>
                <c:pt idx="248">
                  <c:v>-665</c:v>
                </c:pt>
                <c:pt idx="249">
                  <c:v>-665</c:v>
                </c:pt>
                <c:pt idx="250">
                  <c:v>-665</c:v>
                </c:pt>
                <c:pt idx="251">
                  <c:v>-665</c:v>
                </c:pt>
                <c:pt idx="252">
                  <c:v>-665</c:v>
                </c:pt>
                <c:pt idx="253">
                  <c:v>-665.5</c:v>
                </c:pt>
                <c:pt idx="254">
                  <c:v>-666</c:v>
                </c:pt>
                <c:pt idx="255">
                  <c:v>-666</c:v>
                </c:pt>
                <c:pt idx="256">
                  <c:v>-667</c:v>
                </c:pt>
                <c:pt idx="257">
                  <c:v>-666</c:v>
                </c:pt>
                <c:pt idx="258">
                  <c:v>-667</c:v>
                </c:pt>
                <c:pt idx="259">
                  <c:v>-667</c:v>
                </c:pt>
                <c:pt idx="260">
                  <c:v>-667</c:v>
                </c:pt>
                <c:pt idx="261">
                  <c:v>-667</c:v>
                </c:pt>
                <c:pt idx="262">
                  <c:v>-667</c:v>
                </c:pt>
                <c:pt idx="263">
                  <c:v>-667</c:v>
                </c:pt>
                <c:pt idx="264">
                  <c:v>-667</c:v>
                </c:pt>
                <c:pt idx="265">
                  <c:v>-667</c:v>
                </c:pt>
                <c:pt idx="266">
                  <c:v>-667</c:v>
                </c:pt>
                <c:pt idx="267">
                  <c:v>-667</c:v>
                </c:pt>
                <c:pt idx="268">
                  <c:v>-667</c:v>
                </c:pt>
                <c:pt idx="269">
                  <c:v>-667</c:v>
                </c:pt>
                <c:pt idx="270">
                  <c:v>-667</c:v>
                </c:pt>
                <c:pt idx="271">
                  <c:v>-667</c:v>
                </c:pt>
                <c:pt idx="272">
                  <c:v>-668</c:v>
                </c:pt>
                <c:pt idx="273">
                  <c:v>-667</c:v>
                </c:pt>
                <c:pt idx="274">
                  <c:v>-669</c:v>
                </c:pt>
                <c:pt idx="275">
                  <c:v>-669</c:v>
                </c:pt>
                <c:pt idx="276">
                  <c:v>-668</c:v>
                </c:pt>
                <c:pt idx="277">
                  <c:v>-669</c:v>
                </c:pt>
                <c:pt idx="278">
                  <c:v>-669</c:v>
                </c:pt>
                <c:pt idx="279">
                  <c:v>-669</c:v>
                </c:pt>
                <c:pt idx="280">
                  <c:v>-669</c:v>
                </c:pt>
                <c:pt idx="281">
                  <c:v>-669</c:v>
                </c:pt>
                <c:pt idx="282">
                  <c:v>-669</c:v>
                </c:pt>
                <c:pt idx="283">
                  <c:v>-669</c:v>
                </c:pt>
                <c:pt idx="284">
                  <c:v>-669</c:v>
                </c:pt>
                <c:pt idx="285">
                  <c:v>-669</c:v>
                </c:pt>
                <c:pt idx="286">
                  <c:v>-669</c:v>
                </c:pt>
                <c:pt idx="287">
                  <c:v>-669</c:v>
                </c:pt>
                <c:pt idx="288">
                  <c:v>-669</c:v>
                </c:pt>
                <c:pt idx="289">
                  <c:v>-669</c:v>
                </c:pt>
                <c:pt idx="290">
                  <c:v>-669</c:v>
                </c:pt>
                <c:pt idx="291">
                  <c:v>-670</c:v>
                </c:pt>
                <c:pt idx="292">
                  <c:v>-670</c:v>
                </c:pt>
                <c:pt idx="293">
                  <c:v>-670</c:v>
                </c:pt>
                <c:pt idx="294">
                  <c:v>-670</c:v>
                </c:pt>
                <c:pt idx="295">
                  <c:v>-671</c:v>
                </c:pt>
                <c:pt idx="296">
                  <c:v>-670.5</c:v>
                </c:pt>
                <c:pt idx="297">
                  <c:v>-670</c:v>
                </c:pt>
                <c:pt idx="298">
                  <c:v>-671</c:v>
                </c:pt>
                <c:pt idx="299">
                  <c:v>-671</c:v>
                </c:pt>
                <c:pt idx="300">
                  <c:v>-671</c:v>
                </c:pt>
                <c:pt idx="301">
                  <c:v>-671</c:v>
                </c:pt>
                <c:pt idx="302">
                  <c:v>-671</c:v>
                </c:pt>
                <c:pt idx="303">
                  <c:v>-671</c:v>
                </c:pt>
                <c:pt idx="304">
                  <c:v>-671</c:v>
                </c:pt>
                <c:pt idx="305">
                  <c:v>-671</c:v>
                </c:pt>
                <c:pt idx="306">
                  <c:v>-671</c:v>
                </c:pt>
                <c:pt idx="307">
                  <c:v>-671</c:v>
                </c:pt>
                <c:pt idx="308">
                  <c:v>-671</c:v>
                </c:pt>
                <c:pt idx="309">
                  <c:v>-671</c:v>
                </c:pt>
                <c:pt idx="310">
                  <c:v>-671</c:v>
                </c:pt>
                <c:pt idx="311">
                  <c:v>-671</c:v>
                </c:pt>
                <c:pt idx="312">
                  <c:v>-671</c:v>
                </c:pt>
                <c:pt idx="313">
                  <c:v>-671</c:v>
                </c:pt>
                <c:pt idx="314">
                  <c:v>-671</c:v>
                </c:pt>
                <c:pt idx="315">
                  <c:v>-671</c:v>
                </c:pt>
                <c:pt idx="316">
                  <c:v>-671</c:v>
                </c:pt>
                <c:pt idx="317">
                  <c:v>-671</c:v>
                </c:pt>
                <c:pt idx="318">
                  <c:v>-671</c:v>
                </c:pt>
                <c:pt idx="319">
                  <c:v>-671</c:v>
                </c:pt>
                <c:pt idx="320">
                  <c:v>-671</c:v>
                </c:pt>
                <c:pt idx="321">
                  <c:v>-671</c:v>
                </c:pt>
                <c:pt idx="322">
                  <c:v>-671.5</c:v>
                </c:pt>
                <c:pt idx="323">
                  <c:v>-672</c:v>
                </c:pt>
                <c:pt idx="324">
                  <c:v>-672</c:v>
                </c:pt>
                <c:pt idx="325">
                  <c:v>-672</c:v>
                </c:pt>
                <c:pt idx="326">
                  <c:v>-672</c:v>
                </c:pt>
                <c:pt idx="327">
                  <c:v>-672</c:v>
                </c:pt>
                <c:pt idx="328">
                  <c:v>-672</c:v>
                </c:pt>
                <c:pt idx="329">
                  <c:v>-672</c:v>
                </c:pt>
                <c:pt idx="330">
                  <c:v>-673</c:v>
                </c:pt>
                <c:pt idx="331">
                  <c:v>-673</c:v>
                </c:pt>
                <c:pt idx="332">
                  <c:v>-673</c:v>
                </c:pt>
                <c:pt idx="333">
                  <c:v>-673</c:v>
                </c:pt>
                <c:pt idx="334">
                  <c:v>-673</c:v>
                </c:pt>
                <c:pt idx="335">
                  <c:v>-673</c:v>
                </c:pt>
                <c:pt idx="336">
                  <c:v>-673</c:v>
                </c:pt>
                <c:pt idx="337">
                  <c:v>-673</c:v>
                </c:pt>
                <c:pt idx="338">
                  <c:v>-673</c:v>
                </c:pt>
                <c:pt idx="339">
                  <c:v>-673</c:v>
                </c:pt>
                <c:pt idx="340">
                  <c:v>-673</c:v>
                </c:pt>
                <c:pt idx="341">
                  <c:v>-673</c:v>
                </c:pt>
                <c:pt idx="342">
                  <c:v>-673</c:v>
                </c:pt>
                <c:pt idx="343">
                  <c:v>-673</c:v>
                </c:pt>
                <c:pt idx="344">
                  <c:v>-673</c:v>
                </c:pt>
                <c:pt idx="345">
                  <c:v>-673</c:v>
                </c:pt>
                <c:pt idx="346">
                  <c:v>-673</c:v>
                </c:pt>
                <c:pt idx="347">
                  <c:v>-673</c:v>
                </c:pt>
                <c:pt idx="348">
                  <c:v>-674</c:v>
                </c:pt>
                <c:pt idx="349">
                  <c:v>-674</c:v>
                </c:pt>
                <c:pt idx="350">
                  <c:v>-674</c:v>
                </c:pt>
                <c:pt idx="351">
                  <c:v>-675</c:v>
                </c:pt>
                <c:pt idx="352">
                  <c:v>-674</c:v>
                </c:pt>
                <c:pt idx="353">
                  <c:v>-675</c:v>
                </c:pt>
                <c:pt idx="354">
                  <c:v>-674</c:v>
                </c:pt>
                <c:pt idx="355">
                  <c:v>-675</c:v>
                </c:pt>
                <c:pt idx="356">
                  <c:v>-675</c:v>
                </c:pt>
                <c:pt idx="357">
                  <c:v>-675</c:v>
                </c:pt>
                <c:pt idx="358">
                  <c:v>-675</c:v>
                </c:pt>
                <c:pt idx="359">
                  <c:v>-675</c:v>
                </c:pt>
                <c:pt idx="360">
                  <c:v>-675</c:v>
                </c:pt>
                <c:pt idx="361">
                  <c:v>-675</c:v>
                </c:pt>
                <c:pt idx="362">
                  <c:v>-675</c:v>
                </c:pt>
              </c:numCache>
            </c:numRef>
          </c:yVal>
          <c:smooth val="1"/>
        </c:ser>
        <c:ser>
          <c:idx val="7"/>
          <c:order val="1"/>
          <c:tx>
            <c:v>aPTT Coagulation Damping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Sheet1!$G$1:$G$363</c:f>
              <c:numCache>
                <c:formatCode>General</c:formatCode>
                <c:ptCount val="363"/>
                <c:pt idx="0">
                  <c:v>0</c:v>
                </c:pt>
                <c:pt idx="1">
                  <c:v>-12.31</c:v>
                </c:pt>
                <c:pt idx="2">
                  <c:v>0</c:v>
                </c:pt>
                <c:pt idx="3">
                  <c:v>-25.39</c:v>
                </c:pt>
                <c:pt idx="4">
                  <c:v>-33.090000000000003</c:v>
                </c:pt>
                <c:pt idx="5">
                  <c:v>-36.93</c:v>
                </c:pt>
                <c:pt idx="6">
                  <c:v>-40.78</c:v>
                </c:pt>
                <c:pt idx="7">
                  <c:v>-46.17</c:v>
                </c:pt>
                <c:pt idx="8">
                  <c:v>-48.47</c:v>
                </c:pt>
                <c:pt idx="9">
                  <c:v>-50.78</c:v>
                </c:pt>
                <c:pt idx="10">
                  <c:v>-53.86</c:v>
                </c:pt>
                <c:pt idx="11">
                  <c:v>-57.7</c:v>
                </c:pt>
                <c:pt idx="12">
                  <c:v>-61.55</c:v>
                </c:pt>
                <c:pt idx="13">
                  <c:v>-69.239999999999995</c:v>
                </c:pt>
                <c:pt idx="14">
                  <c:v>-69.239999999999995</c:v>
                </c:pt>
                <c:pt idx="15">
                  <c:v>-69.239999999999995</c:v>
                </c:pt>
                <c:pt idx="16">
                  <c:v>-71.55</c:v>
                </c:pt>
                <c:pt idx="17">
                  <c:v>-71.55</c:v>
                </c:pt>
                <c:pt idx="18">
                  <c:v>-71.55</c:v>
                </c:pt>
                <c:pt idx="19">
                  <c:v>-73.849999999999994</c:v>
                </c:pt>
                <c:pt idx="20">
                  <c:v>-75.39</c:v>
                </c:pt>
                <c:pt idx="21">
                  <c:v>-76.930000000000007</c:v>
                </c:pt>
                <c:pt idx="22">
                  <c:v>-50.78</c:v>
                </c:pt>
                <c:pt idx="23">
                  <c:v>-20</c:v>
                </c:pt>
                <c:pt idx="24">
                  <c:v>10.77</c:v>
                </c:pt>
                <c:pt idx="25">
                  <c:v>46.18</c:v>
                </c:pt>
                <c:pt idx="26">
                  <c:v>47.720000000000013</c:v>
                </c:pt>
                <c:pt idx="27">
                  <c:v>49.260000000000012</c:v>
                </c:pt>
                <c:pt idx="28">
                  <c:v>28.47</c:v>
                </c:pt>
                <c:pt idx="29">
                  <c:v>25.779999999999987</c:v>
                </c:pt>
                <c:pt idx="30">
                  <c:v>23.09</c:v>
                </c:pt>
                <c:pt idx="31">
                  <c:v>26.17</c:v>
                </c:pt>
                <c:pt idx="32">
                  <c:v>28.47</c:v>
                </c:pt>
                <c:pt idx="33">
                  <c:v>30.779999999999987</c:v>
                </c:pt>
                <c:pt idx="34">
                  <c:v>30.779999999999987</c:v>
                </c:pt>
                <c:pt idx="35">
                  <c:v>32.32</c:v>
                </c:pt>
                <c:pt idx="36">
                  <c:v>33.86</c:v>
                </c:pt>
                <c:pt idx="37">
                  <c:v>33.86</c:v>
                </c:pt>
                <c:pt idx="38">
                  <c:v>32.32</c:v>
                </c:pt>
                <c:pt idx="39">
                  <c:v>30.779999999999987</c:v>
                </c:pt>
                <c:pt idx="40">
                  <c:v>38.480000000000004</c:v>
                </c:pt>
                <c:pt idx="41">
                  <c:v>38.480000000000004</c:v>
                </c:pt>
                <c:pt idx="42">
                  <c:v>38.480000000000004</c:v>
                </c:pt>
                <c:pt idx="43">
                  <c:v>36.17</c:v>
                </c:pt>
                <c:pt idx="44">
                  <c:v>35.020000000000003</c:v>
                </c:pt>
                <c:pt idx="45">
                  <c:v>33.86</c:v>
                </c:pt>
                <c:pt idx="46">
                  <c:v>33.86</c:v>
                </c:pt>
                <c:pt idx="47">
                  <c:v>32.32</c:v>
                </c:pt>
                <c:pt idx="48">
                  <c:v>30.779999999999987</c:v>
                </c:pt>
                <c:pt idx="49">
                  <c:v>41.56</c:v>
                </c:pt>
                <c:pt idx="50">
                  <c:v>43.87</c:v>
                </c:pt>
                <c:pt idx="51">
                  <c:v>46.18</c:v>
                </c:pt>
                <c:pt idx="52">
                  <c:v>43.87</c:v>
                </c:pt>
                <c:pt idx="53">
                  <c:v>47.720000000000013</c:v>
                </c:pt>
                <c:pt idx="54">
                  <c:v>51.57</c:v>
                </c:pt>
                <c:pt idx="55">
                  <c:v>46.18</c:v>
                </c:pt>
                <c:pt idx="56">
                  <c:v>52.730000000000011</c:v>
                </c:pt>
                <c:pt idx="57">
                  <c:v>59.27</c:v>
                </c:pt>
                <c:pt idx="58">
                  <c:v>59.27</c:v>
                </c:pt>
                <c:pt idx="59">
                  <c:v>59.27</c:v>
                </c:pt>
                <c:pt idx="60">
                  <c:v>59.27</c:v>
                </c:pt>
                <c:pt idx="61">
                  <c:v>61.58</c:v>
                </c:pt>
                <c:pt idx="62">
                  <c:v>70.819999999999993</c:v>
                </c:pt>
                <c:pt idx="63">
                  <c:v>80.06</c:v>
                </c:pt>
                <c:pt idx="64">
                  <c:v>95.460000000000022</c:v>
                </c:pt>
                <c:pt idx="65">
                  <c:v>109.32</c:v>
                </c:pt>
                <c:pt idx="66">
                  <c:v>123.17999999999998</c:v>
                </c:pt>
                <c:pt idx="67">
                  <c:v>123.17999999999998</c:v>
                </c:pt>
                <c:pt idx="68">
                  <c:v>165.56</c:v>
                </c:pt>
                <c:pt idx="69">
                  <c:v>207.93</c:v>
                </c:pt>
                <c:pt idx="70">
                  <c:v>249.55</c:v>
                </c:pt>
                <c:pt idx="71">
                  <c:v>288.08999999999969</c:v>
                </c:pt>
                <c:pt idx="72">
                  <c:v>328.95</c:v>
                </c:pt>
                <c:pt idx="73">
                  <c:v>357.46999999999969</c:v>
                </c:pt>
                <c:pt idx="74">
                  <c:v>400.65000000000032</c:v>
                </c:pt>
                <c:pt idx="75">
                  <c:v>413.76</c:v>
                </c:pt>
                <c:pt idx="76">
                  <c:v>442.28999999999894</c:v>
                </c:pt>
                <c:pt idx="77">
                  <c:v>446.91999999999899</c:v>
                </c:pt>
                <c:pt idx="78">
                  <c:v>454.63</c:v>
                </c:pt>
                <c:pt idx="79">
                  <c:v>473.13</c:v>
                </c:pt>
                <c:pt idx="80">
                  <c:v>477.76</c:v>
                </c:pt>
                <c:pt idx="81">
                  <c:v>477.76</c:v>
                </c:pt>
                <c:pt idx="82">
                  <c:v>477.76</c:v>
                </c:pt>
                <c:pt idx="83">
                  <c:v>477.76</c:v>
                </c:pt>
                <c:pt idx="84">
                  <c:v>477.76</c:v>
                </c:pt>
                <c:pt idx="85">
                  <c:v>475.45</c:v>
                </c:pt>
                <c:pt idx="86">
                  <c:v>473.13</c:v>
                </c:pt>
                <c:pt idx="87">
                  <c:v>475.45</c:v>
                </c:pt>
                <c:pt idx="88">
                  <c:v>477.76</c:v>
                </c:pt>
                <c:pt idx="89">
                  <c:v>477.76</c:v>
                </c:pt>
                <c:pt idx="90">
                  <c:v>480.85</c:v>
                </c:pt>
                <c:pt idx="91">
                  <c:v>480.85</c:v>
                </c:pt>
                <c:pt idx="92">
                  <c:v>485.46999999999969</c:v>
                </c:pt>
                <c:pt idx="93">
                  <c:v>488.56</c:v>
                </c:pt>
                <c:pt idx="94">
                  <c:v>488.56</c:v>
                </c:pt>
                <c:pt idx="95">
                  <c:v>485.46999999999969</c:v>
                </c:pt>
                <c:pt idx="96">
                  <c:v>490.87</c:v>
                </c:pt>
                <c:pt idx="97">
                  <c:v>488.56</c:v>
                </c:pt>
                <c:pt idx="98">
                  <c:v>477.76</c:v>
                </c:pt>
                <c:pt idx="99">
                  <c:v>485.46999999999969</c:v>
                </c:pt>
                <c:pt idx="100">
                  <c:v>485.46999999999969</c:v>
                </c:pt>
                <c:pt idx="101">
                  <c:v>485.46999999999969</c:v>
                </c:pt>
                <c:pt idx="102">
                  <c:v>485.46999999999969</c:v>
                </c:pt>
                <c:pt idx="103">
                  <c:v>485.46999999999969</c:v>
                </c:pt>
                <c:pt idx="104">
                  <c:v>485.46999999999969</c:v>
                </c:pt>
                <c:pt idx="105">
                  <c:v>490.87</c:v>
                </c:pt>
                <c:pt idx="106">
                  <c:v>493.18</c:v>
                </c:pt>
                <c:pt idx="107">
                  <c:v>498.58</c:v>
                </c:pt>
                <c:pt idx="108">
                  <c:v>498.58</c:v>
                </c:pt>
                <c:pt idx="109">
                  <c:v>496.27</c:v>
                </c:pt>
                <c:pt idx="110">
                  <c:v>500.9</c:v>
                </c:pt>
                <c:pt idx="111">
                  <c:v>500.9</c:v>
                </c:pt>
                <c:pt idx="112">
                  <c:v>508.61</c:v>
                </c:pt>
                <c:pt idx="113">
                  <c:v>508.61</c:v>
                </c:pt>
                <c:pt idx="114">
                  <c:v>508.61</c:v>
                </c:pt>
                <c:pt idx="115">
                  <c:v>508.61</c:v>
                </c:pt>
                <c:pt idx="116">
                  <c:v>508.61</c:v>
                </c:pt>
                <c:pt idx="117">
                  <c:v>511.69</c:v>
                </c:pt>
                <c:pt idx="118">
                  <c:v>516.31999999999948</c:v>
                </c:pt>
                <c:pt idx="119">
                  <c:v>516.31999999999948</c:v>
                </c:pt>
                <c:pt idx="120">
                  <c:v>516.31999999999948</c:v>
                </c:pt>
                <c:pt idx="121">
                  <c:v>511.69</c:v>
                </c:pt>
                <c:pt idx="122">
                  <c:v>516.31999999999948</c:v>
                </c:pt>
                <c:pt idx="123">
                  <c:v>519.4</c:v>
                </c:pt>
                <c:pt idx="124">
                  <c:v>516.31999999999948</c:v>
                </c:pt>
                <c:pt idx="125">
                  <c:v>516.31999999999948</c:v>
                </c:pt>
                <c:pt idx="126">
                  <c:v>511.69</c:v>
                </c:pt>
                <c:pt idx="127">
                  <c:v>508.61</c:v>
                </c:pt>
                <c:pt idx="128">
                  <c:v>516.31999999999948</c:v>
                </c:pt>
                <c:pt idx="129">
                  <c:v>516.31999999999948</c:v>
                </c:pt>
                <c:pt idx="130">
                  <c:v>514</c:v>
                </c:pt>
                <c:pt idx="131">
                  <c:v>514</c:v>
                </c:pt>
                <c:pt idx="132">
                  <c:v>514</c:v>
                </c:pt>
                <c:pt idx="133">
                  <c:v>516.31999999999948</c:v>
                </c:pt>
                <c:pt idx="134">
                  <c:v>516.31999999999948</c:v>
                </c:pt>
                <c:pt idx="135">
                  <c:v>516.31999999999948</c:v>
                </c:pt>
                <c:pt idx="136">
                  <c:v>516.31999999999948</c:v>
                </c:pt>
                <c:pt idx="137">
                  <c:v>521.72</c:v>
                </c:pt>
                <c:pt idx="138">
                  <c:v>519.4</c:v>
                </c:pt>
                <c:pt idx="139">
                  <c:v>521.72</c:v>
                </c:pt>
                <c:pt idx="140">
                  <c:v>521.72</c:v>
                </c:pt>
                <c:pt idx="141">
                  <c:v>519.4</c:v>
                </c:pt>
                <c:pt idx="142">
                  <c:v>516.31999999999948</c:v>
                </c:pt>
                <c:pt idx="143">
                  <c:v>515.16</c:v>
                </c:pt>
                <c:pt idx="144">
                  <c:v>514</c:v>
                </c:pt>
                <c:pt idx="145">
                  <c:v>516.31999999999948</c:v>
                </c:pt>
                <c:pt idx="146">
                  <c:v>516.31999999999948</c:v>
                </c:pt>
                <c:pt idx="147">
                  <c:v>516.31999999999948</c:v>
                </c:pt>
                <c:pt idx="148">
                  <c:v>514</c:v>
                </c:pt>
                <c:pt idx="149">
                  <c:v>511.69</c:v>
                </c:pt>
                <c:pt idx="150">
                  <c:v>508.61</c:v>
                </c:pt>
                <c:pt idx="151">
                  <c:v>508.61</c:v>
                </c:pt>
                <c:pt idx="152">
                  <c:v>508.61</c:v>
                </c:pt>
                <c:pt idx="153">
                  <c:v>508.61</c:v>
                </c:pt>
                <c:pt idx="154">
                  <c:v>508.61</c:v>
                </c:pt>
                <c:pt idx="155">
                  <c:v>508.61</c:v>
                </c:pt>
                <c:pt idx="156">
                  <c:v>508.61</c:v>
                </c:pt>
                <c:pt idx="157">
                  <c:v>508.61</c:v>
                </c:pt>
                <c:pt idx="158">
                  <c:v>508.61</c:v>
                </c:pt>
                <c:pt idx="159">
                  <c:v>516.31999999999948</c:v>
                </c:pt>
                <c:pt idx="160">
                  <c:v>516.31999999999948</c:v>
                </c:pt>
                <c:pt idx="161">
                  <c:v>516.31999999999948</c:v>
                </c:pt>
                <c:pt idx="162">
                  <c:v>519.4</c:v>
                </c:pt>
                <c:pt idx="163">
                  <c:v>524.03</c:v>
                </c:pt>
                <c:pt idx="164">
                  <c:v>521.72</c:v>
                </c:pt>
                <c:pt idx="165">
                  <c:v>521.72</c:v>
                </c:pt>
                <c:pt idx="166">
                  <c:v>524.03</c:v>
                </c:pt>
                <c:pt idx="167">
                  <c:v>524.03</c:v>
                </c:pt>
                <c:pt idx="168">
                  <c:v>527.11</c:v>
                </c:pt>
                <c:pt idx="169">
                  <c:v>527.11</c:v>
                </c:pt>
                <c:pt idx="170">
                  <c:v>527.11</c:v>
                </c:pt>
                <c:pt idx="171">
                  <c:v>524.03</c:v>
                </c:pt>
                <c:pt idx="172">
                  <c:v>514</c:v>
                </c:pt>
                <c:pt idx="173">
                  <c:v>514</c:v>
                </c:pt>
                <c:pt idx="174">
                  <c:v>508.61</c:v>
                </c:pt>
                <c:pt idx="175">
                  <c:v>514</c:v>
                </c:pt>
                <c:pt idx="176">
                  <c:v>514</c:v>
                </c:pt>
                <c:pt idx="177">
                  <c:v>511.69</c:v>
                </c:pt>
                <c:pt idx="178">
                  <c:v>510.15000000000032</c:v>
                </c:pt>
                <c:pt idx="179">
                  <c:v>508.61</c:v>
                </c:pt>
                <c:pt idx="180">
                  <c:v>508.61</c:v>
                </c:pt>
                <c:pt idx="181">
                  <c:v>508.61</c:v>
                </c:pt>
                <c:pt idx="182">
                  <c:v>511.69</c:v>
                </c:pt>
                <c:pt idx="183">
                  <c:v>508.61</c:v>
                </c:pt>
                <c:pt idx="184">
                  <c:v>508.61</c:v>
                </c:pt>
                <c:pt idx="185">
                  <c:v>508.61</c:v>
                </c:pt>
                <c:pt idx="186">
                  <c:v>508.61</c:v>
                </c:pt>
                <c:pt idx="187">
                  <c:v>508.61</c:v>
                </c:pt>
                <c:pt idx="188">
                  <c:v>508.61</c:v>
                </c:pt>
                <c:pt idx="189">
                  <c:v>508.61</c:v>
                </c:pt>
                <c:pt idx="190">
                  <c:v>508.61</c:v>
                </c:pt>
                <c:pt idx="191">
                  <c:v>514</c:v>
                </c:pt>
                <c:pt idx="192">
                  <c:v>514</c:v>
                </c:pt>
                <c:pt idx="193">
                  <c:v>521.72</c:v>
                </c:pt>
                <c:pt idx="194">
                  <c:v>524.03</c:v>
                </c:pt>
                <c:pt idx="195">
                  <c:v>527.11</c:v>
                </c:pt>
                <c:pt idx="196">
                  <c:v>521.72</c:v>
                </c:pt>
                <c:pt idx="197">
                  <c:v>524.03</c:v>
                </c:pt>
                <c:pt idx="198">
                  <c:v>529.42999999999938</c:v>
                </c:pt>
                <c:pt idx="199">
                  <c:v>521.72</c:v>
                </c:pt>
                <c:pt idx="200">
                  <c:v>516.31999999999948</c:v>
                </c:pt>
                <c:pt idx="201">
                  <c:v>516.31999999999948</c:v>
                </c:pt>
                <c:pt idx="202">
                  <c:v>516.31999999999948</c:v>
                </c:pt>
                <c:pt idx="203">
                  <c:v>516.31999999999948</c:v>
                </c:pt>
                <c:pt idx="204">
                  <c:v>516.31999999999948</c:v>
                </c:pt>
                <c:pt idx="205">
                  <c:v>511.69</c:v>
                </c:pt>
                <c:pt idx="206">
                  <c:v>511.69</c:v>
                </c:pt>
                <c:pt idx="207">
                  <c:v>516.31999999999948</c:v>
                </c:pt>
                <c:pt idx="208">
                  <c:v>511.69</c:v>
                </c:pt>
                <c:pt idx="209">
                  <c:v>508.61</c:v>
                </c:pt>
                <c:pt idx="210">
                  <c:v>508.61</c:v>
                </c:pt>
                <c:pt idx="211">
                  <c:v>508.61</c:v>
                </c:pt>
                <c:pt idx="212">
                  <c:v>508.61</c:v>
                </c:pt>
                <c:pt idx="213">
                  <c:v>508.61</c:v>
                </c:pt>
                <c:pt idx="214">
                  <c:v>506.28999999999894</c:v>
                </c:pt>
                <c:pt idx="215">
                  <c:v>508.61</c:v>
                </c:pt>
                <c:pt idx="216">
                  <c:v>508.61</c:v>
                </c:pt>
                <c:pt idx="217">
                  <c:v>508.61</c:v>
                </c:pt>
                <c:pt idx="218">
                  <c:v>508.61</c:v>
                </c:pt>
                <c:pt idx="219">
                  <c:v>508.61</c:v>
                </c:pt>
                <c:pt idx="220">
                  <c:v>508.61</c:v>
                </c:pt>
                <c:pt idx="221">
                  <c:v>508.61</c:v>
                </c:pt>
                <c:pt idx="222">
                  <c:v>508.61</c:v>
                </c:pt>
                <c:pt idx="223">
                  <c:v>508.61</c:v>
                </c:pt>
                <c:pt idx="224">
                  <c:v>508.61</c:v>
                </c:pt>
                <c:pt idx="225">
                  <c:v>508.61</c:v>
                </c:pt>
                <c:pt idx="226">
                  <c:v>508.61</c:v>
                </c:pt>
                <c:pt idx="227">
                  <c:v>508.61</c:v>
                </c:pt>
                <c:pt idx="228">
                  <c:v>508.61</c:v>
                </c:pt>
                <c:pt idx="229">
                  <c:v>508.61</c:v>
                </c:pt>
                <c:pt idx="230">
                  <c:v>508.61</c:v>
                </c:pt>
                <c:pt idx="231">
                  <c:v>508.61</c:v>
                </c:pt>
                <c:pt idx="232">
                  <c:v>508.61</c:v>
                </c:pt>
                <c:pt idx="233">
                  <c:v>508.61</c:v>
                </c:pt>
                <c:pt idx="234">
                  <c:v>508.61</c:v>
                </c:pt>
                <c:pt idx="235">
                  <c:v>508.61</c:v>
                </c:pt>
                <c:pt idx="236">
                  <c:v>508.61</c:v>
                </c:pt>
                <c:pt idx="237">
                  <c:v>508.61</c:v>
                </c:pt>
                <c:pt idx="238">
                  <c:v>508.61</c:v>
                </c:pt>
                <c:pt idx="239">
                  <c:v>508.61</c:v>
                </c:pt>
                <c:pt idx="240">
                  <c:v>506.28999999999894</c:v>
                </c:pt>
                <c:pt idx="241">
                  <c:v>503.97999999999894</c:v>
                </c:pt>
                <c:pt idx="242">
                  <c:v>508.61</c:v>
                </c:pt>
                <c:pt idx="243">
                  <c:v>506.28999999999894</c:v>
                </c:pt>
                <c:pt idx="244">
                  <c:v>503.6</c:v>
                </c:pt>
                <c:pt idx="245">
                  <c:v>500.9</c:v>
                </c:pt>
                <c:pt idx="246">
                  <c:v>500.9</c:v>
                </c:pt>
                <c:pt idx="247">
                  <c:v>493.18</c:v>
                </c:pt>
                <c:pt idx="248">
                  <c:v>493.18</c:v>
                </c:pt>
                <c:pt idx="249">
                  <c:v>498.58</c:v>
                </c:pt>
                <c:pt idx="250">
                  <c:v>500.9</c:v>
                </c:pt>
                <c:pt idx="251">
                  <c:v>500.9</c:v>
                </c:pt>
                <c:pt idx="252">
                  <c:v>498.58</c:v>
                </c:pt>
                <c:pt idx="253">
                  <c:v>495.88</c:v>
                </c:pt>
                <c:pt idx="254">
                  <c:v>493.18</c:v>
                </c:pt>
                <c:pt idx="255">
                  <c:v>493.18</c:v>
                </c:pt>
                <c:pt idx="256">
                  <c:v>496.27</c:v>
                </c:pt>
                <c:pt idx="257">
                  <c:v>496.27</c:v>
                </c:pt>
                <c:pt idx="258">
                  <c:v>503.97999999999894</c:v>
                </c:pt>
                <c:pt idx="259">
                  <c:v>508.61</c:v>
                </c:pt>
                <c:pt idx="260">
                  <c:v>508.61</c:v>
                </c:pt>
                <c:pt idx="261">
                  <c:v>506.3</c:v>
                </c:pt>
                <c:pt idx="262">
                  <c:v>503.97999999999894</c:v>
                </c:pt>
                <c:pt idx="263">
                  <c:v>503.97999999999894</c:v>
                </c:pt>
                <c:pt idx="264">
                  <c:v>506.28999999999894</c:v>
                </c:pt>
                <c:pt idx="265">
                  <c:v>506.28999999999894</c:v>
                </c:pt>
                <c:pt idx="266">
                  <c:v>498.58</c:v>
                </c:pt>
                <c:pt idx="267">
                  <c:v>500.9</c:v>
                </c:pt>
                <c:pt idx="268">
                  <c:v>498.58</c:v>
                </c:pt>
                <c:pt idx="269">
                  <c:v>498.58</c:v>
                </c:pt>
                <c:pt idx="270">
                  <c:v>495.88</c:v>
                </c:pt>
                <c:pt idx="271">
                  <c:v>493.18</c:v>
                </c:pt>
                <c:pt idx="272">
                  <c:v>493.18</c:v>
                </c:pt>
                <c:pt idx="273">
                  <c:v>500.9</c:v>
                </c:pt>
                <c:pt idx="274">
                  <c:v>496.27</c:v>
                </c:pt>
                <c:pt idx="275">
                  <c:v>500.9</c:v>
                </c:pt>
                <c:pt idx="276">
                  <c:v>500.9</c:v>
                </c:pt>
                <c:pt idx="277">
                  <c:v>500.9</c:v>
                </c:pt>
                <c:pt idx="278">
                  <c:v>502.44</c:v>
                </c:pt>
                <c:pt idx="279">
                  <c:v>503.97999999999894</c:v>
                </c:pt>
                <c:pt idx="280">
                  <c:v>506.28999999999894</c:v>
                </c:pt>
                <c:pt idx="281">
                  <c:v>500.9</c:v>
                </c:pt>
                <c:pt idx="282">
                  <c:v>500.9</c:v>
                </c:pt>
                <c:pt idx="283">
                  <c:v>508.61</c:v>
                </c:pt>
                <c:pt idx="284">
                  <c:v>508.61</c:v>
                </c:pt>
                <c:pt idx="285">
                  <c:v>508.61</c:v>
                </c:pt>
                <c:pt idx="286">
                  <c:v>508.61</c:v>
                </c:pt>
                <c:pt idx="287">
                  <c:v>506.28999999999894</c:v>
                </c:pt>
                <c:pt idx="288">
                  <c:v>507.45</c:v>
                </c:pt>
                <c:pt idx="289">
                  <c:v>508.61</c:v>
                </c:pt>
                <c:pt idx="290">
                  <c:v>508.61</c:v>
                </c:pt>
                <c:pt idx="291">
                  <c:v>508.61</c:v>
                </c:pt>
                <c:pt idx="292">
                  <c:v>508.61</c:v>
                </c:pt>
                <c:pt idx="293">
                  <c:v>508.61</c:v>
                </c:pt>
                <c:pt idx="294">
                  <c:v>508.61</c:v>
                </c:pt>
                <c:pt idx="295">
                  <c:v>516.31999999999948</c:v>
                </c:pt>
                <c:pt idx="296">
                  <c:v>519.02</c:v>
                </c:pt>
                <c:pt idx="297">
                  <c:v>521.72</c:v>
                </c:pt>
                <c:pt idx="298">
                  <c:v>521.72</c:v>
                </c:pt>
                <c:pt idx="299">
                  <c:v>524.03</c:v>
                </c:pt>
                <c:pt idx="300">
                  <c:v>524.03</c:v>
                </c:pt>
                <c:pt idx="301">
                  <c:v>524.03</c:v>
                </c:pt>
                <c:pt idx="302">
                  <c:v>521.72</c:v>
                </c:pt>
                <c:pt idx="303">
                  <c:v>522.88</c:v>
                </c:pt>
                <c:pt idx="304">
                  <c:v>524.03</c:v>
                </c:pt>
                <c:pt idx="305">
                  <c:v>521.72</c:v>
                </c:pt>
                <c:pt idx="306">
                  <c:v>522.88</c:v>
                </c:pt>
                <c:pt idx="307">
                  <c:v>524.03</c:v>
                </c:pt>
                <c:pt idx="308">
                  <c:v>524.03</c:v>
                </c:pt>
                <c:pt idx="309">
                  <c:v>524.03</c:v>
                </c:pt>
                <c:pt idx="310">
                  <c:v>531.74</c:v>
                </c:pt>
                <c:pt idx="311">
                  <c:v>529.42999999999938</c:v>
                </c:pt>
                <c:pt idx="312">
                  <c:v>527.11</c:v>
                </c:pt>
                <c:pt idx="313">
                  <c:v>524.03</c:v>
                </c:pt>
                <c:pt idx="314">
                  <c:v>521.72</c:v>
                </c:pt>
                <c:pt idx="315">
                  <c:v>519.4</c:v>
                </c:pt>
                <c:pt idx="316">
                  <c:v>516.31999999999948</c:v>
                </c:pt>
                <c:pt idx="317">
                  <c:v>514.01</c:v>
                </c:pt>
                <c:pt idx="318">
                  <c:v>511.69</c:v>
                </c:pt>
                <c:pt idx="319">
                  <c:v>508.61</c:v>
                </c:pt>
                <c:pt idx="320">
                  <c:v>508.61</c:v>
                </c:pt>
                <c:pt idx="321">
                  <c:v>508.61</c:v>
                </c:pt>
                <c:pt idx="322">
                  <c:v>511.31</c:v>
                </c:pt>
                <c:pt idx="323">
                  <c:v>514</c:v>
                </c:pt>
                <c:pt idx="324">
                  <c:v>521.72</c:v>
                </c:pt>
                <c:pt idx="325">
                  <c:v>522.88</c:v>
                </c:pt>
                <c:pt idx="326">
                  <c:v>524.03</c:v>
                </c:pt>
                <c:pt idx="327">
                  <c:v>527.11</c:v>
                </c:pt>
                <c:pt idx="328">
                  <c:v>525.57000000000005</c:v>
                </c:pt>
                <c:pt idx="329">
                  <c:v>524.03</c:v>
                </c:pt>
                <c:pt idx="330">
                  <c:v>516.31999999999948</c:v>
                </c:pt>
                <c:pt idx="331">
                  <c:v>516.31999999999948</c:v>
                </c:pt>
                <c:pt idx="332">
                  <c:v>516.31999999999948</c:v>
                </c:pt>
                <c:pt idx="333">
                  <c:v>521.72</c:v>
                </c:pt>
                <c:pt idx="334">
                  <c:v>524.03</c:v>
                </c:pt>
                <c:pt idx="335">
                  <c:v>524.03</c:v>
                </c:pt>
                <c:pt idx="336">
                  <c:v>527.11</c:v>
                </c:pt>
                <c:pt idx="337">
                  <c:v>534.81999999999948</c:v>
                </c:pt>
                <c:pt idx="338">
                  <c:v>534.81999999999948</c:v>
                </c:pt>
                <c:pt idx="339">
                  <c:v>534.81999999999948</c:v>
                </c:pt>
                <c:pt idx="340">
                  <c:v>531.74</c:v>
                </c:pt>
                <c:pt idx="341">
                  <c:v>530.59</c:v>
                </c:pt>
                <c:pt idx="342">
                  <c:v>529.42999999999938</c:v>
                </c:pt>
                <c:pt idx="343">
                  <c:v>531.74</c:v>
                </c:pt>
                <c:pt idx="344">
                  <c:v>529.42999999999938</c:v>
                </c:pt>
                <c:pt idx="345">
                  <c:v>529.42999999999938</c:v>
                </c:pt>
                <c:pt idx="346">
                  <c:v>521.72</c:v>
                </c:pt>
                <c:pt idx="347">
                  <c:v>519.4</c:v>
                </c:pt>
                <c:pt idx="348">
                  <c:v>514</c:v>
                </c:pt>
                <c:pt idx="349">
                  <c:v>516.31999999999948</c:v>
                </c:pt>
                <c:pt idx="350">
                  <c:v>514</c:v>
                </c:pt>
                <c:pt idx="351">
                  <c:v>514</c:v>
                </c:pt>
                <c:pt idx="352">
                  <c:v>511.69</c:v>
                </c:pt>
                <c:pt idx="353">
                  <c:v>514</c:v>
                </c:pt>
                <c:pt idx="354">
                  <c:v>516.31999999999948</c:v>
                </c:pt>
                <c:pt idx="355">
                  <c:v>524.03</c:v>
                </c:pt>
                <c:pt idx="356">
                  <c:v>524.03</c:v>
                </c:pt>
                <c:pt idx="357">
                  <c:v>527.11</c:v>
                </c:pt>
                <c:pt idx="358">
                  <c:v>531.74</c:v>
                </c:pt>
                <c:pt idx="359">
                  <c:v>534.81999999999948</c:v>
                </c:pt>
                <c:pt idx="360">
                  <c:v>534.81999999999948</c:v>
                </c:pt>
                <c:pt idx="361">
                  <c:v>531.74</c:v>
                </c:pt>
                <c:pt idx="362">
                  <c:v>539.44999999999948</c:v>
                </c:pt>
              </c:numCache>
            </c:numRef>
          </c:yVal>
          <c:smooth val="1"/>
        </c:ser>
        <c:ser>
          <c:idx val="8"/>
          <c:order val="2"/>
          <c:tx>
            <c:v>Negative Control with Plasma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Sheet1!$B$1:$B$363</c:f>
              <c:numCache>
                <c:formatCode>General</c:formatCode>
                <c:ptCount val="36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12</c:v>
                </c:pt>
                <c:pt idx="5">
                  <c:v>21</c:v>
                </c:pt>
                <c:pt idx="6">
                  <c:v>24.5</c:v>
                </c:pt>
                <c:pt idx="7">
                  <c:v>28</c:v>
                </c:pt>
                <c:pt idx="8">
                  <c:v>34</c:v>
                </c:pt>
                <c:pt idx="9">
                  <c:v>39</c:v>
                </c:pt>
                <c:pt idx="10">
                  <c:v>44</c:v>
                </c:pt>
                <c:pt idx="11">
                  <c:v>49</c:v>
                </c:pt>
                <c:pt idx="12">
                  <c:v>53.5</c:v>
                </c:pt>
                <c:pt idx="13">
                  <c:v>58</c:v>
                </c:pt>
                <c:pt idx="14">
                  <c:v>65</c:v>
                </c:pt>
                <c:pt idx="15">
                  <c:v>40.5</c:v>
                </c:pt>
                <c:pt idx="16">
                  <c:v>16</c:v>
                </c:pt>
                <c:pt idx="17">
                  <c:v>-74</c:v>
                </c:pt>
                <c:pt idx="18">
                  <c:v>-79</c:v>
                </c:pt>
                <c:pt idx="19">
                  <c:v>-84</c:v>
                </c:pt>
                <c:pt idx="20">
                  <c:v>-70</c:v>
                </c:pt>
                <c:pt idx="21">
                  <c:v>-65</c:v>
                </c:pt>
                <c:pt idx="22">
                  <c:v>-60</c:v>
                </c:pt>
                <c:pt idx="23">
                  <c:v>-46</c:v>
                </c:pt>
                <c:pt idx="24">
                  <c:v>-45</c:v>
                </c:pt>
                <c:pt idx="25">
                  <c:v>-44</c:v>
                </c:pt>
                <c:pt idx="26">
                  <c:v>-60</c:v>
                </c:pt>
                <c:pt idx="27">
                  <c:v>-69</c:v>
                </c:pt>
                <c:pt idx="28">
                  <c:v>-78</c:v>
                </c:pt>
                <c:pt idx="29">
                  <c:v>-78</c:v>
                </c:pt>
                <c:pt idx="30">
                  <c:v>-82</c:v>
                </c:pt>
                <c:pt idx="31">
                  <c:v>-86</c:v>
                </c:pt>
                <c:pt idx="32">
                  <c:v>-94</c:v>
                </c:pt>
                <c:pt idx="33">
                  <c:v>-95</c:v>
                </c:pt>
                <c:pt idx="34">
                  <c:v>-96</c:v>
                </c:pt>
                <c:pt idx="35">
                  <c:v>-104</c:v>
                </c:pt>
                <c:pt idx="36">
                  <c:v>-104</c:v>
                </c:pt>
                <c:pt idx="37">
                  <c:v>-104</c:v>
                </c:pt>
                <c:pt idx="38">
                  <c:v>-108</c:v>
                </c:pt>
                <c:pt idx="39">
                  <c:v>-109</c:v>
                </c:pt>
                <c:pt idx="40">
                  <c:v>-110</c:v>
                </c:pt>
                <c:pt idx="41">
                  <c:v>-112</c:v>
                </c:pt>
                <c:pt idx="42">
                  <c:v>-113</c:v>
                </c:pt>
                <c:pt idx="43">
                  <c:v>-114</c:v>
                </c:pt>
                <c:pt idx="44">
                  <c:v>-118</c:v>
                </c:pt>
                <c:pt idx="45">
                  <c:v>-118</c:v>
                </c:pt>
                <c:pt idx="46">
                  <c:v>-118</c:v>
                </c:pt>
                <c:pt idx="47">
                  <c:v>-122</c:v>
                </c:pt>
                <c:pt idx="48">
                  <c:v>-123</c:v>
                </c:pt>
                <c:pt idx="49">
                  <c:v>-124</c:v>
                </c:pt>
                <c:pt idx="50">
                  <c:v>-124</c:v>
                </c:pt>
                <c:pt idx="51">
                  <c:v>-125</c:v>
                </c:pt>
                <c:pt idx="52">
                  <c:v>-126</c:v>
                </c:pt>
                <c:pt idx="53">
                  <c:v>-128</c:v>
                </c:pt>
                <c:pt idx="54">
                  <c:v>-128.5</c:v>
                </c:pt>
                <c:pt idx="55">
                  <c:v>-129</c:v>
                </c:pt>
                <c:pt idx="56">
                  <c:v>-131</c:v>
                </c:pt>
                <c:pt idx="57">
                  <c:v>-131.5</c:v>
                </c:pt>
                <c:pt idx="58">
                  <c:v>-132</c:v>
                </c:pt>
                <c:pt idx="59">
                  <c:v>-134</c:v>
                </c:pt>
                <c:pt idx="60">
                  <c:v>-135</c:v>
                </c:pt>
                <c:pt idx="61">
                  <c:v>-136</c:v>
                </c:pt>
                <c:pt idx="62">
                  <c:v>-138</c:v>
                </c:pt>
                <c:pt idx="63">
                  <c:v>-138.5</c:v>
                </c:pt>
                <c:pt idx="64">
                  <c:v>-139</c:v>
                </c:pt>
                <c:pt idx="65">
                  <c:v>-142</c:v>
                </c:pt>
                <c:pt idx="66">
                  <c:v>-142</c:v>
                </c:pt>
                <c:pt idx="67">
                  <c:v>-142</c:v>
                </c:pt>
                <c:pt idx="68">
                  <c:v>-144</c:v>
                </c:pt>
                <c:pt idx="69">
                  <c:v>-145</c:v>
                </c:pt>
                <c:pt idx="70">
                  <c:v>-146</c:v>
                </c:pt>
                <c:pt idx="71">
                  <c:v>-148</c:v>
                </c:pt>
                <c:pt idx="72">
                  <c:v>-150</c:v>
                </c:pt>
                <c:pt idx="73">
                  <c:v>-152</c:v>
                </c:pt>
                <c:pt idx="74">
                  <c:v>-152</c:v>
                </c:pt>
                <c:pt idx="75">
                  <c:v>-154</c:v>
                </c:pt>
                <c:pt idx="76">
                  <c:v>-156</c:v>
                </c:pt>
                <c:pt idx="77">
                  <c:v>-158</c:v>
                </c:pt>
                <c:pt idx="78">
                  <c:v>-158</c:v>
                </c:pt>
                <c:pt idx="79">
                  <c:v>-160</c:v>
                </c:pt>
                <c:pt idx="80">
                  <c:v>-162</c:v>
                </c:pt>
                <c:pt idx="81">
                  <c:v>-164</c:v>
                </c:pt>
                <c:pt idx="82">
                  <c:v>-166</c:v>
                </c:pt>
                <c:pt idx="83">
                  <c:v>-166</c:v>
                </c:pt>
                <c:pt idx="84">
                  <c:v>-168</c:v>
                </c:pt>
                <c:pt idx="85">
                  <c:v>-170</c:v>
                </c:pt>
                <c:pt idx="86">
                  <c:v>-172</c:v>
                </c:pt>
                <c:pt idx="87">
                  <c:v>-173</c:v>
                </c:pt>
                <c:pt idx="88">
                  <c:v>-176</c:v>
                </c:pt>
                <c:pt idx="89">
                  <c:v>-176</c:v>
                </c:pt>
                <c:pt idx="90">
                  <c:v>-178</c:v>
                </c:pt>
                <c:pt idx="91">
                  <c:v>-180</c:v>
                </c:pt>
                <c:pt idx="92">
                  <c:v>-180</c:v>
                </c:pt>
                <c:pt idx="93">
                  <c:v>-182</c:v>
                </c:pt>
                <c:pt idx="94">
                  <c:v>-184</c:v>
                </c:pt>
                <c:pt idx="95">
                  <c:v>-186</c:v>
                </c:pt>
                <c:pt idx="96">
                  <c:v>-187</c:v>
                </c:pt>
                <c:pt idx="97">
                  <c:v>-188</c:v>
                </c:pt>
                <c:pt idx="98">
                  <c:v>-190</c:v>
                </c:pt>
                <c:pt idx="99">
                  <c:v>-191</c:v>
                </c:pt>
                <c:pt idx="100">
                  <c:v>-192</c:v>
                </c:pt>
                <c:pt idx="101">
                  <c:v>-194</c:v>
                </c:pt>
                <c:pt idx="102">
                  <c:v>-195</c:v>
                </c:pt>
                <c:pt idx="103">
                  <c:v>-196</c:v>
                </c:pt>
                <c:pt idx="104">
                  <c:v>-198</c:v>
                </c:pt>
                <c:pt idx="105">
                  <c:v>-198</c:v>
                </c:pt>
                <c:pt idx="106">
                  <c:v>-200</c:v>
                </c:pt>
                <c:pt idx="107">
                  <c:v>-201</c:v>
                </c:pt>
                <c:pt idx="108">
                  <c:v>-202</c:v>
                </c:pt>
                <c:pt idx="109">
                  <c:v>-203</c:v>
                </c:pt>
                <c:pt idx="110">
                  <c:v>-205</c:v>
                </c:pt>
                <c:pt idx="111">
                  <c:v>-206</c:v>
                </c:pt>
                <c:pt idx="112">
                  <c:v>-207</c:v>
                </c:pt>
                <c:pt idx="113">
                  <c:v>-208</c:v>
                </c:pt>
                <c:pt idx="114">
                  <c:v>-210</c:v>
                </c:pt>
                <c:pt idx="115">
                  <c:v>-210</c:v>
                </c:pt>
                <c:pt idx="116">
                  <c:v>-212</c:v>
                </c:pt>
                <c:pt idx="117">
                  <c:v>-212</c:v>
                </c:pt>
                <c:pt idx="118">
                  <c:v>-213</c:v>
                </c:pt>
                <c:pt idx="119">
                  <c:v>-214</c:v>
                </c:pt>
                <c:pt idx="120">
                  <c:v>-215</c:v>
                </c:pt>
                <c:pt idx="121">
                  <c:v>-216</c:v>
                </c:pt>
                <c:pt idx="122">
                  <c:v>-217</c:v>
                </c:pt>
                <c:pt idx="123">
                  <c:v>-218</c:v>
                </c:pt>
                <c:pt idx="124">
                  <c:v>-219</c:v>
                </c:pt>
                <c:pt idx="125">
                  <c:v>-220</c:v>
                </c:pt>
                <c:pt idx="126">
                  <c:v>-221</c:v>
                </c:pt>
                <c:pt idx="127">
                  <c:v>-221</c:v>
                </c:pt>
                <c:pt idx="128">
                  <c:v>-222</c:v>
                </c:pt>
                <c:pt idx="129">
                  <c:v>-224</c:v>
                </c:pt>
                <c:pt idx="130">
                  <c:v>-224</c:v>
                </c:pt>
                <c:pt idx="131">
                  <c:v>-226</c:v>
                </c:pt>
                <c:pt idx="132">
                  <c:v>-226</c:v>
                </c:pt>
                <c:pt idx="133">
                  <c:v>-227</c:v>
                </c:pt>
                <c:pt idx="134">
                  <c:v>-227.5</c:v>
                </c:pt>
                <c:pt idx="135">
                  <c:v>-228</c:v>
                </c:pt>
                <c:pt idx="136">
                  <c:v>-228</c:v>
                </c:pt>
                <c:pt idx="137">
                  <c:v>-230</c:v>
                </c:pt>
                <c:pt idx="138">
                  <c:v>-230</c:v>
                </c:pt>
                <c:pt idx="139">
                  <c:v>-231</c:v>
                </c:pt>
                <c:pt idx="140">
                  <c:v>-232</c:v>
                </c:pt>
                <c:pt idx="141">
                  <c:v>-232</c:v>
                </c:pt>
                <c:pt idx="142">
                  <c:v>-232.5</c:v>
                </c:pt>
                <c:pt idx="143">
                  <c:v>-233</c:v>
                </c:pt>
                <c:pt idx="144">
                  <c:v>-234</c:v>
                </c:pt>
                <c:pt idx="145">
                  <c:v>-234</c:v>
                </c:pt>
                <c:pt idx="146">
                  <c:v>-235</c:v>
                </c:pt>
                <c:pt idx="147">
                  <c:v>-236</c:v>
                </c:pt>
                <c:pt idx="148">
                  <c:v>-236</c:v>
                </c:pt>
                <c:pt idx="149">
                  <c:v>-237</c:v>
                </c:pt>
                <c:pt idx="150">
                  <c:v>-238</c:v>
                </c:pt>
                <c:pt idx="151">
                  <c:v>-238</c:v>
                </c:pt>
                <c:pt idx="152">
                  <c:v>-238</c:v>
                </c:pt>
                <c:pt idx="153">
                  <c:v>-239</c:v>
                </c:pt>
                <c:pt idx="154">
                  <c:v>-239</c:v>
                </c:pt>
                <c:pt idx="155">
                  <c:v>-240</c:v>
                </c:pt>
                <c:pt idx="156">
                  <c:v>-240</c:v>
                </c:pt>
                <c:pt idx="157">
                  <c:v>-241</c:v>
                </c:pt>
                <c:pt idx="158">
                  <c:v>-242</c:v>
                </c:pt>
                <c:pt idx="159">
                  <c:v>-242</c:v>
                </c:pt>
                <c:pt idx="160">
                  <c:v>-242</c:v>
                </c:pt>
                <c:pt idx="161">
                  <c:v>-242</c:v>
                </c:pt>
                <c:pt idx="162">
                  <c:v>-244</c:v>
                </c:pt>
                <c:pt idx="163">
                  <c:v>-244</c:v>
                </c:pt>
                <c:pt idx="164">
                  <c:v>-244</c:v>
                </c:pt>
                <c:pt idx="165">
                  <c:v>-246</c:v>
                </c:pt>
                <c:pt idx="166">
                  <c:v>-246</c:v>
                </c:pt>
                <c:pt idx="167">
                  <c:v>-246</c:v>
                </c:pt>
                <c:pt idx="168">
                  <c:v>-246</c:v>
                </c:pt>
                <c:pt idx="169">
                  <c:v>-246</c:v>
                </c:pt>
                <c:pt idx="170">
                  <c:v>-248</c:v>
                </c:pt>
                <c:pt idx="171">
                  <c:v>-248</c:v>
                </c:pt>
                <c:pt idx="172">
                  <c:v>-249</c:v>
                </c:pt>
                <c:pt idx="173">
                  <c:v>-251</c:v>
                </c:pt>
                <c:pt idx="174">
                  <c:v>-249</c:v>
                </c:pt>
                <c:pt idx="175">
                  <c:v>-248</c:v>
                </c:pt>
                <c:pt idx="176">
                  <c:v>-249</c:v>
                </c:pt>
                <c:pt idx="177">
                  <c:v>-250</c:v>
                </c:pt>
                <c:pt idx="178">
                  <c:v>-251</c:v>
                </c:pt>
                <c:pt idx="179">
                  <c:v>-252</c:v>
                </c:pt>
                <c:pt idx="180">
                  <c:v>-253</c:v>
                </c:pt>
                <c:pt idx="181">
                  <c:v>-253</c:v>
                </c:pt>
                <c:pt idx="182">
                  <c:v>-254</c:v>
                </c:pt>
                <c:pt idx="183">
                  <c:v>-254</c:v>
                </c:pt>
                <c:pt idx="184">
                  <c:v>-255</c:v>
                </c:pt>
                <c:pt idx="185">
                  <c:v>-255</c:v>
                </c:pt>
                <c:pt idx="186">
                  <c:v>-255</c:v>
                </c:pt>
                <c:pt idx="187">
                  <c:v>-255</c:v>
                </c:pt>
                <c:pt idx="188">
                  <c:v>-255</c:v>
                </c:pt>
                <c:pt idx="189">
                  <c:v>-255</c:v>
                </c:pt>
                <c:pt idx="190">
                  <c:v>-256</c:v>
                </c:pt>
                <c:pt idx="191">
                  <c:v>-257</c:v>
                </c:pt>
                <c:pt idx="192">
                  <c:v>-256</c:v>
                </c:pt>
                <c:pt idx="193">
                  <c:v>-257</c:v>
                </c:pt>
                <c:pt idx="194">
                  <c:v>-257</c:v>
                </c:pt>
                <c:pt idx="195">
                  <c:v>-257</c:v>
                </c:pt>
                <c:pt idx="196">
                  <c:v>-257</c:v>
                </c:pt>
                <c:pt idx="197">
                  <c:v>-257</c:v>
                </c:pt>
                <c:pt idx="198">
                  <c:v>-257</c:v>
                </c:pt>
                <c:pt idx="199">
                  <c:v>-258</c:v>
                </c:pt>
                <c:pt idx="200">
                  <c:v>-258</c:v>
                </c:pt>
                <c:pt idx="201">
                  <c:v>-258</c:v>
                </c:pt>
                <c:pt idx="202">
                  <c:v>-259</c:v>
                </c:pt>
                <c:pt idx="203">
                  <c:v>-258</c:v>
                </c:pt>
                <c:pt idx="204">
                  <c:v>-258</c:v>
                </c:pt>
                <c:pt idx="205">
                  <c:v>-257</c:v>
                </c:pt>
                <c:pt idx="206">
                  <c:v>-259</c:v>
                </c:pt>
                <c:pt idx="207">
                  <c:v>-259</c:v>
                </c:pt>
                <c:pt idx="208">
                  <c:v>-259</c:v>
                </c:pt>
                <c:pt idx="209">
                  <c:v>-259</c:v>
                </c:pt>
                <c:pt idx="210">
                  <c:v>-259</c:v>
                </c:pt>
                <c:pt idx="211">
                  <c:v>-261</c:v>
                </c:pt>
                <c:pt idx="212">
                  <c:v>-261</c:v>
                </c:pt>
                <c:pt idx="213">
                  <c:v>-261</c:v>
                </c:pt>
                <c:pt idx="214">
                  <c:v>-261</c:v>
                </c:pt>
                <c:pt idx="215">
                  <c:v>-261</c:v>
                </c:pt>
                <c:pt idx="216">
                  <c:v>-262</c:v>
                </c:pt>
                <c:pt idx="217">
                  <c:v>-262</c:v>
                </c:pt>
                <c:pt idx="218">
                  <c:v>-263</c:v>
                </c:pt>
                <c:pt idx="219">
                  <c:v>-263</c:v>
                </c:pt>
                <c:pt idx="220">
                  <c:v>-263</c:v>
                </c:pt>
                <c:pt idx="221">
                  <c:v>-263</c:v>
                </c:pt>
                <c:pt idx="222">
                  <c:v>-263</c:v>
                </c:pt>
                <c:pt idx="223">
                  <c:v>-263</c:v>
                </c:pt>
                <c:pt idx="224">
                  <c:v>-264</c:v>
                </c:pt>
                <c:pt idx="225">
                  <c:v>-265</c:v>
                </c:pt>
                <c:pt idx="226">
                  <c:v>-265</c:v>
                </c:pt>
                <c:pt idx="227">
                  <c:v>-265</c:v>
                </c:pt>
                <c:pt idx="228">
                  <c:v>-265</c:v>
                </c:pt>
                <c:pt idx="229">
                  <c:v>-265</c:v>
                </c:pt>
                <c:pt idx="230">
                  <c:v>-266</c:v>
                </c:pt>
                <c:pt idx="231">
                  <c:v>-267</c:v>
                </c:pt>
                <c:pt idx="232">
                  <c:v>-267</c:v>
                </c:pt>
                <c:pt idx="233">
                  <c:v>-267</c:v>
                </c:pt>
                <c:pt idx="234">
                  <c:v>-267</c:v>
                </c:pt>
                <c:pt idx="235">
                  <c:v>-266.5</c:v>
                </c:pt>
                <c:pt idx="236">
                  <c:v>-266</c:v>
                </c:pt>
                <c:pt idx="237">
                  <c:v>-265</c:v>
                </c:pt>
                <c:pt idx="238">
                  <c:v>-265</c:v>
                </c:pt>
                <c:pt idx="239">
                  <c:v>-265</c:v>
                </c:pt>
                <c:pt idx="240">
                  <c:v>-266</c:v>
                </c:pt>
                <c:pt idx="241">
                  <c:v>-269</c:v>
                </c:pt>
                <c:pt idx="242">
                  <c:v>-269</c:v>
                </c:pt>
                <c:pt idx="243">
                  <c:v>-269</c:v>
                </c:pt>
                <c:pt idx="244">
                  <c:v>-269</c:v>
                </c:pt>
                <c:pt idx="245">
                  <c:v>-269</c:v>
                </c:pt>
                <c:pt idx="246">
                  <c:v>-267</c:v>
                </c:pt>
                <c:pt idx="247">
                  <c:v>-267</c:v>
                </c:pt>
                <c:pt idx="248">
                  <c:v>-267</c:v>
                </c:pt>
                <c:pt idx="249">
                  <c:v>-269</c:v>
                </c:pt>
                <c:pt idx="250">
                  <c:v>-269</c:v>
                </c:pt>
                <c:pt idx="251">
                  <c:v>-271</c:v>
                </c:pt>
                <c:pt idx="252">
                  <c:v>-271</c:v>
                </c:pt>
                <c:pt idx="253">
                  <c:v>-271</c:v>
                </c:pt>
                <c:pt idx="254">
                  <c:v>-271</c:v>
                </c:pt>
                <c:pt idx="255">
                  <c:v>-269</c:v>
                </c:pt>
                <c:pt idx="256">
                  <c:v>-269</c:v>
                </c:pt>
                <c:pt idx="257">
                  <c:v>-269</c:v>
                </c:pt>
                <c:pt idx="258">
                  <c:v>-271</c:v>
                </c:pt>
                <c:pt idx="259">
                  <c:v>-270</c:v>
                </c:pt>
                <c:pt idx="260">
                  <c:v>-270.5</c:v>
                </c:pt>
                <c:pt idx="261">
                  <c:v>-271</c:v>
                </c:pt>
                <c:pt idx="262">
                  <c:v>-271</c:v>
                </c:pt>
                <c:pt idx="263">
                  <c:v>-271</c:v>
                </c:pt>
                <c:pt idx="264">
                  <c:v>-273</c:v>
                </c:pt>
                <c:pt idx="265">
                  <c:v>-273</c:v>
                </c:pt>
                <c:pt idx="266">
                  <c:v>-273</c:v>
                </c:pt>
                <c:pt idx="267">
                  <c:v>-274</c:v>
                </c:pt>
                <c:pt idx="268">
                  <c:v>-275</c:v>
                </c:pt>
                <c:pt idx="269">
                  <c:v>-275</c:v>
                </c:pt>
                <c:pt idx="270">
                  <c:v>-275</c:v>
                </c:pt>
                <c:pt idx="271">
                  <c:v>-275</c:v>
                </c:pt>
                <c:pt idx="272">
                  <c:v>-275</c:v>
                </c:pt>
                <c:pt idx="273">
                  <c:v>-276</c:v>
                </c:pt>
                <c:pt idx="274">
                  <c:v>-276</c:v>
                </c:pt>
                <c:pt idx="275">
                  <c:v>-276</c:v>
                </c:pt>
                <c:pt idx="276">
                  <c:v>-277</c:v>
                </c:pt>
                <c:pt idx="277">
                  <c:v>-277</c:v>
                </c:pt>
                <c:pt idx="278">
                  <c:v>-277</c:v>
                </c:pt>
                <c:pt idx="279">
                  <c:v>-277</c:v>
                </c:pt>
                <c:pt idx="280">
                  <c:v>-277</c:v>
                </c:pt>
                <c:pt idx="281">
                  <c:v>-277</c:v>
                </c:pt>
                <c:pt idx="282">
                  <c:v>-277</c:v>
                </c:pt>
                <c:pt idx="283">
                  <c:v>-277</c:v>
                </c:pt>
                <c:pt idx="284">
                  <c:v>-277</c:v>
                </c:pt>
                <c:pt idx="285">
                  <c:v>-277</c:v>
                </c:pt>
                <c:pt idx="286">
                  <c:v>-277</c:v>
                </c:pt>
                <c:pt idx="287">
                  <c:v>-277</c:v>
                </c:pt>
                <c:pt idx="288">
                  <c:v>-277</c:v>
                </c:pt>
                <c:pt idx="289">
                  <c:v>-277</c:v>
                </c:pt>
                <c:pt idx="290">
                  <c:v>-277</c:v>
                </c:pt>
                <c:pt idx="291">
                  <c:v>-277</c:v>
                </c:pt>
                <c:pt idx="292">
                  <c:v>-277</c:v>
                </c:pt>
                <c:pt idx="293">
                  <c:v>-277</c:v>
                </c:pt>
                <c:pt idx="294">
                  <c:v>-277</c:v>
                </c:pt>
                <c:pt idx="295">
                  <c:v>-276.5</c:v>
                </c:pt>
                <c:pt idx="296">
                  <c:v>-276</c:v>
                </c:pt>
                <c:pt idx="297">
                  <c:v>-276</c:v>
                </c:pt>
                <c:pt idx="298">
                  <c:v>-276</c:v>
                </c:pt>
                <c:pt idx="299">
                  <c:v>-276</c:v>
                </c:pt>
                <c:pt idx="300">
                  <c:v>-276</c:v>
                </c:pt>
                <c:pt idx="301">
                  <c:v>-277</c:v>
                </c:pt>
                <c:pt idx="302">
                  <c:v>-276.5</c:v>
                </c:pt>
                <c:pt idx="303">
                  <c:v>-276</c:v>
                </c:pt>
                <c:pt idx="304">
                  <c:v>-277</c:v>
                </c:pt>
                <c:pt idx="305">
                  <c:v>-277</c:v>
                </c:pt>
                <c:pt idx="306">
                  <c:v>-277</c:v>
                </c:pt>
                <c:pt idx="307">
                  <c:v>-277</c:v>
                </c:pt>
                <c:pt idx="308">
                  <c:v>-276.5</c:v>
                </c:pt>
                <c:pt idx="309">
                  <c:v>-276</c:v>
                </c:pt>
                <c:pt idx="310">
                  <c:v>-277</c:v>
                </c:pt>
                <c:pt idx="311">
                  <c:v>-277</c:v>
                </c:pt>
                <c:pt idx="312">
                  <c:v>-276</c:v>
                </c:pt>
                <c:pt idx="313">
                  <c:v>-276.5</c:v>
                </c:pt>
                <c:pt idx="314">
                  <c:v>-277</c:v>
                </c:pt>
                <c:pt idx="315">
                  <c:v>-277</c:v>
                </c:pt>
                <c:pt idx="316">
                  <c:v>-277</c:v>
                </c:pt>
                <c:pt idx="317">
                  <c:v>-277</c:v>
                </c:pt>
                <c:pt idx="318">
                  <c:v>-277</c:v>
                </c:pt>
                <c:pt idx="319">
                  <c:v>-277</c:v>
                </c:pt>
                <c:pt idx="320">
                  <c:v>-277</c:v>
                </c:pt>
                <c:pt idx="321">
                  <c:v>-277</c:v>
                </c:pt>
                <c:pt idx="322">
                  <c:v>-277</c:v>
                </c:pt>
                <c:pt idx="323">
                  <c:v>-278</c:v>
                </c:pt>
                <c:pt idx="324">
                  <c:v>-278.5</c:v>
                </c:pt>
                <c:pt idx="325">
                  <c:v>-279</c:v>
                </c:pt>
                <c:pt idx="326">
                  <c:v>-279</c:v>
                </c:pt>
                <c:pt idx="327">
                  <c:v>-279</c:v>
                </c:pt>
                <c:pt idx="328">
                  <c:v>-279</c:v>
                </c:pt>
                <c:pt idx="329">
                  <c:v>-279</c:v>
                </c:pt>
                <c:pt idx="330">
                  <c:v>-279</c:v>
                </c:pt>
                <c:pt idx="331">
                  <c:v>-279</c:v>
                </c:pt>
                <c:pt idx="332">
                  <c:v>-280</c:v>
                </c:pt>
                <c:pt idx="333">
                  <c:v>-280</c:v>
                </c:pt>
                <c:pt idx="334">
                  <c:v>-280</c:v>
                </c:pt>
                <c:pt idx="335">
                  <c:v>-281</c:v>
                </c:pt>
                <c:pt idx="336">
                  <c:v>-281</c:v>
                </c:pt>
                <c:pt idx="337">
                  <c:v>-281</c:v>
                </c:pt>
                <c:pt idx="338">
                  <c:v>-281</c:v>
                </c:pt>
                <c:pt idx="339">
                  <c:v>-281</c:v>
                </c:pt>
                <c:pt idx="340">
                  <c:v>-281</c:v>
                </c:pt>
                <c:pt idx="341">
                  <c:v>-281</c:v>
                </c:pt>
                <c:pt idx="342">
                  <c:v>-281</c:v>
                </c:pt>
                <c:pt idx="343">
                  <c:v>-281</c:v>
                </c:pt>
                <c:pt idx="344">
                  <c:v>-282</c:v>
                </c:pt>
                <c:pt idx="345">
                  <c:v>-283</c:v>
                </c:pt>
                <c:pt idx="346">
                  <c:v>-283</c:v>
                </c:pt>
                <c:pt idx="347">
                  <c:v>-283</c:v>
                </c:pt>
                <c:pt idx="348">
                  <c:v>-284</c:v>
                </c:pt>
                <c:pt idx="349">
                  <c:v>-285</c:v>
                </c:pt>
                <c:pt idx="350">
                  <c:v>-285</c:v>
                </c:pt>
                <c:pt idx="351">
                  <c:v>-285</c:v>
                </c:pt>
                <c:pt idx="352">
                  <c:v>-285</c:v>
                </c:pt>
                <c:pt idx="353">
                  <c:v>-285</c:v>
                </c:pt>
                <c:pt idx="354">
                  <c:v>-285</c:v>
                </c:pt>
                <c:pt idx="355">
                  <c:v>-285</c:v>
                </c:pt>
                <c:pt idx="356">
                  <c:v>-284</c:v>
                </c:pt>
                <c:pt idx="357">
                  <c:v>-284</c:v>
                </c:pt>
                <c:pt idx="358">
                  <c:v>-283</c:v>
                </c:pt>
                <c:pt idx="359">
                  <c:v>-283</c:v>
                </c:pt>
                <c:pt idx="360">
                  <c:v>-283</c:v>
                </c:pt>
                <c:pt idx="361">
                  <c:v>-283</c:v>
                </c:pt>
                <c:pt idx="362">
                  <c:v>-284</c:v>
                </c:pt>
              </c:numCache>
            </c:numRef>
          </c:yVal>
          <c:smooth val="1"/>
        </c:ser>
        <c:ser>
          <c:idx val="9"/>
          <c:order val="3"/>
          <c:tx>
            <c:v>Negative Control with Plasma Damping</c:v>
          </c:tx>
          <c:spPr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Sheet1!$C$1:$C$363</c:f>
              <c:numCache>
                <c:formatCode>General</c:formatCode>
                <c:ptCount val="363"/>
                <c:pt idx="0">
                  <c:v>0</c:v>
                </c:pt>
                <c:pt idx="1">
                  <c:v>-10.02</c:v>
                </c:pt>
                <c:pt idx="2">
                  <c:v>-17.73</c:v>
                </c:pt>
                <c:pt idx="3">
                  <c:v>0</c:v>
                </c:pt>
                <c:pt idx="4">
                  <c:v>-30.84</c:v>
                </c:pt>
                <c:pt idx="5">
                  <c:v>-30.84</c:v>
                </c:pt>
                <c:pt idx="6">
                  <c:v>-30.84</c:v>
                </c:pt>
                <c:pt idx="7">
                  <c:v>-30.84</c:v>
                </c:pt>
                <c:pt idx="8">
                  <c:v>-38.550000000000004</c:v>
                </c:pt>
                <c:pt idx="9">
                  <c:v>-35.86</c:v>
                </c:pt>
                <c:pt idx="10">
                  <c:v>-33.160000000000011</c:v>
                </c:pt>
                <c:pt idx="11">
                  <c:v>-38.550000000000004</c:v>
                </c:pt>
                <c:pt idx="12">
                  <c:v>-40.870000000000005</c:v>
                </c:pt>
                <c:pt idx="13">
                  <c:v>-43.18</c:v>
                </c:pt>
                <c:pt idx="14">
                  <c:v>-43.18</c:v>
                </c:pt>
                <c:pt idx="15">
                  <c:v>-26.6</c:v>
                </c:pt>
                <c:pt idx="16">
                  <c:v>-10.02</c:v>
                </c:pt>
                <c:pt idx="17">
                  <c:v>20.82</c:v>
                </c:pt>
                <c:pt idx="18">
                  <c:v>28.53</c:v>
                </c:pt>
                <c:pt idx="19">
                  <c:v>36.24</c:v>
                </c:pt>
                <c:pt idx="20">
                  <c:v>33.93</c:v>
                </c:pt>
                <c:pt idx="21">
                  <c:v>32.39</c:v>
                </c:pt>
                <c:pt idx="22">
                  <c:v>30.85</c:v>
                </c:pt>
                <c:pt idx="23">
                  <c:v>33.93</c:v>
                </c:pt>
                <c:pt idx="24">
                  <c:v>37.790000000000013</c:v>
                </c:pt>
                <c:pt idx="25">
                  <c:v>41.64</c:v>
                </c:pt>
                <c:pt idx="26">
                  <c:v>51.67</c:v>
                </c:pt>
                <c:pt idx="27">
                  <c:v>50.51</c:v>
                </c:pt>
                <c:pt idx="28">
                  <c:v>49.35</c:v>
                </c:pt>
                <c:pt idx="29">
                  <c:v>49.35</c:v>
                </c:pt>
                <c:pt idx="30">
                  <c:v>51.67</c:v>
                </c:pt>
                <c:pt idx="31">
                  <c:v>53.98</c:v>
                </c:pt>
                <c:pt idx="32">
                  <c:v>61.690000000000012</c:v>
                </c:pt>
                <c:pt idx="33">
                  <c:v>61.690000000000012</c:v>
                </c:pt>
                <c:pt idx="34">
                  <c:v>61.690000000000012</c:v>
                </c:pt>
                <c:pt idx="35">
                  <c:v>61.690000000000012</c:v>
                </c:pt>
                <c:pt idx="36">
                  <c:v>61.690000000000012</c:v>
                </c:pt>
                <c:pt idx="37">
                  <c:v>61.690000000000012</c:v>
                </c:pt>
                <c:pt idx="38">
                  <c:v>64.78</c:v>
                </c:pt>
                <c:pt idx="39">
                  <c:v>65.930000000000007</c:v>
                </c:pt>
                <c:pt idx="40">
                  <c:v>67.09</c:v>
                </c:pt>
                <c:pt idx="41">
                  <c:v>69.400000000000006</c:v>
                </c:pt>
                <c:pt idx="42">
                  <c:v>69.400000000000006</c:v>
                </c:pt>
                <c:pt idx="43">
                  <c:v>69.400000000000006</c:v>
                </c:pt>
                <c:pt idx="44">
                  <c:v>74.8</c:v>
                </c:pt>
                <c:pt idx="45">
                  <c:v>78.66</c:v>
                </c:pt>
                <c:pt idx="46">
                  <c:v>82.51</c:v>
                </c:pt>
                <c:pt idx="47">
                  <c:v>92.53</c:v>
                </c:pt>
                <c:pt idx="48">
                  <c:v>92.53</c:v>
                </c:pt>
                <c:pt idx="49">
                  <c:v>92.53</c:v>
                </c:pt>
                <c:pt idx="50">
                  <c:v>97.93</c:v>
                </c:pt>
                <c:pt idx="51">
                  <c:v>99.09</c:v>
                </c:pt>
                <c:pt idx="52">
                  <c:v>100.25</c:v>
                </c:pt>
                <c:pt idx="53">
                  <c:v>105.64</c:v>
                </c:pt>
                <c:pt idx="54">
                  <c:v>102.95</c:v>
                </c:pt>
                <c:pt idx="55">
                  <c:v>100.25</c:v>
                </c:pt>
                <c:pt idx="56">
                  <c:v>107.96000000000002</c:v>
                </c:pt>
                <c:pt idx="57">
                  <c:v>109.5</c:v>
                </c:pt>
                <c:pt idx="58">
                  <c:v>111.04</c:v>
                </c:pt>
                <c:pt idx="59">
                  <c:v>115.66999999999999</c:v>
                </c:pt>
                <c:pt idx="60">
                  <c:v>118.36999999999999</c:v>
                </c:pt>
                <c:pt idx="61">
                  <c:v>121.06</c:v>
                </c:pt>
                <c:pt idx="62">
                  <c:v>126.46000000000002</c:v>
                </c:pt>
                <c:pt idx="63">
                  <c:v>124.92</c:v>
                </c:pt>
                <c:pt idx="64">
                  <c:v>123.38</c:v>
                </c:pt>
                <c:pt idx="65">
                  <c:v>128.76999999999998</c:v>
                </c:pt>
                <c:pt idx="66">
                  <c:v>129.93</c:v>
                </c:pt>
                <c:pt idx="67">
                  <c:v>131.09</c:v>
                </c:pt>
                <c:pt idx="68">
                  <c:v>131.09</c:v>
                </c:pt>
                <c:pt idx="69">
                  <c:v>131.09</c:v>
                </c:pt>
                <c:pt idx="70">
                  <c:v>131.09</c:v>
                </c:pt>
                <c:pt idx="71">
                  <c:v>131.09</c:v>
                </c:pt>
                <c:pt idx="72">
                  <c:v>134.16999999999999</c:v>
                </c:pt>
                <c:pt idx="73">
                  <c:v>141.88000000000085</c:v>
                </c:pt>
                <c:pt idx="74">
                  <c:v>146.51</c:v>
                </c:pt>
                <c:pt idx="75">
                  <c:v>149.59</c:v>
                </c:pt>
                <c:pt idx="76">
                  <c:v>159.60999999999999</c:v>
                </c:pt>
                <c:pt idx="77">
                  <c:v>161.93</c:v>
                </c:pt>
                <c:pt idx="78">
                  <c:v>161.93</c:v>
                </c:pt>
                <c:pt idx="79">
                  <c:v>165.01</c:v>
                </c:pt>
                <c:pt idx="80">
                  <c:v>175.03</c:v>
                </c:pt>
                <c:pt idx="81">
                  <c:v>169.64</c:v>
                </c:pt>
                <c:pt idx="82">
                  <c:v>177.34</c:v>
                </c:pt>
                <c:pt idx="83">
                  <c:v>180.43</c:v>
                </c:pt>
                <c:pt idx="84">
                  <c:v>177.34</c:v>
                </c:pt>
                <c:pt idx="85">
                  <c:v>177.34</c:v>
                </c:pt>
                <c:pt idx="86">
                  <c:v>177.34</c:v>
                </c:pt>
                <c:pt idx="87">
                  <c:v>177.34</c:v>
                </c:pt>
                <c:pt idx="88">
                  <c:v>185.05</c:v>
                </c:pt>
                <c:pt idx="89">
                  <c:v>185.05</c:v>
                </c:pt>
                <c:pt idx="90">
                  <c:v>185.05</c:v>
                </c:pt>
                <c:pt idx="91">
                  <c:v>188.14</c:v>
                </c:pt>
                <c:pt idx="92">
                  <c:v>185.05</c:v>
                </c:pt>
                <c:pt idx="93">
                  <c:v>192.76</c:v>
                </c:pt>
                <c:pt idx="94">
                  <c:v>190.45000000000007</c:v>
                </c:pt>
                <c:pt idx="95">
                  <c:v>192.76</c:v>
                </c:pt>
                <c:pt idx="96">
                  <c:v>195.85000000000085</c:v>
                </c:pt>
                <c:pt idx="97">
                  <c:v>200.47</c:v>
                </c:pt>
                <c:pt idx="98">
                  <c:v>200.47</c:v>
                </c:pt>
                <c:pt idx="99">
                  <c:v>200.47</c:v>
                </c:pt>
                <c:pt idx="100">
                  <c:v>203.55</c:v>
                </c:pt>
                <c:pt idx="101">
                  <c:v>208.18</c:v>
                </c:pt>
                <c:pt idx="102">
                  <c:v>211.26</c:v>
                </c:pt>
                <c:pt idx="103">
                  <c:v>215.89000000000001</c:v>
                </c:pt>
                <c:pt idx="104">
                  <c:v>215.89000000000001</c:v>
                </c:pt>
                <c:pt idx="105">
                  <c:v>218.97</c:v>
                </c:pt>
                <c:pt idx="106">
                  <c:v>215.89000000000001</c:v>
                </c:pt>
                <c:pt idx="107">
                  <c:v>218.97</c:v>
                </c:pt>
                <c:pt idx="108">
                  <c:v>215.89000000000001</c:v>
                </c:pt>
                <c:pt idx="109">
                  <c:v>215.89000000000001</c:v>
                </c:pt>
                <c:pt idx="110">
                  <c:v>223.6</c:v>
                </c:pt>
                <c:pt idx="111">
                  <c:v>223.6</c:v>
                </c:pt>
                <c:pt idx="112">
                  <c:v>223.6</c:v>
                </c:pt>
                <c:pt idx="113">
                  <c:v>223.6</c:v>
                </c:pt>
                <c:pt idx="114">
                  <c:v>223.6</c:v>
                </c:pt>
                <c:pt idx="115">
                  <c:v>223.6</c:v>
                </c:pt>
                <c:pt idx="116">
                  <c:v>231.3</c:v>
                </c:pt>
                <c:pt idx="117">
                  <c:v>234.39000000000001</c:v>
                </c:pt>
                <c:pt idx="118">
                  <c:v>236.7</c:v>
                </c:pt>
                <c:pt idx="119">
                  <c:v>244.41</c:v>
                </c:pt>
                <c:pt idx="120">
                  <c:v>244.41</c:v>
                </c:pt>
                <c:pt idx="121">
                  <c:v>239.01</c:v>
                </c:pt>
                <c:pt idx="122">
                  <c:v>239.01</c:v>
                </c:pt>
                <c:pt idx="123">
                  <c:v>239.01</c:v>
                </c:pt>
                <c:pt idx="124">
                  <c:v>242.09</c:v>
                </c:pt>
                <c:pt idx="125">
                  <c:v>242.09</c:v>
                </c:pt>
                <c:pt idx="126">
                  <c:v>246.72</c:v>
                </c:pt>
                <c:pt idx="127">
                  <c:v>246.72</c:v>
                </c:pt>
                <c:pt idx="128">
                  <c:v>246.72</c:v>
                </c:pt>
                <c:pt idx="129">
                  <c:v>239.01</c:v>
                </c:pt>
                <c:pt idx="130">
                  <c:v>236.7</c:v>
                </c:pt>
                <c:pt idx="131">
                  <c:v>228.99</c:v>
                </c:pt>
                <c:pt idx="132">
                  <c:v>231.3</c:v>
                </c:pt>
                <c:pt idx="133">
                  <c:v>228.99</c:v>
                </c:pt>
                <c:pt idx="134">
                  <c:v>226.3</c:v>
                </c:pt>
                <c:pt idx="135">
                  <c:v>223.6</c:v>
                </c:pt>
                <c:pt idx="136">
                  <c:v>228.99</c:v>
                </c:pt>
                <c:pt idx="137">
                  <c:v>231.3</c:v>
                </c:pt>
                <c:pt idx="138">
                  <c:v>231.3</c:v>
                </c:pt>
                <c:pt idx="139">
                  <c:v>231.3</c:v>
                </c:pt>
                <c:pt idx="140">
                  <c:v>231.3</c:v>
                </c:pt>
                <c:pt idx="141">
                  <c:v>231.3</c:v>
                </c:pt>
                <c:pt idx="142">
                  <c:v>232.85000000000085</c:v>
                </c:pt>
                <c:pt idx="143">
                  <c:v>234.39000000000001</c:v>
                </c:pt>
                <c:pt idx="144">
                  <c:v>231.3</c:v>
                </c:pt>
                <c:pt idx="145">
                  <c:v>226.68</c:v>
                </c:pt>
                <c:pt idx="146">
                  <c:v>223.6</c:v>
                </c:pt>
                <c:pt idx="147">
                  <c:v>223.6</c:v>
                </c:pt>
                <c:pt idx="148">
                  <c:v>223.6</c:v>
                </c:pt>
                <c:pt idx="149">
                  <c:v>223.6</c:v>
                </c:pt>
                <c:pt idx="150">
                  <c:v>223.6</c:v>
                </c:pt>
                <c:pt idx="151">
                  <c:v>225.14</c:v>
                </c:pt>
                <c:pt idx="152">
                  <c:v>226.68</c:v>
                </c:pt>
                <c:pt idx="153">
                  <c:v>231.3</c:v>
                </c:pt>
                <c:pt idx="154">
                  <c:v>231.3</c:v>
                </c:pt>
                <c:pt idx="155">
                  <c:v>239.01</c:v>
                </c:pt>
                <c:pt idx="156">
                  <c:v>246.72</c:v>
                </c:pt>
                <c:pt idx="157">
                  <c:v>249.8</c:v>
                </c:pt>
                <c:pt idx="158">
                  <c:v>249.8</c:v>
                </c:pt>
                <c:pt idx="159">
                  <c:v>252.12</c:v>
                </c:pt>
                <c:pt idx="160">
                  <c:v>254.43</c:v>
                </c:pt>
                <c:pt idx="161">
                  <c:v>252.10999999999999</c:v>
                </c:pt>
                <c:pt idx="162">
                  <c:v>254.43</c:v>
                </c:pt>
                <c:pt idx="163">
                  <c:v>254.43</c:v>
                </c:pt>
                <c:pt idx="164">
                  <c:v>254.43</c:v>
                </c:pt>
                <c:pt idx="165">
                  <c:v>257.51</c:v>
                </c:pt>
                <c:pt idx="166">
                  <c:v>257.51</c:v>
                </c:pt>
                <c:pt idx="167">
                  <c:v>259.82</c:v>
                </c:pt>
                <c:pt idx="168">
                  <c:v>260.97999999999894</c:v>
                </c:pt>
                <c:pt idx="169">
                  <c:v>262.13</c:v>
                </c:pt>
                <c:pt idx="170">
                  <c:v>269.83999999999969</c:v>
                </c:pt>
                <c:pt idx="171">
                  <c:v>267.52999999999969</c:v>
                </c:pt>
                <c:pt idx="172">
                  <c:v>262.13</c:v>
                </c:pt>
                <c:pt idx="173">
                  <c:v>254.43</c:v>
                </c:pt>
                <c:pt idx="174">
                  <c:v>254.43</c:v>
                </c:pt>
                <c:pt idx="175">
                  <c:v>254.43</c:v>
                </c:pt>
                <c:pt idx="176">
                  <c:v>254.43</c:v>
                </c:pt>
                <c:pt idx="177">
                  <c:v>254.43</c:v>
                </c:pt>
                <c:pt idx="178">
                  <c:v>254.43</c:v>
                </c:pt>
                <c:pt idx="179">
                  <c:v>254.43</c:v>
                </c:pt>
                <c:pt idx="180">
                  <c:v>257.51</c:v>
                </c:pt>
                <c:pt idx="181">
                  <c:v>254.43</c:v>
                </c:pt>
                <c:pt idx="182">
                  <c:v>254.43</c:v>
                </c:pt>
                <c:pt idx="183">
                  <c:v>254.43</c:v>
                </c:pt>
                <c:pt idx="184">
                  <c:v>257.51</c:v>
                </c:pt>
                <c:pt idx="185">
                  <c:v>257.51</c:v>
                </c:pt>
                <c:pt idx="186">
                  <c:v>255.97</c:v>
                </c:pt>
                <c:pt idx="187">
                  <c:v>254.43</c:v>
                </c:pt>
                <c:pt idx="188">
                  <c:v>254.43</c:v>
                </c:pt>
                <c:pt idx="189">
                  <c:v>254.43</c:v>
                </c:pt>
                <c:pt idx="190">
                  <c:v>254.43</c:v>
                </c:pt>
                <c:pt idx="191">
                  <c:v>254.43</c:v>
                </c:pt>
                <c:pt idx="192">
                  <c:v>254.43</c:v>
                </c:pt>
                <c:pt idx="193">
                  <c:v>252.10999999999999</c:v>
                </c:pt>
                <c:pt idx="194">
                  <c:v>254.43</c:v>
                </c:pt>
                <c:pt idx="195">
                  <c:v>249.8</c:v>
                </c:pt>
                <c:pt idx="196">
                  <c:v>254.43</c:v>
                </c:pt>
                <c:pt idx="197">
                  <c:v>252.10999999999999</c:v>
                </c:pt>
                <c:pt idx="198">
                  <c:v>249.8</c:v>
                </c:pt>
                <c:pt idx="199">
                  <c:v>246.72</c:v>
                </c:pt>
                <c:pt idx="200">
                  <c:v>244.41</c:v>
                </c:pt>
                <c:pt idx="201">
                  <c:v>246.72</c:v>
                </c:pt>
                <c:pt idx="202">
                  <c:v>244.41</c:v>
                </c:pt>
                <c:pt idx="203">
                  <c:v>246.72</c:v>
                </c:pt>
                <c:pt idx="204">
                  <c:v>249.8</c:v>
                </c:pt>
                <c:pt idx="205">
                  <c:v>246.72</c:v>
                </c:pt>
                <c:pt idx="206">
                  <c:v>249.8</c:v>
                </c:pt>
                <c:pt idx="207">
                  <c:v>252.10999999999999</c:v>
                </c:pt>
                <c:pt idx="208">
                  <c:v>246.72</c:v>
                </c:pt>
                <c:pt idx="209">
                  <c:v>246.72</c:v>
                </c:pt>
                <c:pt idx="210">
                  <c:v>249.8</c:v>
                </c:pt>
                <c:pt idx="211">
                  <c:v>252.10999999999999</c:v>
                </c:pt>
                <c:pt idx="212">
                  <c:v>246.72</c:v>
                </c:pt>
                <c:pt idx="213">
                  <c:v>249.8</c:v>
                </c:pt>
                <c:pt idx="214">
                  <c:v>246.72</c:v>
                </c:pt>
                <c:pt idx="215">
                  <c:v>246.72</c:v>
                </c:pt>
                <c:pt idx="216">
                  <c:v>252.10999999999999</c:v>
                </c:pt>
                <c:pt idx="217">
                  <c:v>249.8</c:v>
                </c:pt>
                <c:pt idx="218">
                  <c:v>244.41</c:v>
                </c:pt>
                <c:pt idx="219">
                  <c:v>244.41</c:v>
                </c:pt>
                <c:pt idx="220">
                  <c:v>244.41</c:v>
                </c:pt>
                <c:pt idx="221">
                  <c:v>242.09</c:v>
                </c:pt>
                <c:pt idx="222">
                  <c:v>242.09</c:v>
                </c:pt>
                <c:pt idx="223">
                  <c:v>239.01</c:v>
                </c:pt>
                <c:pt idx="224">
                  <c:v>246.72</c:v>
                </c:pt>
                <c:pt idx="225">
                  <c:v>244.41</c:v>
                </c:pt>
                <c:pt idx="226">
                  <c:v>249.8</c:v>
                </c:pt>
                <c:pt idx="227">
                  <c:v>254.43</c:v>
                </c:pt>
                <c:pt idx="228">
                  <c:v>254.43</c:v>
                </c:pt>
                <c:pt idx="229">
                  <c:v>254.43</c:v>
                </c:pt>
                <c:pt idx="230">
                  <c:v>254.43</c:v>
                </c:pt>
                <c:pt idx="231">
                  <c:v>254.43</c:v>
                </c:pt>
                <c:pt idx="232">
                  <c:v>254.43</c:v>
                </c:pt>
                <c:pt idx="233">
                  <c:v>254.43</c:v>
                </c:pt>
                <c:pt idx="234">
                  <c:v>254.43</c:v>
                </c:pt>
                <c:pt idx="235">
                  <c:v>254.43</c:v>
                </c:pt>
                <c:pt idx="236">
                  <c:v>254.43</c:v>
                </c:pt>
                <c:pt idx="237">
                  <c:v>254.43</c:v>
                </c:pt>
                <c:pt idx="238">
                  <c:v>254.43</c:v>
                </c:pt>
                <c:pt idx="239">
                  <c:v>254.43</c:v>
                </c:pt>
                <c:pt idx="240">
                  <c:v>254.43</c:v>
                </c:pt>
                <c:pt idx="241">
                  <c:v>254.43</c:v>
                </c:pt>
                <c:pt idx="242">
                  <c:v>254.43</c:v>
                </c:pt>
                <c:pt idx="243">
                  <c:v>254.43</c:v>
                </c:pt>
                <c:pt idx="244">
                  <c:v>254.43</c:v>
                </c:pt>
                <c:pt idx="245">
                  <c:v>257.51</c:v>
                </c:pt>
                <c:pt idx="246">
                  <c:v>259.82</c:v>
                </c:pt>
                <c:pt idx="247">
                  <c:v>254.43</c:v>
                </c:pt>
                <c:pt idx="248">
                  <c:v>259.82</c:v>
                </c:pt>
                <c:pt idx="249">
                  <c:v>259.82</c:v>
                </c:pt>
                <c:pt idx="250">
                  <c:v>262.13</c:v>
                </c:pt>
                <c:pt idx="251">
                  <c:v>262.13</c:v>
                </c:pt>
                <c:pt idx="252">
                  <c:v>262.13</c:v>
                </c:pt>
                <c:pt idx="253">
                  <c:v>262.13</c:v>
                </c:pt>
                <c:pt idx="254">
                  <c:v>254.43</c:v>
                </c:pt>
                <c:pt idx="255">
                  <c:v>259.82</c:v>
                </c:pt>
                <c:pt idx="256">
                  <c:v>257.51</c:v>
                </c:pt>
                <c:pt idx="257">
                  <c:v>262.13</c:v>
                </c:pt>
                <c:pt idx="258">
                  <c:v>259.82</c:v>
                </c:pt>
                <c:pt idx="259">
                  <c:v>259.82</c:v>
                </c:pt>
                <c:pt idx="260">
                  <c:v>259.82</c:v>
                </c:pt>
                <c:pt idx="261">
                  <c:v>259.82</c:v>
                </c:pt>
                <c:pt idx="262">
                  <c:v>257.51</c:v>
                </c:pt>
                <c:pt idx="263">
                  <c:v>254.43</c:v>
                </c:pt>
                <c:pt idx="264">
                  <c:v>254.43</c:v>
                </c:pt>
                <c:pt idx="265">
                  <c:v>254.43</c:v>
                </c:pt>
                <c:pt idx="266">
                  <c:v>254.43</c:v>
                </c:pt>
                <c:pt idx="267">
                  <c:v>254.43</c:v>
                </c:pt>
                <c:pt idx="268">
                  <c:v>254.43</c:v>
                </c:pt>
                <c:pt idx="269">
                  <c:v>254.43</c:v>
                </c:pt>
                <c:pt idx="270">
                  <c:v>254.43</c:v>
                </c:pt>
                <c:pt idx="271">
                  <c:v>254.43</c:v>
                </c:pt>
                <c:pt idx="272">
                  <c:v>257.51</c:v>
                </c:pt>
                <c:pt idx="273">
                  <c:v>259.82</c:v>
                </c:pt>
                <c:pt idx="274">
                  <c:v>262.13</c:v>
                </c:pt>
                <c:pt idx="275">
                  <c:v>254.43</c:v>
                </c:pt>
                <c:pt idx="276">
                  <c:v>254.43</c:v>
                </c:pt>
                <c:pt idx="277">
                  <c:v>254.43</c:v>
                </c:pt>
                <c:pt idx="278">
                  <c:v>254.43</c:v>
                </c:pt>
                <c:pt idx="279">
                  <c:v>257.51</c:v>
                </c:pt>
                <c:pt idx="280">
                  <c:v>257.51</c:v>
                </c:pt>
                <c:pt idx="281">
                  <c:v>259.82</c:v>
                </c:pt>
                <c:pt idx="282">
                  <c:v>254.43</c:v>
                </c:pt>
                <c:pt idx="283">
                  <c:v>254.43</c:v>
                </c:pt>
                <c:pt idx="284">
                  <c:v>254.43</c:v>
                </c:pt>
                <c:pt idx="285">
                  <c:v>254.43</c:v>
                </c:pt>
                <c:pt idx="286">
                  <c:v>254.43</c:v>
                </c:pt>
                <c:pt idx="287">
                  <c:v>254.43</c:v>
                </c:pt>
                <c:pt idx="288">
                  <c:v>254.43</c:v>
                </c:pt>
                <c:pt idx="289">
                  <c:v>254.43</c:v>
                </c:pt>
                <c:pt idx="290">
                  <c:v>254.43</c:v>
                </c:pt>
                <c:pt idx="291">
                  <c:v>254.43</c:v>
                </c:pt>
                <c:pt idx="292">
                  <c:v>253.26999999999998</c:v>
                </c:pt>
                <c:pt idx="293">
                  <c:v>252.10999999999999</c:v>
                </c:pt>
                <c:pt idx="294">
                  <c:v>252.10999999999999</c:v>
                </c:pt>
                <c:pt idx="295">
                  <c:v>248.26</c:v>
                </c:pt>
                <c:pt idx="296">
                  <c:v>244.41</c:v>
                </c:pt>
                <c:pt idx="297">
                  <c:v>242.09</c:v>
                </c:pt>
                <c:pt idx="298">
                  <c:v>240.55</c:v>
                </c:pt>
                <c:pt idx="299">
                  <c:v>239.01</c:v>
                </c:pt>
                <c:pt idx="300">
                  <c:v>231.3</c:v>
                </c:pt>
                <c:pt idx="301">
                  <c:v>239.01</c:v>
                </c:pt>
                <c:pt idx="302">
                  <c:v>239.01</c:v>
                </c:pt>
                <c:pt idx="303">
                  <c:v>239.01</c:v>
                </c:pt>
                <c:pt idx="304">
                  <c:v>236.7</c:v>
                </c:pt>
                <c:pt idx="305">
                  <c:v>236.7</c:v>
                </c:pt>
                <c:pt idx="306">
                  <c:v>236.7</c:v>
                </c:pt>
                <c:pt idx="307">
                  <c:v>239.01</c:v>
                </c:pt>
                <c:pt idx="308">
                  <c:v>235.16</c:v>
                </c:pt>
                <c:pt idx="309">
                  <c:v>231.3</c:v>
                </c:pt>
                <c:pt idx="310">
                  <c:v>228.99</c:v>
                </c:pt>
                <c:pt idx="311">
                  <c:v>236.7</c:v>
                </c:pt>
                <c:pt idx="312">
                  <c:v>239.01</c:v>
                </c:pt>
                <c:pt idx="313">
                  <c:v>235.16</c:v>
                </c:pt>
                <c:pt idx="314">
                  <c:v>231.3</c:v>
                </c:pt>
                <c:pt idx="315">
                  <c:v>244.41</c:v>
                </c:pt>
                <c:pt idx="316">
                  <c:v>243.25</c:v>
                </c:pt>
                <c:pt idx="317">
                  <c:v>242.09</c:v>
                </c:pt>
                <c:pt idx="318">
                  <c:v>242.09</c:v>
                </c:pt>
                <c:pt idx="319">
                  <c:v>243.25</c:v>
                </c:pt>
                <c:pt idx="320">
                  <c:v>244.41</c:v>
                </c:pt>
                <c:pt idx="321">
                  <c:v>244.41</c:v>
                </c:pt>
                <c:pt idx="322">
                  <c:v>242.09</c:v>
                </c:pt>
                <c:pt idx="323">
                  <c:v>242.09</c:v>
                </c:pt>
                <c:pt idx="324">
                  <c:v>244.41</c:v>
                </c:pt>
                <c:pt idx="325">
                  <c:v>246.72</c:v>
                </c:pt>
                <c:pt idx="326">
                  <c:v>244.41</c:v>
                </c:pt>
                <c:pt idx="327">
                  <c:v>243.25</c:v>
                </c:pt>
                <c:pt idx="328">
                  <c:v>242.09</c:v>
                </c:pt>
                <c:pt idx="329">
                  <c:v>239.01</c:v>
                </c:pt>
                <c:pt idx="330">
                  <c:v>240.55</c:v>
                </c:pt>
                <c:pt idx="331">
                  <c:v>242.09</c:v>
                </c:pt>
                <c:pt idx="332">
                  <c:v>244.41</c:v>
                </c:pt>
                <c:pt idx="333">
                  <c:v>239.01</c:v>
                </c:pt>
                <c:pt idx="334">
                  <c:v>239.01</c:v>
                </c:pt>
                <c:pt idx="335">
                  <c:v>239.01</c:v>
                </c:pt>
                <c:pt idx="336">
                  <c:v>239.01</c:v>
                </c:pt>
                <c:pt idx="337">
                  <c:v>239.01</c:v>
                </c:pt>
                <c:pt idx="338">
                  <c:v>239.01</c:v>
                </c:pt>
                <c:pt idx="339">
                  <c:v>236.7</c:v>
                </c:pt>
                <c:pt idx="340">
                  <c:v>237.86</c:v>
                </c:pt>
                <c:pt idx="341">
                  <c:v>239.01</c:v>
                </c:pt>
                <c:pt idx="342">
                  <c:v>242.09</c:v>
                </c:pt>
                <c:pt idx="343">
                  <c:v>242.09</c:v>
                </c:pt>
                <c:pt idx="344">
                  <c:v>246.72</c:v>
                </c:pt>
                <c:pt idx="345">
                  <c:v>249.8</c:v>
                </c:pt>
                <c:pt idx="346">
                  <c:v>254.43</c:v>
                </c:pt>
                <c:pt idx="347">
                  <c:v>249.8</c:v>
                </c:pt>
                <c:pt idx="348">
                  <c:v>254.43</c:v>
                </c:pt>
                <c:pt idx="349">
                  <c:v>252.10999999999999</c:v>
                </c:pt>
                <c:pt idx="350">
                  <c:v>246.72</c:v>
                </c:pt>
                <c:pt idx="351">
                  <c:v>246.72</c:v>
                </c:pt>
                <c:pt idx="352">
                  <c:v>242.09</c:v>
                </c:pt>
                <c:pt idx="353">
                  <c:v>244.41</c:v>
                </c:pt>
                <c:pt idx="354">
                  <c:v>239.01</c:v>
                </c:pt>
                <c:pt idx="355">
                  <c:v>234.39000000000001</c:v>
                </c:pt>
                <c:pt idx="356">
                  <c:v>236.7</c:v>
                </c:pt>
                <c:pt idx="357">
                  <c:v>236.7</c:v>
                </c:pt>
                <c:pt idx="358">
                  <c:v>236.7</c:v>
                </c:pt>
                <c:pt idx="359">
                  <c:v>236.7</c:v>
                </c:pt>
                <c:pt idx="360">
                  <c:v>231.3</c:v>
                </c:pt>
                <c:pt idx="361">
                  <c:v>226.68</c:v>
                </c:pt>
                <c:pt idx="362">
                  <c:v>223.6</c:v>
                </c:pt>
              </c:numCache>
            </c:numRef>
          </c:yVal>
          <c:smooth val="1"/>
        </c:ser>
        <c:ser>
          <c:idx val="10"/>
          <c:order val="4"/>
          <c:tx>
            <c:v>Negative Control without Plasma</c:v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Sheet1!$D$1:$D$363</c:f>
              <c:numCache>
                <c:formatCode>General</c:formatCode>
                <c:ptCount val="36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-6</c:v>
                </c:pt>
                <c:pt idx="4">
                  <c:v>0</c:v>
                </c:pt>
                <c:pt idx="5">
                  <c:v>-2</c:v>
                </c:pt>
                <c:pt idx="6">
                  <c:v>8</c:v>
                </c:pt>
                <c:pt idx="7">
                  <c:v>12</c:v>
                </c:pt>
                <c:pt idx="8">
                  <c:v>16</c:v>
                </c:pt>
                <c:pt idx="9">
                  <c:v>24</c:v>
                </c:pt>
                <c:pt idx="10">
                  <c:v>25.5</c:v>
                </c:pt>
                <c:pt idx="11">
                  <c:v>27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-36</c:v>
                </c:pt>
                <c:pt idx="16">
                  <c:v>-69</c:v>
                </c:pt>
                <c:pt idx="17">
                  <c:v>-102</c:v>
                </c:pt>
                <c:pt idx="18">
                  <c:v>-104</c:v>
                </c:pt>
                <c:pt idx="19">
                  <c:v>-92</c:v>
                </c:pt>
                <c:pt idx="20">
                  <c:v>-80</c:v>
                </c:pt>
                <c:pt idx="21">
                  <c:v>-62</c:v>
                </c:pt>
                <c:pt idx="22">
                  <c:v>-46</c:v>
                </c:pt>
                <c:pt idx="23">
                  <c:v>-30</c:v>
                </c:pt>
                <c:pt idx="24">
                  <c:v>-9</c:v>
                </c:pt>
                <c:pt idx="25">
                  <c:v>-5.5</c:v>
                </c:pt>
                <c:pt idx="26">
                  <c:v>-2</c:v>
                </c:pt>
                <c:pt idx="27">
                  <c:v>14</c:v>
                </c:pt>
                <c:pt idx="28">
                  <c:v>18</c:v>
                </c:pt>
                <c:pt idx="29">
                  <c:v>22</c:v>
                </c:pt>
                <c:pt idx="30">
                  <c:v>38</c:v>
                </c:pt>
                <c:pt idx="31">
                  <c:v>45</c:v>
                </c:pt>
                <c:pt idx="32">
                  <c:v>52</c:v>
                </c:pt>
                <c:pt idx="33">
                  <c:v>58</c:v>
                </c:pt>
                <c:pt idx="34">
                  <c:v>64</c:v>
                </c:pt>
                <c:pt idx="35">
                  <c:v>70</c:v>
                </c:pt>
                <c:pt idx="36">
                  <c:v>76</c:v>
                </c:pt>
                <c:pt idx="37">
                  <c:v>80.5</c:v>
                </c:pt>
                <c:pt idx="38">
                  <c:v>85</c:v>
                </c:pt>
                <c:pt idx="39">
                  <c:v>89</c:v>
                </c:pt>
                <c:pt idx="40">
                  <c:v>93</c:v>
                </c:pt>
                <c:pt idx="41">
                  <c:v>97</c:v>
                </c:pt>
                <c:pt idx="42">
                  <c:v>100</c:v>
                </c:pt>
                <c:pt idx="43">
                  <c:v>103.5</c:v>
                </c:pt>
                <c:pt idx="44">
                  <c:v>107</c:v>
                </c:pt>
                <c:pt idx="45">
                  <c:v>113</c:v>
                </c:pt>
                <c:pt idx="46">
                  <c:v>114</c:v>
                </c:pt>
                <c:pt idx="47">
                  <c:v>115</c:v>
                </c:pt>
                <c:pt idx="48">
                  <c:v>119</c:v>
                </c:pt>
                <c:pt idx="49">
                  <c:v>120.5</c:v>
                </c:pt>
                <c:pt idx="50">
                  <c:v>122</c:v>
                </c:pt>
                <c:pt idx="51">
                  <c:v>125</c:v>
                </c:pt>
                <c:pt idx="52">
                  <c:v>126</c:v>
                </c:pt>
                <c:pt idx="53">
                  <c:v>127</c:v>
                </c:pt>
                <c:pt idx="54">
                  <c:v>131</c:v>
                </c:pt>
                <c:pt idx="55">
                  <c:v>133</c:v>
                </c:pt>
                <c:pt idx="56">
                  <c:v>135</c:v>
                </c:pt>
                <c:pt idx="57">
                  <c:v>138</c:v>
                </c:pt>
                <c:pt idx="58">
                  <c:v>138.5</c:v>
                </c:pt>
                <c:pt idx="59">
                  <c:v>139</c:v>
                </c:pt>
                <c:pt idx="60">
                  <c:v>141</c:v>
                </c:pt>
                <c:pt idx="61">
                  <c:v>141.5</c:v>
                </c:pt>
                <c:pt idx="62">
                  <c:v>142</c:v>
                </c:pt>
                <c:pt idx="63">
                  <c:v>144</c:v>
                </c:pt>
                <c:pt idx="64">
                  <c:v>145</c:v>
                </c:pt>
                <c:pt idx="65">
                  <c:v>146</c:v>
                </c:pt>
                <c:pt idx="66">
                  <c:v>147</c:v>
                </c:pt>
                <c:pt idx="67">
                  <c:v>148</c:v>
                </c:pt>
                <c:pt idx="68">
                  <c:v>149</c:v>
                </c:pt>
                <c:pt idx="69">
                  <c:v>149</c:v>
                </c:pt>
                <c:pt idx="70">
                  <c:v>151</c:v>
                </c:pt>
                <c:pt idx="71">
                  <c:v>152</c:v>
                </c:pt>
                <c:pt idx="72">
                  <c:v>153</c:v>
                </c:pt>
                <c:pt idx="73">
                  <c:v>154</c:v>
                </c:pt>
                <c:pt idx="74">
                  <c:v>154</c:v>
                </c:pt>
                <c:pt idx="75">
                  <c:v>155</c:v>
                </c:pt>
                <c:pt idx="76">
                  <c:v>155</c:v>
                </c:pt>
                <c:pt idx="77">
                  <c:v>157</c:v>
                </c:pt>
                <c:pt idx="78">
                  <c:v>157</c:v>
                </c:pt>
                <c:pt idx="79">
                  <c:v>158</c:v>
                </c:pt>
                <c:pt idx="80">
                  <c:v>159</c:v>
                </c:pt>
                <c:pt idx="81">
                  <c:v>159</c:v>
                </c:pt>
                <c:pt idx="82">
                  <c:v>160</c:v>
                </c:pt>
                <c:pt idx="83">
                  <c:v>161</c:v>
                </c:pt>
                <c:pt idx="84">
                  <c:v>161</c:v>
                </c:pt>
                <c:pt idx="85">
                  <c:v>161</c:v>
                </c:pt>
                <c:pt idx="86">
                  <c:v>162</c:v>
                </c:pt>
                <c:pt idx="87">
                  <c:v>163</c:v>
                </c:pt>
                <c:pt idx="88">
                  <c:v>163</c:v>
                </c:pt>
                <c:pt idx="89">
                  <c:v>163</c:v>
                </c:pt>
                <c:pt idx="90">
                  <c:v>164</c:v>
                </c:pt>
                <c:pt idx="91">
                  <c:v>165</c:v>
                </c:pt>
                <c:pt idx="92">
                  <c:v>165</c:v>
                </c:pt>
                <c:pt idx="93">
                  <c:v>165</c:v>
                </c:pt>
                <c:pt idx="94">
                  <c:v>166</c:v>
                </c:pt>
                <c:pt idx="95">
                  <c:v>167</c:v>
                </c:pt>
                <c:pt idx="96">
                  <c:v>167</c:v>
                </c:pt>
                <c:pt idx="97">
                  <c:v>167</c:v>
                </c:pt>
                <c:pt idx="98">
                  <c:v>167</c:v>
                </c:pt>
                <c:pt idx="99">
                  <c:v>167</c:v>
                </c:pt>
                <c:pt idx="100">
                  <c:v>168</c:v>
                </c:pt>
                <c:pt idx="101">
                  <c:v>168</c:v>
                </c:pt>
                <c:pt idx="102">
                  <c:v>169</c:v>
                </c:pt>
                <c:pt idx="103">
                  <c:v>169</c:v>
                </c:pt>
                <c:pt idx="104">
                  <c:v>169</c:v>
                </c:pt>
                <c:pt idx="105">
                  <c:v>169</c:v>
                </c:pt>
                <c:pt idx="106">
                  <c:v>169</c:v>
                </c:pt>
                <c:pt idx="107">
                  <c:v>169</c:v>
                </c:pt>
                <c:pt idx="108">
                  <c:v>169</c:v>
                </c:pt>
                <c:pt idx="109">
                  <c:v>169</c:v>
                </c:pt>
                <c:pt idx="110">
                  <c:v>170</c:v>
                </c:pt>
                <c:pt idx="111">
                  <c:v>169</c:v>
                </c:pt>
                <c:pt idx="112">
                  <c:v>170</c:v>
                </c:pt>
                <c:pt idx="113">
                  <c:v>171</c:v>
                </c:pt>
                <c:pt idx="114">
                  <c:v>171</c:v>
                </c:pt>
                <c:pt idx="115">
                  <c:v>171</c:v>
                </c:pt>
                <c:pt idx="116">
                  <c:v>171</c:v>
                </c:pt>
                <c:pt idx="117">
                  <c:v>171</c:v>
                </c:pt>
                <c:pt idx="118">
                  <c:v>171</c:v>
                </c:pt>
                <c:pt idx="119">
                  <c:v>171</c:v>
                </c:pt>
                <c:pt idx="120">
                  <c:v>172</c:v>
                </c:pt>
                <c:pt idx="121">
                  <c:v>172</c:v>
                </c:pt>
                <c:pt idx="122">
                  <c:v>172</c:v>
                </c:pt>
                <c:pt idx="123">
                  <c:v>172</c:v>
                </c:pt>
                <c:pt idx="124">
                  <c:v>173</c:v>
                </c:pt>
                <c:pt idx="125">
                  <c:v>173</c:v>
                </c:pt>
                <c:pt idx="126">
                  <c:v>173</c:v>
                </c:pt>
                <c:pt idx="127">
                  <c:v>173</c:v>
                </c:pt>
                <c:pt idx="128">
                  <c:v>173</c:v>
                </c:pt>
                <c:pt idx="129">
                  <c:v>173</c:v>
                </c:pt>
                <c:pt idx="130">
                  <c:v>173</c:v>
                </c:pt>
                <c:pt idx="131">
                  <c:v>173</c:v>
                </c:pt>
                <c:pt idx="132">
                  <c:v>173</c:v>
                </c:pt>
                <c:pt idx="133">
                  <c:v>173</c:v>
                </c:pt>
                <c:pt idx="134">
                  <c:v>173</c:v>
                </c:pt>
                <c:pt idx="135">
                  <c:v>174</c:v>
                </c:pt>
                <c:pt idx="136">
                  <c:v>174</c:v>
                </c:pt>
                <c:pt idx="137">
                  <c:v>174</c:v>
                </c:pt>
                <c:pt idx="138">
                  <c:v>175</c:v>
                </c:pt>
                <c:pt idx="139">
                  <c:v>174</c:v>
                </c:pt>
                <c:pt idx="140">
                  <c:v>175</c:v>
                </c:pt>
                <c:pt idx="141">
                  <c:v>175</c:v>
                </c:pt>
                <c:pt idx="142">
                  <c:v>175</c:v>
                </c:pt>
                <c:pt idx="143">
                  <c:v>175</c:v>
                </c:pt>
                <c:pt idx="144">
                  <c:v>175</c:v>
                </c:pt>
                <c:pt idx="145">
                  <c:v>175</c:v>
                </c:pt>
                <c:pt idx="146">
                  <c:v>175</c:v>
                </c:pt>
                <c:pt idx="147">
                  <c:v>175</c:v>
                </c:pt>
                <c:pt idx="148">
                  <c:v>175</c:v>
                </c:pt>
                <c:pt idx="149">
                  <c:v>175</c:v>
                </c:pt>
                <c:pt idx="150">
                  <c:v>175</c:v>
                </c:pt>
                <c:pt idx="151">
                  <c:v>175</c:v>
                </c:pt>
                <c:pt idx="152">
                  <c:v>175</c:v>
                </c:pt>
                <c:pt idx="153">
                  <c:v>175</c:v>
                </c:pt>
                <c:pt idx="154">
                  <c:v>175</c:v>
                </c:pt>
                <c:pt idx="155">
                  <c:v>175</c:v>
                </c:pt>
                <c:pt idx="156">
                  <c:v>176</c:v>
                </c:pt>
                <c:pt idx="157">
                  <c:v>175</c:v>
                </c:pt>
                <c:pt idx="158">
                  <c:v>176</c:v>
                </c:pt>
                <c:pt idx="159">
                  <c:v>175</c:v>
                </c:pt>
                <c:pt idx="160">
                  <c:v>176</c:v>
                </c:pt>
                <c:pt idx="161">
                  <c:v>176.5</c:v>
                </c:pt>
                <c:pt idx="162">
                  <c:v>177</c:v>
                </c:pt>
                <c:pt idx="163">
                  <c:v>176</c:v>
                </c:pt>
                <c:pt idx="164">
                  <c:v>177</c:v>
                </c:pt>
                <c:pt idx="165">
                  <c:v>177</c:v>
                </c:pt>
                <c:pt idx="166">
                  <c:v>176</c:v>
                </c:pt>
                <c:pt idx="167">
                  <c:v>176</c:v>
                </c:pt>
                <c:pt idx="168">
                  <c:v>177</c:v>
                </c:pt>
                <c:pt idx="169">
                  <c:v>176</c:v>
                </c:pt>
                <c:pt idx="170">
                  <c:v>176.5</c:v>
                </c:pt>
                <c:pt idx="171">
                  <c:v>177</c:v>
                </c:pt>
                <c:pt idx="172">
                  <c:v>177</c:v>
                </c:pt>
                <c:pt idx="173">
                  <c:v>177</c:v>
                </c:pt>
                <c:pt idx="174">
                  <c:v>177</c:v>
                </c:pt>
                <c:pt idx="175">
                  <c:v>177</c:v>
                </c:pt>
                <c:pt idx="176">
                  <c:v>177</c:v>
                </c:pt>
                <c:pt idx="177">
                  <c:v>177</c:v>
                </c:pt>
                <c:pt idx="178">
                  <c:v>177</c:v>
                </c:pt>
                <c:pt idx="179">
                  <c:v>177</c:v>
                </c:pt>
                <c:pt idx="180">
                  <c:v>177</c:v>
                </c:pt>
                <c:pt idx="181">
                  <c:v>177</c:v>
                </c:pt>
                <c:pt idx="182">
                  <c:v>177</c:v>
                </c:pt>
                <c:pt idx="183">
                  <c:v>177</c:v>
                </c:pt>
                <c:pt idx="184">
                  <c:v>177</c:v>
                </c:pt>
                <c:pt idx="185">
                  <c:v>177</c:v>
                </c:pt>
                <c:pt idx="186">
                  <c:v>177</c:v>
                </c:pt>
                <c:pt idx="187">
                  <c:v>177</c:v>
                </c:pt>
                <c:pt idx="188">
                  <c:v>177</c:v>
                </c:pt>
                <c:pt idx="189">
                  <c:v>177</c:v>
                </c:pt>
                <c:pt idx="190">
                  <c:v>177</c:v>
                </c:pt>
                <c:pt idx="191">
                  <c:v>177</c:v>
                </c:pt>
                <c:pt idx="192">
                  <c:v>177</c:v>
                </c:pt>
                <c:pt idx="193">
                  <c:v>177</c:v>
                </c:pt>
                <c:pt idx="194">
                  <c:v>177</c:v>
                </c:pt>
                <c:pt idx="195">
                  <c:v>177</c:v>
                </c:pt>
                <c:pt idx="196">
                  <c:v>177</c:v>
                </c:pt>
                <c:pt idx="197">
                  <c:v>177</c:v>
                </c:pt>
                <c:pt idx="198">
                  <c:v>178</c:v>
                </c:pt>
                <c:pt idx="199">
                  <c:v>178</c:v>
                </c:pt>
                <c:pt idx="200">
                  <c:v>178</c:v>
                </c:pt>
                <c:pt idx="201">
                  <c:v>178</c:v>
                </c:pt>
                <c:pt idx="202">
                  <c:v>178</c:v>
                </c:pt>
                <c:pt idx="203">
                  <c:v>178</c:v>
                </c:pt>
                <c:pt idx="204">
                  <c:v>178</c:v>
                </c:pt>
                <c:pt idx="205">
                  <c:v>178</c:v>
                </c:pt>
                <c:pt idx="206">
                  <c:v>178</c:v>
                </c:pt>
                <c:pt idx="207">
                  <c:v>179</c:v>
                </c:pt>
                <c:pt idx="208">
                  <c:v>178</c:v>
                </c:pt>
                <c:pt idx="209">
                  <c:v>179</c:v>
                </c:pt>
                <c:pt idx="210">
                  <c:v>178</c:v>
                </c:pt>
                <c:pt idx="211">
                  <c:v>178</c:v>
                </c:pt>
                <c:pt idx="212">
                  <c:v>178</c:v>
                </c:pt>
                <c:pt idx="213">
                  <c:v>179</c:v>
                </c:pt>
                <c:pt idx="214">
                  <c:v>178</c:v>
                </c:pt>
                <c:pt idx="215">
                  <c:v>179</c:v>
                </c:pt>
                <c:pt idx="216">
                  <c:v>179</c:v>
                </c:pt>
                <c:pt idx="217">
                  <c:v>179</c:v>
                </c:pt>
                <c:pt idx="218">
                  <c:v>179</c:v>
                </c:pt>
                <c:pt idx="219">
                  <c:v>179</c:v>
                </c:pt>
                <c:pt idx="220">
                  <c:v>179</c:v>
                </c:pt>
                <c:pt idx="221">
                  <c:v>179</c:v>
                </c:pt>
                <c:pt idx="222">
                  <c:v>179</c:v>
                </c:pt>
                <c:pt idx="223">
                  <c:v>179</c:v>
                </c:pt>
                <c:pt idx="224">
                  <c:v>179</c:v>
                </c:pt>
                <c:pt idx="225">
                  <c:v>178</c:v>
                </c:pt>
                <c:pt idx="226">
                  <c:v>179</c:v>
                </c:pt>
                <c:pt idx="227">
                  <c:v>179</c:v>
                </c:pt>
                <c:pt idx="228">
                  <c:v>179</c:v>
                </c:pt>
                <c:pt idx="229">
                  <c:v>179</c:v>
                </c:pt>
                <c:pt idx="230">
                  <c:v>179</c:v>
                </c:pt>
                <c:pt idx="231">
                  <c:v>179</c:v>
                </c:pt>
                <c:pt idx="232">
                  <c:v>179</c:v>
                </c:pt>
                <c:pt idx="233">
                  <c:v>179</c:v>
                </c:pt>
                <c:pt idx="234">
                  <c:v>179</c:v>
                </c:pt>
                <c:pt idx="235">
                  <c:v>179</c:v>
                </c:pt>
                <c:pt idx="236">
                  <c:v>179</c:v>
                </c:pt>
                <c:pt idx="237">
                  <c:v>179</c:v>
                </c:pt>
                <c:pt idx="238">
                  <c:v>179</c:v>
                </c:pt>
                <c:pt idx="239">
                  <c:v>179</c:v>
                </c:pt>
                <c:pt idx="240">
                  <c:v>179</c:v>
                </c:pt>
                <c:pt idx="241">
                  <c:v>179</c:v>
                </c:pt>
                <c:pt idx="242">
                  <c:v>179</c:v>
                </c:pt>
                <c:pt idx="243">
                  <c:v>179</c:v>
                </c:pt>
                <c:pt idx="244">
                  <c:v>179</c:v>
                </c:pt>
                <c:pt idx="245">
                  <c:v>179</c:v>
                </c:pt>
                <c:pt idx="246">
                  <c:v>179</c:v>
                </c:pt>
                <c:pt idx="247">
                  <c:v>179</c:v>
                </c:pt>
                <c:pt idx="248">
                  <c:v>179</c:v>
                </c:pt>
                <c:pt idx="249">
                  <c:v>179</c:v>
                </c:pt>
                <c:pt idx="250">
                  <c:v>179</c:v>
                </c:pt>
                <c:pt idx="251">
                  <c:v>179</c:v>
                </c:pt>
                <c:pt idx="252">
                  <c:v>179</c:v>
                </c:pt>
                <c:pt idx="253">
                  <c:v>179</c:v>
                </c:pt>
                <c:pt idx="254">
                  <c:v>179</c:v>
                </c:pt>
                <c:pt idx="255">
                  <c:v>179</c:v>
                </c:pt>
                <c:pt idx="256">
                  <c:v>179</c:v>
                </c:pt>
                <c:pt idx="257">
                  <c:v>179</c:v>
                </c:pt>
                <c:pt idx="258">
                  <c:v>179</c:v>
                </c:pt>
                <c:pt idx="259">
                  <c:v>179</c:v>
                </c:pt>
                <c:pt idx="260">
                  <c:v>179</c:v>
                </c:pt>
                <c:pt idx="261">
                  <c:v>179</c:v>
                </c:pt>
                <c:pt idx="262">
                  <c:v>179</c:v>
                </c:pt>
                <c:pt idx="263">
                  <c:v>179</c:v>
                </c:pt>
                <c:pt idx="264">
                  <c:v>179</c:v>
                </c:pt>
                <c:pt idx="265">
                  <c:v>179</c:v>
                </c:pt>
                <c:pt idx="266">
                  <c:v>179</c:v>
                </c:pt>
                <c:pt idx="267">
                  <c:v>179</c:v>
                </c:pt>
                <c:pt idx="268">
                  <c:v>179</c:v>
                </c:pt>
                <c:pt idx="269">
                  <c:v>179</c:v>
                </c:pt>
                <c:pt idx="270">
                  <c:v>179</c:v>
                </c:pt>
                <c:pt idx="271">
                  <c:v>179</c:v>
                </c:pt>
                <c:pt idx="272">
                  <c:v>179</c:v>
                </c:pt>
                <c:pt idx="273">
                  <c:v>179</c:v>
                </c:pt>
                <c:pt idx="274">
                  <c:v>179</c:v>
                </c:pt>
                <c:pt idx="275">
                  <c:v>179</c:v>
                </c:pt>
                <c:pt idx="276">
                  <c:v>179</c:v>
                </c:pt>
                <c:pt idx="277">
                  <c:v>179</c:v>
                </c:pt>
                <c:pt idx="278">
                  <c:v>179</c:v>
                </c:pt>
                <c:pt idx="279">
                  <c:v>179</c:v>
                </c:pt>
                <c:pt idx="280">
                  <c:v>179</c:v>
                </c:pt>
                <c:pt idx="281">
                  <c:v>179</c:v>
                </c:pt>
                <c:pt idx="282">
                  <c:v>179</c:v>
                </c:pt>
                <c:pt idx="283">
                  <c:v>179</c:v>
                </c:pt>
                <c:pt idx="284">
                  <c:v>179</c:v>
                </c:pt>
                <c:pt idx="285">
                  <c:v>179</c:v>
                </c:pt>
                <c:pt idx="286">
                  <c:v>179</c:v>
                </c:pt>
                <c:pt idx="287">
                  <c:v>179</c:v>
                </c:pt>
                <c:pt idx="288">
                  <c:v>179</c:v>
                </c:pt>
                <c:pt idx="289">
                  <c:v>179</c:v>
                </c:pt>
                <c:pt idx="290">
                  <c:v>179</c:v>
                </c:pt>
                <c:pt idx="291">
                  <c:v>179</c:v>
                </c:pt>
                <c:pt idx="292">
                  <c:v>179</c:v>
                </c:pt>
                <c:pt idx="293">
                  <c:v>179</c:v>
                </c:pt>
                <c:pt idx="294">
                  <c:v>179</c:v>
                </c:pt>
                <c:pt idx="295">
                  <c:v>179</c:v>
                </c:pt>
                <c:pt idx="296">
                  <c:v>179</c:v>
                </c:pt>
                <c:pt idx="297">
                  <c:v>179</c:v>
                </c:pt>
                <c:pt idx="298">
                  <c:v>179</c:v>
                </c:pt>
                <c:pt idx="299">
                  <c:v>179</c:v>
                </c:pt>
                <c:pt idx="300">
                  <c:v>179</c:v>
                </c:pt>
                <c:pt idx="301">
                  <c:v>179</c:v>
                </c:pt>
                <c:pt idx="302">
                  <c:v>179</c:v>
                </c:pt>
                <c:pt idx="303">
                  <c:v>179</c:v>
                </c:pt>
                <c:pt idx="304">
                  <c:v>179</c:v>
                </c:pt>
                <c:pt idx="305">
                  <c:v>179</c:v>
                </c:pt>
                <c:pt idx="306">
                  <c:v>178</c:v>
                </c:pt>
                <c:pt idx="307">
                  <c:v>178.5</c:v>
                </c:pt>
                <c:pt idx="308">
                  <c:v>179</c:v>
                </c:pt>
                <c:pt idx="309">
                  <c:v>178</c:v>
                </c:pt>
                <c:pt idx="310">
                  <c:v>178</c:v>
                </c:pt>
                <c:pt idx="311">
                  <c:v>179</c:v>
                </c:pt>
                <c:pt idx="312">
                  <c:v>179</c:v>
                </c:pt>
                <c:pt idx="313">
                  <c:v>179</c:v>
                </c:pt>
                <c:pt idx="314">
                  <c:v>178</c:v>
                </c:pt>
                <c:pt idx="315">
                  <c:v>178.5</c:v>
                </c:pt>
                <c:pt idx="316">
                  <c:v>179</c:v>
                </c:pt>
                <c:pt idx="317">
                  <c:v>178</c:v>
                </c:pt>
                <c:pt idx="318">
                  <c:v>178</c:v>
                </c:pt>
                <c:pt idx="319">
                  <c:v>178</c:v>
                </c:pt>
                <c:pt idx="320">
                  <c:v>179</c:v>
                </c:pt>
                <c:pt idx="321">
                  <c:v>178</c:v>
                </c:pt>
                <c:pt idx="322">
                  <c:v>178</c:v>
                </c:pt>
                <c:pt idx="323">
                  <c:v>178</c:v>
                </c:pt>
                <c:pt idx="324">
                  <c:v>178</c:v>
                </c:pt>
                <c:pt idx="325">
                  <c:v>178</c:v>
                </c:pt>
                <c:pt idx="326">
                  <c:v>178</c:v>
                </c:pt>
                <c:pt idx="327">
                  <c:v>178</c:v>
                </c:pt>
                <c:pt idx="328">
                  <c:v>178</c:v>
                </c:pt>
                <c:pt idx="329">
                  <c:v>178</c:v>
                </c:pt>
                <c:pt idx="330">
                  <c:v>178</c:v>
                </c:pt>
                <c:pt idx="331">
                  <c:v>178</c:v>
                </c:pt>
                <c:pt idx="332">
                  <c:v>178</c:v>
                </c:pt>
                <c:pt idx="333">
                  <c:v>178</c:v>
                </c:pt>
                <c:pt idx="334">
                  <c:v>178</c:v>
                </c:pt>
                <c:pt idx="335">
                  <c:v>178</c:v>
                </c:pt>
                <c:pt idx="336">
                  <c:v>178</c:v>
                </c:pt>
                <c:pt idx="337">
                  <c:v>177</c:v>
                </c:pt>
                <c:pt idx="338">
                  <c:v>178</c:v>
                </c:pt>
                <c:pt idx="339">
                  <c:v>178</c:v>
                </c:pt>
                <c:pt idx="340">
                  <c:v>178</c:v>
                </c:pt>
                <c:pt idx="341">
                  <c:v>178</c:v>
                </c:pt>
                <c:pt idx="342">
                  <c:v>178</c:v>
                </c:pt>
                <c:pt idx="343">
                  <c:v>178</c:v>
                </c:pt>
                <c:pt idx="344">
                  <c:v>178</c:v>
                </c:pt>
                <c:pt idx="345">
                  <c:v>177</c:v>
                </c:pt>
                <c:pt idx="346">
                  <c:v>177</c:v>
                </c:pt>
                <c:pt idx="347">
                  <c:v>178</c:v>
                </c:pt>
                <c:pt idx="348">
                  <c:v>177</c:v>
                </c:pt>
                <c:pt idx="349">
                  <c:v>177</c:v>
                </c:pt>
                <c:pt idx="350">
                  <c:v>177</c:v>
                </c:pt>
                <c:pt idx="351">
                  <c:v>177</c:v>
                </c:pt>
                <c:pt idx="352">
                  <c:v>177</c:v>
                </c:pt>
                <c:pt idx="353">
                  <c:v>177</c:v>
                </c:pt>
                <c:pt idx="354">
                  <c:v>177</c:v>
                </c:pt>
                <c:pt idx="355">
                  <c:v>177</c:v>
                </c:pt>
                <c:pt idx="356">
                  <c:v>177</c:v>
                </c:pt>
                <c:pt idx="357">
                  <c:v>177</c:v>
                </c:pt>
                <c:pt idx="358">
                  <c:v>177</c:v>
                </c:pt>
                <c:pt idx="359">
                  <c:v>177</c:v>
                </c:pt>
                <c:pt idx="360">
                  <c:v>177</c:v>
                </c:pt>
                <c:pt idx="361">
                  <c:v>177</c:v>
                </c:pt>
                <c:pt idx="362">
                  <c:v>177</c:v>
                </c:pt>
              </c:numCache>
            </c:numRef>
          </c:yVal>
          <c:smooth val="1"/>
        </c:ser>
        <c:ser>
          <c:idx val="11"/>
          <c:order val="5"/>
          <c:tx>
            <c:v>Negative Control without Plasma Damping</c:v>
          </c:tx>
          <c:spPr>
            <a:ln w="28575">
              <a:solidFill>
                <a:schemeClr val="bg1">
                  <a:lumMod val="8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Sheet1!$E$1:$E$363</c:f>
              <c:numCache>
                <c:formatCode>General</c:formatCode>
                <c:ptCount val="363"/>
                <c:pt idx="0">
                  <c:v>-7.71</c:v>
                </c:pt>
                <c:pt idx="1">
                  <c:v>0</c:v>
                </c:pt>
                <c:pt idx="2">
                  <c:v>-18.5</c:v>
                </c:pt>
                <c:pt idx="3">
                  <c:v>-26.21</c:v>
                </c:pt>
                <c:pt idx="4">
                  <c:v>0</c:v>
                </c:pt>
                <c:pt idx="5">
                  <c:v>-26.21</c:v>
                </c:pt>
                <c:pt idx="6">
                  <c:v>-28.53</c:v>
                </c:pt>
                <c:pt idx="7">
                  <c:v>-31.23</c:v>
                </c:pt>
                <c:pt idx="8">
                  <c:v>-33.92</c:v>
                </c:pt>
                <c:pt idx="9">
                  <c:v>-36.24</c:v>
                </c:pt>
                <c:pt idx="10">
                  <c:v>-38.94</c:v>
                </c:pt>
                <c:pt idx="11">
                  <c:v>-41.63</c:v>
                </c:pt>
                <c:pt idx="12">
                  <c:v>-43.95</c:v>
                </c:pt>
                <c:pt idx="13">
                  <c:v>-35.08</c:v>
                </c:pt>
                <c:pt idx="14">
                  <c:v>-26.21</c:v>
                </c:pt>
                <c:pt idx="15">
                  <c:v>-3.08</c:v>
                </c:pt>
                <c:pt idx="16">
                  <c:v>3.4699999999999998</c:v>
                </c:pt>
                <c:pt idx="17">
                  <c:v>10.02</c:v>
                </c:pt>
                <c:pt idx="18">
                  <c:v>-3.08</c:v>
                </c:pt>
                <c:pt idx="19">
                  <c:v>-16.959999999999987</c:v>
                </c:pt>
                <c:pt idx="20">
                  <c:v>-30.84</c:v>
                </c:pt>
                <c:pt idx="21">
                  <c:v>-57.05</c:v>
                </c:pt>
                <c:pt idx="22">
                  <c:v>-69.78</c:v>
                </c:pt>
                <c:pt idx="23">
                  <c:v>-82.5</c:v>
                </c:pt>
                <c:pt idx="24">
                  <c:v>-100.24000000000002</c:v>
                </c:pt>
                <c:pt idx="25">
                  <c:v>-105.64</c:v>
                </c:pt>
                <c:pt idx="26">
                  <c:v>-111.03</c:v>
                </c:pt>
                <c:pt idx="27">
                  <c:v>-118.74000000000002</c:v>
                </c:pt>
                <c:pt idx="28">
                  <c:v>-121.06</c:v>
                </c:pt>
                <c:pt idx="29">
                  <c:v>-123.36999999999999</c:v>
                </c:pt>
                <c:pt idx="30">
                  <c:v>-126.45</c:v>
                </c:pt>
                <c:pt idx="31">
                  <c:v>-131.47</c:v>
                </c:pt>
                <c:pt idx="32">
                  <c:v>-136.47999999999999</c:v>
                </c:pt>
                <c:pt idx="33">
                  <c:v>-136.47999999999999</c:v>
                </c:pt>
                <c:pt idx="34">
                  <c:v>-139.18</c:v>
                </c:pt>
                <c:pt idx="35">
                  <c:v>-141.88000000000085</c:v>
                </c:pt>
                <c:pt idx="36">
                  <c:v>-149.59</c:v>
                </c:pt>
                <c:pt idx="37">
                  <c:v>-153.44999999999999</c:v>
                </c:pt>
                <c:pt idx="38">
                  <c:v>-157.30000000000001</c:v>
                </c:pt>
                <c:pt idx="39">
                  <c:v>-157.30000000000001</c:v>
                </c:pt>
                <c:pt idx="40">
                  <c:v>-157.30000000000001</c:v>
                </c:pt>
                <c:pt idx="41">
                  <c:v>-157.30000000000001</c:v>
                </c:pt>
                <c:pt idx="42">
                  <c:v>-157.30000000000001</c:v>
                </c:pt>
                <c:pt idx="43">
                  <c:v>-161.16</c:v>
                </c:pt>
                <c:pt idx="44">
                  <c:v>-165.01</c:v>
                </c:pt>
                <c:pt idx="45">
                  <c:v>-175.03</c:v>
                </c:pt>
                <c:pt idx="46">
                  <c:v>-176.19</c:v>
                </c:pt>
                <c:pt idx="47">
                  <c:v>-177.35000000000085</c:v>
                </c:pt>
                <c:pt idx="48">
                  <c:v>-177.35000000000085</c:v>
                </c:pt>
                <c:pt idx="49">
                  <c:v>-181.20999999999998</c:v>
                </c:pt>
                <c:pt idx="50">
                  <c:v>-185.06</c:v>
                </c:pt>
                <c:pt idx="51">
                  <c:v>-182.75</c:v>
                </c:pt>
                <c:pt idx="52">
                  <c:v>-181.59</c:v>
                </c:pt>
                <c:pt idx="53">
                  <c:v>-180.43</c:v>
                </c:pt>
                <c:pt idx="54">
                  <c:v>-182.75</c:v>
                </c:pt>
                <c:pt idx="55">
                  <c:v>-183.91</c:v>
                </c:pt>
                <c:pt idx="56">
                  <c:v>-185.06</c:v>
                </c:pt>
                <c:pt idx="57">
                  <c:v>-188.14</c:v>
                </c:pt>
                <c:pt idx="58">
                  <c:v>-188.14</c:v>
                </c:pt>
                <c:pt idx="59">
                  <c:v>-188.14</c:v>
                </c:pt>
                <c:pt idx="60">
                  <c:v>-188.14</c:v>
                </c:pt>
                <c:pt idx="61">
                  <c:v>-188.14</c:v>
                </c:pt>
                <c:pt idx="62">
                  <c:v>-188.14</c:v>
                </c:pt>
                <c:pt idx="63">
                  <c:v>-188.14</c:v>
                </c:pt>
                <c:pt idx="64">
                  <c:v>-188.14</c:v>
                </c:pt>
                <c:pt idx="65">
                  <c:v>-188.14</c:v>
                </c:pt>
                <c:pt idx="66">
                  <c:v>-188.14</c:v>
                </c:pt>
                <c:pt idx="67">
                  <c:v>-188.14</c:v>
                </c:pt>
                <c:pt idx="68">
                  <c:v>-188.14</c:v>
                </c:pt>
                <c:pt idx="69">
                  <c:v>-188.14</c:v>
                </c:pt>
                <c:pt idx="70">
                  <c:v>-188.14</c:v>
                </c:pt>
                <c:pt idx="71">
                  <c:v>-188.14</c:v>
                </c:pt>
                <c:pt idx="72">
                  <c:v>-188.14</c:v>
                </c:pt>
                <c:pt idx="73">
                  <c:v>-188.14</c:v>
                </c:pt>
                <c:pt idx="74">
                  <c:v>-188.14</c:v>
                </c:pt>
                <c:pt idx="75">
                  <c:v>-188.14</c:v>
                </c:pt>
                <c:pt idx="76">
                  <c:v>-188.14</c:v>
                </c:pt>
                <c:pt idx="77">
                  <c:v>-188.14</c:v>
                </c:pt>
                <c:pt idx="78">
                  <c:v>-188.14</c:v>
                </c:pt>
                <c:pt idx="79">
                  <c:v>-188.14</c:v>
                </c:pt>
                <c:pt idx="80">
                  <c:v>-188.14</c:v>
                </c:pt>
                <c:pt idx="81">
                  <c:v>-195.85000000000085</c:v>
                </c:pt>
                <c:pt idx="82">
                  <c:v>-195.85000000000085</c:v>
                </c:pt>
                <c:pt idx="83">
                  <c:v>-190.46</c:v>
                </c:pt>
                <c:pt idx="84">
                  <c:v>-188.14</c:v>
                </c:pt>
                <c:pt idx="85">
                  <c:v>-195.85000000000085</c:v>
                </c:pt>
                <c:pt idx="86">
                  <c:v>-195.85000000000085</c:v>
                </c:pt>
                <c:pt idx="87">
                  <c:v>-198.17</c:v>
                </c:pt>
                <c:pt idx="88">
                  <c:v>-205.88000000000085</c:v>
                </c:pt>
                <c:pt idx="89">
                  <c:v>-211.28</c:v>
                </c:pt>
                <c:pt idx="90">
                  <c:v>-211.28</c:v>
                </c:pt>
                <c:pt idx="91">
                  <c:v>-211.28</c:v>
                </c:pt>
                <c:pt idx="92">
                  <c:v>-211.28</c:v>
                </c:pt>
                <c:pt idx="93">
                  <c:v>-211.28</c:v>
                </c:pt>
                <c:pt idx="94">
                  <c:v>-213.59</c:v>
                </c:pt>
                <c:pt idx="95">
                  <c:v>-213.59</c:v>
                </c:pt>
                <c:pt idx="96">
                  <c:v>-215.9</c:v>
                </c:pt>
                <c:pt idx="97">
                  <c:v>-215.9</c:v>
                </c:pt>
                <c:pt idx="98">
                  <c:v>-218.99</c:v>
                </c:pt>
                <c:pt idx="99">
                  <c:v>-215.9</c:v>
                </c:pt>
                <c:pt idx="100">
                  <c:v>-211.28</c:v>
                </c:pt>
                <c:pt idx="101">
                  <c:v>-215.9</c:v>
                </c:pt>
                <c:pt idx="102">
                  <c:v>-218.99</c:v>
                </c:pt>
                <c:pt idx="103">
                  <c:v>-218.99</c:v>
                </c:pt>
                <c:pt idx="104">
                  <c:v>-218.99</c:v>
                </c:pt>
                <c:pt idx="105">
                  <c:v>-218.99</c:v>
                </c:pt>
                <c:pt idx="106">
                  <c:v>-218.99</c:v>
                </c:pt>
                <c:pt idx="107">
                  <c:v>-218.99</c:v>
                </c:pt>
                <c:pt idx="108">
                  <c:v>-218.99</c:v>
                </c:pt>
                <c:pt idx="109">
                  <c:v>-218.99</c:v>
                </c:pt>
                <c:pt idx="110">
                  <c:v>-218.99</c:v>
                </c:pt>
                <c:pt idx="111">
                  <c:v>-218.99</c:v>
                </c:pt>
                <c:pt idx="112">
                  <c:v>-218.99</c:v>
                </c:pt>
                <c:pt idx="113">
                  <c:v>-213.59</c:v>
                </c:pt>
                <c:pt idx="114">
                  <c:v>-211.28</c:v>
                </c:pt>
                <c:pt idx="115">
                  <c:v>-213.59</c:v>
                </c:pt>
                <c:pt idx="116">
                  <c:v>-205.88000000000085</c:v>
                </c:pt>
                <c:pt idx="117">
                  <c:v>-208.19</c:v>
                </c:pt>
                <c:pt idx="118">
                  <c:v>-205.88000000000085</c:v>
                </c:pt>
                <c:pt idx="119">
                  <c:v>-203.57</c:v>
                </c:pt>
                <c:pt idx="120">
                  <c:v>-200.48000000000027</c:v>
                </c:pt>
                <c:pt idx="121">
                  <c:v>-200.48000000000027</c:v>
                </c:pt>
                <c:pt idx="122">
                  <c:v>-200.48000000000027</c:v>
                </c:pt>
                <c:pt idx="123">
                  <c:v>-195.85000000000085</c:v>
                </c:pt>
                <c:pt idx="124">
                  <c:v>-198.17</c:v>
                </c:pt>
                <c:pt idx="125">
                  <c:v>-195.85000000000085</c:v>
                </c:pt>
                <c:pt idx="126">
                  <c:v>-192.76999999999998</c:v>
                </c:pt>
                <c:pt idx="127">
                  <c:v>-203.57</c:v>
                </c:pt>
                <c:pt idx="128">
                  <c:v>-195.85000000000085</c:v>
                </c:pt>
                <c:pt idx="129">
                  <c:v>-198.17</c:v>
                </c:pt>
                <c:pt idx="130">
                  <c:v>-190.46</c:v>
                </c:pt>
                <c:pt idx="131">
                  <c:v>-195.85000000000085</c:v>
                </c:pt>
                <c:pt idx="132">
                  <c:v>-192.76999999999998</c:v>
                </c:pt>
                <c:pt idx="133">
                  <c:v>-195.85000000000085</c:v>
                </c:pt>
                <c:pt idx="134">
                  <c:v>-200.48000000000027</c:v>
                </c:pt>
                <c:pt idx="135">
                  <c:v>-203.57</c:v>
                </c:pt>
                <c:pt idx="136">
                  <c:v>-203.57</c:v>
                </c:pt>
                <c:pt idx="137">
                  <c:v>-203.57</c:v>
                </c:pt>
                <c:pt idx="138">
                  <c:v>-208.19</c:v>
                </c:pt>
                <c:pt idx="139">
                  <c:v>-203.57</c:v>
                </c:pt>
                <c:pt idx="140">
                  <c:v>-203.57</c:v>
                </c:pt>
                <c:pt idx="141">
                  <c:v>-208.19</c:v>
                </c:pt>
                <c:pt idx="142">
                  <c:v>-208.19</c:v>
                </c:pt>
                <c:pt idx="143">
                  <c:v>-208.19</c:v>
                </c:pt>
                <c:pt idx="144">
                  <c:v>-205.88000000000085</c:v>
                </c:pt>
                <c:pt idx="145">
                  <c:v>-203.57</c:v>
                </c:pt>
                <c:pt idx="146">
                  <c:v>-200.48000000000027</c:v>
                </c:pt>
                <c:pt idx="147">
                  <c:v>-198.17</c:v>
                </c:pt>
                <c:pt idx="148">
                  <c:v>-198.17</c:v>
                </c:pt>
                <c:pt idx="149">
                  <c:v>-203.57</c:v>
                </c:pt>
                <c:pt idx="150">
                  <c:v>-200.48000000000027</c:v>
                </c:pt>
                <c:pt idx="151">
                  <c:v>-200.48000000000027</c:v>
                </c:pt>
                <c:pt idx="152">
                  <c:v>-200.48000000000027</c:v>
                </c:pt>
                <c:pt idx="153">
                  <c:v>-200.48000000000027</c:v>
                </c:pt>
                <c:pt idx="154">
                  <c:v>-200.48000000000027</c:v>
                </c:pt>
                <c:pt idx="155">
                  <c:v>-195.85000000000085</c:v>
                </c:pt>
                <c:pt idx="156">
                  <c:v>-200.48000000000027</c:v>
                </c:pt>
                <c:pt idx="157">
                  <c:v>-205.88000000000085</c:v>
                </c:pt>
                <c:pt idx="158">
                  <c:v>-205.88000000000085</c:v>
                </c:pt>
                <c:pt idx="159">
                  <c:v>-203.57</c:v>
                </c:pt>
                <c:pt idx="160">
                  <c:v>-203.57</c:v>
                </c:pt>
                <c:pt idx="161">
                  <c:v>-203.57</c:v>
                </c:pt>
                <c:pt idx="162">
                  <c:v>-203.57</c:v>
                </c:pt>
                <c:pt idx="163">
                  <c:v>-200.48000000000027</c:v>
                </c:pt>
                <c:pt idx="164">
                  <c:v>-200.48000000000027</c:v>
                </c:pt>
                <c:pt idx="165">
                  <c:v>-195.85000000000085</c:v>
                </c:pt>
                <c:pt idx="166">
                  <c:v>-190.46</c:v>
                </c:pt>
                <c:pt idx="167">
                  <c:v>-188.14</c:v>
                </c:pt>
                <c:pt idx="168">
                  <c:v>-188.14</c:v>
                </c:pt>
                <c:pt idx="169">
                  <c:v>-188.14</c:v>
                </c:pt>
                <c:pt idx="170">
                  <c:v>-188.14</c:v>
                </c:pt>
                <c:pt idx="171">
                  <c:v>-188.14</c:v>
                </c:pt>
                <c:pt idx="172">
                  <c:v>-188.14</c:v>
                </c:pt>
                <c:pt idx="173">
                  <c:v>-188.14</c:v>
                </c:pt>
                <c:pt idx="174">
                  <c:v>-188.14</c:v>
                </c:pt>
                <c:pt idx="175">
                  <c:v>-188.14</c:v>
                </c:pt>
                <c:pt idx="176">
                  <c:v>-188.14</c:v>
                </c:pt>
                <c:pt idx="177">
                  <c:v>-188.14</c:v>
                </c:pt>
                <c:pt idx="178">
                  <c:v>-188.14</c:v>
                </c:pt>
                <c:pt idx="179">
                  <c:v>-189.3</c:v>
                </c:pt>
                <c:pt idx="180">
                  <c:v>-190.46</c:v>
                </c:pt>
                <c:pt idx="181">
                  <c:v>-192.76999999999998</c:v>
                </c:pt>
                <c:pt idx="182">
                  <c:v>-192.76999999999998</c:v>
                </c:pt>
                <c:pt idx="183">
                  <c:v>-188.14</c:v>
                </c:pt>
                <c:pt idx="184">
                  <c:v>-192.76999999999998</c:v>
                </c:pt>
                <c:pt idx="185">
                  <c:v>-188.14</c:v>
                </c:pt>
                <c:pt idx="186">
                  <c:v>-188.14</c:v>
                </c:pt>
                <c:pt idx="187">
                  <c:v>-188.14</c:v>
                </c:pt>
                <c:pt idx="188">
                  <c:v>-190.46</c:v>
                </c:pt>
                <c:pt idx="189">
                  <c:v>-192.76999999999998</c:v>
                </c:pt>
                <c:pt idx="190">
                  <c:v>-190.46</c:v>
                </c:pt>
                <c:pt idx="191">
                  <c:v>-188.14</c:v>
                </c:pt>
                <c:pt idx="192">
                  <c:v>-188.14</c:v>
                </c:pt>
                <c:pt idx="193">
                  <c:v>-190.46</c:v>
                </c:pt>
                <c:pt idx="194">
                  <c:v>-192.76999999999998</c:v>
                </c:pt>
                <c:pt idx="195">
                  <c:v>-190.46</c:v>
                </c:pt>
                <c:pt idx="196">
                  <c:v>-188.14</c:v>
                </c:pt>
                <c:pt idx="197">
                  <c:v>-188.14</c:v>
                </c:pt>
                <c:pt idx="198">
                  <c:v>-192.76999999999998</c:v>
                </c:pt>
                <c:pt idx="199">
                  <c:v>-195.85000000000085</c:v>
                </c:pt>
                <c:pt idx="200">
                  <c:v>-190.46</c:v>
                </c:pt>
                <c:pt idx="201">
                  <c:v>-188.14</c:v>
                </c:pt>
                <c:pt idx="202">
                  <c:v>-188.14</c:v>
                </c:pt>
                <c:pt idx="203">
                  <c:v>-188.14</c:v>
                </c:pt>
                <c:pt idx="204">
                  <c:v>-188.14</c:v>
                </c:pt>
                <c:pt idx="205">
                  <c:v>-190.46</c:v>
                </c:pt>
                <c:pt idx="206">
                  <c:v>-192.76999999999998</c:v>
                </c:pt>
                <c:pt idx="207">
                  <c:v>-192.76999999999998</c:v>
                </c:pt>
                <c:pt idx="208">
                  <c:v>-198.17</c:v>
                </c:pt>
                <c:pt idx="209">
                  <c:v>-195.85000000000085</c:v>
                </c:pt>
                <c:pt idx="210">
                  <c:v>-203.57</c:v>
                </c:pt>
                <c:pt idx="211">
                  <c:v>-203.57</c:v>
                </c:pt>
                <c:pt idx="212">
                  <c:v>-200.48000000000027</c:v>
                </c:pt>
                <c:pt idx="213">
                  <c:v>-198.17</c:v>
                </c:pt>
                <c:pt idx="214">
                  <c:v>-198.17</c:v>
                </c:pt>
                <c:pt idx="215">
                  <c:v>-200.48000000000027</c:v>
                </c:pt>
                <c:pt idx="216">
                  <c:v>-205.88000000000085</c:v>
                </c:pt>
                <c:pt idx="217">
                  <c:v>-211.28</c:v>
                </c:pt>
                <c:pt idx="218">
                  <c:v>-211.28</c:v>
                </c:pt>
                <c:pt idx="219">
                  <c:v>-211.28</c:v>
                </c:pt>
                <c:pt idx="220">
                  <c:v>-213.59</c:v>
                </c:pt>
                <c:pt idx="221">
                  <c:v>-218.99</c:v>
                </c:pt>
                <c:pt idx="222">
                  <c:v>-218.99</c:v>
                </c:pt>
                <c:pt idx="223">
                  <c:v>-218.99</c:v>
                </c:pt>
                <c:pt idx="224">
                  <c:v>-218.99</c:v>
                </c:pt>
                <c:pt idx="225">
                  <c:v>-218.99</c:v>
                </c:pt>
                <c:pt idx="226">
                  <c:v>-211.28</c:v>
                </c:pt>
                <c:pt idx="227">
                  <c:v>-208.19</c:v>
                </c:pt>
                <c:pt idx="228">
                  <c:v>-205.88000000000085</c:v>
                </c:pt>
                <c:pt idx="229">
                  <c:v>-208.19</c:v>
                </c:pt>
                <c:pt idx="230">
                  <c:v>-208.19</c:v>
                </c:pt>
                <c:pt idx="231">
                  <c:v>-213.59</c:v>
                </c:pt>
                <c:pt idx="232">
                  <c:v>-211.28</c:v>
                </c:pt>
                <c:pt idx="233">
                  <c:v>-205.88000000000085</c:v>
                </c:pt>
                <c:pt idx="234">
                  <c:v>-208.19</c:v>
                </c:pt>
                <c:pt idx="235">
                  <c:v>-203.57</c:v>
                </c:pt>
                <c:pt idx="236">
                  <c:v>-211.28</c:v>
                </c:pt>
                <c:pt idx="237">
                  <c:v>-209.73999999999998</c:v>
                </c:pt>
                <c:pt idx="238">
                  <c:v>-208.19</c:v>
                </c:pt>
                <c:pt idx="239">
                  <c:v>-205.88000000000085</c:v>
                </c:pt>
                <c:pt idx="240">
                  <c:v>-211.28</c:v>
                </c:pt>
                <c:pt idx="241">
                  <c:v>-211.28</c:v>
                </c:pt>
                <c:pt idx="242">
                  <c:v>-208.19</c:v>
                </c:pt>
                <c:pt idx="243">
                  <c:v>-203.57</c:v>
                </c:pt>
                <c:pt idx="244">
                  <c:v>-211.28</c:v>
                </c:pt>
                <c:pt idx="245">
                  <c:v>-209.73999999999998</c:v>
                </c:pt>
                <c:pt idx="246">
                  <c:v>-208.19</c:v>
                </c:pt>
                <c:pt idx="247">
                  <c:v>-208.19</c:v>
                </c:pt>
                <c:pt idx="248">
                  <c:v>-211.28</c:v>
                </c:pt>
                <c:pt idx="249">
                  <c:v>-208.19</c:v>
                </c:pt>
                <c:pt idx="250">
                  <c:v>-205.88000000000085</c:v>
                </c:pt>
                <c:pt idx="251">
                  <c:v>-203.57</c:v>
                </c:pt>
                <c:pt idx="252">
                  <c:v>-203.57</c:v>
                </c:pt>
                <c:pt idx="253">
                  <c:v>-203.57</c:v>
                </c:pt>
                <c:pt idx="254">
                  <c:v>-203.57</c:v>
                </c:pt>
                <c:pt idx="255">
                  <c:v>-203.57</c:v>
                </c:pt>
                <c:pt idx="256">
                  <c:v>-203.57</c:v>
                </c:pt>
                <c:pt idx="257">
                  <c:v>-198.17</c:v>
                </c:pt>
                <c:pt idx="258">
                  <c:v>-200.48000000000027</c:v>
                </c:pt>
                <c:pt idx="259">
                  <c:v>-205.88000000000085</c:v>
                </c:pt>
                <c:pt idx="260">
                  <c:v>-203.57</c:v>
                </c:pt>
                <c:pt idx="261">
                  <c:v>-203.57</c:v>
                </c:pt>
                <c:pt idx="262">
                  <c:v>-203.57</c:v>
                </c:pt>
                <c:pt idx="263">
                  <c:v>-203.57</c:v>
                </c:pt>
                <c:pt idx="264">
                  <c:v>-203.57</c:v>
                </c:pt>
                <c:pt idx="265">
                  <c:v>-203.57</c:v>
                </c:pt>
                <c:pt idx="266">
                  <c:v>-203.57</c:v>
                </c:pt>
                <c:pt idx="267">
                  <c:v>-205.88000000000085</c:v>
                </c:pt>
                <c:pt idx="268">
                  <c:v>-203.57</c:v>
                </c:pt>
                <c:pt idx="269">
                  <c:v>-200.48000000000027</c:v>
                </c:pt>
                <c:pt idx="270">
                  <c:v>-200.48000000000027</c:v>
                </c:pt>
                <c:pt idx="271">
                  <c:v>-198.17</c:v>
                </c:pt>
                <c:pt idx="272">
                  <c:v>-195.85000000000085</c:v>
                </c:pt>
                <c:pt idx="273">
                  <c:v>-198.17</c:v>
                </c:pt>
                <c:pt idx="274">
                  <c:v>-198.17</c:v>
                </c:pt>
                <c:pt idx="275">
                  <c:v>-198.17</c:v>
                </c:pt>
                <c:pt idx="276">
                  <c:v>-198.17</c:v>
                </c:pt>
                <c:pt idx="277">
                  <c:v>-192.76999999999998</c:v>
                </c:pt>
                <c:pt idx="278">
                  <c:v>-192.76999999999998</c:v>
                </c:pt>
                <c:pt idx="279">
                  <c:v>-194.31</c:v>
                </c:pt>
                <c:pt idx="280">
                  <c:v>-195.85000000000085</c:v>
                </c:pt>
                <c:pt idx="281">
                  <c:v>-203.57</c:v>
                </c:pt>
                <c:pt idx="282">
                  <c:v>-208.19</c:v>
                </c:pt>
                <c:pt idx="283">
                  <c:v>-211.28</c:v>
                </c:pt>
                <c:pt idx="284">
                  <c:v>-211.28</c:v>
                </c:pt>
                <c:pt idx="285">
                  <c:v>-208.19</c:v>
                </c:pt>
                <c:pt idx="286">
                  <c:v>-208.19</c:v>
                </c:pt>
                <c:pt idx="287">
                  <c:v>-208.19</c:v>
                </c:pt>
                <c:pt idx="288">
                  <c:v>-211.28</c:v>
                </c:pt>
                <c:pt idx="289">
                  <c:v>-207.43</c:v>
                </c:pt>
                <c:pt idx="290">
                  <c:v>-203.57</c:v>
                </c:pt>
                <c:pt idx="291">
                  <c:v>-203.57</c:v>
                </c:pt>
                <c:pt idx="292">
                  <c:v>-205.88000000000085</c:v>
                </c:pt>
                <c:pt idx="293">
                  <c:v>-203.57</c:v>
                </c:pt>
                <c:pt idx="294">
                  <c:v>-202.03</c:v>
                </c:pt>
                <c:pt idx="295">
                  <c:v>-200.48000000000027</c:v>
                </c:pt>
                <c:pt idx="296">
                  <c:v>-203.57</c:v>
                </c:pt>
                <c:pt idx="297">
                  <c:v>-203.57</c:v>
                </c:pt>
                <c:pt idx="298">
                  <c:v>-203.57</c:v>
                </c:pt>
                <c:pt idx="299">
                  <c:v>-195.85000000000085</c:v>
                </c:pt>
                <c:pt idx="300">
                  <c:v>-200.48000000000027</c:v>
                </c:pt>
                <c:pt idx="301">
                  <c:v>-202.03</c:v>
                </c:pt>
                <c:pt idx="302">
                  <c:v>-203.57</c:v>
                </c:pt>
                <c:pt idx="303">
                  <c:v>-203.57</c:v>
                </c:pt>
                <c:pt idx="304">
                  <c:v>-203.57</c:v>
                </c:pt>
                <c:pt idx="305">
                  <c:v>-203.57</c:v>
                </c:pt>
                <c:pt idx="306">
                  <c:v>-200.48000000000027</c:v>
                </c:pt>
                <c:pt idx="307">
                  <c:v>-199.33</c:v>
                </c:pt>
                <c:pt idx="308">
                  <c:v>-198.17</c:v>
                </c:pt>
                <c:pt idx="309">
                  <c:v>-195.85000000000085</c:v>
                </c:pt>
                <c:pt idx="310">
                  <c:v>-195.85000000000085</c:v>
                </c:pt>
                <c:pt idx="311">
                  <c:v>-192.76999999999998</c:v>
                </c:pt>
                <c:pt idx="312">
                  <c:v>-194.31</c:v>
                </c:pt>
                <c:pt idx="313">
                  <c:v>-195.85000000000085</c:v>
                </c:pt>
                <c:pt idx="314">
                  <c:v>-195.85000000000085</c:v>
                </c:pt>
                <c:pt idx="315">
                  <c:v>-195.85000000000085</c:v>
                </c:pt>
                <c:pt idx="316">
                  <c:v>-195.85000000000085</c:v>
                </c:pt>
                <c:pt idx="317">
                  <c:v>-192.76999999999998</c:v>
                </c:pt>
                <c:pt idx="318">
                  <c:v>-191.62</c:v>
                </c:pt>
                <c:pt idx="319">
                  <c:v>-190.46</c:v>
                </c:pt>
                <c:pt idx="320">
                  <c:v>-188.14</c:v>
                </c:pt>
                <c:pt idx="321">
                  <c:v>-188.14</c:v>
                </c:pt>
                <c:pt idx="322">
                  <c:v>-188.14</c:v>
                </c:pt>
                <c:pt idx="323">
                  <c:v>-189.3</c:v>
                </c:pt>
                <c:pt idx="324">
                  <c:v>-190.46</c:v>
                </c:pt>
                <c:pt idx="325">
                  <c:v>-188.14</c:v>
                </c:pt>
                <c:pt idx="326">
                  <c:v>-188.14</c:v>
                </c:pt>
                <c:pt idx="327">
                  <c:v>-188.14</c:v>
                </c:pt>
                <c:pt idx="328">
                  <c:v>-188.14</c:v>
                </c:pt>
                <c:pt idx="329">
                  <c:v>-188.14</c:v>
                </c:pt>
                <c:pt idx="330">
                  <c:v>-188.14</c:v>
                </c:pt>
                <c:pt idx="331">
                  <c:v>-188.14</c:v>
                </c:pt>
                <c:pt idx="332">
                  <c:v>-188.14</c:v>
                </c:pt>
                <c:pt idx="333">
                  <c:v>-188.14</c:v>
                </c:pt>
                <c:pt idx="334">
                  <c:v>-188.14</c:v>
                </c:pt>
                <c:pt idx="335">
                  <c:v>-185.06</c:v>
                </c:pt>
                <c:pt idx="336">
                  <c:v>-185.06</c:v>
                </c:pt>
                <c:pt idx="337">
                  <c:v>-188.14</c:v>
                </c:pt>
                <c:pt idx="338">
                  <c:v>-188.14</c:v>
                </c:pt>
                <c:pt idx="339">
                  <c:v>-188.14</c:v>
                </c:pt>
                <c:pt idx="340">
                  <c:v>-188.14</c:v>
                </c:pt>
                <c:pt idx="341">
                  <c:v>-188.14</c:v>
                </c:pt>
                <c:pt idx="342">
                  <c:v>-188.14</c:v>
                </c:pt>
                <c:pt idx="343">
                  <c:v>-188.14</c:v>
                </c:pt>
                <c:pt idx="344">
                  <c:v>-192.76999999999998</c:v>
                </c:pt>
                <c:pt idx="345">
                  <c:v>-188.14</c:v>
                </c:pt>
                <c:pt idx="346">
                  <c:v>-188.14</c:v>
                </c:pt>
                <c:pt idx="347">
                  <c:v>-188.14</c:v>
                </c:pt>
                <c:pt idx="348">
                  <c:v>-188.14</c:v>
                </c:pt>
                <c:pt idx="349">
                  <c:v>-188.14</c:v>
                </c:pt>
                <c:pt idx="350">
                  <c:v>-188.14</c:v>
                </c:pt>
                <c:pt idx="351">
                  <c:v>-188.14</c:v>
                </c:pt>
                <c:pt idx="352">
                  <c:v>-188.14</c:v>
                </c:pt>
                <c:pt idx="353">
                  <c:v>-188.14</c:v>
                </c:pt>
                <c:pt idx="354">
                  <c:v>-188.14</c:v>
                </c:pt>
                <c:pt idx="355">
                  <c:v>-188.14</c:v>
                </c:pt>
                <c:pt idx="356">
                  <c:v>-182.75</c:v>
                </c:pt>
                <c:pt idx="357">
                  <c:v>-188.14</c:v>
                </c:pt>
                <c:pt idx="358">
                  <c:v>-188.14</c:v>
                </c:pt>
                <c:pt idx="359">
                  <c:v>-188.14</c:v>
                </c:pt>
                <c:pt idx="360">
                  <c:v>-188.14</c:v>
                </c:pt>
                <c:pt idx="361">
                  <c:v>-188.14</c:v>
                </c:pt>
                <c:pt idx="362">
                  <c:v>-188.14</c:v>
                </c:pt>
              </c:numCache>
            </c:numRef>
          </c:yVal>
          <c:smooth val="1"/>
        </c:ser>
        <c:axId val="54882304"/>
        <c:axId val="54884224"/>
      </c:scatterChart>
      <c:valAx>
        <c:axId val="54882304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t/ </a:t>
                </a:r>
                <a:r>
                  <a:rPr lang="en-US"/>
                  <a:t>s</a:t>
                </a:r>
              </a:p>
            </c:rich>
          </c:tx>
          <c:layout>
            <c:manualLayout>
              <c:xMode val="edge"/>
              <c:yMode val="edge"/>
              <c:x val="0.58410441072914676"/>
              <c:y val="0.89642595662384428"/>
            </c:manualLayout>
          </c:layout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4884224"/>
        <c:crossesAt val="-800"/>
        <c:crossBetween val="midCat"/>
        <c:majorUnit val="20"/>
        <c:minorUnit val="10"/>
      </c:valAx>
      <c:valAx>
        <c:axId val="54884224"/>
        <c:scaling>
          <c:orientation val="minMax"/>
          <c:max val="600"/>
          <c:min val="-75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i="1" dirty="0" smtClean="0"/>
                  <a:t>Δ </a:t>
                </a:r>
                <a:r>
                  <a:rPr lang="en-US" i="1" dirty="0"/>
                  <a:t>f /</a:t>
                </a:r>
                <a:r>
                  <a:rPr lang="en-GB" sz="1400" b="1" i="0" u="none" strike="noStrike" baseline="0" dirty="0"/>
                  <a:t>Hz</a:t>
                </a:r>
                <a:r>
                  <a:rPr lang="en-US" sz="1400" b="1" i="1" u="none" strike="noStrike" baseline="0" dirty="0"/>
                  <a:t>   </a:t>
                </a:r>
                <a:r>
                  <a:rPr lang="el-GR" i="1" dirty="0" smtClean="0"/>
                  <a:t>Δ </a:t>
                </a:r>
                <a:r>
                  <a:rPr lang="el-GR" i="1" dirty="0"/>
                  <a:t>Γ</a:t>
                </a:r>
                <a:r>
                  <a:rPr lang="en-GB" i="1" dirty="0"/>
                  <a:t>/ </a:t>
                </a:r>
                <a:r>
                  <a:rPr lang="en-GB" dirty="0" smtClean="0"/>
                  <a:t>Hz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1530759874527867"/>
              <c:y val="0.21489466777179189"/>
            </c:manualLayout>
          </c:layout>
        </c:title>
        <c:numFmt formatCode="General" sourceLinked="1"/>
        <c:tickLblPos val="low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4882304"/>
        <c:crosses val="autoZero"/>
        <c:crossBetween val="midCat"/>
        <c:majorUnit val="150"/>
        <c:minorUnit val="40"/>
      </c:valAx>
    </c:plotArea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lang="en-US" sz="1400"/>
            </a:pPr>
            <a:r>
              <a:rPr lang="el-GR" sz="1400" b="1" i="1" u="none" strike="noStrike" baseline="0" dirty="0" smtClean="0"/>
              <a:t>Δ </a:t>
            </a:r>
            <a:r>
              <a:rPr lang="en-GB" sz="1400" b="1" i="1" u="none" strike="noStrike" baseline="0" dirty="0" smtClean="0"/>
              <a:t>f /</a:t>
            </a:r>
            <a:r>
              <a:rPr lang="el-GR" sz="1400" b="1" i="1" u="none" strike="noStrike" baseline="0" dirty="0" smtClean="0"/>
              <a:t>Δ Γ</a:t>
            </a:r>
            <a:r>
              <a:rPr lang="en-US" sz="1400" b="1" i="0" u="none" strike="noStrike" baseline="0" dirty="0" smtClean="0"/>
              <a:t> </a:t>
            </a:r>
            <a:r>
              <a:rPr lang="en-US" sz="1400" baseline="0" dirty="0" smtClean="0"/>
              <a:t>[</a:t>
            </a:r>
            <a:r>
              <a:rPr lang="en-US" sz="1400" baseline="0" dirty="0"/>
              <a:t>From </a:t>
            </a:r>
            <a:r>
              <a:rPr lang="en-US" sz="1400" baseline="0" dirty="0" err="1"/>
              <a:t>aPTT</a:t>
            </a:r>
            <a:r>
              <a:rPr lang="en-US" sz="1400" baseline="0" dirty="0"/>
              <a:t> Point till </a:t>
            </a:r>
            <a:r>
              <a:rPr lang="en-US" sz="1400" dirty="0"/>
              <a:t>Total</a:t>
            </a:r>
            <a:r>
              <a:rPr lang="en-US" sz="1400" baseline="0" dirty="0"/>
              <a:t> </a:t>
            </a:r>
            <a:r>
              <a:rPr lang="en-US" sz="1400" dirty="0"/>
              <a:t>Coagulation]</a:t>
            </a:r>
          </a:p>
        </c:rich>
      </c:tx>
      <c:layout>
        <c:manualLayout>
          <c:xMode val="edge"/>
          <c:yMode val="edge"/>
          <c:x val="0.18278232576300021"/>
          <c:y val="3.8647342995169913E-2"/>
        </c:manualLayout>
      </c:layout>
    </c:title>
    <c:plotArea>
      <c:layout>
        <c:manualLayout>
          <c:layoutTarget val="inner"/>
          <c:xMode val="edge"/>
          <c:yMode val="edge"/>
          <c:x val="0.17019170072095419"/>
          <c:y val="0.11228844738778514"/>
          <c:w val="0.56319429216920092"/>
          <c:h val="0.69901143151810108"/>
        </c:manualLayout>
      </c:layout>
      <c:scatterChart>
        <c:scatterStyle val="lineMarker"/>
        <c:ser>
          <c:idx val="0"/>
          <c:order val="0"/>
          <c:tx>
            <c:v>Pl Poor</c:v>
          </c:tx>
          <c:spPr>
            <a:ln>
              <a:solidFill>
                <a:schemeClr val="bg1"/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8.1248536240662236E-3"/>
                  <c:y val="5.647623285418737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Sheet1!$G$2:$G$6</c:f>
              <c:numCache>
                <c:formatCode>General</c:formatCode>
                <c:ptCount val="5"/>
                <c:pt idx="0">
                  <c:v>166</c:v>
                </c:pt>
                <c:pt idx="1">
                  <c:v>238</c:v>
                </c:pt>
                <c:pt idx="2">
                  <c:v>424</c:v>
                </c:pt>
                <c:pt idx="3">
                  <c:v>734</c:v>
                </c:pt>
                <c:pt idx="4">
                  <c:v>1999</c:v>
                </c:pt>
              </c:numCache>
            </c:numRef>
          </c:yVal>
        </c:ser>
        <c:ser>
          <c:idx val="1"/>
          <c:order val="1"/>
          <c:tx>
            <c:v>Pl 0.3 million</c:v>
          </c:tx>
          <c:spPr>
            <a:ln>
              <a:noFill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5033668483747862"/>
                  <c:y val="-1.1137895232383706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Sheet1!$G$10:$G$14</c:f>
              <c:numCache>
                <c:formatCode>General</c:formatCode>
                <c:ptCount val="5"/>
                <c:pt idx="0">
                  <c:v>25</c:v>
                </c:pt>
                <c:pt idx="1">
                  <c:v>23</c:v>
                </c:pt>
                <c:pt idx="2">
                  <c:v>293</c:v>
                </c:pt>
                <c:pt idx="3">
                  <c:v>795</c:v>
                </c:pt>
                <c:pt idx="4">
                  <c:v>1497</c:v>
                </c:pt>
              </c:numCache>
            </c:numRef>
          </c:yVal>
        </c:ser>
        <c:ser>
          <c:idx val="2"/>
          <c:order val="2"/>
          <c:tx>
            <c:v>Pl 0.15 million</c:v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ysClr val="windowText" lastClr="000000">
                    <a:lumMod val="95000"/>
                    <a:lumOff val="5000"/>
                  </a:sys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16380793381840231"/>
                  <c:y val="0.1153131355269334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Sheet1!$G$18:$G$22</c:f>
              <c:numCache>
                <c:formatCode>General</c:formatCode>
                <c:ptCount val="5"/>
                <c:pt idx="0">
                  <c:v>36</c:v>
                </c:pt>
                <c:pt idx="1">
                  <c:v>151</c:v>
                </c:pt>
                <c:pt idx="2">
                  <c:v>446</c:v>
                </c:pt>
                <c:pt idx="3">
                  <c:v>963</c:v>
                </c:pt>
                <c:pt idx="4">
                  <c:v>1481</c:v>
                </c:pt>
              </c:numCache>
            </c:numRef>
          </c:yVal>
        </c:ser>
        <c:ser>
          <c:idx val="3"/>
          <c:order val="3"/>
          <c:tx>
            <c:v>Pl 0.05 million</c:v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3597771047849794"/>
                  <c:y val="4.3763534472195914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Sheet1!$G$26:$G$30</c:f>
              <c:numCache>
                <c:formatCode>General</c:formatCode>
                <c:ptCount val="5"/>
                <c:pt idx="0">
                  <c:v>512</c:v>
                </c:pt>
                <c:pt idx="1">
                  <c:v>398</c:v>
                </c:pt>
                <c:pt idx="2">
                  <c:v>287.5</c:v>
                </c:pt>
                <c:pt idx="3">
                  <c:v>470</c:v>
                </c:pt>
                <c:pt idx="4">
                  <c:v>1053</c:v>
                </c:pt>
              </c:numCache>
            </c:numRef>
          </c:yVal>
        </c:ser>
        <c:ser>
          <c:idx val="4"/>
          <c:order val="4"/>
          <c:spPr>
            <a:ln>
              <a:noFill/>
            </a:ln>
          </c:spPr>
          <c:marker>
            <c:symbol val="diamond"/>
            <c:size val="9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1.9755784373107592E-2"/>
                  <c:y val="-5.4030838282807013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/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Sheet1!$M$18:$M$21</c:f>
                <c:numCache>
                  <c:formatCode>General</c:formatCode>
                  <c:ptCount val="4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</c:numCache>
              </c:numRef>
            </c:plus>
            <c:minus>
              <c:numRef>
                <c:f>Sheet1!$M$18:$M$21</c:f>
                <c:numCache>
                  <c:formatCode>General</c:formatCode>
                  <c:ptCount val="4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</c:numCache>
              </c:numRef>
            </c:minus>
          </c:errBars>
          <c:xVal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Sheet1!$L$2:$L$6</c:f>
              <c:numCache>
                <c:formatCode>General</c:formatCode>
                <c:ptCount val="5"/>
                <c:pt idx="0">
                  <c:v>-247</c:v>
                </c:pt>
                <c:pt idx="1">
                  <c:v>-245</c:v>
                </c:pt>
                <c:pt idx="2">
                  <c:v>-376</c:v>
                </c:pt>
                <c:pt idx="3">
                  <c:v>-517</c:v>
                </c:pt>
                <c:pt idx="4">
                  <c:v>-965</c:v>
                </c:pt>
              </c:numCache>
            </c:numRef>
          </c:yVal>
        </c:ser>
        <c:ser>
          <c:idx val="5"/>
          <c:order val="5"/>
          <c:spPr>
            <a:ln>
              <a:noFill/>
            </a:ln>
          </c:spPr>
          <c:marker>
            <c:symbol val="x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27562883101150831"/>
                  <c:y val="2.2272566052093611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rgbClr val="FF0000"/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Sheet1!$A$10:$A$14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Sheet1!$L$10:$L$14</c:f>
              <c:numCache>
                <c:formatCode>General</c:formatCode>
                <c:ptCount val="5"/>
                <c:pt idx="0">
                  <c:v>-32</c:v>
                </c:pt>
                <c:pt idx="1">
                  <c:v>-14</c:v>
                </c:pt>
                <c:pt idx="2">
                  <c:v>-188</c:v>
                </c:pt>
                <c:pt idx="3">
                  <c:v>-392</c:v>
                </c:pt>
                <c:pt idx="4">
                  <c:v>-599</c:v>
                </c:pt>
              </c:numCache>
            </c:numRef>
          </c:yVal>
        </c:ser>
        <c:ser>
          <c:idx val="6"/>
          <c:order val="6"/>
          <c:spPr>
            <a:ln>
              <a:noFill/>
            </a:ln>
          </c:spPr>
          <c:marker>
            <c:symbol val="triangle"/>
            <c:size val="9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bg1">
                    <a:lumMod val="85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-0.23167357157278418"/>
                  <c:y val="9.9741128249380227E-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bg1">
                          <a:lumMod val="65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plus>
            <c:minus>
              <c:numRef>
                <c:f>Sheet1!$M$18:$M$22</c:f>
                <c:numCache>
                  <c:formatCode>General</c:formatCode>
                  <c:ptCount val="5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  <c:pt idx="4">
                    <c:v>30</c:v>
                  </c:pt>
                </c:numCache>
              </c:numRef>
            </c:minus>
          </c:errBars>
          <c:xVal>
            <c:numRef>
              <c:f>Sheet1!$A$18:$A$22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Sheet1!$L$18:$L$22</c:f>
              <c:numCache>
                <c:formatCode>General</c:formatCode>
                <c:ptCount val="5"/>
                <c:pt idx="0">
                  <c:v>-32</c:v>
                </c:pt>
                <c:pt idx="1">
                  <c:v>-162</c:v>
                </c:pt>
                <c:pt idx="2">
                  <c:v>-207</c:v>
                </c:pt>
                <c:pt idx="3">
                  <c:v>-377</c:v>
                </c:pt>
                <c:pt idx="4">
                  <c:v>-548</c:v>
                </c:pt>
              </c:numCache>
            </c:numRef>
          </c:yVal>
        </c:ser>
        <c:ser>
          <c:idx val="7"/>
          <c:order val="7"/>
          <c:spPr>
            <a:ln>
              <a:noFill/>
            </a:ln>
          </c:spPr>
          <c:marker>
            <c:symbol val="circle"/>
            <c:size val="9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trendline>
            <c:spPr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2.1269856652533819E-2"/>
                  <c:y val="-5.0078380613382226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lang="en-US" sz="10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defRPr>
                  </a:pPr>
                  <a:endParaRPr lang="de-DE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Sheet1!$M$18:$M$21</c:f>
                <c:numCache>
                  <c:formatCode>General</c:formatCode>
                  <c:ptCount val="4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</c:numCache>
              </c:numRef>
            </c:plus>
            <c:minus>
              <c:numRef>
                <c:f>Sheet1!$M$18:$M$21</c:f>
                <c:numCache>
                  <c:formatCode>General</c:formatCode>
                  <c:ptCount val="4"/>
                  <c:pt idx="0">
                    <c:v>30</c:v>
                  </c:pt>
                  <c:pt idx="1">
                    <c:v>30</c:v>
                  </c:pt>
                  <c:pt idx="2">
                    <c:v>30</c:v>
                  </c:pt>
                  <c:pt idx="3">
                    <c:v>30</c:v>
                  </c:pt>
                </c:numCache>
              </c:numRef>
            </c:minus>
          </c:errBars>
          <c:xVal>
            <c:numRef>
              <c:f>Sheet1!$A$26:$A$30</c:f>
              <c:numCache>
                <c:formatCode>General</c:formatCode>
                <c:ptCount val="5"/>
                <c:pt idx="0">
                  <c:v>0.75000000000000921</c:v>
                </c:pt>
                <c:pt idx="1">
                  <c:v>1.5</c:v>
                </c:pt>
                <c:pt idx="2">
                  <c:v>3</c:v>
                </c:pt>
                <c:pt idx="3">
                  <c:v>4.5</c:v>
                </c:pt>
                <c:pt idx="4">
                  <c:v>6</c:v>
                </c:pt>
              </c:numCache>
            </c:numRef>
          </c:xVal>
          <c:yVal>
            <c:numRef>
              <c:f>Sheet1!$L$26:$L$30</c:f>
              <c:numCache>
                <c:formatCode>General</c:formatCode>
                <c:ptCount val="5"/>
                <c:pt idx="0">
                  <c:v>-395</c:v>
                </c:pt>
                <c:pt idx="1">
                  <c:v>-307</c:v>
                </c:pt>
                <c:pt idx="2">
                  <c:v>-228</c:v>
                </c:pt>
                <c:pt idx="3">
                  <c:v>-228</c:v>
                </c:pt>
                <c:pt idx="4">
                  <c:v>-328</c:v>
                </c:pt>
              </c:numCache>
            </c:numRef>
          </c:yVal>
        </c:ser>
        <c:axId val="67564672"/>
        <c:axId val="67566592"/>
      </c:scatterChart>
      <c:valAx>
        <c:axId val="67564672"/>
        <c:scaling>
          <c:orientation val="minMax"/>
          <c:max val="6.5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Plasma Fibrinogen / </a:t>
                </a:r>
                <a:r>
                  <a:rPr lang="en-US"/>
                  <a:t>(g/L)</a:t>
                </a:r>
              </a:p>
            </c:rich>
          </c:tx>
        </c:title>
        <c:numFmt formatCode="General" sourceLinked="1"/>
        <c:tickLblPos val="low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566592"/>
        <c:crossesAt val="-2000"/>
        <c:crossBetween val="midCat"/>
        <c:majorUnit val="1.5"/>
        <c:minorUnit val="0.30000000000000032"/>
      </c:valAx>
      <c:valAx>
        <c:axId val="67566592"/>
        <c:scaling>
          <c:orientation val="minMax"/>
          <c:max val="2050"/>
          <c:min val="-100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sz="1400" b="1" i="1" u="none" strike="noStrike" baseline="0"/>
                  <a:t>Δ </a:t>
                </a:r>
                <a:r>
                  <a:rPr lang="en-GB" sz="1400" b="1" i="1" u="none" strike="noStrike" baseline="0"/>
                  <a:t>f / </a:t>
                </a:r>
                <a:r>
                  <a:rPr lang="en-US" sz="1400" b="1" i="0" u="none" strike="noStrike" baseline="0"/>
                  <a:t>Hz                                           </a:t>
                </a:r>
                <a:r>
                  <a:rPr lang="el-GR" sz="1400" b="1" i="1" u="none" strike="noStrike" baseline="0"/>
                  <a:t>Δ Γ</a:t>
                </a:r>
                <a:r>
                  <a:rPr lang="en-US" i="1"/>
                  <a:t>/</a:t>
                </a:r>
                <a:r>
                  <a:rPr lang="en-US" i="1" baseline="0"/>
                  <a:t> </a:t>
                </a:r>
                <a:r>
                  <a:rPr lang="en-US"/>
                  <a:t>Hz</a:t>
                </a:r>
              </a:p>
            </c:rich>
          </c:tx>
          <c:layout>
            <c:manualLayout>
              <c:xMode val="edge"/>
              <c:yMode val="edge"/>
              <c:x val="2.2982755254766712E-2"/>
              <c:y val="0.22680478514056848"/>
            </c:manualLayout>
          </c:layout>
        </c:title>
        <c:numFmt formatCode="General" sourceLinked="1"/>
        <c:tickLblPos val="nextTo"/>
        <c:spPr>
          <a:ln w="28575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564672"/>
        <c:crossesAt val="-600"/>
        <c:crossBetween val="midCat"/>
        <c:majorUnit val="500"/>
        <c:minorUnit val="40"/>
      </c:valAx>
    </c:plotArea>
    <c:legend>
      <c:legendPos val="r"/>
      <c:legendEntry>
        <c:idx val="8"/>
        <c:delete val="1"/>
      </c:legendEntry>
      <c:legendEntry>
        <c:idx val="15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txPr>
        <a:bodyPr/>
        <a:lstStyle/>
        <a:p>
          <a:pPr>
            <a:defRPr lang="en-US"/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0.38849945586070089"/>
          <c:y val="3.5307017543859731E-2"/>
          <c:w val="0.53906376032264125"/>
          <c:h val="0.72774278215223098"/>
        </c:manualLayout>
      </c:layout>
      <c:scatterChart>
        <c:scatterStyle val="smoothMarker"/>
        <c:ser>
          <c:idx val="0"/>
          <c:order val="0"/>
          <c:tx>
            <c:v>aPTT Coagulation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Sheet1!$F$1:$F$363</c:f>
              <c:numCache>
                <c:formatCode>General</c:formatCode>
                <c:ptCount val="363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10</c:v>
                </c:pt>
                <c:pt idx="4">
                  <c:v>14</c:v>
                </c:pt>
                <c:pt idx="5">
                  <c:v>19.5</c:v>
                </c:pt>
                <c:pt idx="6">
                  <c:v>25</c:v>
                </c:pt>
                <c:pt idx="7">
                  <c:v>30</c:v>
                </c:pt>
                <c:pt idx="8">
                  <c:v>34</c:v>
                </c:pt>
                <c:pt idx="9">
                  <c:v>38</c:v>
                </c:pt>
                <c:pt idx="10">
                  <c:v>43</c:v>
                </c:pt>
                <c:pt idx="11">
                  <c:v>46.5</c:v>
                </c:pt>
                <c:pt idx="12">
                  <c:v>50</c:v>
                </c:pt>
                <c:pt idx="13">
                  <c:v>54</c:v>
                </c:pt>
                <c:pt idx="14">
                  <c:v>57.5</c:v>
                </c:pt>
                <c:pt idx="15">
                  <c:v>61</c:v>
                </c:pt>
                <c:pt idx="16">
                  <c:v>66</c:v>
                </c:pt>
                <c:pt idx="17">
                  <c:v>68</c:v>
                </c:pt>
                <c:pt idx="18">
                  <c:v>70</c:v>
                </c:pt>
                <c:pt idx="19">
                  <c:v>74</c:v>
                </c:pt>
                <c:pt idx="20">
                  <c:v>76</c:v>
                </c:pt>
                <c:pt idx="21">
                  <c:v>78</c:v>
                </c:pt>
                <c:pt idx="22">
                  <c:v>90</c:v>
                </c:pt>
                <c:pt idx="23">
                  <c:v>30</c:v>
                </c:pt>
                <c:pt idx="24">
                  <c:v>-30</c:v>
                </c:pt>
                <c:pt idx="25">
                  <c:v>-123</c:v>
                </c:pt>
                <c:pt idx="26">
                  <c:v>-130</c:v>
                </c:pt>
                <c:pt idx="27">
                  <c:v>-137</c:v>
                </c:pt>
                <c:pt idx="28">
                  <c:v>-127</c:v>
                </c:pt>
                <c:pt idx="29">
                  <c:v>-124.5</c:v>
                </c:pt>
                <c:pt idx="30">
                  <c:v>-122</c:v>
                </c:pt>
                <c:pt idx="31">
                  <c:v>-131</c:v>
                </c:pt>
                <c:pt idx="32">
                  <c:v>-148</c:v>
                </c:pt>
                <c:pt idx="33">
                  <c:v>-165</c:v>
                </c:pt>
                <c:pt idx="34">
                  <c:v>-173</c:v>
                </c:pt>
                <c:pt idx="35">
                  <c:v>-179.5</c:v>
                </c:pt>
                <c:pt idx="36">
                  <c:v>-186</c:v>
                </c:pt>
                <c:pt idx="37">
                  <c:v>-191</c:v>
                </c:pt>
                <c:pt idx="38">
                  <c:v>-195</c:v>
                </c:pt>
                <c:pt idx="39">
                  <c:v>-199</c:v>
                </c:pt>
                <c:pt idx="40">
                  <c:v>-205</c:v>
                </c:pt>
                <c:pt idx="41">
                  <c:v>-205.5</c:v>
                </c:pt>
                <c:pt idx="42">
                  <c:v>-206</c:v>
                </c:pt>
                <c:pt idx="43">
                  <c:v>-208</c:v>
                </c:pt>
                <c:pt idx="44">
                  <c:v>-209.5</c:v>
                </c:pt>
                <c:pt idx="45">
                  <c:v>-211</c:v>
                </c:pt>
                <c:pt idx="46">
                  <c:v>-214</c:v>
                </c:pt>
                <c:pt idx="47">
                  <c:v>-214.5</c:v>
                </c:pt>
                <c:pt idx="48">
                  <c:v>-215</c:v>
                </c:pt>
                <c:pt idx="49">
                  <c:v>-217</c:v>
                </c:pt>
                <c:pt idx="50">
                  <c:v>-217.5</c:v>
                </c:pt>
                <c:pt idx="51">
                  <c:v>-218</c:v>
                </c:pt>
                <c:pt idx="52">
                  <c:v>-219</c:v>
                </c:pt>
                <c:pt idx="53">
                  <c:v>-219.5</c:v>
                </c:pt>
                <c:pt idx="54">
                  <c:v>-220</c:v>
                </c:pt>
                <c:pt idx="55">
                  <c:v>-221</c:v>
                </c:pt>
                <c:pt idx="56">
                  <c:v>-223</c:v>
                </c:pt>
                <c:pt idx="57">
                  <c:v>-225</c:v>
                </c:pt>
                <c:pt idx="58">
                  <c:v>-227</c:v>
                </c:pt>
                <c:pt idx="59">
                  <c:v>-229.5</c:v>
                </c:pt>
                <c:pt idx="60">
                  <c:v>-232</c:v>
                </c:pt>
                <c:pt idx="61">
                  <c:v>-235</c:v>
                </c:pt>
                <c:pt idx="62">
                  <c:v>-241</c:v>
                </c:pt>
                <c:pt idx="63">
                  <c:v>-247</c:v>
                </c:pt>
                <c:pt idx="64">
                  <c:v>-267</c:v>
                </c:pt>
                <c:pt idx="65">
                  <c:v>-274</c:v>
                </c:pt>
                <c:pt idx="66">
                  <c:v>-289.66666666666708</c:v>
                </c:pt>
                <c:pt idx="67">
                  <c:v>-303.16666666666708</c:v>
                </c:pt>
                <c:pt idx="68">
                  <c:v>-317.5</c:v>
                </c:pt>
                <c:pt idx="69">
                  <c:v>-354</c:v>
                </c:pt>
                <c:pt idx="70">
                  <c:v>-376</c:v>
                </c:pt>
                <c:pt idx="71">
                  <c:v>-418</c:v>
                </c:pt>
                <c:pt idx="72">
                  <c:v>-438</c:v>
                </c:pt>
                <c:pt idx="73">
                  <c:v>-475</c:v>
                </c:pt>
                <c:pt idx="74">
                  <c:v>-506</c:v>
                </c:pt>
                <c:pt idx="75">
                  <c:v>-520</c:v>
                </c:pt>
                <c:pt idx="76">
                  <c:v>-541</c:v>
                </c:pt>
                <c:pt idx="77">
                  <c:v>-550</c:v>
                </c:pt>
                <c:pt idx="78">
                  <c:v>-564</c:v>
                </c:pt>
                <c:pt idx="79">
                  <c:v>-569</c:v>
                </c:pt>
                <c:pt idx="80">
                  <c:v>-579</c:v>
                </c:pt>
                <c:pt idx="81">
                  <c:v>-585</c:v>
                </c:pt>
                <c:pt idx="82">
                  <c:v>-588</c:v>
                </c:pt>
                <c:pt idx="83">
                  <c:v>-593</c:v>
                </c:pt>
                <c:pt idx="84">
                  <c:v>-596</c:v>
                </c:pt>
                <c:pt idx="85">
                  <c:v>-598</c:v>
                </c:pt>
                <c:pt idx="86">
                  <c:v>-601</c:v>
                </c:pt>
                <c:pt idx="87">
                  <c:v>-603</c:v>
                </c:pt>
                <c:pt idx="88">
                  <c:v>-605</c:v>
                </c:pt>
                <c:pt idx="89">
                  <c:v>-607</c:v>
                </c:pt>
                <c:pt idx="90">
                  <c:v>-608</c:v>
                </c:pt>
                <c:pt idx="91">
                  <c:v>-610</c:v>
                </c:pt>
                <c:pt idx="92">
                  <c:v>-611</c:v>
                </c:pt>
                <c:pt idx="93">
                  <c:v>-613</c:v>
                </c:pt>
                <c:pt idx="94">
                  <c:v>-613</c:v>
                </c:pt>
                <c:pt idx="95">
                  <c:v>-613</c:v>
                </c:pt>
                <c:pt idx="96">
                  <c:v>-613</c:v>
                </c:pt>
                <c:pt idx="97">
                  <c:v>-613</c:v>
                </c:pt>
                <c:pt idx="98">
                  <c:v>-613</c:v>
                </c:pt>
                <c:pt idx="99">
                  <c:v>-613</c:v>
                </c:pt>
                <c:pt idx="100">
                  <c:v>-613</c:v>
                </c:pt>
                <c:pt idx="101">
                  <c:v>-613</c:v>
                </c:pt>
                <c:pt idx="102">
                  <c:v>-613</c:v>
                </c:pt>
                <c:pt idx="103">
                  <c:v>-613</c:v>
                </c:pt>
                <c:pt idx="104">
                  <c:v>-613</c:v>
                </c:pt>
                <c:pt idx="105">
                  <c:v>-613</c:v>
                </c:pt>
                <c:pt idx="106">
                  <c:v>-613</c:v>
                </c:pt>
                <c:pt idx="107">
                  <c:v>-613</c:v>
                </c:pt>
                <c:pt idx="108">
                  <c:v>-613</c:v>
                </c:pt>
                <c:pt idx="109">
                  <c:v>-613</c:v>
                </c:pt>
                <c:pt idx="110">
                  <c:v>-613</c:v>
                </c:pt>
                <c:pt idx="111">
                  <c:v>-613</c:v>
                </c:pt>
                <c:pt idx="112">
                  <c:v>-613</c:v>
                </c:pt>
                <c:pt idx="113">
                  <c:v>-613</c:v>
                </c:pt>
                <c:pt idx="114">
                  <c:v>-613</c:v>
                </c:pt>
                <c:pt idx="115">
                  <c:v>-613</c:v>
                </c:pt>
                <c:pt idx="116">
                  <c:v>-613</c:v>
                </c:pt>
                <c:pt idx="117">
                  <c:v>-613</c:v>
                </c:pt>
                <c:pt idx="118">
                  <c:v>-613</c:v>
                </c:pt>
                <c:pt idx="119">
                  <c:v>-613</c:v>
                </c:pt>
                <c:pt idx="120">
                  <c:v>-613</c:v>
                </c:pt>
                <c:pt idx="121">
                  <c:v>-613</c:v>
                </c:pt>
                <c:pt idx="122">
                  <c:v>-613</c:v>
                </c:pt>
                <c:pt idx="123">
                  <c:v>-613</c:v>
                </c:pt>
                <c:pt idx="124">
                  <c:v>-613</c:v>
                </c:pt>
                <c:pt idx="125">
                  <c:v>-613</c:v>
                </c:pt>
                <c:pt idx="126">
                  <c:v>-613</c:v>
                </c:pt>
                <c:pt idx="127">
                  <c:v>-613</c:v>
                </c:pt>
                <c:pt idx="128">
                  <c:v>-613</c:v>
                </c:pt>
                <c:pt idx="129">
                  <c:v>-613</c:v>
                </c:pt>
                <c:pt idx="130">
                  <c:v>-613</c:v>
                </c:pt>
                <c:pt idx="131">
                  <c:v>-613</c:v>
                </c:pt>
                <c:pt idx="132">
                  <c:v>-613</c:v>
                </c:pt>
                <c:pt idx="133">
                  <c:v>-641</c:v>
                </c:pt>
                <c:pt idx="134">
                  <c:v>-641</c:v>
                </c:pt>
                <c:pt idx="135">
                  <c:v>-641</c:v>
                </c:pt>
                <c:pt idx="136">
                  <c:v>-641</c:v>
                </c:pt>
                <c:pt idx="137">
                  <c:v>-641</c:v>
                </c:pt>
                <c:pt idx="138">
                  <c:v>-641</c:v>
                </c:pt>
                <c:pt idx="139">
                  <c:v>-643</c:v>
                </c:pt>
                <c:pt idx="140">
                  <c:v>-643</c:v>
                </c:pt>
                <c:pt idx="141">
                  <c:v>-643</c:v>
                </c:pt>
                <c:pt idx="142">
                  <c:v>-643</c:v>
                </c:pt>
                <c:pt idx="143">
                  <c:v>-643</c:v>
                </c:pt>
                <c:pt idx="144">
                  <c:v>-643</c:v>
                </c:pt>
                <c:pt idx="145">
                  <c:v>-645</c:v>
                </c:pt>
                <c:pt idx="146">
                  <c:v>-645</c:v>
                </c:pt>
                <c:pt idx="147">
                  <c:v>-645</c:v>
                </c:pt>
                <c:pt idx="148">
                  <c:v>-645</c:v>
                </c:pt>
                <c:pt idx="149">
                  <c:v>-645</c:v>
                </c:pt>
                <c:pt idx="150">
                  <c:v>-646</c:v>
                </c:pt>
                <c:pt idx="151">
                  <c:v>-646</c:v>
                </c:pt>
                <c:pt idx="152">
                  <c:v>-646.5</c:v>
                </c:pt>
                <c:pt idx="153">
                  <c:v>-647</c:v>
                </c:pt>
                <c:pt idx="154">
                  <c:v>-647</c:v>
                </c:pt>
                <c:pt idx="155">
                  <c:v>-647</c:v>
                </c:pt>
                <c:pt idx="156">
                  <c:v>-647</c:v>
                </c:pt>
                <c:pt idx="157">
                  <c:v>-648</c:v>
                </c:pt>
                <c:pt idx="158">
                  <c:v>-649</c:v>
                </c:pt>
                <c:pt idx="159">
                  <c:v>-649</c:v>
                </c:pt>
                <c:pt idx="160">
                  <c:v>-649</c:v>
                </c:pt>
                <c:pt idx="161">
                  <c:v>-649</c:v>
                </c:pt>
                <c:pt idx="162">
                  <c:v>-649</c:v>
                </c:pt>
                <c:pt idx="163">
                  <c:v>-649</c:v>
                </c:pt>
                <c:pt idx="164">
                  <c:v>-649</c:v>
                </c:pt>
                <c:pt idx="165">
                  <c:v>-651</c:v>
                </c:pt>
                <c:pt idx="166">
                  <c:v>-651</c:v>
                </c:pt>
                <c:pt idx="167">
                  <c:v>-651</c:v>
                </c:pt>
                <c:pt idx="168">
                  <c:v>-651</c:v>
                </c:pt>
                <c:pt idx="169">
                  <c:v>-651</c:v>
                </c:pt>
                <c:pt idx="170">
                  <c:v>-651</c:v>
                </c:pt>
                <c:pt idx="171">
                  <c:v>-651</c:v>
                </c:pt>
                <c:pt idx="172">
                  <c:v>-651</c:v>
                </c:pt>
                <c:pt idx="173">
                  <c:v>-652</c:v>
                </c:pt>
                <c:pt idx="174">
                  <c:v>-653</c:v>
                </c:pt>
                <c:pt idx="175">
                  <c:v>-653</c:v>
                </c:pt>
                <c:pt idx="176">
                  <c:v>-653</c:v>
                </c:pt>
                <c:pt idx="177">
                  <c:v>-653</c:v>
                </c:pt>
                <c:pt idx="178">
                  <c:v>-653</c:v>
                </c:pt>
                <c:pt idx="179">
                  <c:v>-653</c:v>
                </c:pt>
                <c:pt idx="180">
                  <c:v>-653</c:v>
                </c:pt>
                <c:pt idx="181">
                  <c:v>-653</c:v>
                </c:pt>
                <c:pt idx="182">
                  <c:v>-654</c:v>
                </c:pt>
                <c:pt idx="183">
                  <c:v>-654</c:v>
                </c:pt>
                <c:pt idx="184">
                  <c:v>-654</c:v>
                </c:pt>
                <c:pt idx="185">
                  <c:v>-655</c:v>
                </c:pt>
                <c:pt idx="186">
                  <c:v>-655</c:v>
                </c:pt>
                <c:pt idx="187">
                  <c:v>-655</c:v>
                </c:pt>
                <c:pt idx="188">
                  <c:v>-655</c:v>
                </c:pt>
                <c:pt idx="189">
                  <c:v>-655</c:v>
                </c:pt>
                <c:pt idx="190">
                  <c:v>-655</c:v>
                </c:pt>
                <c:pt idx="191">
                  <c:v>-655</c:v>
                </c:pt>
                <c:pt idx="192">
                  <c:v>-656</c:v>
                </c:pt>
                <c:pt idx="193">
                  <c:v>-656</c:v>
                </c:pt>
                <c:pt idx="194">
                  <c:v>-657</c:v>
                </c:pt>
                <c:pt idx="195">
                  <c:v>-657</c:v>
                </c:pt>
                <c:pt idx="196">
                  <c:v>-657</c:v>
                </c:pt>
                <c:pt idx="197">
                  <c:v>-657</c:v>
                </c:pt>
                <c:pt idx="198">
                  <c:v>-657</c:v>
                </c:pt>
                <c:pt idx="199">
                  <c:v>-657</c:v>
                </c:pt>
                <c:pt idx="200">
                  <c:v>-657</c:v>
                </c:pt>
                <c:pt idx="201">
                  <c:v>-657</c:v>
                </c:pt>
                <c:pt idx="202">
                  <c:v>-658</c:v>
                </c:pt>
                <c:pt idx="203">
                  <c:v>-658</c:v>
                </c:pt>
                <c:pt idx="204">
                  <c:v>-659</c:v>
                </c:pt>
                <c:pt idx="205">
                  <c:v>-658</c:v>
                </c:pt>
                <c:pt idx="206">
                  <c:v>-659</c:v>
                </c:pt>
                <c:pt idx="207">
                  <c:v>-659</c:v>
                </c:pt>
                <c:pt idx="208">
                  <c:v>-659</c:v>
                </c:pt>
                <c:pt idx="209">
                  <c:v>-659</c:v>
                </c:pt>
                <c:pt idx="210">
                  <c:v>-659</c:v>
                </c:pt>
                <c:pt idx="211">
                  <c:v>-659</c:v>
                </c:pt>
                <c:pt idx="212">
                  <c:v>-659</c:v>
                </c:pt>
                <c:pt idx="213">
                  <c:v>-660</c:v>
                </c:pt>
                <c:pt idx="214">
                  <c:v>-660</c:v>
                </c:pt>
                <c:pt idx="215">
                  <c:v>-661</c:v>
                </c:pt>
                <c:pt idx="216">
                  <c:v>-661</c:v>
                </c:pt>
                <c:pt idx="217">
                  <c:v>-661</c:v>
                </c:pt>
                <c:pt idx="218">
                  <c:v>-661</c:v>
                </c:pt>
                <c:pt idx="219">
                  <c:v>-661</c:v>
                </c:pt>
                <c:pt idx="220">
                  <c:v>-661</c:v>
                </c:pt>
                <c:pt idx="221">
                  <c:v>-661</c:v>
                </c:pt>
                <c:pt idx="222">
                  <c:v>-662</c:v>
                </c:pt>
                <c:pt idx="223">
                  <c:v>-662</c:v>
                </c:pt>
                <c:pt idx="224">
                  <c:v>-662</c:v>
                </c:pt>
                <c:pt idx="225">
                  <c:v>-663</c:v>
                </c:pt>
                <c:pt idx="226">
                  <c:v>-662</c:v>
                </c:pt>
                <c:pt idx="227">
                  <c:v>-663</c:v>
                </c:pt>
                <c:pt idx="228">
                  <c:v>-663</c:v>
                </c:pt>
                <c:pt idx="229">
                  <c:v>-663</c:v>
                </c:pt>
                <c:pt idx="230">
                  <c:v>-663</c:v>
                </c:pt>
                <c:pt idx="231">
                  <c:v>-663</c:v>
                </c:pt>
                <c:pt idx="232">
                  <c:v>-663</c:v>
                </c:pt>
                <c:pt idx="233">
                  <c:v>-663</c:v>
                </c:pt>
                <c:pt idx="234">
                  <c:v>-663</c:v>
                </c:pt>
                <c:pt idx="235">
                  <c:v>-663</c:v>
                </c:pt>
                <c:pt idx="236">
                  <c:v>-663.5</c:v>
                </c:pt>
                <c:pt idx="237">
                  <c:v>-664</c:v>
                </c:pt>
                <c:pt idx="238">
                  <c:v>-663</c:v>
                </c:pt>
                <c:pt idx="239">
                  <c:v>-664</c:v>
                </c:pt>
                <c:pt idx="240">
                  <c:v>-665</c:v>
                </c:pt>
                <c:pt idx="241">
                  <c:v>-665</c:v>
                </c:pt>
                <c:pt idx="242">
                  <c:v>-665</c:v>
                </c:pt>
                <c:pt idx="243">
                  <c:v>-665</c:v>
                </c:pt>
                <c:pt idx="244">
                  <c:v>-665</c:v>
                </c:pt>
                <c:pt idx="245">
                  <c:v>-665</c:v>
                </c:pt>
                <c:pt idx="246">
                  <c:v>-665</c:v>
                </c:pt>
                <c:pt idx="247">
                  <c:v>-665</c:v>
                </c:pt>
                <c:pt idx="248">
                  <c:v>-665</c:v>
                </c:pt>
                <c:pt idx="249">
                  <c:v>-665</c:v>
                </c:pt>
                <c:pt idx="250">
                  <c:v>-665</c:v>
                </c:pt>
                <c:pt idx="251">
                  <c:v>-665</c:v>
                </c:pt>
                <c:pt idx="252">
                  <c:v>-665</c:v>
                </c:pt>
                <c:pt idx="253">
                  <c:v>-665.5</c:v>
                </c:pt>
                <c:pt idx="254">
                  <c:v>-666</c:v>
                </c:pt>
                <c:pt idx="255">
                  <c:v>-666</c:v>
                </c:pt>
                <c:pt idx="256">
                  <c:v>-667</c:v>
                </c:pt>
                <c:pt idx="257">
                  <c:v>-666</c:v>
                </c:pt>
                <c:pt idx="258">
                  <c:v>-667</c:v>
                </c:pt>
                <c:pt idx="259">
                  <c:v>-667</c:v>
                </c:pt>
                <c:pt idx="260">
                  <c:v>-667</c:v>
                </c:pt>
                <c:pt idx="261">
                  <c:v>-667</c:v>
                </c:pt>
                <c:pt idx="262">
                  <c:v>-667</c:v>
                </c:pt>
                <c:pt idx="263">
                  <c:v>-667</c:v>
                </c:pt>
                <c:pt idx="264">
                  <c:v>-667</c:v>
                </c:pt>
                <c:pt idx="265">
                  <c:v>-667</c:v>
                </c:pt>
                <c:pt idx="266">
                  <c:v>-667</c:v>
                </c:pt>
                <c:pt idx="267">
                  <c:v>-667</c:v>
                </c:pt>
                <c:pt idx="268">
                  <c:v>-667</c:v>
                </c:pt>
                <c:pt idx="269">
                  <c:v>-667</c:v>
                </c:pt>
                <c:pt idx="270">
                  <c:v>-667</c:v>
                </c:pt>
                <c:pt idx="271">
                  <c:v>-667</c:v>
                </c:pt>
                <c:pt idx="272">
                  <c:v>-668</c:v>
                </c:pt>
                <c:pt idx="273">
                  <c:v>-667</c:v>
                </c:pt>
                <c:pt idx="274">
                  <c:v>-669</c:v>
                </c:pt>
                <c:pt idx="275">
                  <c:v>-669</c:v>
                </c:pt>
                <c:pt idx="276">
                  <c:v>-668</c:v>
                </c:pt>
                <c:pt idx="277">
                  <c:v>-669</c:v>
                </c:pt>
                <c:pt idx="278">
                  <c:v>-669</c:v>
                </c:pt>
                <c:pt idx="279">
                  <c:v>-669</c:v>
                </c:pt>
                <c:pt idx="280">
                  <c:v>-669</c:v>
                </c:pt>
                <c:pt idx="281">
                  <c:v>-669</c:v>
                </c:pt>
                <c:pt idx="282">
                  <c:v>-669</c:v>
                </c:pt>
                <c:pt idx="283">
                  <c:v>-669</c:v>
                </c:pt>
                <c:pt idx="284">
                  <c:v>-669</c:v>
                </c:pt>
                <c:pt idx="285">
                  <c:v>-669</c:v>
                </c:pt>
                <c:pt idx="286">
                  <c:v>-669</c:v>
                </c:pt>
                <c:pt idx="287">
                  <c:v>-669</c:v>
                </c:pt>
                <c:pt idx="288">
                  <c:v>-669</c:v>
                </c:pt>
                <c:pt idx="289">
                  <c:v>-669</c:v>
                </c:pt>
                <c:pt idx="290">
                  <c:v>-669</c:v>
                </c:pt>
                <c:pt idx="291">
                  <c:v>-670</c:v>
                </c:pt>
                <c:pt idx="292">
                  <c:v>-670</c:v>
                </c:pt>
                <c:pt idx="293">
                  <c:v>-670</c:v>
                </c:pt>
                <c:pt idx="294">
                  <c:v>-670</c:v>
                </c:pt>
                <c:pt idx="295">
                  <c:v>-671</c:v>
                </c:pt>
                <c:pt idx="296">
                  <c:v>-670.5</c:v>
                </c:pt>
                <c:pt idx="297">
                  <c:v>-670</c:v>
                </c:pt>
                <c:pt idx="298">
                  <c:v>-671</c:v>
                </c:pt>
                <c:pt idx="299">
                  <c:v>-671</c:v>
                </c:pt>
                <c:pt idx="300">
                  <c:v>-671</c:v>
                </c:pt>
                <c:pt idx="301">
                  <c:v>-671</c:v>
                </c:pt>
                <c:pt idx="302">
                  <c:v>-671</c:v>
                </c:pt>
                <c:pt idx="303">
                  <c:v>-671</c:v>
                </c:pt>
                <c:pt idx="304">
                  <c:v>-671</c:v>
                </c:pt>
                <c:pt idx="305">
                  <c:v>-671</c:v>
                </c:pt>
                <c:pt idx="306">
                  <c:v>-671</c:v>
                </c:pt>
                <c:pt idx="307">
                  <c:v>-671</c:v>
                </c:pt>
                <c:pt idx="308">
                  <c:v>-671</c:v>
                </c:pt>
                <c:pt idx="309">
                  <c:v>-671</c:v>
                </c:pt>
                <c:pt idx="310">
                  <c:v>-671</c:v>
                </c:pt>
                <c:pt idx="311">
                  <c:v>-671</c:v>
                </c:pt>
                <c:pt idx="312">
                  <c:v>-671</c:v>
                </c:pt>
                <c:pt idx="313">
                  <c:v>-671</c:v>
                </c:pt>
                <c:pt idx="314">
                  <c:v>-671</c:v>
                </c:pt>
                <c:pt idx="315">
                  <c:v>-671</c:v>
                </c:pt>
                <c:pt idx="316">
                  <c:v>-671</c:v>
                </c:pt>
                <c:pt idx="317">
                  <c:v>-671</c:v>
                </c:pt>
                <c:pt idx="318">
                  <c:v>-671</c:v>
                </c:pt>
                <c:pt idx="319">
                  <c:v>-671</c:v>
                </c:pt>
                <c:pt idx="320">
                  <c:v>-671</c:v>
                </c:pt>
                <c:pt idx="321">
                  <c:v>-671</c:v>
                </c:pt>
                <c:pt idx="322">
                  <c:v>-671.5</c:v>
                </c:pt>
                <c:pt idx="323">
                  <c:v>-672</c:v>
                </c:pt>
                <c:pt idx="324">
                  <c:v>-672</c:v>
                </c:pt>
                <c:pt idx="325">
                  <c:v>-672</c:v>
                </c:pt>
                <c:pt idx="326">
                  <c:v>-672</c:v>
                </c:pt>
                <c:pt idx="327">
                  <c:v>-672</c:v>
                </c:pt>
                <c:pt idx="328">
                  <c:v>-672</c:v>
                </c:pt>
                <c:pt idx="329">
                  <c:v>-672</c:v>
                </c:pt>
                <c:pt idx="330">
                  <c:v>-673</c:v>
                </c:pt>
                <c:pt idx="331">
                  <c:v>-673</c:v>
                </c:pt>
                <c:pt idx="332">
                  <c:v>-673</c:v>
                </c:pt>
                <c:pt idx="333">
                  <c:v>-673</c:v>
                </c:pt>
                <c:pt idx="334">
                  <c:v>-673</c:v>
                </c:pt>
                <c:pt idx="335">
                  <c:v>-673</c:v>
                </c:pt>
                <c:pt idx="336">
                  <c:v>-673</c:v>
                </c:pt>
                <c:pt idx="337">
                  <c:v>-673</c:v>
                </c:pt>
                <c:pt idx="338">
                  <c:v>-673</c:v>
                </c:pt>
                <c:pt idx="339">
                  <c:v>-673</c:v>
                </c:pt>
                <c:pt idx="340">
                  <c:v>-673</c:v>
                </c:pt>
                <c:pt idx="341">
                  <c:v>-673</c:v>
                </c:pt>
                <c:pt idx="342">
                  <c:v>-673</c:v>
                </c:pt>
                <c:pt idx="343">
                  <c:v>-673</c:v>
                </c:pt>
                <c:pt idx="344">
                  <c:v>-673</c:v>
                </c:pt>
                <c:pt idx="345">
                  <c:v>-673</c:v>
                </c:pt>
                <c:pt idx="346">
                  <c:v>-673</c:v>
                </c:pt>
                <c:pt idx="347">
                  <c:v>-673</c:v>
                </c:pt>
                <c:pt idx="348">
                  <c:v>-674</c:v>
                </c:pt>
                <c:pt idx="349">
                  <c:v>-674</c:v>
                </c:pt>
                <c:pt idx="350">
                  <c:v>-674</c:v>
                </c:pt>
                <c:pt idx="351">
                  <c:v>-675</c:v>
                </c:pt>
                <c:pt idx="352">
                  <c:v>-674</c:v>
                </c:pt>
                <c:pt idx="353">
                  <c:v>-675</c:v>
                </c:pt>
                <c:pt idx="354">
                  <c:v>-674</c:v>
                </c:pt>
                <c:pt idx="355">
                  <c:v>-675</c:v>
                </c:pt>
                <c:pt idx="356">
                  <c:v>-675</c:v>
                </c:pt>
                <c:pt idx="357">
                  <c:v>-675</c:v>
                </c:pt>
                <c:pt idx="358">
                  <c:v>-675</c:v>
                </c:pt>
                <c:pt idx="359">
                  <c:v>-675</c:v>
                </c:pt>
                <c:pt idx="360">
                  <c:v>-675</c:v>
                </c:pt>
                <c:pt idx="361">
                  <c:v>-675</c:v>
                </c:pt>
                <c:pt idx="362">
                  <c:v>-675</c:v>
                </c:pt>
              </c:numCache>
            </c:numRef>
          </c:yVal>
          <c:smooth val="1"/>
        </c:ser>
        <c:ser>
          <c:idx val="7"/>
          <c:order val="1"/>
          <c:tx>
            <c:v>aPTT Coagulation Damping</c:v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Sheet1!$G$1:$G$363</c:f>
              <c:numCache>
                <c:formatCode>General</c:formatCode>
                <c:ptCount val="363"/>
                <c:pt idx="0">
                  <c:v>0</c:v>
                </c:pt>
                <c:pt idx="1">
                  <c:v>-12.31</c:v>
                </c:pt>
                <c:pt idx="2">
                  <c:v>0</c:v>
                </c:pt>
                <c:pt idx="3">
                  <c:v>-25.39</c:v>
                </c:pt>
                <c:pt idx="4">
                  <c:v>-33.090000000000003</c:v>
                </c:pt>
                <c:pt idx="5">
                  <c:v>-36.93</c:v>
                </c:pt>
                <c:pt idx="6">
                  <c:v>-40.78</c:v>
                </c:pt>
                <c:pt idx="7">
                  <c:v>-46.17</c:v>
                </c:pt>
                <c:pt idx="8">
                  <c:v>-48.47</c:v>
                </c:pt>
                <c:pt idx="9">
                  <c:v>-50.78</c:v>
                </c:pt>
                <c:pt idx="10">
                  <c:v>-53.86</c:v>
                </c:pt>
                <c:pt idx="11">
                  <c:v>-57.7</c:v>
                </c:pt>
                <c:pt idx="12">
                  <c:v>-61.55</c:v>
                </c:pt>
                <c:pt idx="13">
                  <c:v>-69.239999999999995</c:v>
                </c:pt>
                <c:pt idx="14">
                  <c:v>-69.239999999999995</c:v>
                </c:pt>
                <c:pt idx="15">
                  <c:v>-69.239999999999995</c:v>
                </c:pt>
                <c:pt idx="16">
                  <c:v>-71.55</c:v>
                </c:pt>
                <c:pt idx="17">
                  <c:v>-71.55</c:v>
                </c:pt>
                <c:pt idx="18">
                  <c:v>-71.55</c:v>
                </c:pt>
                <c:pt idx="19">
                  <c:v>-73.849999999999994</c:v>
                </c:pt>
                <c:pt idx="20">
                  <c:v>-75.39</c:v>
                </c:pt>
                <c:pt idx="21">
                  <c:v>-76.930000000000007</c:v>
                </c:pt>
                <c:pt idx="22">
                  <c:v>-50.78</c:v>
                </c:pt>
                <c:pt idx="23">
                  <c:v>-20</c:v>
                </c:pt>
                <c:pt idx="24">
                  <c:v>10.77</c:v>
                </c:pt>
                <c:pt idx="25">
                  <c:v>46.18</c:v>
                </c:pt>
                <c:pt idx="26">
                  <c:v>47.720000000000013</c:v>
                </c:pt>
                <c:pt idx="27">
                  <c:v>49.260000000000012</c:v>
                </c:pt>
                <c:pt idx="28">
                  <c:v>28.47</c:v>
                </c:pt>
                <c:pt idx="29">
                  <c:v>25.779999999999987</c:v>
                </c:pt>
                <c:pt idx="30">
                  <c:v>23.09</c:v>
                </c:pt>
                <c:pt idx="31">
                  <c:v>26.17</c:v>
                </c:pt>
                <c:pt idx="32">
                  <c:v>28.47</c:v>
                </c:pt>
                <c:pt idx="33">
                  <c:v>30.779999999999987</c:v>
                </c:pt>
                <c:pt idx="34">
                  <c:v>30.779999999999987</c:v>
                </c:pt>
                <c:pt idx="35">
                  <c:v>32.32</c:v>
                </c:pt>
                <c:pt idx="36">
                  <c:v>33.86</c:v>
                </c:pt>
                <c:pt idx="37">
                  <c:v>33.86</c:v>
                </c:pt>
                <c:pt idx="38">
                  <c:v>32.32</c:v>
                </c:pt>
                <c:pt idx="39">
                  <c:v>30.779999999999987</c:v>
                </c:pt>
                <c:pt idx="40">
                  <c:v>38.480000000000004</c:v>
                </c:pt>
                <c:pt idx="41">
                  <c:v>38.480000000000004</c:v>
                </c:pt>
                <c:pt idx="42">
                  <c:v>38.480000000000004</c:v>
                </c:pt>
                <c:pt idx="43">
                  <c:v>36.17</c:v>
                </c:pt>
                <c:pt idx="44">
                  <c:v>35.020000000000003</c:v>
                </c:pt>
                <c:pt idx="45">
                  <c:v>33.86</c:v>
                </c:pt>
                <c:pt idx="46">
                  <c:v>33.86</c:v>
                </c:pt>
                <c:pt idx="47">
                  <c:v>32.32</c:v>
                </c:pt>
                <c:pt idx="48">
                  <c:v>30.779999999999987</c:v>
                </c:pt>
                <c:pt idx="49">
                  <c:v>41.56</c:v>
                </c:pt>
                <c:pt idx="50">
                  <c:v>43.87</c:v>
                </c:pt>
                <c:pt idx="51">
                  <c:v>46.18</c:v>
                </c:pt>
                <c:pt idx="52">
                  <c:v>43.87</c:v>
                </c:pt>
                <c:pt idx="53">
                  <c:v>47.720000000000013</c:v>
                </c:pt>
                <c:pt idx="54">
                  <c:v>51.57</c:v>
                </c:pt>
                <c:pt idx="55">
                  <c:v>46.18</c:v>
                </c:pt>
                <c:pt idx="56">
                  <c:v>52.730000000000011</c:v>
                </c:pt>
                <c:pt idx="57">
                  <c:v>59.27</c:v>
                </c:pt>
                <c:pt idx="58">
                  <c:v>59.27</c:v>
                </c:pt>
                <c:pt idx="59">
                  <c:v>59.27</c:v>
                </c:pt>
                <c:pt idx="60">
                  <c:v>59.27</c:v>
                </c:pt>
                <c:pt idx="61">
                  <c:v>61.58</c:v>
                </c:pt>
                <c:pt idx="62">
                  <c:v>70.819999999999993</c:v>
                </c:pt>
                <c:pt idx="63">
                  <c:v>80.06</c:v>
                </c:pt>
                <c:pt idx="64">
                  <c:v>95.460000000000022</c:v>
                </c:pt>
                <c:pt idx="65">
                  <c:v>109.32</c:v>
                </c:pt>
                <c:pt idx="66">
                  <c:v>123.17999999999998</c:v>
                </c:pt>
                <c:pt idx="67">
                  <c:v>123.17999999999998</c:v>
                </c:pt>
                <c:pt idx="68">
                  <c:v>165.56</c:v>
                </c:pt>
                <c:pt idx="69">
                  <c:v>207.93</c:v>
                </c:pt>
                <c:pt idx="70">
                  <c:v>249.55</c:v>
                </c:pt>
                <c:pt idx="71">
                  <c:v>288.08999999999969</c:v>
                </c:pt>
                <c:pt idx="72">
                  <c:v>328.95</c:v>
                </c:pt>
                <c:pt idx="73">
                  <c:v>357.46999999999969</c:v>
                </c:pt>
                <c:pt idx="74">
                  <c:v>400.65000000000032</c:v>
                </c:pt>
                <c:pt idx="75">
                  <c:v>413.76</c:v>
                </c:pt>
                <c:pt idx="76">
                  <c:v>442.28999999999894</c:v>
                </c:pt>
                <c:pt idx="77">
                  <c:v>446.91999999999899</c:v>
                </c:pt>
                <c:pt idx="78">
                  <c:v>454.63</c:v>
                </c:pt>
                <c:pt idx="79">
                  <c:v>473.13</c:v>
                </c:pt>
                <c:pt idx="80">
                  <c:v>477.76</c:v>
                </c:pt>
                <c:pt idx="81">
                  <c:v>477.76</c:v>
                </c:pt>
                <c:pt idx="82">
                  <c:v>477.76</c:v>
                </c:pt>
                <c:pt idx="83">
                  <c:v>477.76</c:v>
                </c:pt>
                <c:pt idx="84">
                  <c:v>477.76</c:v>
                </c:pt>
                <c:pt idx="85">
                  <c:v>475.45</c:v>
                </c:pt>
                <c:pt idx="86">
                  <c:v>473.13</c:v>
                </c:pt>
                <c:pt idx="87">
                  <c:v>475.45</c:v>
                </c:pt>
                <c:pt idx="88">
                  <c:v>477.76</c:v>
                </c:pt>
                <c:pt idx="89">
                  <c:v>477.76</c:v>
                </c:pt>
                <c:pt idx="90">
                  <c:v>480.85</c:v>
                </c:pt>
                <c:pt idx="91">
                  <c:v>480.85</c:v>
                </c:pt>
                <c:pt idx="92">
                  <c:v>485.46999999999969</c:v>
                </c:pt>
                <c:pt idx="93">
                  <c:v>488.56</c:v>
                </c:pt>
                <c:pt idx="94">
                  <c:v>488.56</c:v>
                </c:pt>
                <c:pt idx="95">
                  <c:v>485.46999999999969</c:v>
                </c:pt>
                <c:pt idx="96">
                  <c:v>490.87</c:v>
                </c:pt>
                <c:pt idx="97">
                  <c:v>488.56</c:v>
                </c:pt>
                <c:pt idx="98">
                  <c:v>477.76</c:v>
                </c:pt>
                <c:pt idx="99">
                  <c:v>485.46999999999969</c:v>
                </c:pt>
                <c:pt idx="100">
                  <c:v>485.46999999999969</c:v>
                </c:pt>
                <c:pt idx="101">
                  <c:v>485.46999999999969</c:v>
                </c:pt>
                <c:pt idx="102">
                  <c:v>485.46999999999969</c:v>
                </c:pt>
                <c:pt idx="103">
                  <c:v>485.46999999999969</c:v>
                </c:pt>
                <c:pt idx="104">
                  <c:v>485.46999999999969</c:v>
                </c:pt>
                <c:pt idx="105">
                  <c:v>490.87</c:v>
                </c:pt>
                <c:pt idx="106">
                  <c:v>493.18</c:v>
                </c:pt>
                <c:pt idx="107">
                  <c:v>498.58</c:v>
                </c:pt>
                <c:pt idx="108">
                  <c:v>498.58</c:v>
                </c:pt>
                <c:pt idx="109">
                  <c:v>496.27</c:v>
                </c:pt>
                <c:pt idx="110">
                  <c:v>500.9</c:v>
                </c:pt>
                <c:pt idx="111">
                  <c:v>500.9</c:v>
                </c:pt>
                <c:pt idx="112">
                  <c:v>508.61</c:v>
                </c:pt>
                <c:pt idx="113">
                  <c:v>508.61</c:v>
                </c:pt>
                <c:pt idx="114">
                  <c:v>508.61</c:v>
                </c:pt>
                <c:pt idx="115">
                  <c:v>508.61</c:v>
                </c:pt>
                <c:pt idx="116">
                  <c:v>508.61</c:v>
                </c:pt>
                <c:pt idx="117">
                  <c:v>511.69</c:v>
                </c:pt>
                <c:pt idx="118">
                  <c:v>516.31999999999948</c:v>
                </c:pt>
                <c:pt idx="119">
                  <c:v>516.31999999999948</c:v>
                </c:pt>
                <c:pt idx="120">
                  <c:v>516.31999999999948</c:v>
                </c:pt>
                <c:pt idx="121">
                  <c:v>511.69</c:v>
                </c:pt>
                <c:pt idx="122">
                  <c:v>516.31999999999948</c:v>
                </c:pt>
                <c:pt idx="123">
                  <c:v>519.4</c:v>
                </c:pt>
                <c:pt idx="124">
                  <c:v>516.31999999999948</c:v>
                </c:pt>
                <c:pt idx="125">
                  <c:v>516.31999999999948</c:v>
                </c:pt>
                <c:pt idx="126">
                  <c:v>511.69</c:v>
                </c:pt>
                <c:pt idx="127">
                  <c:v>508.61</c:v>
                </c:pt>
                <c:pt idx="128">
                  <c:v>516.31999999999948</c:v>
                </c:pt>
                <c:pt idx="129">
                  <c:v>516.31999999999948</c:v>
                </c:pt>
                <c:pt idx="130">
                  <c:v>514</c:v>
                </c:pt>
                <c:pt idx="131">
                  <c:v>514</c:v>
                </c:pt>
                <c:pt idx="132">
                  <c:v>514</c:v>
                </c:pt>
                <c:pt idx="133">
                  <c:v>516.31999999999948</c:v>
                </c:pt>
                <c:pt idx="134">
                  <c:v>516.31999999999948</c:v>
                </c:pt>
                <c:pt idx="135">
                  <c:v>516.31999999999948</c:v>
                </c:pt>
                <c:pt idx="136">
                  <c:v>516.31999999999948</c:v>
                </c:pt>
                <c:pt idx="137">
                  <c:v>521.72</c:v>
                </c:pt>
                <c:pt idx="138">
                  <c:v>519.4</c:v>
                </c:pt>
                <c:pt idx="139">
                  <c:v>521.72</c:v>
                </c:pt>
                <c:pt idx="140">
                  <c:v>521.72</c:v>
                </c:pt>
                <c:pt idx="141">
                  <c:v>519.4</c:v>
                </c:pt>
                <c:pt idx="142">
                  <c:v>516.31999999999948</c:v>
                </c:pt>
                <c:pt idx="143">
                  <c:v>515.16</c:v>
                </c:pt>
                <c:pt idx="144">
                  <c:v>514</c:v>
                </c:pt>
                <c:pt idx="145">
                  <c:v>516.31999999999948</c:v>
                </c:pt>
                <c:pt idx="146">
                  <c:v>516.31999999999948</c:v>
                </c:pt>
                <c:pt idx="147">
                  <c:v>516.31999999999948</c:v>
                </c:pt>
                <c:pt idx="148">
                  <c:v>514</c:v>
                </c:pt>
                <c:pt idx="149">
                  <c:v>511.69</c:v>
                </c:pt>
                <c:pt idx="150">
                  <c:v>508.61</c:v>
                </c:pt>
                <c:pt idx="151">
                  <c:v>508.61</c:v>
                </c:pt>
                <c:pt idx="152">
                  <c:v>508.61</c:v>
                </c:pt>
                <c:pt idx="153">
                  <c:v>508.61</c:v>
                </c:pt>
                <c:pt idx="154">
                  <c:v>508.61</c:v>
                </c:pt>
                <c:pt idx="155">
                  <c:v>508.61</c:v>
                </c:pt>
                <c:pt idx="156">
                  <c:v>508.61</c:v>
                </c:pt>
                <c:pt idx="157">
                  <c:v>508.61</c:v>
                </c:pt>
                <c:pt idx="158">
                  <c:v>508.61</c:v>
                </c:pt>
                <c:pt idx="159">
                  <c:v>516.31999999999948</c:v>
                </c:pt>
                <c:pt idx="160">
                  <c:v>516.31999999999948</c:v>
                </c:pt>
                <c:pt idx="161">
                  <c:v>516.31999999999948</c:v>
                </c:pt>
                <c:pt idx="162">
                  <c:v>519.4</c:v>
                </c:pt>
                <c:pt idx="163">
                  <c:v>524.03</c:v>
                </c:pt>
                <c:pt idx="164">
                  <c:v>521.72</c:v>
                </c:pt>
                <c:pt idx="165">
                  <c:v>521.72</c:v>
                </c:pt>
                <c:pt idx="166">
                  <c:v>524.03</c:v>
                </c:pt>
                <c:pt idx="167">
                  <c:v>524.03</c:v>
                </c:pt>
                <c:pt idx="168">
                  <c:v>527.11</c:v>
                </c:pt>
                <c:pt idx="169">
                  <c:v>527.11</c:v>
                </c:pt>
                <c:pt idx="170">
                  <c:v>527.11</c:v>
                </c:pt>
                <c:pt idx="171">
                  <c:v>524.03</c:v>
                </c:pt>
                <c:pt idx="172">
                  <c:v>514</c:v>
                </c:pt>
                <c:pt idx="173">
                  <c:v>514</c:v>
                </c:pt>
                <c:pt idx="174">
                  <c:v>508.61</c:v>
                </c:pt>
                <c:pt idx="175">
                  <c:v>514</c:v>
                </c:pt>
                <c:pt idx="176">
                  <c:v>514</c:v>
                </c:pt>
                <c:pt idx="177">
                  <c:v>511.69</c:v>
                </c:pt>
                <c:pt idx="178">
                  <c:v>510.15000000000032</c:v>
                </c:pt>
                <c:pt idx="179">
                  <c:v>508.61</c:v>
                </c:pt>
                <c:pt idx="180">
                  <c:v>508.61</c:v>
                </c:pt>
                <c:pt idx="181">
                  <c:v>508.61</c:v>
                </c:pt>
                <c:pt idx="182">
                  <c:v>511.69</c:v>
                </c:pt>
                <c:pt idx="183">
                  <c:v>508.61</c:v>
                </c:pt>
                <c:pt idx="184">
                  <c:v>508.61</c:v>
                </c:pt>
                <c:pt idx="185">
                  <c:v>508.61</c:v>
                </c:pt>
                <c:pt idx="186">
                  <c:v>508.61</c:v>
                </c:pt>
                <c:pt idx="187">
                  <c:v>508.61</c:v>
                </c:pt>
                <c:pt idx="188">
                  <c:v>508.61</c:v>
                </c:pt>
                <c:pt idx="189">
                  <c:v>508.61</c:v>
                </c:pt>
                <c:pt idx="190">
                  <c:v>508.61</c:v>
                </c:pt>
                <c:pt idx="191">
                  <c:v>514</c:v>
                </c:pt>
                <c:pt idx="192">
                  <c:v>514</c:v>
                </c:pt>
                <c:pt idx="193">
                  <c:v>521.72</c:v>
                </c:pt>
                <c:pt idx="194">
                  <c:v>524.03</c:v>
                </c:pt>
                <c:pt idx="195">
                  <c:v>527.11</c:v>
                </c:pt>
                <c:pt idx="196">
                  <c:v>521.72</c:v>
                </c:pt>
                <c:pt idx="197">
                  <c:v>524.03</c:v>
                </c:pt>
                <c:pt idx="198">
                  <c:v>529.42999999999938</c:v>
                </c:pt>
                <c:pt idx="199">
                  <c:v>521.72</c:v>
                </c:pt>
                <c:pt idx="200">
                  <c:v>516.31999999999948</c:v>
                </c:pt>
                <c:pt idx="201">
                  <c:v>516.31999999999948</c:v>
                </c:pt>
                <c:pt idx="202">
                  <c:v>516.31999999999948</c:v>
                </c:pt>
                <c:pt idx="203">
                  <c:v>516.31999999999948</c:v>
                </c:pt>
                <c:pt idx="204">
                  <c:v>516.31999999999948</c:v>
                </c:pt>
                <c:pt idx="205">
                  <c:v>511.69</c:v>
                </c:pt>
                <c:pt idx="206">
                  <c:v>511.69</c:v>
                </c:pt>
                <c:pt idx="207">
                  <c:v>516.31999999999948</c:v>
                </c:pt>
                <c:pt idx="208">
                  <c:v>511.69</c:v>
                </c:pt>
                <c:pt idx="209">
                  <c:v>508.61</c:v>
                </c:pt>
                <c:pt idx="210">
                  <c:v>508.61</c:v>
                </c:pt>
                <c:pt idx="211">
                  <c:v>508.61</c:v>
                </c:pt>
                <c:pt idx="212">
                  <c:v>508.61</c:v>
                </c:pt>
                <c:pt idx="213">
                  <c:v>508.61</c:v>
                </c:pt>
                <c:pt idx="214">
                  <c:v>506.28999999999894</c:v>
                </c:pt>
                <c:pt idx="215">
                  <c:v>508.61</c:v>
                </c:pt>
                <c:pt idx="216">
                  <c:v>508.61</c:v>
                </c:pt>
                <c:pt idx="217">
                  <c:v>508.61</c:v>
                </c:pt>
                <c:pt idx="218">
                  <c:v>508.61</c:v>
                </c:pt>
                <c:pt idx="219">
                  <c:v>508.61</c:v>
                </c:pt>
                <c:pt idx="220">
                  <c:v>508.61</c:v>
                </c:pt>
                <c:pt idx="221">
                  <c:v>508.61</c:v>
                </c:pt>
                <c:pt idx="222">
                  <c:v>508.61</c:v>
                </c:pt>
                <c:pt idx="223">
                  <c:v>508.61</c:v>
                </c:pt>
                <c:pt idx="224">
                  <c:v>508.61</c:v>
                </c:pt>
                <c:pt idx="225">
                  <c:v>508.61</c:v>
                </c:pt>
                <c:pt idx="226">
                  <c:v>508.61</c:v>
                </c:pt>
                <c:pt idx="227">
                  <c:v>508.61</c:v>
                </c:pt>
                <c:pt idx="228">
                  <c:v>508.61</c:v>
                </c:pt>
                <c:pt idx="229">
                  <c:v>508.61</c:v>
                </c:pt>
                <c:pt idx="230">
                  <c:v>508.61</c:v>
                </c:pt>
                <c:pt idx="231">
                  <c:v>508.61</c:v>
                </c:pt>
                <c:pt idx="232">
                  <c:v>508.61</c:v>
                </c:pt>
                <c:pt idx="233">
                  <c:v>508.61</c:v>
                </c:pt>
                <c:pt idx="234">
                  <c:v>508.61</c:v>
                </c:pt>
                <c:pt idx="235">
                  <c:v>508.61</c:v>
                </c:pt>
                <c:pt idx="236">
                  <c:v>508.61</c:v>
                </c:pt>
                <c:pt idx="237">
                  <c:v>508.61</c:v>
                </c:pt>
                <c:pt idx="238">
                  <c:v>508.61</c:v>
                </c:pt>
                <c:pt idx="239">
                  <c:v>508.61</c:v>
                </c:pt>
                <c:pt idx="240">
                  <c:v>506.28999999999894</c:v>
                </c:pt>
                <c:pt idx="241">
                  <c:v>503.97999999999894</c:v>
                </c:pt>
                <c:pt idx="242">
                  <c:v>508.61</c:v>
                </c:pt>
                <c:pt idx="243">
                  <c:v>506.28999999999894</c:v>
                </c:pt>
                <c:pt idx="244">
                  <c:v>503.6</c:v>
                </c:pt>
                <c:pt idx="245">
                  <c:v>500.9</c:v>
                </c:pt>
                <c:pt idx="246">
                  <c:v>500.9</c:v>
                </c:pt>
                <c:pt idx="247">
                  <c:v>493.18</c:v>
                </c:pt>
                <c:pt idx="248">
                  <c:v>493.18</c:v>
                </c:pt>
                <c:pt idx="249">
                  <c:v>498.58</c:v>
                </c:pt>
                <c:pt idx="250">
                  <c:v>500.9</c:v>
                </c:pt>
                <c:pt idx="251">
                  <c:v>500.9</c:v>
                </c:pt>
                <c:pt idx="252">
                  <c:v>498.58</c:v>
                </c:pt>
                <c:pt idx="253">
                  <c:v>495.88</c:v>
                </c:pt>
                <c:pt idx="254">
                  <c:v>493.18</c:v>
                </c:pt>
                <c:pt idx="255">
                  <c:v>493.18</c:v>
                </c:pt>
                <c:pt idx="256">
                  <c:v>496.27</c:v>
                </c:pt>
                <c:pt idx="257">
                  <c:v>496.27</c:v>
                </c:pt>
                <c:pt idx="258">
                  <c:v>503.97999999999894</c:v>
                </c:pt>
                <c:pt idx="259">
                  <c:v>508.61</c:v>
                </c:pt>
                <c:pt idx="260">
                  <c:v>508.61</c:v>
                </c:pt>
                <c:pt idx="261">
                  <c:v>506.3</c:v>
                </c:pt>
                <c:pt idx="262">
                  <c:v>503.97999999999894</c:v>
                </c:pt>
                <c:pt idx="263">
                  <c:v>503.97999999999894</c:v>
                </c:pt>
                <c:pt idx="264">
                  <c:v>506.28999999999894</c:v>
                </c:pt>
                <c:pt idx="265">
                  <c:v>506.28999999999894</c:v>
                </c:pt>
                <c:pt idx="266">
                  <c:v>498.58</c:v>
                </c:pt>
                <c:pt idx="267">
                  <c:v>500.9</c:v>
                </c:pt>
                <c:pt idx="268">
                  <c:v>498.58</c:v>
                </c:pt>
                <c:pt idx="269">
                  <c:v>498.58</c:v>
                </c:pt>
                <c:pt idx="270">
                  <c:v>495.88</c:v>
                </c:pt>
                <c:pt idx="271">
                  <c:v>493.18</c:v>
                </c:pt>
                <c:pt idx="272">
                  <c:v>493.18</c:v>
                </c:pt>
                <c:pt idx="273">
                  <c:v>500.9</c:v>
                </c:pt>
                <c:pt idx="274">
                  <c:v>496.27</c:v>
                </c:pt>
                <c:pt idx="275">
                  <c:v>500.9</c:v>
                </c:pt>
                <c:pt idx="276">
                  <c:v>500.9</c:v>
                </c:pt>
                <c:pt idx="277">
                  <c:v>500.9</c:v>
                </c:pt>
                <c:pt idx="278">
                  <c:v>502.44</c:v>
                </c:pt>
                <c:pt idx="279">
                  <c:v>503.97999999999894</c:v>
                </c:pt>
                <c:pt idx="280">
                  <c:v>506.28999999999894</c:v>
                </c:pt>
                <c:pt idx="281">
                  <c:v>500.9</c:v>
                </c:pt>
                <c:pt idx="282">
                  <c:v>500.9</c:v>
                </c:pt>
                <c:pt idx="283">
                  <c:v>508.61</c:v>
                </c:pt>
                <c:pt idx="284">
                  <c:v>508.61</c:v>
                </c:pt>
                <c:pt idx="285">
                  <c:v>508.61</c:v>
                </c:pt>
                <c:pt idx="286">
                  <c:v>508.61</c:v>
                </c:pt>
                <c:pt idx="287">
                  <c:v>506.28999999999894</c:v>
                </c:pt>
                <c:pt idx="288">
                  <c:v>507.45</c:v>
                </c:pt>
                <c:pt idx="289">
                  <c:v>508.61</c:v>
                </c:pt>
                <c:pt idx="290">
                  <c:v>508.61</c:v>
                </c:pt>
                <c:pt idx="291">
                  <c:v>508.61</c:v>
                </c:pt>
                <c:pt idx="292">
                  <c:v>508.61</c:v>
                </c:pt>
                <c:pt idx="293">
                  <c:v>508.61</c:v>
                </c:pt>
                <c:pt idx="294">
                  <c:v>508.61</c:v>
                </c:pt>
                <c:pt idx="295">
                  <c:v>516.31999999999948</c:v>
                </c:pt>
                <c:pt idx="296">
                  <c:v>519.02</c:v>
                </c:pt>
                <c:pt idx="297">
                  <c:v>521.72</c:v>
                </c:pt>
                <c:pt idx="298">
                  <c:v>521.72</c:v>
                </c:pt>
                <c:pt idx="299">
                  <c:v>524.03</c:v>
                </c:pt>
                <c:pt idx="300">
                  <c:v>524.03</c:v>
                </c:pt>
                <c:pt idx="301">
                  <c:v>524.03</c:v>
                </c:pt>
                <c:pt idx="302">
                  <c:v>521.72</c:v>
                </c:pt>
                <c:pt idx="303">
                  <c:v>522.88</c:v>
                </c:pt>
                <c:pt idx="304">
                  <c:v>524.03</c:v>
                </c:pt>
                <c:pt idx="305">
                  <c:v>521.72</c:v>
                </c:pt>
                <c:pt idx="306">
                  <c:v>522.88</c:v>
                </c:pt>
                <c:pt idx="307">
                  <c:v>524.03</c:v>
                </c:pt>
                <c:pt idx="308">
                  <c:v>524.03</c:v>
                </c:pt>
                <c:pt idx="309">
                  <c:v>524.03</c:v>
                </c:pt>
                <c:pt idx="310">
                  <c:v>531.74</c:v>
                </c:pt>
                <c:pt idx="311">
                  <c:v>529.42999999999938</c:v>
                </c:pt>
                <c:pt idx="312">
                  <c:v>527.11</c:v>
                </c:pt>
                <c:pt idx="313">
                  <c:v>524.03</c:v>
                </c:pt>
                <c:pt idx="314">
                  <c:v>521.72</c:v>
                </c:pt>
                <c:pt idx="315">
                  <c:v>519.4</c:v>
                </c:pt>
                <c:pt idx="316">
                  <c:v>516.31999999999948</c:v>
                </c:pt>
                <c:pt idx="317">
                  <c:v>514.01</c:v>
                </c:pt>
                <c:pt idx="318">
                  <c:v>511.69</c:v>
                </c:pt>
                <c:pt idx="319">
                  <c:v>508.61</c:v>
                </c:pt>
                <c:pt idx="320">
                  <c:v>508.61</c:v>
                </c:pt>
                <c:pt idx="321">
                  <c:v>508.61</c:v>
                </c:pt>
                <c:pt idx="322">
                  <c:v>511.31</c:v>
                </c:pt>
                <c:pt idx="323">
                  <c:v>514</c:v>
                </c:pt>
                <c:pt idx="324">
                  <c:v>521.72</c:v>
                </c:pt>
                <c:pt idx="325">
                  <c:v>522.88</c:v>
                </c:pt>
                <c:pt idx="326">
                  <c:v>524.03</c:v>
                </c:pt>
                <c:pt idx="327">
                  <c:v>527.11</c:v>
                </c:pt>
                <c:pt idx="328">
                  <c:v>525.57000000000005</c:v>
                </c:pt>
                <c:pt idx="329">
                  <c:v>524.03</c:v>
                </c:pt>
                <c:pt idx="330">
                  <c:v>516.31999999999948</c:v>
                </c:pt>
                <c:pt idx="331">
                  <c:v>516.31999999999948</c:v>
                </c:pt>
                <c:pt idx="332">
                  <c:v>516.31999999999948</c:v>
                </c:pt>
                <c:pt idx="333">
                  <c:v>521.72</c:v>
                </c:pt>
                <c:pt idx="334">
                  <c:v>524.03</c:v>
                </c:pt>
                <c:pt idx="335">
                  <c:v>524.03</c:v>
                </c:pt>
                <c:pt idx="336">
                  <c:v>527.11</c:v>
                </c:pt>
                <c:pt idx="337">
                  <c:v>534.81999999999948</c:v>
                </c:pt>
                <c:pt idx="338">
                  <c:v>534.81999999999948</c:v>
                </c:pt>
                <c:pt idx="339">
                  <c:v>534.81999999999948</c:v>
                </c:pt>
                <c:pt idx="340">
                  <c:v>531.74</c:v>
                </c:pt>
                <c:pt idx="341">
                  <c:v>530.59</c:v>
                </c:pt>
                <c:pt idx="342">
                  <c:v>529.42999999999938</c:v>
                </c:pt>
                <c:pt idx="343">
                  <c:v>531.74</c:v>
                </c:pt>
                <c:pt idx="344">
                  <c:v>529.42999999999938</c:v>
                </c:pt>
                <c:pt idx="345">
                  <c:v>529.42999999999938</c:v>
                </c:pt>
                <c:pt idx="346">
                  <c:v>521.72</c:v>
                </c:pt>
                <c:pt idx="347">
                  <c:v>519.4</c:v>
                </c:pt>
                <c:pt idx="348">
                  <c:v>514</c:v>
                </c:pt>
                <c:pt idx="349">
                  <c:v>516.31999999999948</c:v>
                </c:pt>
                <c:pt idx="350">
                  <c:v>514</c:v>
                </c:pt>
                <c:pt idx="351">
                  <c:v>514</c:v>
                </c:pt>
                <c:pt idx="352">
                  <c:v>511.69</c:v>
                </c:pt>
                <c:pt idx="353">
                  <c:v>514</c:v>
                </c:pt>
                <c:pt idx="354">
                  <c:v>516.31999999999948</c:v>
                </c:pt>
                <c:pt idx="355">
                  <c:v>524.03</c:v>
                </c:pt>
                <c:pt idx="356">
                  <c:v>524.03</c:v>
                </c:pt>
                <c:pt idx="357">
                  <c:v>527.11</c:v>
                </c:pt>
                <c:pt idx="358">
                  <c:v>531.74</c:v>
                </c:pt>
                <c:pt idx="359">
                  <c:v>534.81999999999948</c:v>
                </c:pt>
                <c:pt idx="360">
                  <c:v>534.81999999999948</c:v>
                </c:pt>
                <c:pt idx="361">
                  <c:v>531.74</c:v>
                </c:pt>
                <c:pt idx="362">
                  <c:v>539.44999999999948</c:v>
                </c:pt>
              </c:numCache>
            </c:numRef>
          </c:yVal>
          <c:smooth val="1"/>
        </c:ser>
        <c:ser>
          <c:idx val="8"/>
          <c:order val="2"/>
          <c:tx>
            <c:v>Negative Control with Plasma</c:v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Sheet1!$B$1:$B$363</c:f>
              <c:numCache>
                <c:formatCode>General</c:formatCode>
                <c:ptCount val="363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12</c:v>
                </c:pt>
                <c:pt idx="5">
                  <c:v>21</c:v>
                </c:pt>
                <c:pt idx="6">
                  <c:v>24.5</c:v>
                </c:pt>
                <c:pt idx="7">
                  <c:v>28</c:v>
                </c:pt>
                <c:pt idx="8">
                  <c:v>34</c:v>
                </c:pt>
                <c:pt idx="9">
                  <c:v>39</c:v>
                </c:pt>
                <c:pt idx="10">
                  <c:v>44</c:v>
                </c:pt>
                <c:pt idx="11">
                  <c:v>49</c:v>
                </c:pt>
                <c:pt idx="12">
                  <c:v>53.5</c:v>
                </c:pt>
                <c:pt idx="13">
                  <c:v>58</c:v>
                </c:pt>
                <c:pt idx="14">
                  <c:v>65</c:v>
                </c:pt>
                <c:pt idx="15">
                  <c:v>40.5</c:v>
                </c:pt>
                <c:pt idx="16">
                  <c:v>16</c:v>
                </c:pt>
                <c:pt idx="17">
                  <c:v>-74</c:v>
                </c:pt>
                <c:pt idx="18">
                  <c:v>-79</c:v>
                </c:pt>
                <c:pt idx="19">
                  <c:v>-84</c:v>
                </c:pt>
                <c:pt idx="20">
                  <c:v>-70</c:v>
                </c:pt>
                <c:pt idx="21">
                  <c:v>-65</c:v>
                </c:pt>
                <c:pt idx="22">
                  <c:v>-60</c:v>
                </c:pt>
                <c:pt idx="23">
                  <c:v>-46</c:v>
                </c:pt>
                <c:pt idx="24">
                  <c:v>-45</c:v>
                </c:pt>
                <c:pt idx="25">
                  <c:v>-44</c:v>
                </c:pt>
                <c:pt idx="26">
                  <c:v>-60</c:v>
                </c:pt>
                <c:pt idx="27">
                  <c:v>-69</c:v>
                </c:pt>
                <c:pt idx="28">
                  <c:v>-78</c:v>
                </c:pt>
                <c:pt idx="29">
                  <c:v>-78</c:v>
                </c:pt>
                <c:pt idx="30">
                  <c:v>-82</c:v>
                </c:pt>
                <c:pt idx="31">
                  <c:v>-86</c:v>
                </c:pt>
                <c:pt idx="32">
                  <c:v>-94</c:v>
                </c:pt>
                <c:pt idx="33">
                  <c:v>-95</c:v>
                </c:pt>
                <c:pt idx="34">
                  <c:v>-96</c:v>
                </c:pt>
                <c:pt idx="35">
                  <c:v>-104</c:v>
                </c:pt>
                <c:pt idx="36">
                  <c:v>-104</c:v>
                </c:pt>
                <c:pt idx="37">
                  <c:v>-104</c:v>
                </c:pt>
                <c:pt idx="38">
                  <c:v>-108</c:v>
                </c:pt>
                <c:pt idx="39">
                  <c:v>-109</c:v>
                </c:pt>
                <c:pt idx="40">
                  <c:v>-110</c:v>
                </c:pt>
                <c:pt idx="41">
                  <c:v>-112</c:v>
                </c:pt>
                <c:pt idx="42">
                  <c:v>-113</c:v>
                </c:pt>
                <c:pt idx="43">
                  <c:v>-114</c:v>
                </c:pt>
                <c:pt idx="44">
                  <c:v>-118</c:v>
                </c:pt>
                <c:pt idx="45">
                  <c:v>-118</c:v>
                </c:pt>
                <c:pt idx="46">
                  <c:v>-118</c:v>
                </c:pt>
                <c:pt idx="47">
                  <c:v>-122</c:v>
                </c:pt>
                <c:pt idx="48">
                  <c:v>-123</c:v>
                </c:pt>
                <c:pt idx="49">
                  <c:v>-124</c:v>
                </c:pt>
                <c:pt idx="50">
                  <c:v>-124</c:v>
                </c:pt>
                <c:pt idx="51">
                  <c:v>-125</c:v>
                </c:pt>
                <c:pt idx="52">
                  <c:v>-126</c:v>
                </c:pt>
                <c:pt idx="53">
                  <c:v>-128</c:v>
                </c:pt>
                <c:pt idx="54">
                  <c:v>-128.5</c:v>
                </c:pt>
                <c:pt idx="55">
                  <c:v>-129</c:v>
                </c:pt>
                <c:pt idx="56">
                  <c:v>-131</c:v>
                </c:pt>
                <c:pt idx="57">
                  <c:v>-131.5</c:v>
                </c:pt>
                <c:pt idx="58">
                  <c:v>-132</c:v>
                </c:pt>
                <c:pt idx="59">
                  <c:v>-134</c:v>
                </c:pt>
                <c:pt idx="60">
                  <c:v>-135</c:v>
                </c:pt>
                <c:pt idx="61">
                  <c:v>-136</c:v>
                </c:pt>
                <c:pt idx="62">
                  <c:v>-138</c:v>
                </c:pt>
                <c:pt idx="63">
                  <c:v>-138.5</c:v>
                </c:pt>
                <c:pt idx="64">
                  <c:v>-139</c:v>
                </c:pt>
                <c:pt idx="65">
                  <c:v>-142</c:v>
                </c:pt>
                <c:pt idx="66">
                  <c:v>-142</c:v>
                </c:pt>
                <c:pt idx="67">
                  <c:v>-142</c:v>
                </c:pt>
                <c:pt idx="68">
                  <c:v>-144</c:v>
                </c:pt>
                <c:pt idx="69">
                  <c:v>-145</c:v>
                </c:pt>
                <c:pt idx="70">
                  <c:v>-146</c:v>
                </c:pt>
                <c:pt idx="71">
                  <c:v>-148</c:v>
                </c:pt>
                <c:pt idx="72">
                  <c:v>-150</c:v>
                </c:pt>
                <c:pt idx="73">
                  <c:v>-152</c:v>
                </c:pt>
                <c:pt idx="74">
                  <c:v>-152</c:v>
                </c:pt>
                <c:pt idx="75">
                  <c:v>-154</c:v>
                </c:pt>
                <c:pt idx="76">
                  <c:v>-156</c:v>
                </c:pt>
                <c:pt idx="77">
                  <c:v>-158</c:v>
                </c:pt>
                <c:pt idx="78">
                  <c:v>-158</c:v>
                </c:pt>
                <c:pt idx="79">
                  <c:v>-160</c:v>
                </c:pt>
                <c:pt idx="80">
                  <c:v>-162</c:v>
                </c:pt>
                <c:pt idx="81">
                  <c:v>-164</c:v>
                </c:pt>
                <c:pt idx="82">
                  <c:v>-166</c:v>
                </c:pt>
                <c:pt idx="83">
                  <c:v>-166</c:v>
                </c:pt>
                <c:pt idx="84">
                  <c:v>-168</c:v>
                </c:pt>
                <c:pt idx="85">
                  <c:v>-170</c:v>
                </c:pt>
                <c:pt idx="86">
                  <c:v>-172</c:v>
                </c:pt>
                <c:pt idx="87">
                  <c:v>-173</c:v>
                </c:pt>
                <c:pt idx="88">
                  <c:v>-176</c:v>
                </c:pt>
                <c:pt idx="89">
                  <c:v>-176</c:v>
                </c:pt>
                <c:pt idx="90">
                  <c:v>-178</c:v>
                </c:pt>
                <c:pt idx="91">
                  <c:v>-180</c:v>
                </c:pt>
                <c:pt idx="92">
                  <c:v>-180</c:v>
                </c:pt>
                <c:pt idx="93">
                  <c:v>-182</c:v>
                </c:pt>
                <c:pt idx="94">
                  <c:v>-184</c:v>
                </c:pt>
                <c:pt idx="95">
                  <c:v>-186</c:v>
                </c:pt>
                <c:pt idx="96">
                  <c:v>-187</c:v>
                </c:pt>
                <c:pt idx="97">
                  <c:v>-188</c:v>
                </c:pt>
                <c:pt idx="98">
                  <c:v>-190</c:v>
                </c:pt>
                <c:pt idx="99">
                  <c:v>-191</c:v>
                </c:pt>
                <c:pt idx="100">
                  <c:v>-192</c:v>
                </c:pt>
                <c:pt idx="101">
                  <c:v>-194</c:v>
                </c:pt>
                <c:pt idx="102">
                  <c:v>-195</c:v>
                </c:pt>
                <c:pt idx="103">
                  <c:v>-196</c:v>
                </c:pt>
                <c:pt idx="104">
                  <c:v>-198</c:v>
                </c:pt>
                <c:pt idx="105">
                  <c:v>-198</c:v>
                </c:pt>
                <c:pt idx="106">
                  <c:v>-200</c:v>
                </c:pt>
                <c:pt idx="107">
                  <c:v>-201</c:v>
                </c:pt>
                <c:pt idx="108">
                  <c:v>-202</c:v>
                </c:pt>
                <c:pt idx="109">
                  <c:v>-203</c:v>
                </c:pt>
                <c:pt idx="110">
                  <c:v>-205</c:v>
                </c:pt>
                <c:pt idx="111">
                  <c:v>-206</c:v>
                </c:pt>
                <c:pt idx="112">
                  <c:v>-207</c:v>
                </c:pt>
                <c:pt idx="113">
                  <c:v>-208</c:v>
                </c:pt>
                <c:pt idx="114">
                  <c:v>-210</c:v>
                </c:pt>
                <c:pt idx="115">
                  <c:v>-210</c:v>
                </c:pt>
                <c:pt idx="116">
                  <c:v>-212</c:v>
                </c:pt>
                <c:pt idx="117">
                  <c:v>-212</c:v>
                </c:pt>
                <c:pt idx="118">
                  <c:v>-213</c:v>
                </c:pt>
                <c:pt idx="119">
                  <c:v>-214</c:v>
                </c:pt>
                <c:pt idx="120">
                  <c:v>-215</c:v>
                </c:pt>
                <c:pt idx="121">
                  <c:v>-216</c:v>
                </c:pt>
                <c:pt idx="122">
                  <c:v>-217</c:v>
                </c:pt>
                <c:pt idx="123">
                  <c:v>-218</c:v>
                </c:pt>
                <c:pt idx="124">
                  <c:v>-219</c:v>
                </c:pt>
                <c:pt idx="125">
                  <c:v>-220</c:v>
                </c:pt>
                <c:pt idx="126">
                  <c:v>-221</c:v>
                </c:pt>
                <c:pt idx="127">
                  <c:v>-221</c:v>
                </c:pt>
                <c:pt idx="128">
                  <c:v>-222</c:v>
                </c:pt>
                <c:pt idx="129">
                  <c:v>-224</c:v>
                </c:pt>
                <c:pt idx="130">
                  <c:v>-224</c:v>
                </c:pt>
                <c:pt idx="131">
                  <c:v>-226</c:v>
                </c:pt>
                <c:pt idx="132">
                  <c:v>-226</c:v>
                </c:pt>
                <c:pt idx="133">
                  <c:v>-227</c:v>
                </c:pt>
                <c:pt idx="134">
                  <c:v>-227.5</c:v>
                </c:pt>
                <c:pt idx="135">
                  <c:v>-228</c:v>
                </c:pt>
                <c:pt idx="136">
                  <c:v>-228</c:v>
                </c:pt>
                <c:pt idx="137">
                  <c:v>-230</c:v>
                </c:pt>
                <c:pt idx="138">
                  <c:v>-230</c:v>
                </c:pt>
                <c:pt idx="139">
                  <c:v>-231</c:v>
                </c:pt>
                <c:pt idx="140">
                  <c:v>-232</c:v>
                </c:pt>
                <c:pt idx="141">
                  <c:v>-232</c:v>
                </c:pt>
                <c:pt idx="142">
                  <c:v>-232.5</c:v>
                </c:pt>
                <c:pt idx="143">
                  <c:v>-233</c:v>
                </c:pt>
                <c:pt idx="144">
                  <c:v>-234</c:v>
                </c:pt>
                <c:pt idx="145">
                  <c:v>-234</c:v>
                </c:pt>
                <c:pt idx="146">
                  <c:v>-235</c:v>
                </c:pt>
                <c:pt idx="147">
                  <c:v>-236</c:v>
                </c:pt>
                <c:pt idx="148">
                  <c:v>-236</c:v>
                </c:pt>
                <c:pt idx="149">
                  <c:v>-237</c:v>
                </c:pt>
                <c:pt idx="150">
                  <c:v>-238</c:v>
                </c:pt>
                <c:pt idx="151">
                  <c:v>-238</c:v>
                </c:pt>
                <c:pt idx="152">
                  <c:v>-238</c:v>
                </c:pt>
                <c:pt idx="153">
                  <c:v>-239</c:v>
                </c:pt>
                <c:pt idx="154">
                  <c:v>-239</c:v>
                </c:pt>
                <c:pt idx="155">
                  <c:v>-240</c:v>
                </c:pt>
                <c:pt idx="156">
                  <c:v>-240</c:v>
                </c:pt>
                <c:pt idx="157">
                  <c:v>-241</c:v>
                </c:pt>
                <c:pt idx="158">
                  <c:v>-242</c:v>
                </c:pt>
                <c:pt idx="159">
                  <c:v>-242</c:v>
                </c:pt>
                <c:pt idx="160">
                  <c:v>-242</c:v>
                </c:pt>
                <c:pt idx="161">
                  <c:v>-242</c:v>
                </c:pt>
                <c:pt idx="162">
                  <c:v>-244</c:v>
                </c:pt>
                <c:pt idx="163">
                  <c:v>-244</c:v>
                </c:pt>
                <c:pt idx="164">
                  <c:v>-244</c:v>
                </c:pt>
                <c:pt idx="165">
                  <c:v>-246</c:v>
                </c:pt>
                <c:pt idx="166">
                  <c:v>-246</c:v>
                </c:pt>
                <c:pt idx="167">
                  <c:v>-246</c:v>
                </c:pt>
                <c:pt idx="168">
                  <c:v>-246</c:v>
                </c:pt>
                <c:pt idx="169">
                  <c:v>-246</c:v>
                </c:pt>
                <c:pt idx="170">
                  <c:v>-248</c:v>
                </c:pt>
                <c:pt idx="171">
                  <c:v>-248</c:v>
                </c:pt>
                <c:pt idx="172">
                  <c:v>-249</c:v>
                </c:pt>
                <c:pt idx="173">
                  <c:v>-251</c:v>
                </c:pt>
                <c:pt idx="174">
                  <c:v>-249</c:v>
                </c:pt>
                <c:pt idx="175">
                  <c:v>-248</c:v>
                </c:pt>
                <c:pt idx="176">
                  <c:v>-249</c:v>
                </c:pt>
                <c:pt idx="177">
                  <c:v>-250</c:v>
                </c:pt>
                <c:pt idx="178">
                  <c:v>-251</c:v>
                </c:pt>
                <c:pt idx="179">
                  <c:v>-252</c:v>
                </c:pt>
                <c:pt idx="180">
                  <c:v>-253</c:v>
                </c:pt>
                <c:pt idx="181">
                  <c:v>-253</c:v>
                </c:pt>
                <c:pt idx="182">
                  <c:v>-254</c:v>
                </c:pt>
                <c:pt idx="183">
                  <c:v>-254</c:v>
                </c:pt>
                <c:pt idx="184">
                  <c:v>-255</c:v>
                </c:pt>
                <c:pt idx="185">
                  <c:v>-255</c:v>
                </c:pt>
                <c:pt idx="186">
                  <c:v>-255</c:v>
                </c:pt>
                <c:pt idx="187">
                  <c:v>-255</c:v>
                </c:pt>
                <c:pt idx="188">
                  <c:v>-255</c:v>
                </c:pt>
                <c:pt idx="189">
                  <c:v>-255</c:v>
                </c:pt>
                <c:pt idx="190">
                  <c:v>-256</c:v>
                </c:pt>
                <c:pt idx="191">
                  <c:v>-257</c:v>
                </c:pt>
                <c:pt idx="192">
                  <c:v>-256</c:v>
                </c:pt>
                <c:pt idx="193">
                  <c:v>-257</c:v>
                </c:pt>
                <c:pt idx="194">
                  <c:v>-257</c:v>
                </c:pt>
                <c:pt idx="195">
                  <c:v>-257</c:v>
                </c:pt>
                <c:pt idx="196">
                  <c:v>-257</c:v>
                </c:pt>
                <c:pt idx="197">
                  <c:v>-257</c:v>
                </c:pt>
                <c:pt idx="198">
                  <c:v>-257</c:v>
                </c:pt>
                <c:pt idx="199">
                  <c:v>-258</c:v>
                </c:pt>
                <c:pt idx="200">
                  <c:v>-258</c:v>
                </c:pt>
                <c:pt idx="201">
                  <c:v>-258</c:v>
                </c:pt>
                <c:pt idx="202">
                  <c:v>-259</c:v>
                </c:pt>
                <c:pt idx="203">
                  <c:v>-258</c:v>
                </c:pt>
                <c:pt idx="204">
                  <c:v>-258</c:v>
                </c:pt>
                <c:pt idx="205">
                  <c:v>-257</c:v>
                </c:pt>
                <c:pt idx="206">
                  <c:v>-259</c:v>
                </c:pt>
                <c:pt idx="207">
                  <c:v>-259</c:v>
                </c:pt>
                <c:pt idx="208">
                  <c:v>-259</c:v>
                </c:pt>
                <c:pt idx="209">
                  <c:v>-259</c:v>
                </c:pt>
                <c:pt idx="210">
                  <c:v>-259</c:v>
                </c:pt>
                <c:pt idx="211">
                  <c:v>-261</c:v>
                </c:pt>
                <c:pt idx="212">
                  <c:v>-261</c:v>
                </c:pt>
                <c:pt idx="213">
                  <c:v>-261</c:v>
                </c:pt>
                <c:pt idx="214">
                  <c:v>-261</c:v>
                </c:pt>
                <c:pt idx="215">
                  <c:v>-261</c:v>
                </c:pt>
                <c:pt idx="216">
                  <c:v>-262</c:v>
                </c:pt>
                <c:pt idx="217">
                  <c:v>-262</c:v>
                </c:pt>
                <c:pt idx="218">
                  <c:v>-263</c:v>
                </c:pt>
                <c:pt idx="219">
                  <c:v>-263</c:v>
                </c:pt>
                <c:pt idx="220">
                  <c:v>-263</c:v>
                </c:pt>
                <c:pt idx="221">
                  <c:v>-263</c:v>
                </c:pt>
                <c:pt idx="222">
                  <c:v>-263</c:v>
                </c:pt>
                <c:pt idx="223">
                  <c:v>-263</c:v>
                </c:pt>
                <c:pt idx="224">
                  <c:v>-264</c:v>
                </c:pt>
                <c:pt idx="225">
                  <c:v>-265</c:v>
                </c:pt>
                <c:pt idx="226">
                  <c:v>-265</c:v>
                </c:pt>
                <c:pt idx="227">
                  <c:v>-265</c:v>
                </c:pt>
                <c:pt idx="228">
                  <c:v>-265</c:v>
                </c:pt>
                <c:pt idx="229">
                  <c:v>-265</c:v>
                </c:pt>
                <c:pt idx="230">
                  <c:v>-266</c:v>
                </c:pt>
                <c:pt idx="231">
                  <c:v>-267</c:v>
                </c:pt>
                <c:pt idx="232">
                  <c:v>-267</c:v>
                </c:pt>
                <c:pt idx="233">
                  <c:v>-267</c:v>
                </c:pt>
                <c:pt idx="234">
                  <c:v>-267</c:v>
                </c:pt>
                <c:pt idx="235">
                  <c:v>-266.5</c:v>
                </c:pt>
                <c:pt idx="236">
                  <c:v>-266</c:v>
                </c:pt>
                <c:pt idx="237">
                  <c:v>-265</c:v>
                </c:pt>
                <c:pt idx="238">
                  <c:v>-265</c:v>
                </c:pt>
                <c:pt idx="239">
                  <c:v>-265</c:v>
                </c:pt>
                <c:pt idx="240">
                  <c:v>-266</c:v>
                </c:pt>
                <c:pt idx="241">
                  <c:v>-269</c:v>
                </c:pt>
                <c:pt idx="242">
                  <c:v>-269</c:v>
                </c:pt>
                <c:pt idx="243">
                  <c:v>-269</c:v>
                </c:pt>
                <c:pt idx="244">
                  <c:v>-269</c:v>
                </c:pt>
                <c:pt idx="245">
                  <c:v>-269</c:v>
                </c:pt>
                <c:pt idx="246">
                  <c:v>-267</c:v>
                </c:pt>
                <c:pt idx="247">
                  <c:v>-267</c:v>
                </c:pt>
                <c:pt idx="248">
                  <c:v>-267</c:v>
                </c:pt>
                <c:pt idx="249">
                  <c:v>-269</c:v>
                </c:pt>
                <c:pt idx="250">
                  <c:v>-269</c:v>
                </c:pt>
                <c:pt idx="251">
                  <c:v>-271</c:v>
                </c:pt>
                <c:pt idx="252">
                  <c:v>-271</c:v>
                </c:pt>
                <c:pt idx="253">
                  <c:v>-271</c:v>
                </c:pt>
                <c:pt idx="254">
                  <c:v>-271</c:v>
                </c:pt>
                <c:pt idx="255">
                  <c:v>-269</c:v>
                </c:pt>
                <c:pt idx="256">
                  <c:v>-269</c:v>
                </c:pt>
                <c:pt idx="257">
                  <c:v>-269</c:v>
                </c:pt>
                <c:pt idx="258">
                  <c:v>-271</c:v>
                </c:pt>
                <c:pt idx="259">
                  <c:v>-270</c:v>
                </c:pt>
                <c:pt idx="260">
                  <c:v>-270.5</c:v>
                </c:pt>
                <c:pt idx="261">
                  <c:v>-271</c:v>
                </c:pt>
                <c:pt idx="262">
                  <c:v>-271</c:v>
                </c:pt>
                <c:pt idx="263">
                  <c:v>-271</c:v>
                </c:pt>
                <c:pt idx="264">
                  <c:v>-273</c:v>
                </c:pt>
                <c:pt idx="265">
                  <c:v>-273</c:v>
                </c:pt>
                <c:pt idx="266">
                  <c:v>-273</c:v>
                </c:pt>
                <c:pt idx="267">
                  <c:v>-274</c:v>
                </c:pt>
                <c:pt idx="268">
                  <c:v>-275</c:v>
                </c:pt>
                <c:pt idx="269">
                  <c:v>-275</c:v>
                </c:pt>
                <c:pt idx="270">
                  <c:v>-275</c:v>
                </c:pt>
                <c:pt idx="271">
                  <c:v>-275</c:v>
                </c:pt>
                <c:pt idx="272">
                  <c:v>-275</c:v>
                </c:pt>
                <c:pt idx="273">
                  <c:v>-276</c:v>
                </c:pt>
                <c:pt idx="274">
                  <c:v>-276</c:v>
                </c:pt>
                <c:pt idx="275">
                  <c:v>-276</c:v>
                </c:pt>
                <c:pt idx="276">
                  <c:v>-277</c:v>
                </c:pt>
                <c:pt idx="277">
                  <c:v>-277</c:v>
                </c:pt>
                <c:pt idx="278">
                  <c:v>-277</c:v>
                </c:pt>
                <c:pt idx="279">
                  <c:v>-277</c:v>
                </c:pt>
                <c:pt idx="280">
                  <c:v>-277</c:v>
                </c:pt>
                <c:pt idx="281">
                  <c:v>-277</c:v>
                </c:pt>
                <c:pt idx="282">
                  <c:v>-277</c:v>
                </c:pt>
                <c:pt idx="283">
                  <c:v>-277</c:v>
                </c:pt>
                <c:pt idx="284">
                  <c:v>-277</c:v>
                </c:pt>
                <c:pt idx="285">
                  <c:v>-277</c:v>
                </c:pt>
                <c:pt idx="286">
                  <c:v>-277</c:v>
                </c:pt>
                <c:pt idx="287">
                  <c:v>-277</c:v>
                </c:pt>
                <c:pt idx="288">
                  <c:v>-277</c:v>
                </c:pt>
                <c:pt idx="289">
                  <c:v>-277</c:v>
                </c:pt>
                <c:pt idx="290">
                  <c:v>-277</c:v>
                </c:pt>
                <c:pt idx="291">
                  <c:v>-277</c:v>
                </c:pt>
                <c:pt idx="292">
                  <c:v>-277</c:v>
                </c:pt>
                <c:pt idx="293">
                  <c:v>-277</c:v>
                </c:pt>
                <c:pt idx="294">
                  <c:v>-277</c:v>
                </c:pt>
                <c:pt idx="295">
                  <c:v>-276.5</c:v>
                </c:pt>
                <c:pt idx="296">
                  <c:v>-276</c:v>
                </c:pt>
                <c:pt idx="297">
                  <c:v>-276</c:v>
                </c:pt>
                <c:pt idx="298">
                  <c:v>-276</c:v>
                </c:pt>
                <c:pt idx="299">
                  <c:v>-276</c:v>
                </c:pt>
                <c:pt idx="300">
                  <c:v>-276</c:v>
                </c:pt>
                <c:pt idx="301">
                  <c:v>-277</c:v>
                </c:pt>
                <c:pt idx="302">
                  <c:v>-276.5</c:v>
                </c:pt>
                <c:pt idx="303">
                  <c:v>-276</c:v>
                </c:pt>
                <c:pt idx="304">
                  <c:v>-277</c:v>
                </c:pt>
                <c:pt idx="305">
                  <c:v>-277</c:v>
                </c:pt>
                <c:pt idx="306">
                  <c:v>-277</c:v>
                </c:pt>
                <c:pt idx="307">
                  <c:v>-277</c:v>
                </c:pt>
                <c:pt idx="308">
                  <c:v>-276.5</c:v>
                </c:pt>
                <c:pt idx="309">
                  <c:v>-276</c:v>
                </c:pt>
                <c:pt idx="310">
                  <c:v>-277</c:v>
                </c:pt>
                <c:pt idx="311">
                  <c:v>-277</c:v>
                </c:pt>
                <c:pt idx="312">
                  <c:v>-276</c:v>
                </c:pt>
                <c:pt idx="313">
                  <c:v>-276.5</c:v>
                </c:pt>
                <c:pt idx="314">
                  <c:v>-277</c:v>
                </c:pt>
                <c:pt idx="315">
                  <c:v>-277</c:v>
                </c:pt>
                <c:pt idx="316">
                  <c:v>-277</c:v>
                </c:pt>
                <c:pt idx="317">
                  <c:v>-277</c:v>
                </c:pt>
                <c:pt idx="318">
                  <c:v>-277</c:v>
                </c:pt>
                <c:pt idx="319">
                  <c:v>-277</c:v>
                </c:pt>
                <c:pt idx="320">
                  <c:v>-277</c:v>
                </c:pt>
                <c:pt idx="321">
                  <c:v>-277</c:v>
                </c:pt>
                <c:pt idx="322">
                  <c:v>-277</c:v>
                </c:pt>
                <c:pt idx="323">
                  <c:v>-278</c:v>
                </c:pt>
                <c:pt idx="324">
                  <c:v>-278.5</c:v>
                </c:pt>
                <c:pt idx="325">
                  <c:v>-279</c:v>
                </c:pt>
                <c:pt idx="326">
                  <c:v>-279</c:v>
                </c:pt>
                <c:pt idx="327">
                  <c:v>-279</c:v>
                </c:pt>
                <c:pt idx="328">
                  <c:v>-279</c:v>
                </c:pt>
                <c:pt idx="329">
                  <c:v>-279</c:v>
                </c:pt>
                <c:pt idx="330">
                  <c:v>-279</c:v>
                </c:pt>
                <c:pt idx="331">
                  <c:v>-279</c:v>
                </c:pt>
                <c:pt idx="332">
                  <c:v>-280</c:v>
                </c:pt>
                <c:pt idx="333">
                  <c:v>-280</c:v>
                </c:pt>
                <c:pt idx="334">
                  <c:v>-280</c:v>
                </c:pt>
                <c:pt idx="335">
                  <c:v>-281</c:v>
                </c:pt>
                <c:pt idx="336">
                  <c:v>-281</c:v>
                </c:pt>
                <c:pt idx="337">
                  <c:v>-281</c:v>
                </c:pt>
                <c:pt idx="338">
                  <c:v>-281</c:v>
                </c:pt>
                <c:pt idx="339">
                  <c:v>-281</c:v>
                </c:pt>
                <c:pt idx="340">
                  <c:v>-281</c:v>
                </c:pt>
                <c:pt idx="341">
                  <c:v>-281</c:v>
                </c:pt>
                <c:pt idx="342">
                  <c:v>-281</c:v>
                </c:pt>
                <c:pt idx="343">
                  <c:v>-281</c:v>
                </c:pt>
                <c:pt idx="344">
                  <c:v>-282</c:v>
                </c:pt>
                <c:pt idx="345">
                  <c:v>-283</c:v>
                </c:pt>
                <c:pt idx="346">
                  <c:v>-283</c:v>
                </c:pt>
                <c:pt idx="347">
                  <c:v>-283</c:v>
                </c:pt>
                <c:pt idx="348">
                  <c:v>-284</c:v>
                </c:pt>
                <c:pt idx="349">
                  <c:v>-285</c:v>
                </c:pt>
                <c:pt idx="350">
                  <c:v>-285</c:v>
                </c:pt>
                <c:pt idx="351">
                  <c:v>-285</c:v>
                </c:pt>
                <c:pt idx="352">
                  <c:v>-285</c:v>
                </c:pt>
                <c:pt idx="353">
                  <c:v>-285</c:v>
                </c:pt>
                <c:pt idx="354">
                  <c:v>-285</c:v>
                </c:pt>
                <c:pt idx="355">
                  <c:v>-285</c:v>
                </c:pt>
                <c:pt idx="356">
                  <c:v>-284</c:v>
                </c:pt>
                <c:pt idx="357">
                  <c:v>-284</c:v>
                </c:pt>
                <c:pt idx="358">
                  <c:v>-283</c:v>
                </c:pt>
                <c:pt idx="359">
                  <c:v>-283</c:v>
                </c:pt>
                <c:pt idx="360">
                  <c:v>-283</c:v>
                </c:pt>
                <c:pt idx="361">
                  <c:v>-283</c:v>
                </c:pt>
                <c:pt idx="362">
                  <c:v>-284</c:v>
                </c:pt>
              </c:numCache>
            </c:numRef>
          </c:yVal>
          <c:smooth val="1"/>
        </c:ser>
        <c:ser>
          <c:idx val="9"/>
          <c:order val="3"/>
          <c:tx>
            <c:v>Negative Control with Plasma Damping</c:v>
          </c:tx>
          <c:spPr>
            <a:ln w="28575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Sheet1!$C$1:$C$363</c:f>
              <c:numCache>
                <c:formatCode>General</c:formatCode>
                <c:ptCount val="363"/>
                <c:pt idx="0">
                  <c:v>0</c:v>
                </c:pt>
                <c:pt idx="1">
                  <c:v>-10.02</c:v>
                </c:pt>
                <c:pt idx="2">
                  <c:v>-17.73</c:v>
                </c:pt>
                <c:pt idx="3">
                  <c:v>0</c:v>
                </c:pt>
                <c:pt idx="4">
                  <c:v>-30.84</c:v>
                </c:pt>
                <c:pt idx="5">
                  <c:v>-30.84</c:v>
                </c:pt>
                <c:pt idx="6">
                  <c:v>-30.84</c:v>
                </c:pt>
                <c:pt idx="7">
                  <c:v>-30.84</c:v>
                </c:pt>
                <c:pt idx="8">
                  <c:v>-38.550000000000004</c:v>
                </c:pt>
                <c:pt idx="9">
                  <c:v>-35.86</c:v>
                </c:pt>
                <c:pt idx="10">
                  <c:v>-33.160000000000011</c:v>
                </c:pt>
                <c:pt idx="11">
                  <c:v>-38.550000000000004</c:v>
                </c:pt>
                <c:pt idx="12">
                  <c:v>-40.870000000000005</c:v>
                </c:pt>
                <c:pt idx="13">
                  <c:v>-43.18</c:v>
                </c:pt>
                <c:pt idx="14">
                  <c:v>-43.18</c:v>
                </c:pt>
                <c:pt idx="15">
                  <c:v>-26.6</c:v>
                </c:pt>
                <c:pt idx="16">
                  <c:v>-10.02</c:v>
                </c:pt>
                <c:pt idx="17">
                  <c:v>20.82</c:v>
                </c:pt>
                <c:pt idx="18">
                  <c:v>28.53</c:v>
                </c:pt>
                <c:pt idx="19">
                  <c:v>36.24</c:v>
                </c:pt>
                <c:pt idx="20">
                  <c:v>33.93</c:v>
                </c:pt>
                <c:pt idx="21">
                  <c:v>32.39</c:v>
                </c:pt>
                <c:pt idx="22">
                  <c:v>30.85</c:v>
                </c:pt>
                <c:pt idx="23">
                  <c:v>33.93</c:v>
                </c:pt>
                <c:pt idx="24">
                  <c:v>37.790000000000013</c:v>
                </c:pt>
                <c:pt idx="25">
                  <c:v>41.64</c:v>
                </c:pt>
                <c:pt idx="26">
                  <c:v>51.67</c:v>
                </c:pt>
                <c:pt idx="27">
                  <c:v>50.51</c:v>
                </c:pt>
                <c:pt idx="28">
                  <c:v>49.35</c:v>
                </c:pt>
                <c:pt idx="29">
                  <c:v>49.35</c:v>
                </c:pt>
                <c:pt idx="30">
                  <c:v>51.67</c:v>
                </c:pt>
                <c:pt idx="31">
                  <c:v>53.98</c:v>
                </c:pt>
                <c:pt idx="32">
                  <c:v>61.690000000000012</c:v>
                </c:pt>
                <c:pt idx="33">
                  <c:v>61.690000000000012</c:v>
                </c:pt>
                <c:pt idx="34">
                  <c:v>61.690000000000012</c:v>
                </c:pt>
                <c:pt idx="35">
                  <c:v>61.690000000000012</c:v>
                </c:pt>
                <c:pt idx="36">
                  <c:v>61.690000000000012</c:v>
                </c:pt>
                <c:pt idx="37">
                  <c:v>61.690000000000012</c:v>
                </c:pt>
                <c:pt idx="38">
                  <c:v>64.78</c:v>
                </c:pt>
                <c:pt idx="39">
                  <c:v>65.930000000000007</c:v>
                </c:pt>
                <c:pt idx="40">
                  <c:v>67.09</c:v>
                </c:pt>
                <c:pt idx="41">
                  <c:v>69.400000000000006</c:v>
                </c:pt>
                <c:pt idx="42">
                  <c:v>69.400000000000006</c:v>
                </c:pt>
                <c:pt idx="43">
                  <c:v>69.400000000000006</c:v>
                </c:pt>
                <c:pt idx="44">
                  <c:v>74.8</c:v>
                </c:pt>
                <c:pt idx="45">
                  <c:v>78.66</c:v>
                </c:pt>
                <c:pt idx="46">
                  <c:v>82.51</c:v>
                </c:pt>
                <c:pt idx="47">
                  <c:v>92.53</c:v>
                </c:pt>
                <c:pt idx="48">
                  <c:v>92.53</c:v>
                </c:pt>
                <c:pt idx="49">
                  <c:v>92.53</c:v>
                </c:pt>
                <c:pt idx="50">
                  <c:v>97.93</c:v>
                </c:pt>
                <c:pt idx="51">
                  <c:v>99.09</c:v>
                </c:pt>
                <c:pt idx="52">
                  <c:v>100.25</c:v>
                </c:pt>
                <c:pt idx="53">
                  <c:v>105.64</c:v>
                </c:pt>
                <c:pt idx="54">
                  <c:v>102.95</c:v>
                </c:pt>
                <c:pt idx="55">
                  <c:v>100.25</c:v>
                </c:pt>
                <c:pt idx="56">
                  <c:v>107.96000000000002</c:v>
                </c:pt>
                <c:pt idx="57">
                  <c:v>109.5</c:v>
                </c:pt>
                <c:pt idx="58">
                  <c:v>111.04</c:v>
                </c:pt>
                <c:pt idx="59">
                  <c:v>115.66999999999999</c:v>
                </c:pt>
                <c:pt idx="60">
                  <c:v>118.36999999999999</c:v>
                </c:pt>
                <c:pt idx="61">
                  <c:v>121.06</c:v>
                </c:pt>
                <c:pt idx="62">
                  <c:v>126.46000000000002</c:v>
                </c:pt>
                <c:pt idx="63">
                  <c:v>124.92</c:v>
                </c:pt>
                <c:pt idx="64">
                  <c:v>123.38</c:v>
                </c:pt>
                <c:pt idx="65">
                  <c:v>128.76999999999998</c:v>
                </c:pt>
                <c:pt idx="66">
                  <c:v>129.93</c:v>
                </c:pt>
                <c:pt idx="67">
                  <c:v>131.09</c:v>
                </c:pt>
                <c:pt idx="68">
                  <c:v>131.09</c:v>
                </c:pt>
                <c:pt idx="69">
                  <c:v>131.09</c:v>
                </c:pt>
                <c:pt idx="70">
                  <c:v>131.09</c:v>
                </c:pt>
                <c:pt idx="71">
                  <c:v>131.09</c:v>
                </c:pt>
                <c:pt idx="72">
                  <c:v>134.16999999999999</c:v>
                </c:pt>
                <c:pt idx="73">
                  <c:v>141.8800000000009</c:v>
                </c:pt>
                <c:pt idx="74">
                  <c:v>146.51</c:v>
                </c:pt>
                <c:pt idx="75">
                  <c:v>149.59</c:v>
                </c:pt>
                <c:pt idx="76">
                  <c:v>159.60999999999999</c:v>
                </c:pt>
                <c:pt idx="77">
                  <c:v>161.93</c:v>
                </c:pt>
                <c:pt idx="78">
                  <c:v>161.93</c:v>
                </c:pt>
                <c:pt idx="79">
                  <c:v>165.01</c:v>
                </c:pt>
                <c:pt idx="80">
                  <c:v>175.03</c:v>
                </c:pt>
                <c:pt idx="81">
                  <c:v>169.64</c:v>
                </c:pt>
                <c:pt idx="82">
                  <c:v>177.34</c:v>
                </c:pt>
                <c:pt idx="83">
                  <c:v>180.43</c:v>
                </c:pt>
                <c:pt idx="84">
                  <c:v>177.34</c:v>
                </c:pt>
                <c:pt idx="85">
                  <c:v>177.34</c:v>
                </c:pt>
                <c:pt idx="86">
                  <c:v>177.34</c:v>
                </c:pt>
                <c:pt idx="87">
                  <c:v>177.34</c:v>
                </c:pt>
                <c:pt idx="88">
                  <c:v>185.05</c:v>
                </c:pt>
                <c:pt idx="89">
                  <c:v>185.05</c:v>
                </c:pt>
                <c:pt idx="90">
                  <c:v>185.05</c:v>
                </c:pt>
                <c:pt idx="91">
                  <c:v>188.14</c:v>
                </c:pt>
                <c:pt idx="92">
                  <c:v>185.05</c:v>
                </c:pt>
                <c:pt idx="93">
                  <c:v>192.76</c:v>
                </c:pt>
                <c:pt idx="94">
                  <c:v>190.45000000000007</c:v>
                </c:pt>
                <c:pt idx="95">
                  <c:v>192.76</c:v>
                </c:pt>
                <c:pt idx="96">
                  <c:v>195.8500000000009</c:v>
                </c:pt>
                <c:pt idx="97">
                  <c:v>200.47</c:v>
                </c:pt>
                <c:pt idx="98">
                  <c:v>200.47</c:v>
                </c:pt>
                <c:pt idx="99">
                  <c:v>200.47</c:v>
                </c:pt>
                <c:pt idx="100">
                  <c:v>203.55</c:v>
                </c:pt>
                <c:pt idx="101">
                  <c:v>208.18</c:v>
                </c:pt>
                <c:pt idx="102">
                  <c:v>211.26</c:v>
                </c:pt>
                <c:pt idx="103">
                  <c:v>215.89000000000001</c:v>
                </c:pt>
                <c:pt idx="104">
                  <c:v>215.89000000000001</c:v>
                </c:pt>
                <c:pt idx="105">
                  <c:v>218.97</c:v>
                </c:pt>
                <c:pt idx="106">
                  <c:v>215.89000000000001</c:v>
                </c:pt>
                <c:pt idx="107">
                  <c:v>218.97</c:v>
                </c:pt>
                <c:pt idx="108">
                  <c:v>215.89000000000001</c:v>
                </c:pt>
                <c:pt idx="109">
                  <c:v>215.89000000000001</c:v>
                </c:pt>
                <c:pt idx="110">
                  <c:v>223.6</c:v>
                </c:pt>
                <c:pt idx="111">
                  <c:v>223.6</c:v>
                </c:pt>
                <c:pt idx="112">
                  <c:v>223.6</c:v>
                </c:pt>
                <c:pt idx="113">
                  <c:v>223.6</c:v>
                </c:pt>
                <c:pt idx="114">
                  <c:v>223.6</c:v>
                </c:pt>
                <c:pt idx="115">
                  <c:v>223.6</c:v>
                </c:pt>
                <c:pt idx="116">
                  <c:v>231.3</c:v>
                </c:pt>
                <c:pt idx="117">
                  <c:v>234.39000000000001</c:v>
                </c:pt>
                <c:pt idx="118">
                  <c:v>236.7</c:v>
                </c:pt>
                <c:pt idx="119">
                  <c:v>244.41</c:v>
                </c:pt>
                <c:pt idx="120">
                  <c:v>244.41</c:v>
                </c:pt>
                <c:pt idx="121">
                  <c:v>239.01</c:v>
                </c:pt>
                <c:pt idx="122">
                  <c:v>239.01</c:v>
                </c:pt>
                <c:pt idx="123">
                  <c:v>239.01</c:v>
                </c:pt>
                <c:pt idx="124">
                  <c:v>242.09</c:v>
                </c:pt>
                <c:pt idx="125">
                  <c:v>242.09</c:v>
                </c:pt>
                <c:pt idx="126">
                  <c:v>246.72</c:v>
                </c:pt>
                <c:pt idx="127">
                  <c:v>246.72</c:v>
                </c:pt>
                <c:pt idx="128">
                  <c:v>246.72</c:v>
                </c:pt>
                <c:pt idx="129">
                  <c:v>239.01</c:v>
                </c:pt>
                <c:pt idx="130">
                  <c:v>236.7</c:v>
                </c:pt>
                <c:pt idx="131">
                  <c:v>228.99</c:v>
                </c:pt>
                <c:pt idx="132">
                  <c:v>231.3</c:v>
                </c:pt>
                <c:pt idx="133">
                  <c:v>228.99</c:v>
                </c:pt>
                <c:pt idx="134">
                  <c:v>226.3</c:v>
                </c:pt>
                <c:pt idx="135">
                  <c:v>223.6</c:v>
                </c:pt>
                <c:pt idx="136">
                  <c:v>228.99</c:v>
                </c:pt>
                <c:pt idx="137">
                  <c:v>231.3</c:v>
                </c:pt>
                <c:pt idx="138">
                  <c:v>231.3</c:v>
                </c:pt>
                <c:pt idx="139">
                  <c:v>231.3</c:v>
                </c:pt>
                <c:pt idx="140">
                  <c:v>231.3</c:v>
                </c:pt>
                <c:pt idx="141">
                  <c:v>231.3</c:v>
                </c:pt>
                <c:pt idx="142">
                  <c:v>232.8500000000009</c:v>
                </c:pt>
                <c:pt idx="143">
                  <c:v>234.39000000000001</c:v>
                </c:pt>
                <c:pt idx="144">
                  <c:v>231.3</c:v>
                </c:pt>
                <c:pt idx="145">
                  <c:v>226.68</c:v>
                </c:pt>
                <c:pt idx="146">
                  <c:v>223.6</c:v>
                </c:pt>
                <c:pt idx="147">
                  <c:v>223.6</c:v>
                </c:pt>
                <c:pt idx="148">
                  <c:v>223.6</c:v>
                </c:pt>
                <c:pt idx="149">
                  <c:v>223.6</c:v>
                </c:pt>
                <c:pt idx="150">
                  <c:v>223.6</c:v>
                </c:pt>
                <c:pt idx="151">
                  <c:v>225.14</c:v>
                </c:pt>
                <c:pt idx="152">
                  <c:v>226.68</c:v>
                </c:pt>
                <c:pt idx="153">
                  <c:v>231.3</c:v>
                </c:pt>
                <c:pt idx="154">
                  <c:v>231.3</c:v>
                </c:pt>
                <c:pt idx="155">
                  <c:v>239.01</c:v>
                </c:pt>
                <c:pt idx="156">
                  <c:v>246.72</c:v>
                </c:pt>
                <c:pt idx="157">
                  <c:v>249.8</c:v>
                </c:pt>
                <c:pt idx="158">
                  <c:v>249.8</c:v>
                </c:pt>
                <c:pt idx="159">
                  <c:v>252.12</c:v>
                </c:pt>
                <c:pt idx="160">
                  <c:v>254.43</c:v>
                </c:pt>
                <c:pt idx="161">
                  <c:v>252.10999999999999</c:v>
                </c:pt>
                <c:pt idx="162">
                  <c:v>254.43</c:v>
                </c:pt>
                <c:pt idx="163">
                  <c:v>254.43</c:v>
                </c:pt>
                <c:pt idx="164">
                  <c:v>254.43</c:v>
                </c:pt>
                <c:pt idx="165">
                  <c:v>257.51</c:v>
                </c:pt>
                <c:pt idx="166">
                  <c:v>257.51</c:v>
                </c:pt>
                <c:pt idx="167">
                  <c:v>259.82</c:v>
                </c:pt>
                <c:pt idx="168">
                  <c:v>260.97999999999894</c:v>
                </c:pt>
                <c:pt idx="169">
                  <c:v>262.13</c:v>
                </c:pt>
                <c:pt idx="170">
                  <c:v>269.83999999999969</c:v>
                </c:pt>
                <c:pt idx="171">
                  <c:v>267.52999999999969</c:v>
                </c:pt>
                <c:pt idx="172">
                  <c:v>262.13</c:v>
                </c:pt>
                <c:pt idx="173">
                  <c:v>254.43</c:v>
                </c:pt>
                <c:pt idx="174">
                  <c:v>254.43</c:v>
                </c:pt>
                <c:pt idx="175">
                  <c:v>254.43</c:v>
                </c:pt>
                <c:pt idx="176">
                  <c:v>254.43</c:v>
                </c:pt>
                <c:pt idx="177">
                  <c:v>254.43</c:v>
                </c:pt>
                <c:pt idx="178">
                  <c:v>254.43</c:v>
                </c:pt>
                <c:pt idx="179">
                  <c:v>254.43</c:v>
                </c:pt>
                <c:pt idx="180">
                  <c:v>257.51</c:v>
                </c:pt>
                <c:pt idx="181">
                  <c:v>254.43</c:v>
                </c:pt>
                <c:pt idx="182">
                  <c:v>254.43</c:v>
                </c:pt>
                <c:pt idx="183">
                  <c:v>254.43</c:v>
                </c:pt>
                <c:pt idx="184">
                  <c:v>257.51</c:v>
                </c:pt>
                <c:pt idx="185">
                  <c:v>257.51</c:v>
                </c:pt>
                <c:pt idx="186">
                  <c:v>255.97</c:v>
                </c:pt>
                <c:pt idx="187">
                  <c:v>254.43</c:v>
                </c:pt>
                <c:pt idx="188">
                  <c:v>254.43</c:v>
                </c:pt>
                <c:pt idx="189">
                  <c:v>254.43</c:v>
                </c:pt>
                <c:pt idx="190">
                  <c:v>254.43</c:v>
                </c:pt>
                <c:pt idx="191">
                  <c:v>254.43</c:v>
                </c:pt>
                <c:pt idx="192">
                  <c:v>254.43</c:v>
                </c:pt>
                <c:pt idx="193">
                  <c:v>252.10999999999999</c:v>
                </c:pt>
                <c:pt idx="194">
                  <c:v>254.43</c:v>
                </c:pt>
                <c:pt idx="195">
                  <c:v>249.8</c:v>
                </c:pt>
                <c:pt idx="196">
                  <c:v>254.43</c:v>
                </c:pt>
                <c:pt idx="197">
                  <c:v>252.10999999999999</c:v>
                </c:pt>
                <c:pt idx="198">
                  <c:v>249.8</c:v>
                </c:pt>
                <c:pt idx="199">
                  <c:v>246.72</c:v>
                </c:pt>
                <c:pt idx="200">
                  <c:v>244.41</c:v>
                </c:pt>
                <c:pt idx="201">
                  <c:v>246.72</c:v>
                </c:pt>
                <c:pt idx="202">
                  <c:v>244.41</c:v>
                </c:pt>
                <c:pt idx="203">
                  <c:v>246.72</c:v>
                </c:pt>
                <c:pt idx="204">
                  <c:v>249.8</c:v>
                </c:pt>
                <c:pt idx="205">
                  <c:v>246.72</c:v>
                </c:pt>
                <c:pt idx="206">
                  <c:v>249.8</c:v>
                </c:pt>
                <c:pt idx="207">
                  <c:v>252.10999999999999</c:v>
                </c:pt>
                <c:pt idx="208">
                  <c:v>246.72</c:v>
                </c:pt>
                <c:pt idx="209">
                  <c:v>246.72</c:v>
                </c:pt>
                <c:pt idx="210">
                  <c:v>249.8</c:v>
                </c:pt>
                <c:pt idx="211">
                  <c:v>252.10999999999999</c:v>
                </c:pt>
                <c:pt idx="212">
                  <c:v>246.72</c:v>
                </c:pt>
                <c:pt idx="213">
                  <c:v>249.8</c:v>
                </c:pt>
                <c:pt idx="214">
                  <c:v>246.72</c:v>
                </c:pt>
                <c:pt idx="215">
                  <c:v>246.72</c:v>
                </c:pt>
                <c:pt idx="216">
                  <c:v>252.10999999999999</c:v>
                </c:pt>
                <c:pt idx="217">
                  <c:v>249.8</c:v>
                </c:pt>
                <c:pt idx="218">
                  <c:v>244.41</c:v>
                </c:pt>
                <c:pt idx="219">
                  <c:v>244.41</c:v>
                </c:pt>
                <c:pt idx="220">
                  <c:v>244.41</c:v>
                </c:pt>
                <c:pt idx="221">
                  <c:v>242.09</c:v>
                </c:pt>
                <c:pt idx="222">
                  <c:v>242.09</c:v>
                </c:pt>
                <c:pt idx="223">
                  <c:v>239.01</c:v>
                </c:pt>
                <c:pt idx="224">
                  <c:v>246.72</c:v>
                </c:pt>
                <c:pt idx="225">
                  <c:v>244.41</c:v>
                </c:pt>
                <c:pt idx="226">
                  <c:v>249.8</c:v>
                </c:pt>
                <c:pt idx="227">
                  <c:v>254.43</c:v>
                </c:pt>
                <c:pt idx="228">
                  <c:v>254.43</c:v>
                </c:pt>
                <c:pt idx="229">
                  <c:v>254.43</c:v>
                </c:pt>
                <c:pt idx="230">
                  <c:v>254.43</c:v>
                </c:pt>
                <c:pt idx="231">
                  <c:v>254.43</c:v>
                </c:pt>
                <c:pt idx="232">
                  <c:v>254.43</c:v>
                </c:pt>
                <c:pt idx="233">
                  <c:v>254.43</c:v>
                </c:pt>
                <c:pt idx="234">
                  <c:v>254.43</c:v>
                </c:pt>
                <c:pt idx="235">
                  <c:v>254.43</c:v>
                </c:pt>
                <c:pt idx="236">
                  <c:v>254.43</c:v>
                </c:pt>
                <c:pt idx="237">
                  <c:v>254.43</c:v>
                </c:pt>
                <c:pt idx="238">
                  <c:v>254.43</c:v>
                </c:pt>
                <c:pt idx="239">
                  <c:v>254.43</c:v>
                </c:pt>
                <c:pt idx="240">
                  <c:v>254.43</c:v>
                </c:pt>
                <c:pt idx="241">
                  <c:v>254.43</c:v>
                </c:pt>
                <c:pt idx="242">
                  <c:v>254.43</c:v>
                </c:pt>
                <c:pt idx="243">
                  <c:v>254.43</c:v>
                </c:pt>
                <c:pt idx="244">
                  <c:v>254.43</c:v>
                </c:pt>
                <c:pt idx="245">
                  <c:v>257.51</c:v>
                </c:pt>
                <c:pt idx="246">
                  <c:v>259.82</c:v>
                </c:pt>
                <c:pt idx="247">
                  <c:v>254.43</c:v>
                </c:pt>
                <c:pt idx="248">
                  <c:v>259.82</c:v>
                </c:pt>
                <c:pt idx="249">
                  <c:v>259.82</c:v>
                </c:pt>
                <c:pt idx="250">
                  <c:v>262.13</c:v>
                </c:pt>
                <c:pt idx="251">
                  <c:v>262.13</c:v>
                </c:pt>
                <c:pt idx="252">
                  <c:v>262.13</c:v>
                </c:pt>
                <c:pt idx="253">
                  <c:v>262.13</c:v>
                </c:pt>
                <c:pt idx="254">
                  <c:v>254.43</c:v>
                </c:pt>
                <c:pt idx="255">
                  <c:v>259.82</c:v>
                </c:pt>
                <c:pt idx="256">
                  <c:v>257.51</c:v>
                </c:pt>
                <c:pt idx="257">
                  <c:v>262.13</c:v>
                </c:pt>
                <c:pt idx="258">
                  <c:v>259.82</c:v>
                </c:pt>
                <c:pt idx="259">
                  <c:v>259.82</c:v>
                </c:pt>
                <c:pt idx="260">
                  <c:v>259.82</c:v>
                </c:pt>
                <c:pt idx="261">
                  <c:v>259.82</c:v>
                </c:pt>
                <c:pt idx="262">
                  <c:v>257.51</c:v>
                </c:pt>
                <c:pt idx="263">
                  <c:v>254.43</c:v>
                </c:pt>
                <c:pt idx="264">
                  <c:v>254.43</c:v>
                </c:pt>
                <c:pt idx="265">
                  <c:v>254.43</c:v>
                </c:pt>
                <c:pt idx="266">
                  <c:v>254.43</c:v>
                </c:pt>
                <c:pt idx="267">
                  <c:v>254.43</c:v>
                </c:pt>
                <c:pt idx="268">
                  <c:v>254.43</c:v>
                </c:pt>
                <c:pt idx="269">
                  <c:v>254.43</c:v>
                </c:pt>
                <c:pt idx="270">
                  <c:v>254.43</c:v>
                </c:pt>
                <c:pt idx="271">
                  <c:v>254.43</c:v>
                </c:pt>
                <c:pt idx="272">
                  <c:v>257.51</c:v>
                </c:pt>
                <c:pt idx="273">
                  <c:v>259.82</c:v>
                </c:pt>
                <c:pt idx="274">
                  <c:v>262.13</c:v>
                </c:pt>
                <c:pt idx="275">
                  <c:v>254.43</c:v>
                </c:pt>
                <c:pt idx="276">
                  <c:v>254.43</c:v>
                </c:pt>
                <c:pt idx="277">
                  <c:v>254.43</c:v>
                </c:pt>
                <c:pt idx="278">
                  <c:v>254.43</c:v>
                </c:pt>
                <c:pt idx="279">
                  <c:v>257.51</c:v>
                </c:pt>
                <c:pt idx="280">
                  <c:v>257.51</c:v>
                </c:pt>
                <c:pt idx="281">
                  <c:v>259.82</c:v>
                </c:pt>
                <c:pt idx="282">
                  <c:v>254.43</c:v>
                </c:pt>
                <c:pt idx="283">
                  <c:v>254.43</c:v>
                </c:pt>
                <c:pt idx="284">
                  <c:v>254.43</c:v>
                </c:pt>
                <c:pt idx="285">
                  <c:v>254.43</c:v>
                </c:pt>
                <c:pt idx="286">
                  <c:v>254.43</c:v>
                </c:pt>
                <c:pt idx="287">
                  <c:v>254.43</c:v>
                </c:pt>
                <c:pt idx="288">
                  <c:v>254.43</c:v>
                </c:pt>
                <c:pt idx="289">
                  <c:v>254.43</c:v>
                </c:pt>
                <c:pt idx="290">
                  <c:v>254.43</c:v>
                </c:pt>
                <c:pt idx="291">
                  <c:v>254.43</c:v>
                </c:pt>
                <c:pt idx="292">
                  <c:v>253.26999999999998</c:v>
                </c:pt>
                <c:pt idx="293">
                  <c:v>252.10999999999999</c:v>
                </c:pt>
                <c:pt idx="294">
                  <c:v>252.10999999999999</c:v>
                </c:pt>
                <c:pt idx="295">
                  <c:v>248.26</c:v>
                </c:pt>
                <c:pt idx="296">
                  <c:v>244.41</c:v>
                </c:pt>
                <c:pt idx="297">
                  <c:v>242.09</c:v>
                </c:pt>
                <c:pt idx="298">
                  <c:v>240.55</c:v>
                </c:pt>
                <c:pt idx="299">
                  <c:v>239.01</c:v>
                </c:pt>
                <c:pt idx="300">
                  <c:v>231.3</c:v>
                </c:pt>
                <c:pt idx="301">
                  <c:v>239.01</c:v>
                </c:pt>
                <c:pt idx="302">
                  <c:v>239.01</c:v>
                </c:pt>
                <c:pt idx="303">
                  <c:v>239.01</c:v>
                </c:pt>
                <c:pt idx="304">
                  <c:v>236.7</c:v>
                </c:pt>
                <c:pt idx="305">
                  <c:v>236.7</c:v>
                </c:pt>
                <c:pt idx="306">
                  <c:v>236.7</c:v>
                </c:pt>
                <c:pt idx="307">
                  <c:v>239.01</c:v>
                </c:pt>
                <c:pt idx="308">
                  <c:v>235.16</c:v>
                </c:pt>
                <c:pt idx="309">
                  <c:v>231.3</c:v>
                </c:pt>
                <c:pt idx="310">
                  <c:v>228.99</c:v>
                </c:pt>
                <c:pt idx="311">
                  <c:v>236.7</c:v>
                </c:pt>
                <c:pt idx="312">
                  <c:v>239.01</c:v>
                </c:pt>
                <c:pt idx="313">
                  <c:v>235.16</c:v>
                </c:pt>
                <c:pt idx="314">
                  <c:v>231.3</c:v>
                </c:pt>
                <c:pt idx="315">
                  <c:v>244.41</c:v>
                </c:pt>
                <c:pt idx="316">
                  <c:v>243.25</c:v>
                </c:pt>
                <c:pt idx="317">
                  <c:v>242.09</c:v>
                </c:pt>
                <c:pt idx="318">
                  <c:v>242.09</c:v>
                </c:pt>
                <c:pt idx="319">
                  <c:v>243.25</c:v>
                </c:pt>
                <c:pt idx="320">
                  <c:v>244.41</c:v>
                </c:pt>
                <c:pt idx="321">
                  <c:v>244.41</c:v>
                </c:pt>
                <c:pt idx="322">
                  <c:v>242.09</c:v>
                </c:pt>
                <c:pt idx="323">
                  <c:v>242.09</c:v>
                </c:pt>
                <c:pt idx="324">
                  <c:v>244.41</c:v>
                </c:pt>
                <c:pt idx="325">
                  <c:v>246.72</c:v>
                </c:pt>
                <c:pt idx="326">
                  <c:v>244.41</c:v>
                </c:pt>
                <c:pt idx="327">
                  <c:v>243.25</c:v>
                </c:pt>
                <c:pt idx="328">
                  <c:v>242.09</c:v>
                </c:pt>
                <c:pt idx="329">
                  <c:v>239.01</c:v>
                </c:pt>
                <c:pt idx="330">
                  <c:v>240.55</c:v>
                </c:pt>
                <c:pt idx="331">
                  <c:v>242.09</c:v>
                </c:pt>
                <c:pt idx="332">
                  <c:v>244.41</c:v>
                </c:pt>
                <c:pt idx="333">
                  <c:v>239.01</c:v>
                </c:pt>
                <c:pt idx="334">
                  <c:v>239.01</c:v>
                </c:pt>
                <c:pt idx="335">
                  <c:v>239.01</c:v>
                </c:pt>
                <c:pt idx="336">
                  <c:v>239.01</c:v>
                </c:pt>
                <c:pt idx="337">
                  <c:v>239.01</c:v>
                </c:pt>
                <c:pt idx="338">
                  <c:v>239.01</c:v>
                </c:pt>
                <c:pt idx="339">
                  <c:v>236.7</c:v>
                </c:pt>
                <c:pt idx="340">
                  <c:v>237.86</c:v>
                </c:pt>
                <c:pt idx="341">
                  <c:v>239.01</c:v>
                </c:pt>
                <c:pt idx="342">
                  <c:v>242.09</c:v>
                </c:pt>
                <c:pt idx="343">
                  <c:v>242.09</c:v>
                </c:pt>
                <c:pt idx="344">
                  <c:v>246.72</c:v>
                </c:pt>
                <c:pt idx="345">
                  <c:v>249.8</c:v>
                </c:pt>
                <c:pt idx="346">
                  <c:v>254.43</c:v>
                </c:pt>
                <c:pt idx="347">
                  <c:v>249.8</c:v>
                </c:pt>
                <c:pt idx="348">
                  <c:v>254.43</c:v>
                </c:pt>
                <c:pt idx="349">
                  <c:v>252.10999999999999</c:v>
                </c:pt>
                <c:pt idx="350">
                  <c:v>246.72</c:v>
                </c:pt>
                <c:pt idx="351">
                  <c:v>246.72</c:v>
                </c:pt>
                <c:pt idx="352">
                  <c:v>242.09</c:v>
                </c:pt>
                <c:pt idx="353">
                  <c:v>244.41</c:v>
                </c:pt>
                <c:pt idx="354">
                  <c:v>239.01</c:v>
                </c:pt>
                <c:pt idx="355">
                  <c:v>234.39000000000001</c:v>
                </c:pt>
                <c:pt idx="356">
                  <c:v>236.7</c:v>
                </c:pt>
                <c:pt idx="357">
                  <c:v>236.7</c:v>
                </c:pt>
                <c:pt idx="358">
                  <c:v>236.7</c:v>
                </c:pt>
                <c:pt idx="359">
                  <c:v>236.7</c:v>
                </c:pt>
                <c:pt idx="360">
                  <c:v>231.3</c:v>
                </c:pt>
                <c:pt idx="361">
                  <c:v>226.68</c:v>
                </c:pt>
                <c:pt idx="362">
                  <c:v>223.6</c:v>
                </c:pt>
              </c:numCache>
            </c:numRef>
          </c:yVal>
          <c:smooth val="1"/>
        </c:ser>
        <c:ser>
          <c:idx val="10"/>
          <c:order val="4"/>
          <c:tx>
            <c:v>Negative Control without Plasma</c:v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Sheet1!$D$1:$D$363</c:f>
              <c:numCache>
                <c:formatCode>General</c:formatCode>
                <c:ptCount val="36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-6</c:v>
                </c:pt>
                <c:pt idx="4">
                  <c:v>0</c:v>
                </c:pt>
                <c:pt idx="5">
                  <c:v>-2</c:v>
                </c:pt>
                <c:pt idx="6">
                  <c:v>8</c:v>
                </c:pt>
                <c:pt idx="7">
                  <c:v>12</c:v>
                </c:pt>
                <c:pt idx="8">
                  <c:v>16</c:v>
                </c:pt>
                <c:pt idx="9">
                  <c:v>24</c:v>
                </c:pt>
                <c:pt idx="10">
                  <c:v>25.5</c:v>
                </c:pt>
                <c:pt idx="11">
                  <c:v>27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-36</c:v>
                </c:pt>
                <c:pt idx="16">
                  <c:v>-69</c:v>
                </c:pt>
                <c:pt idx="17">
                  <c:v>-102</c:v>
                </c:pt>
                <c:pt idx="18">
                  <c:v>-104</c:v>
                </c:pt>
                <c:pt idx="19">
                  <c:v>-92</c:v>
                </c:pt>
                <c:pt idx="20">
                  <c:v>-80</c:v>
                </c:pt>
                <c:pt idx="21">
                  <c:v>-62</c:v>
                </c:pt>
                <c:pt idx="22">
                  <c:v>-46</c:v>
                </c:pt>
                <c:pt idx="23">
                  <c:v>-30</c:v>
                </c:pt>
                <c:pt idx="24">
                  <c:v>-9</c:v>
                </c:pt>
                <c:pt idx="25">
                  <c:v>-5.5</c:v>
                </c:pt>
                <c:pt idx="26">
                  <c:v>-2</c:v>
                </c:pt>
                <c:pt idx="27">
                  <c:v>14</c:v>
                </c:pt>
                <c:pt idx="28">
                  <c:v>18</c:v>
                </c:pt>
                <c:pt idx="29">
                  <c:v>22</c:v>
                </c:pt>
                <c:pt idx="30">
                  <c:v>38</c:v>
                </c:pt>
                <c:pt idx="31">
                  <c:v>45</c:v>
                </c:pt>
                <c:pt idx="32">
                  <c:v>52</c:v>
                </c:pt>
                <c:pt idx="33">
                  <c:v>58</c:v>
                </c:pt>
                <c:pt idx="34">
                  <c:v>64</c:v>
                </c:pt>
                <c:pt idx="35">
                  <c:v>70</c:v>
                </c:pt>
                <c:pt idx="36">
                  <c:v>76</c:v>
                </c:pt>
                <c:pt idx="37">
                  <c:v>80.5</c:v>
                </c:pt>
                <c:pt idx="38">
                  <c:v>85</c:v>
                </c:pt>
                <c:pt idx="39">
                  <c:v>89</c:v>
                </c:pt>
                <c:pt idx="40">
                  <c:v>93</c:v>
                </c:pt>
                <c:pt idx="41">
                  <c:v>97</c:v>
                </c:pt>
                <c:pt idx="42">
                  <c:v>100</c:v>
                </c:pt>
                <c:pt idx="43">
                  <c:v>103.5</c:v>
                </c:pt>
                <c:pt idx="44">
                  <c:v>107</c:v>
                </c:pt>
                <c:pt idx="45">
                  <c:v>113</c:v>
                </c:pt>
                <c:pt idx="46">
                  <c:v>114</c:v>
                </c:pt>
                <c:pt idx="47">
                  <c:v>115</c:v>
                </c:pt>
                <c:pt idx="48">
                  <c:v>119</c:v>
                </c:pt>
                <c:pt idx="49">
                  <c:v>120.5</c:v>
                </c:pt>
                <c:pt idx="50">
                  <c:v>122</c:v>
                </c:pt>
                <c:pt idx="51">
                  <c:v>125</c:v>
                </c:pt>
                <c:pt idx="52">
                  <c:v>126</c:v>
                </c:pt>
                <c:pt idx="53">
                  <c:v>127</c:v>
                </c:pt>
                <c:pt idx="54">
                  <c:v>131</c:v>
                </c:pt>
                <c:pt idx="55">
                  <c:v>133</c:v>
                </c:pt>
                <c:pt idx="56">
                  <c:v>135</c:v>
                </c:pt>
                <c:pt idx="57">
                  <c:v>138</c:v>
                </c:pt>
                <c:pt idx="58">
                  <c:v>138.5</c:v>
                </c:pt>
                <c:pt idx="59">
                  <c:v>139</c:v>
                </c:pt>
                <c:pt idx="60">
                  <c:v>141</c:v>
                </c:pt>
                <c:pt idx="61">
                  <c:v>141.5</c:v>
                </c:pt>
                <c:pt idx="62">
                  <c:v>142</c:v>
                </c:pt>
                <c:pt idx="63">
                  <c:v>144</c:v>
                </c:pt>
                <c:pt idx="64">
                  <c:v>145</c:v>
                </c:pt>
                <c:pt idx="65">
                  <c:v>146</c:v>
                </c:pt>
                <c:pt idx="66">
                  <c:v>147</c:v>
                </c:pt>
                <c:pt idx="67">
                  <c:v>148</c:v>
                </c:pt>
                <c:pt idx="68">
                  <c:v>149</c:v>
                </c:pt>
                <c:pt idx="69">
                  <c:v>149</c:v>
                </c:pt>
                <c:pt idx="70">
                  <c:v>151</c:v>
                </c:pt>
                <c:pt idx="71">
                  <c:v>152</c:v>
                </c:pt>
                <c:pt idx="72">
                  <c:v>153</c:v>
                </c:pt>
                <c:pt idx="73">
                  <c:v>154</c:v>
                </c:pt>
                <c:pt idx="74">
                  <c:v>154</c:v>
                </c:pt>
                <c:pt idx="75">
                  <c:v>155</c:v>
                </c:pt>
                <c:pt idx="76">
                  <c:v>155</c:v>
                </c:pt>
                <c:pt idx="77">
                  <c:v>157</c:v>
                </c:pt>
                <c:pt idx="78">
                  <c:v>157</c:v>
                </c:pt>
                <c:pt idx="79">
                  <c:v>158</c:v>
                </c:pt>
                <c:pt idx="80">
                  <c:v>159</c:v>
                </c:pt>
                <c:pt idx="81">
                  <c:v>159</c:v>
                </c:pt>
                <c:pt idx="82">
                  <c:v>160</c:v>
                </c:pt>
                <c:pt idx="83">
                  <c:v>161</c:v>
                </c:pt>
                <c:pt idx="84">
                  <c:v>161</c:v>
                </c:pt>
                <c:pt idx="85">
                  <c:v>161</c:v>
                </c:pt>
                <c:pt idx="86">
                  <c:v>162</c:v>
                </c:pt>
                <c:pt idx="87">
                  <c:v>163</c:v>
                </c:pt>
                <c:pt idx="88">
                  <c:v>163</c:v>
                </c:pt>
                <c:pt idx="89">
                  <c:v>163</c:v>
                </c:pt>
                <c:pt idx="90">
                  <c:v>164</c:v>
                </c:pt>
                <c:pt idx="91">
                  <c:v>165</c:v>
                </c:pt>
                <c:pt idx="92">
                  <c:v>165</c:v>
                </c:pt>
                <c:pt idx="93">
                  <c:v>165</c:v>
                </c:pt>
                <c:pt idx="94">
                  <c:v>166</c:v>
                </c:pt>
                <c:pt idx="95">
                  <c:v>167</c:v>
                </c:pt>
                <c:pt idx="96">
                  <c:v>167</c:v>
                </c:pt>
                <c:pt idx="97">
                  <c:v>167</c:v>
                </c:pt>
                <c:pt idx="98">
                  <c:v>167</c:v>
                </c:pt>
                <c:pt idx="99">
                  <c:v>167</c:v>
                </c:pt>
                <c:pt idx="100">
                  <c:v>168</c:v>
                </c:pt>
                <c:pt idx="101">
                  <c:v>168</c:v>
                </c:pt>
                <c:pt idx="102">
                  <c:v>169</c:v>
                </c:pt>
                <c:pt idx="103">
                  <c:v>169</c:v>
                </c:pt>
                <c:pt idx="104">
                  <c:v>169</c:v>
                </c:pt>
                <c:pt idx="105">
                  <c:v>169</c:v>
                </c:pt>
                <c:pt idx="106">
                  <c:v>169</c:v>
                </c:pt>
                <c:pt idx="107">
                  <c:v>169</c:v>
                </c:pt>
                <c:pt idx="108">
                  <c:v>169</c:v>
                </c:pt>
                <c:pt idx="109">
                  <c:v>169</c:v>
                </c:pt>
                <c:pt idx="110">
                  <c:v>170</c:v>
                </c:pt>
                <c:pt idx="111">
                  <c:v>169</c:v>
                </c:pt>
                <c:pt idx="112">
                  <c:v>170</c:v>
                </c:pt>
                <c:pt idx="113">
                  <c:v>171</c:v>
                </c:pt>
                <c:pt idx="114">
                  <c:v>171</c:v>
                </c:pt>
                <c:pt idx="115">
                  <c:v>171</c:v>
                </c:pt>
                <c:pt idx="116">
                  <c:v>171</c:v>
                </c:pt>
                <c:pt idx="117">
                  <c:v>171</c:v>
                </c:pt>
                <c:pt idx="118">
                  <c:v>171</c:v>
                </c:pt>
                <c:pt idx="119">
                  <c:v>171</c:v>
                </c:pt>
                <c:pt idx="120">
                  <c:v>172</c:v>
                </c:pt>
                <c:pt idx="121">
                  <c:v>172</c:v>
                </c:pt>
                <c:pt idx="122">
                  <c:v>172</c:v>
                </c:pt>
                <c:pt idx="123">
                  <c:v>172</c:v>
                </c:pt>
                <c:pt idx="124">
                  <c:v>173</c:v>
                </c:pt>
                <c:pt idx="125">
                  <c:v>173</c:v>
                </c:pt>
                <c:pt idx="126">
                  <c:v>173</c:v>
                </c:pt>
                <c:pt idx="127">
                  <c:v>173</c:v>
                </c:pt>
                <c:pt idx="128">
                  <c:v>173</c:v>
                </c:pt>
                <c:pt idx="129">
                  <c:v>173</c:v>
                </c:pt>
                <c:pt idx="130">
                  <c:v>173</c:v>
                </c:pt>
                <c:pt idx="131">
                  <c:v>173</c:v>
                </c:pt>
                <c:pt idx="132">
                  <c:v>173</c:v>
                </c:pt>
                <c:pt idx="133">
                  <c:v>173</c:v>
                </c:pt>
                <c:pt idx="134">
                  <c:v>173</c:v>
                </c:pt>
                <c:pt idx="135">
                  <c:v>174</c:v>
                </c:pt>
                <c:pt idx="136">
                  <c:v>174</c:v>
                </c:pt>
                <c:pt idx="137">
                  <c:v>174</c:v>
                </c:pt>
                <c:pt idx="138">
                  <c:v>175</c:v>
                </c:pt>
                <c:pt idx="139">
                  <c:v>174</c:v>
                </c:pt>
                <c:pt idx="140">
                  <c:v>175</c:v>
                </c:pt>
                <c:pt idx="141">
                  <c:v>175</c:v>
                </c:pt>
                <c:pt idx="142">
                  <c:v>175</c:v>
                </c:pt>
                <c:pt idx="143">
                  <c:v>175</c:v>
                </c:pt>
                <c:pt idx="144">
                  <c:v>175</c:v>
                </c:pt>
                <c:pt idx="145">
                  <c:v>175</c:v>
                </c:pt>
                <c:pt idx="146">
                  <c:v>175</c:v>
                </c:pt>
                <c:pt idx="147">
                  <c:v>175</c:v>
                </c:pt>
                <c:pt idx="148">
                  <c:v>175</c:v>
                </c:pt>
                <c:pt idx="149">
                  <c:v>175</c:v>
                </c:pt>
                <c:pt idx="150">
                  <c:v>175</c:v>
                </c:pt>
                <c:pt idx="151">
                  <c:v>175</c:v>
                </c:pt>
                <c:pt idx="152">
                  <c:v>175</c:v>
                </c:pt>
                <c:pt idx="153">
                  <c:v>175</c:v>
                </c:pt>
                <c:pt idx="154">
                  <c:v>175</c:v>
                </c:pt>
                <c:pt idx="155">
                  <c:v>175</c:v>
                </c:pt>
                <c:pt idx="156">
                  <c:v>176</c:v>
                </c:pt>
                <c:pt idx="157">
                  <c:v>175</c:v>
                </c:pt>
                <c:pt idx="158">
                  <c:v>176</c:v>
                </c:pt>
                <c:pt idx="159">
                  <c:v>175</c:v>
                </c:pt>
                <c:pt idx="160">
                  <c:v>176</c:v>
                </c:pt>
                <c:pt idx="161">
                  <c:v>176.5</c:v>
                </c:pt>
                <c:pt idx="162">
                  <c:v>177</c:v>
                </c:pt>
                <c:pt idx="163">
                  <c:v>176</c:v>
                </c:pt>
                <c:pt idx="164">
                  <c:v>177</c:v>
                </c:pt>
                <c:pt idx="165">
                  <c:v>177</c:v>
                </c:pt>
                <c:pt idx="166">
                  <c:v>176</c:v>
                </c:pt>
                <c:pt idx="167">
                  <c:v>176</c:v>
                </c:pt>
                <c:pt idx="168">
                  <c:v>177</c:v>
                </c:pt>
                <c:pt idx="169">
                  <c:v>176</c:v>
                </c:pt>
                <c:pt idx="170">
                  <c:v>176.5</c:v>
                </c:pt>
                <c:pt idx="171">
                  <c:v>177</c:v>
                </c:pt>
                <c:pt idx="172">
                  <c:v>177</c:v>
                </c:pt>
                <c:pt idx="173">
                  <c:v>177</c:v>
                </c:pt>
                <c:pt idx="174">
                  <c:v>177</c:v>
                </c:pt>
                <c:pt idx="175">
                  <c:v>177</c:v>
                </c:pt>
                <c:pt idx="176">
                  <c:v>177</c:v>
                </c:pt>
                <c:pt idx="177">
                  <c:v>177</c:v>
                </c:pt>
                <c:pt idx="178">
                  <c:v>177</c:v>
                </c:pt>
                <c:pt idx="179">
                  <c:v>177</c:v>
                </c:pt>
                <c:pt idx="180">
                  <c:v>177</c:v>
                </c:pt>
                <c:pt idx="181">
                  <c:v>177</c:v>
                </c:pt>
                <c:pt idx="182">
                  <c:v>177</c:v>
                </c:pt>
                <c:pt idx="183">
                  <c:v>177</c:v>
                </c:pt>
                <c:pt idx="184">
                  <c:v>177</c:v>
                </c:pt>
                <c:pt idx="185">
                  <c:v>177</c:v>
                </c:pt>
                <c:pt idx="186">
                  <c:v>177</c:v>
                </c:pt>
                <c:pt idx="187">
                  <c:v>177</c:v>
                </c:pt>
                <c:pt idx="188">
                  <c:v>177</c:v>
                </c:pt>
                <c:pt idx="189">
                  <c:v>177</c:v>
                </c:pt>
                <c:pt idx="190">
                  <c:v>177</c:v>
                </c:pt>
                <c:pt idx="191">
                  <c:v>177</c:v>
                </c:pt>
                <c:pt idx="192">
                  <c:v>177</c:v>
                </c:pt>
                <c:pt idx="193">
                  <c:v>177</c:v>
                </c:pt>
                <c:pt idx="194">
                  <c:v>177</c:v>
                </c:pt>
                <c:pt idx="195">
                  <c:v>177</c:v>
                </c:pt>
                <c:pt idx="196">
                  <c:v>177</c:v>
                </c:pt>
                <c:pt idx="197">
                  <c:v>177</c:v>
                </c:pt>
                <c:pt idx="198">
                  <c:v>178</c:v>
                </c:pt>
                <c:pt idx="199">
                  <c:v>178</c:v>
                </c:pt>
                <c:pt idx="200">
                  <c:v>178</c:v>
                </c:pt>
                <c:pt idx="201">
                  <c:v>178</c:v>
                </c:pt>
                <c:pt idx="202">
                  <c:v>178</c:v>
                </c:pt>
                <c:pt idx="203">
                  <c:v>178</c:v>
                </c:pt>
                <c:pt idx="204">
                  <c:v>178</c:v>
                </c:pt>
                <c:pt idx="205">
                  <c:v>178</c:v>
                </c:pt>
                <c:pt idx="206">
                  <c:v>178</c:v>
                </c:pt>
                <c:pt idx="207">
                  <c:v>179</c:v>
                </c:pt>
                <c:pt idx="208">
                  <c:v>178</c:v>
                </c:pt>
                <c:pt idx="209">
                  <c:v>179</c:v>
                </c:pt>
                <c:pt idx="210">
                  <c:v>178</c:v>
                </c:pt>
                <c:pt idx="211">
                  <c:v>178</c:v>
                </c:pt>
                <c:pt idx="212">
                  <c:v>178</c:v>
                </c:pt>
                <c:pt idx="213">
                  <c:v>179</c:v>
                </c:pt>
                <c:pt idx="214">
                  <c:v>178</c:v>
                </c:pt>
                <c:pt idx="215">
                  <c:v>179</c:v>
                </c:pt>
                <c:pt idx="216">
                  <c:v>179</c:v>
                </c:pt>
                <c:pt idx="217">
                  <c:v>179</c:v>
                </c:pt>
                <c:pt idx="218">
                  <c:v>179</c:v>
                </c:pt>
                <c:pt idx="219">
                  <c:v>179</c:v>
                </c:pt>
                <c:pt idx="220">
                  <c:v>179</c:v>
                </c:pt>
                <c:pt idx="221">
                  <c:v>179</c:v>
                </c:pt>
                <c:pt idx="222">
                  <c:v>179</c:v>
                </c:pt>
                <c:pt idx="223">
                  <c:v>179</c:v>
                </c:pt>
                <c:pt idx="224">
                  <c:v>179</c:v>
                </c:pt>
                <c:pt idx="225">
                  <c:v>178</c:v>
                </c:pt>
                <c:pt idx="226">
                  <c:v>179</c:v>
                </c:pt>
                <c:pt idx="227">
                  <c:v>179</c:v>
                </c:pt>
                <c:pt idx="228">
                  <c:v>179</c:v>
                </c:pt>
                <c:pt idx="229">
                  <c:v>179</c:v>
                </c:pt>
                <c:pt idx="230">
                  <c:v>179</c:v>
                </c:pt>
                <c:pt idx="231">
                  <c:v>179</c:v>
                </c:pt>
                <c:pt idx="232">
                  <c:v>179</c:v>
                </c:pt>
                <c:pt idx="233">
                  <c:v>179</c:v>
                </c:pt>
                <c:pt idx="234">
                  <c:v>179</c:v>
                </c:pt>
                <c:pt idx="235">
                  <c:v>179</c:v>
                </c:pt>
                <c:pt idx="236">
                  <c:v>179</c:v>
                </c:pt>
                <c:pt idx="237">
                  <c:v>179</c:v>
                </c:pt>
                <c:pt idx="238">
                  <c:v>179</c:v>
                </c:pt>
                <c:pt idx="239">
                  <c:v>179</c:v>
                </c:pt>
                <c:pt idx="240">
                  <c:v>179</c:v>
                </c:pt>
                <c:pt idx="241">
                  <c:v>179</c:v>
                </c:pt>
                <c:pt idx="242">
                  <c:v>179</c:v>
                </c:pt>
                <c:pt idx="243">
                  <c:v>179</c:v>
                </c:pt>
                <c:pt idx="244">
                  <c:v>179</c:v>
                </c:pt>
                <c:pt idx="245">
                  <c:v>179</c:v>
                </c:pt>
                <c:pt idx="246">
                  <c:v>179</c:v>
                </c:pt>
                <c:pt idx="247">
                  <c:v>179</c:v>
                </c:pt>
                <c:pt idx="248">
                  <c:v>179</c:v>
                </c:pt>
                <c:pt idx="249">
                  <c:v>179</c:v>
                </c:pt>
                <c:pt idx="250">
                  <c:v>179</c:v>
                </c:pt>
                <c:pt idx="251">
                  <c:v>179</c:v>
                </c:pt>
                <c:pt idx="252">
                  <c:v>179</c:v>
                </c:pt>
                <c:pt idx="253">
                  <c:v>179</c:v>
                </c:pt>
                <c:pt idx="254">
                  <c:v>179</c:v>
                </c:pt>
                <c:pt idx="255">
                  <c:v>179</c:v>
                </c:pt>
                <c:pt idx="256">
                  <c:v>179</c:v>
                </c:pt>
                <c:pt idx="257">
                  <c:v>179</c:v>
                </c:pt>
                <c:pt idx="258">
                  <c:v>179</c:v>
                </c:pt>
                <c:pt idx="259">
                  <c:v>179</c:v>
                </c:pt>
                <c:pt idx="260">
                  <c:v>179</c:v>
                </c:pt>
                <c:pt idx="261">
                  <c:v>179</c:v>
                </c:pt>
                <c:pt idx="262">
                  <c:v>179</c:v>
                </c:pt>
                <c:pt idx="263">
                  <c:v>179</c:v>
                </c:pt>
                <c:pt idx="264">
                  <c:v>179</c:v>
                </c:pt>
                <c:pt idx="265">
                  <c:v>179</c:v>
                </c:pt>
                <c:pt idx="266">
                  <c:v>179</c:v>
                </c:pt>
                <c:pt idx="267">
                  <c:v>179</c:v>
                </c:pt>
                <c:pt idx="268">
                  <c:v>179</c:v>
                </c:pt>
                <c:pt idx="269">
                  <c:v>179</c:v>
                </c:pt>
                <c:pt idx="270">
                  <c:v>179</c:v>
                </c:pt>
                <c:pt idx="271">
                  <c:v>179</c:v>
                </c:pt>
                <c:pt idx="272">
                  <c:v>179</c:v>
                </c:pt>
                <c:pt idx="273">
                  <c:v>179</c:v>
                </c:pt>
                <c:pt idx="274">
                  <c:v>179</c:v>
                </c:pt>
                <c:pt idx="275">
                  <c:v>179</c:v>
                </c:pt>
                <c:pt idx="276">
                  <c:v>179</c:v>
                </c:pt>
                <c:pt idx="277">
                  <c:v>179</c:v>
                </c:pt>
                <c:pt idx="278">
                  <c:v>179</c:v>
                </c:pt>
                <c:pt idx="279">
                  <c:v>179</c:v>
                </c:pt>
                <c:pt idx="280">
                  <c:v>179</c:v>
                </c:pt>
                <c:pt idx="281">
                  <c:v>179</c:v>
                </c:pt>
                <c:pt idx="282">
                  <c:v>179</c:v>
                </c:pt>
                <c:pt idx="283">
                  <c:v>179</c:v>
                </c:pt>
                <c:pt idx="284">
                  <c:v>179</c:v>
                </c:pt>
                <c:pt idx="285">
                  <c:v>179</c:v>
                </c:pt>
                <c:pt idx="286">
                  <c:v>179</c:v>
                </c:pt>
                <c:pt idx="287">
                  <c:v>179</c:v>
                </c:pt>
                <c:pt idx="288">
                  <c:v>179</c:v>
                </c:pt>
                <c:pt idx="289">
                  <c:v>179</c:v>
                </c:pt>
                <c:pt idx="290">
                  <c:v>179</c:v>
                </c:pt>
                <c:pt idx="291">
                  <c:v>179</c:v>
                </c:pt>
                <c:pt idx="292">
                  <c:v>179</c:v>
                </c:pt>
                <c:pt idx="293">
                  <c:v>179</c:v>
                </c:pt>
                <c:pt idx="294">
                  <c:v>179</c:v>
                </c:pt>
                <c:pt idx="295">
                  <c:v>179</c:v>
                </c:pt>
                <c:pt idx="296">
                  <c:v>179</c:v>
                </c:pt>
                <c:pt idx="297">
                  <c:v>179</c:v>
                </c:pt>
                <c:pt idx="298">
                  <c:v>179</c:v>
                </c:pt>
                <c:pt idx="299">
                  <c:v>179</c:v>
                </c:pt>
                <c:pt idx="300">
                  <c:v>179</c:v>
                </c:pt>
                <c:pt idx="301">
                  <c:v>179</c:v>
                </c:pt>
                <c:pt idx="302">
                  <c:v>179</c:v>
                </c:pt>
                <c:pt idx="303">
                  <c:v>179</c:v>
                </c:pt>
                <c:pt idx="304">
                  <c:v>179</c:v>
                </c:pt>
                <c:pt idx="305">
                  <c:v>179</c:v>
                </c:pt>
                <c:pt idx="306">
                  <c:v>178</c:v>
                </c:pt>
                <c:pt idx="307">
                  <c:v>178.5</c:v>
                </c:pt>
                <c:pt idx="308">
                  <c:v>179</c:v>
                </c:pt>
                <c:pt idx="309">
                  <c:v>178</c:v>
                </c:pt>
                <c:pt idx="310">
                  <c:v>178</c:v>
                </c:pt>
                <c:pt idx="311">
                  <c:v>179</c:v>
                </c:pt>
                <c:pt idx="312">
                  <c:v>179</c:v>
                </c:pt>
                <c:pt idx="313">
                  <c:v>179</c:v>
                </c:pt>
                <c:pt idx="314">
                  <c:v>178</c:v>
                </c:pt>
                <c:pt idx="315">
                  <c:v>178.5</c:v>
                </c:pt>
                <c:pt idx="316">
                  <c:v>179</c:v>
                </c:pt>
                <c:pt idx="317">
                  <c:v>178</c:v>
                </c:pt>
                <c:pt idx="318">
                  <c:v>178</c:v>
                </c:pt>
                <c:pt idx="319">
                  <c:v>178</c:v>
                </c:pt>
                <c:pt idx="320">
                  <c:v>179</c:v>
                </c:pt>
                <c:pt idx="321">
                  <c:v>178</c:v>
                </c:pt>
                <c:pt idx="322">
                  <c:v>178</c:v>
                </c:pt>
                <c:pt idx="323">
                  <c:v>178</c:v>
                </c:pt>
                <c:pt idx="324">
                  <c:v>178</c:v>
                </c:pt>
                <c:pt idx="325">
                  <c:v>178</c:v>
                </c:pt>
                <c:pt idx="326">
                  <c:v>178</c:v>
                </c:pt>
                <c:pt idx="327">
                  <c:v>178</c:v>
                </c:pt>
                <c:pt idx="328">
                  <c:v>178</c:v>
                </c:pt>
                <c:pt idx="329">
                  <c:v>178</c:v>
                </c:pt>
                <c:pt idx="330">
                  <c:v>178</c:v>
                </c:pt>
                <c:pt idx="331">
                  <c:v>178</c:v>
                </c:pt>
                <c:pt idx="332">
                  <c:v>178</c:v>
                </c:pt>
                <c:pt idx="333">
                  <c:v>178</c:v>
                </c:pt>
                <c:pt idx="334">
                  <c:v>178</c:v>
                </c:pt>
                <c:pt idx="335">
                  <c:v>178</c:v>
                </c:pt>
                <c:pt idx="336">
                  <c:v>178</c:v>
                </c:pt>
                <c:pt idx="337">
                  <c:v>177</c:v>
                </c:pt>
                <c:pt idx="338">
                  <c:v>178</c:v>
                </c:pt>
                <c:pt idx="339">
                  <c:v>178</c:v>
                </c:pt>
                <c:pt idx="340">
                  <c:v>178</c:v>
                </c:pt>
                <c:pt idx="341">
                  <c:v>178</c:v>
                </c:pt>
                <c:pt idx="342">
                  <c:v>178</c:v>
                </c:pt>
                <c:pt idx="343">
                  <c:v>178</c:v>
                </c:pt>
                <c:pt idx="344">
                  <c:v>178</c:v>
                </c:pt>
                <c:pt idx="345">
                  <c:v>177</c:v>
                </c:pt>
                <c:pt idx="346">
                  <c:v>177</c:v>
                </c:pt>
                <c:pt idx="347">
                  <c:v>178</c:v>
                </c:pt>
                <c:pt idx="348">
                  <c:v>177</c:v>
                </c:pt>
                <c:pt idx="349">
                  <c:v>177</c:v>
                </c:pt>
                <c:pt idx="350">
                  <c:v>177</c:v>
                </c:pt>
                <c:pt idx="351">
                  <c:v>177</c:v>
                </c:pt>
                <c:pt idx="352">
                  <c:v>177</c:v>
                </c:pt>
                <c:pt idx="353">
                  <c:v>177</c:v>
                </c:pt>
                <c:pt idx="354">
                  <c:v>177</c:v>
                </c:pt>
                <c:pt idx="355">
                  <c:v>177</c:v>
                </c:pt>
                <c:pt idx="356">
                  <c:v>177</c:v>
                </c:pt>
                <c:pt idx="357">
                  <c:v>177</c:v>
                </c:pt>
                <c:pt idx="358">
                  <c:v>177</c:v>
                </c:pt>
                <c:pt idx="359">
                  <c:v>177</c:v>
                </c:pt>
                <c:pt idx="360">
                  <c:v>177</c:v>
                </c:pt>
                <c:pt idx="361">
                  <c:v>177</c:v>
                </c:pt>
                <c:pt idx="362">
                  <c:v>177</c:v>
                </c:pt>
              </c:numCache>
            </c:numRef>
          </c:yVal>
          <c:smooth val="1"/>
        </c:ser>
        <c:ser>
          <c:idx val="11"/>
          <c:order val="5"/>
          <c:tx>
            <c:v>Negative Control without Plasma Damping</c:v>
          </c:tx>
          <c:spPr>
            <a:ln w="28575">
              <a:solidFill>
                <a:schemeClr val="bg1">
                  <a:lumMod val="8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Sheet1!$A:$A</c:f>
              <c:numCache>
                <c:formatCode>General</c:formatCode>
                <c:ptCount val="1048576"/>
                <c:pt idx="0">
                  <c:v>0.60000000000000064</c:v>
                </c:pt>
                <c:pt idx="1">
                  <c:v>1.1000000000000001</c:v>
                </c:pt>
                <c:pt idx="2">
                  <c:v>1.7000000000000033</c:v>
                </c:pt>
                <c:pt idx="3">
                  <c:v>2.2000000000000002</c:v>
                </c:pt>
                <c:pt idx="4">
                  <c:v>2.7</c:v>
                </c:pt>
                <c:pt idx="5">
                  <c:v>3.3</c:v>
                </c:pt>
                <c:pt idx="6">
                  <c:v>3.9</c:v>
                </c:pt>
                <c:pt idx="7">
                  <c:v>4.4000000000000004</c:v>
                </c:pt>
                <c:pt idx="8">
                  <c:v>4.9000000000000004</c:v>
                </c:pt>
                <c:pt idx="9">
                  <c:v>5.5</c:v>
                </c:pt>
                <c:pt idx="10">
                  <c:v>6</c:v>
                </c:pt>
                <c:pt idx="11">
                  <c:v>6.5</c:v>
                </c:pt>
                <c:pt idx="12">
                  <c:v>7.1</c:v>
                </c:pt>
                <c:pt idx="13">
                  <c:v>7.6</c:v>
                </c:pt>
                <c:pt idx="14">
                  <c:v>8.2000000000000011</c:v>
                </c:pt>
                <c:pt idx="15">
                  <c:v>8.7000000000000011</c:v>
                </c:pt>
                <c:pt idx="16">
                  <c:v>9.3000000000000007</c:v>
                </c:pt>
                <c:pt idx="17">
                  <c:v>9.8000000000000007</c:v>
                </c:pt>
                <c:pt idx="18">
                  <c:v>10.4</c:v>
                </c:pt>
                <c:pt idx="19">
                  <c:v>10.9</c:v>
                </c:pt>
                <c:pt idx="20">
                  <c:v>11.4</c:v>
                </c:pt>
                <c:pt idx="21">
                  <c:v>12</c:v>
                </c:pt>
                <c:pt idx="22">
                  <c:v>12.5</c:v>
                </c:pt>
                <c:pt idx="23">
                  <c:v>13</c:v>
                </c:pt>
                <c:pt idx="24">
                  <c:v>13.6</c:v>
                </c:pt>
                <c:pt idx="25">
                  <c:v>14.1</c:v>
                </c:pt>
                <c:pt idx="26">
                  <c:v>14.7</c:v>
                </c:pt>
                <c:pt idx="27">
                  <c:v>15.2</c:v>
                </c:pt>
                <c:pt idx="28">
                  <c:v>15.7</c:v>
                </c:pt>
                <c:pt idx="29">
                  <c:v>16.3</c:v>
                </c:pt>
                <c:pt idx="30">
                  <c:v>16.899999999999999</c:v>
                </c:pt>
                <c:pt idx="31">
                  <c:v>17.399999999999999</c:v>
                </c:pt>
                <c:pt idx="32">
                  <c:v>17.899999999999999</c:v>
                </c:pt>
                <c:pt idx="33">
                  <c:v>18.5</c:v>
                </c:pt>
                <c:pt idx="34">
                  <c:v>19</c:v>
                </c:pt>
                <c:pt idx="35">
                  <c:v>19.600000000000001</c:v>
                </c:pt>
                <c:pt idx="36">
                  <c:v>20.100000000000001</c:v>
                </c:pt>
                <c:pt idx="37">
                  <c:v>20.6</c:v>
                </c:pt>
                <c:pt idx="38">
                  <c:v>21.2</c:v>
                </c:pt>
                <c:pt idx="39">
                  <c:v>21.7</c:v>
                </c:pt>
                <c:pt idx="40">
                  <c:v>22.3</c:v>
                </c:pt>
                <c:pt idx="41">
                  <c:v>22.8</c:v>
                </c:pt>
                <c:pt idx="42">
                  <c:v>23.4</c:v>
                </c:pt>
                <c:pt idx="43">
                  <c:v>23.9</c:v>
                </c:pt>
                <c:pt idx="44">
                  <c:v>24.4</c:v>
                </c:pt>
                <c:pt idx="45">
                  <c:v>25</c:v>
                </c:pt>
                <c:pt idx="46">
                  <c:v>25.5</c:v>
                </c:pt>
                <c:pt idx="47">
                  <c:v>26.1</c:v>
                </c:pt>
                <c:pt idx="48">
                  <c:v>26.6</c:v>
                </c:pt>
                <c:pt idx="49">
                  <c:v>27.1</c:v>
                </c:pt>
                <c:pt idx="50">
                  <c:v>27.7</c:v>
                </c:pt>
                <c:pt idx="51">
                  <c:v>28.2</c:v>
                </c:pt>
                <c:pt idx="52">
                  <c:v>28.8</c:v>
                </c:pt>
                <c:pt idx="53">
                  <c:v>29.3</c:v>
                </c:pt>
                <c:pt idx="54">
                  <c:v>29.9</c:v>
                </c:pt>
                <c:pt idx="55">
                  <c:v>30.4</c:v>
                </c:pt>
                <c:pt idx="56">
                  <c:v>30.9</c:v>
                </c:pt>
                <c:pt idx="57">
                  <c:v>31.5</c:v>
                </c:pt>
                <c:pt idx="58">
                  <c:v>32</c:v>
                </c:pt>
                <c:pt idx="59">
                  <c:v>32.6</c:v>
                </c:pt>
                <c:pt idx="60">
                  <c:v>33.1</c:v>
                </c:pt>
                <c:pt idx="61">
                  <c:v>33.700000000000003</c:v>
                </c:pt>
                <c:pt idx="62">
                  <c:v>34.200000000000003</c:v>
                </c:pt>
                <c:pt idx="63">
                  <c:v>34.700000000000003</c:v>
                </c:pt>
                <c:pt idx="64">
                  <c:v>35.300000000000004</c:v>
                </c:pt>
                <c:pt idx="65">
                  <c:v>35.800000000000004</c:v>
                </c:pt>
                <c:pt idx="66">
                  <c:v>36.4</c:v>
                </c:pt>
                <c:pt idx="67">
                  <c:v>36.9</c:v>
                </c:pt>
                <c:pt idx="68">
                  <c:v>37.5</c:v>
                </c:pt>
                <c:pt idx="69">
                  <c:v>38</c:v>
                </c:pt>
                <c:pt idx="70">
                  <c:v>38.800000000000004</c:v>
                </c:pt>
                <c:pt idx="71">
                  <c:v>39.6</c:v>
                </c:pt>
                <c:pt idx="72">
                  <c:v>40.4</c:v>
                </c:pt>
                <c:pt idx="73">
                  <c:v>41.2</c:v>
                </c:pt>
                <c:pt idx="74">
                  <c:v>42</c:v>
                </c:pt>
                <c:pt idx="75">
                  <c:v>42.8</c:v>
                </c:pt>
                <c:pt idx="76">
                  <c:v>43.7</c:v>
                </c:pt>
                <c:pt idx="77">
                  <c:v>44.5</c:v>
                </c:pt>
                <c:pt idx="78">
                  <c:v>45.3</c:v>
                </c:pt>
                <c:pt idx="79">
                  <c:v>46.1</c:v>
                </c:pt>
                <c:pt idx="80">
                  <c:v>46.9</c:v>
                </c:pt>
                <c:pt idx="81">
                  <c:v>47.7</c:v>
                </c:pt>
                <c:pt idx="82">
                  <c:v>48.5</c:v>
                </c:pt>
                <c:pt idx="83">
                  <c:v>49.3</c:v>
                </c:pt>
                <c:pt idx="84">
                  <c:v>50.2</c:v>
                </c:pt>
                <c:pt idx="85">
                  <c:v>51</c:v>
                </c:pt>
                <c:pt idx="86">
                  <c:v>51.8</c:v>
                </c:pt>
                <c:pt idx="87">
                  <c:v>52.6</c:v>
                </c:pt>
                <c:pt idx="88">
                  <c:v>53.4</c:v>
                </c:pt>
                <c:pt idx="89">
                  <c:v>54.2</c:v>
                </c:pt>
                <c:pt idx="90">
                  <c:v>55</c:v>
                </c:pt>
                <c:pt idx="91">
                  <c:v>55.9</c:v>
                </c:pt>
                <c:pt idx="92">
                  <c:v>56.7</c:v>
                </c:pt>
                <c:pt idx="93">
                  <c:v>57.5</c:v>
                </c:pt>
                <c:pt idx="94">
                  <c:v>58.3</c:v>
                </c:pt>
                <c:pt idx="95">
                  <c:v>59.1</c:v>
                </c:pt>
                <c:pt idx="96">
                  <c:v>59.9</c:v>
                </c:pt>
                <c:pt idx="97">
                  <c:v>60.7</c:v>
                </c:pt>
                <c:pt idx="98">
                  <c:v>61.5</c:v>
                </c:pt>
                <c:pt idx="99">
                  <c:v>62.4</c:v>
                </c:pt>
                <c:pt idx="100">
                  <c:v>63.2</c:v>
                </c:pt>
                <c:pt idx="101">
                  <c:v>64</c:v>
                </c:pt>
                <c:pt idx="102">
                  <c:v>64.8</c:v>
                </c:pt>
                <c:pt idx="103">
                  <c:v>65.599999999999994</c:v>
                </c:pt>
                <c:pt idx="104">
                  <c:v>66.400000000000006</c:v>
                </c:pt>
                <c:pt idx="105">
                  <c:v>66.900000000000006</c:v>
                </c:pt>
                <c:pt idx="106">
                  <c:v>67.7</c:v>
                </c:pt>
                <c:pt idx="107">
                  <c:v>68.5</c:v>
                </c:pt>
                <c:pt idx="108">
                  <c:v>69.3</c:v>
                </c:pt>
                <c:pt idx="109">
                  <c:v>70.099999999999994</c:v>
                </c:pt>
                <c:pt idx="110">
                  <c:v>70.900000000000006</c:v>
                </c:pt>
                <c:pt idx="111">
                  <c:v>71.8</c:v>
                </c:pt>
                <c:pt idx="112">
                  <c:v>72.599999999999994</c:v>
                </c:pt>
                <c:pt idx="113">
                  <c:v>73.400000000000006</c:v>
                </c:pt>
                <c:pt idx="114">
                  <c:v>74.2</c:v>
                </c:pt>
                <c:pt idx="115">
                  <c:v>75</c:v>
                </c:pt>
                <c:pt idx="116">
                  <c:v>75.8</c:v>
                </c:pt>
                <c:pt idx="117">
                  <c:v>76.599999999999994</c:v>
                </c:pt>
                <c:pt idx="118">
                  <c:v>77.400000000000006</c:v>
                </c:pt>
                <c:pt idx="119">
                  <c:v>78.3</c:v>
                </c:pt>
                <c:pt idx="120">
                  <c:v>79.099999999999994</c:v>
                </c:pt>
                <c:pt idx="121">
                  <c:v>79.900000000000006</c:v>
                </c:pt>
                <c:pt idx="122">
                  <c:v>80.7</c:v>
                </c:pt>
                <c:pt idx="123">
                  <c:v>81.5</c:v>
                </c:pt>
                <c:pt idx="124">
                  <c:v>82.3</c:v>
                </c:pt>
                <c:pt idx="125">
                  <c:v>83.1</c:v>
                </c:pt>
                <c:pt idx="126">
                  <c:v>83.9</c:v>
                </c:pt>
                <c:pt idx="127">
                  <c:v>84.8</c:v>
                </c:pt>
                <c:pt idx="128">
                  <c:v>85.6</c:v>
                </c:pt>
                <c:pt idx="129">
                  <c:v>86.4</c:v>
                </c:pt>
                <c:pt idx="130">
                  <c:v>87.2</c:v>
                </c:pt>
                <c:pt idx="131">
                  <c:v>88</c:v>
                </c:pt>
                <c:pt idx="132">
                  <c:v>88.8</c:v>
                </c:pt>
                <c:pt idx="133">
                  <c:v>89.6</c:v>
                </c:pt>
                <c:pt idx="134">
                  <c:v>90.4</c:v>
                </c:pt>
                <c:pt idx="135">
                  <c:v>90.9</c:v>
                </c:pt>
                <c:pt idx="136">
                  <c:v>91.6</c:v>
                </c:pt>
                <c:pt idx="137">
                  <c:v>92.1</c:v>
                </c:pt>
                <c:pt idx="138">
                  <c:v>92.9</c:v>
                </c:pt>
                <c:pt idx="139">
                  <c:v>93.7</c:v>
                </c:pt>
                <c:pt idx="140">
                  <c:v>94.5</c:v>
                </c:pt>
                <c:pt idx="141">
                  <c:v>95.3</c:v>
                </c:pt>
                <c:pt idx="142">
                  <c:v>96.1</c:v>
                </c:pt>
                <c:pt idx="143">
                  <c:v>96.6</c:v>
                </c:pt>
                <c:pt idx="144">
                  <c:v>97.2</c:v>
                </c:pt>
                <c:pt idx="145">
                  <c:v>97.8</c:v>
                </c:pt>
                <c:pt idx="146">
                  <c:v>98.6</c:v>
                </c:pt>
                <c:pt idx="147">
                  <c:v>99.4</c:v>
                </c:pt>
                <c:pt idx="148">
                  <c:v>100.2</c:v>
                </c:pt>
                <c:pt idx="149">
                  <c:v>101</c:v>
                </c:pt>
                <c:pt idx="150">
                  <c:v>101.8</c:v>
                </c:pt>
                <c:pt idx="151">
                  <c:v>102.6</c:v>
                </c:pt>
                <c:pt idx="152">
                  <c:v>103.1</c:v>
                </c:pt>
                <c:pt idx="153">
                  <c:v>103.7</c:v>
                </c:pt>
                <c:pt idx="154">
                  <c:v>104.3</c:v>
                </c:pt>
                <c:pt idx="155">
                  <c:v>105.1</c:v>
                </c:pt>
                <c:pt idx="156">
                  <c:v>105.9</c:v>
                </c:pt>
                <c:pt idx="157">
                  <c:v>106.7</c:v>
                </c:pt>
                <c:pt idx="158">
                  <c:v>107.5</c:v>
                </c:pt>
                <c:pt idx="159">
                  <c:v>108.3</c:v>
                </c:pt>
                <c:pt idx="160">
                  <c:v>108.8</c:v>
                </c:pt>
                <c:pt idx="161">
                  <c:v>109.4</c:v>
                </c:pt>
                <c:pt idx="162">
                  <c:v>110</c:v>
                </c:pt>
                <c:pt idx="163">
                  <c:v>110.8</c:v>
                </c:pt>
                <c:pt idx="164">
                  <c:v>111.6</c:v>
                </c:pt>
                <c:pt idx="165">
                  <c:v>112.4</c:v>
                </c:pt>
                <c:pt idx="166">
                  <c:v>113.2</c:v>
                </c:pt>
                <c:pt idx="167">
                  <c:v>114</c:v>
                </c:pt>
                <c:pt idx="168">
                  <c:v>114.8</c:v>
                </c:pt>
                <c:pt idx="169">
                  <c:v>115.3</c:v>
                </c:pt>
                <c:pt idx="170">
                  <c:v>115.9</c:v>
                </c:pt>
                <c:pt idx="171">
                  <c:v>116.5</c:v>
                </c:pt>
                <c:pt idx="172">
                  <c:v>117.3</c:v>
                </c:pt>
                <c:pt idx="173">
                  <c:v>118.1</c:v>
                </c:pt>
                <c:pt idx="174">
                  <c:v>118.9</c:v>
                </c:pt>
                <c:pt idx="175">
                  <c:v>119.7</c:v>
                </c:pt>
                <c:pt idx="176">
                  <c:v>120.5</c:v>
                </c:pt>
                <c:pt idx="177">
                  <c:v>121.3</c:v>
                </c:pt>
                <c:pt idx="178">
                  <c:v>121.8</c:v>
                </c:pt>
                <c:pt idx="179">
                  <c:v>122.4</c:v>
                </c:pt>
                <c:pt idx="180">
                  <c:v>123</c:v>
                </c:pt>
                <c:pt idx="181">
                  <c:v>123.8</c:v>
                </c:pt>
                <c:pt idx="182">
                  <c:v>124.6</c:v>
                </c:pt>
                <c:pt idx="183">
                  <c:v>125.4</c:v>
                </c:pt>
                <c:pt idx="184">
                  <c:v>126.2</c:v>
                </c:pt>
                <c:pt idx="185">
                  <c:v>127</c:v>
                </c:pt>
                <c:pt idx="186">
                  <c:v>127.8</c:v>
                </c:pt>
                <c:pt idx="187">
                  <c:v>128.30000000000001</c:v>
                </c:pt>
                <c:pt idx="188">
                  <c:v>128.9</c:v>
                </c:pt>
                <c:pt idx="189">
                  <c:v>129.5</c:v>
                </c:pt>
                <c:pt idx="190">
                  <c:v>130.30000000000001</c:v>
                </c:pt>
                <c:pt idx="191">
                  <c:v>131.1</c:v>
                </c:pt>
                <c:pt idx="192">
                  <c:v>131.9</c:v>
                </c:pt>
                <c:pt idx="193">
                  <c:v>132.69999999999999</c:v>
                </c:pt>
                <c:pt idx="194">
                  <c:v>133.6</c:v>
                </c:pt>
                <c:pt idx="195">
                  <c:v>134.4</c:v>
                </c:pt>
                <c:pt idx="196">
                  <c:v>135.19999999999999</c:v>
                </c:pt>
                <c:pt idx="197">
                  <c:v>136</c:v>
                </c:pt>
                <c:pt idx="198">
                  <c:v>136.80000000000001</c:v>
                </c:pt>
                <c:pt idx="199">
                  <c:v>137.6</c:v>
                </c:pt>
                <c:pt idx="200">
                  <c:v>138.4</c:v>
                </c:pt>
                <c:pt idx="201">
                  <c:v>139.19999999999999</c:v>
                </c:pt>
                <c:pt idx="202">
                  <c:v>140.1</c:v>
                </c:pt>
                <c:pt idx="203">
                  <c:v>140.9</c:v>
                </c:pt>
                <c:pt idx="204">
                  <c:v>141.69999999999999</c:v>
                </c:pt>
                <c:pt idx="205">
                  <c:v>142.5</c:v>
                </c:pt>
                <c:pt idx="206">
                  <c:v>143.30000000000001</c:v>
                </c:pt>
                <c:pt idx="207">
                  <c:v>144.1</c:v>
                </c:pt>
                <c:pt idx="208">
                  <c:v>144.9</c:v>
                </c:pt>
                <c:pt idx="209">
                  <c:v>145.69999999999999</c:v>
                </c:pt>
                <c:pt idx="210">
                  <c:v>146.5</c:v>
                </c:pt>
                <c:pt idx="211">
                  <c:v>147.4</c:v>
                </c:pt>
                <c:pt idx="212">
                  <c:v>148.19999999999999</c:v>
                </c:pt>
                <c:pt idx="213">
                  <c:v>149</c:v>
                </c:pt>
                <c:pt idx="214">
                  <c:v>149.80000000000001</c:v>
                </c:pt>
                <c:pt idx="215">
                  <c:v>150.6</c:v>
                </c:pt>
                <c:pt idx="216">
                  <c:v>151.4</c:v>
                </c:pt>
                <c:pt idx="217">
                  <c:v>152.30000000000001</c:v>
                </c:pt>
                <c:pt idx="218">
                  <c:v>153.1</c:v>
                </c:pt>
                <c:pt idx="219">
                  <c:v>153.9</c:v>
                </c:pt>
                <c:pt idx="220">
                  <c:v>154.69999999999999</c:v>
                </c:pt>
                <c:pt idx="221">
                  <c:v>155.5</c:v>
                </c:pt>
                <c:pt idx="222">
                  <c:v>156.30000000000001</c:v>
                </c:pt>
                <c:pt idx="223">
                  <c:v>157.1</c:v>
                </c:pt>
                <c:pt idx="224">
                  <c:v>157.9</c:v>
                </c:pt>
                <c:pt idx="225">
                  <c:v>158.80000000000001</c:v>
                </c:pt>
                <c:pt idx="226">
                  <c:v>159.6</c:v>
                </c:pt>
                <c:pt idx="227">
                  <c:v>160.4</c:v>
                </c:pt>
                <c:pt idx="228">
                  <c:v>161.19999999999999</c:v>
                </c:pt>
                <c:pt idx="229">
                  <c:v>162</c:v>
                </c:pt>
                <c:pt idx="230">
                  <c:v>162.80000000000001</c:v>
                </c:pt>
                <c:pt idx="231">
                  <c:v>163.6</c:v>
                </c:pt>
                <c:pt idx="232">
                  <c:v>164.4</c:v>
                </c:pt>
                <c:pt idx="233">
                  <c:v>165.3</c:v>
                </c:pt>
                <c:pt idx="234">
                  <c:v>166</c:v>
                </c:pt>
                <c:pt idx="235">
                  <c:v>166.8</c:v>
                </c:pt>
                <c:pt idx="236">
                  <c:v>167.3</c:v>
                </c:pt>
                <c:pt idx="237">
                  <c:v>167.9</c:v>
                </c:pt>
                <c:pt idx="238">
                  <c:v>168.5</c:v>
                </c:pt>
                <c:pt idx="239">
                  <c:v>169.3</c:v>
                </c:pt>
                <c:pt idx="240">
                  <c:v>170.1</c:v>
                </c:pt>
                <c:pt idx="241">
                  <c:v>170.9</c:v>
                </c:pt>
                <c:pt idx="242">
                  <c:v>171.7</c:v>
                </c:pt>
                <c:pt idx="243">
                  <c:v>172.5</c:v>
                </c:pt>
                <c:pt idx="244">
                  <c:v>173</c:v>
                </c:pt>
                <c:pt idx="245">
                  <c:v>173.6</c:v>
                </c:pt>
                <c:pt idx="246">
                  <c:v>174.2</c:v>
                </c:pt>
                <c:pt idx="247">
                  <c:v>175</c:v>
                </c:pt>
                <c:pt idx="248">
                  <c:v>175.8</c:v>
                </c:pt>
                <c:pt idx="249">
                  <c:v>176.6</c:v>
                </c:pt>
                <c:pt idx="250">
                  <c:v>177.4</c:v>
                </c:pt>
                <c:pt idx="251">
                  <c:v>178.2</c:v>
                </c:pt>
                <c:pt idx="252">
                  <c:v>179</c:v>
                </c:pt>
                <c:pt idx="253">
                  <c:v>179.5</c:v>
                </c:pt>
                <c:pt idx="254">
                  <c:v>180.1</c:v>
                </c:pt>
                <c:pt idx="255">
                  <c:v>180.7</c:v>
                </c:pt>
                <c:pt idx="256">
                  <c:v>181.5</c:v>
                </c:pt>
                <c:pt idx="257">
                  <c:v>182.3</c:v>
                </c:pt>
                <c:pt idx="258">
                  <c:v>183.1</c:v>
                </c:pt>
                <c:pt idx="259">
                  <c:v>183.9</c:v>
                </c:pt>
                <c:pt idx="260">
                  <c:v>184.7</c:v>
                </c:pt>
                <c:pt idx="261">
                  <c:v>185.2</c:v>
                </c:pt>
                <c:pt idx="262">
                  <c:v>185.8</c:v>
                </c:pt>
                <c:pt idx="263">
                  <c:v>186.4</c:v>
                </c:pt>
                <c:pt idx="264">
                  <c:v>187.2</c:v>
                </c:pt>
                <c:pt idx="265">
                  <c:v>188</c:v>
                </c:pt>
                <c:pt idx="266">
                  <c:v>188.8</c:v>
                </c:pt>
                <c:pt idx="267">
                  <c:v>189.6</c:v>
                </c:pt>
                <c:pt idx="268">
                  <c:v>190.4</c:v>
                </c:pt>
                <c:pt idx="269">
                  <c:v>191.2</c:v>
                </c:pt>
                <c:pt idx="270">
                  <c:v>191.7</c:v>
                </c:pt>
                <c:pt idx="271">
                  <c:v>192.3</c:v>
                </c:pt>
                <c:pt idx="272">
                  <c:v>192.9</c:v>
                </c:pt>
                <c:pt idx="273">
                  <c:v>193.7</c:v>
                </c:pt>
                <c:pt idx="274">
                  <c:v>194.5</c:v>
                </c:pt>
                <c:pt idx="275">
                  <c:v>195.3</c:v>
                </c:pt>
                <c:pt idx="276">
                  <c:v>196.1</c:v>
                </c:pt>
                <c:pt idx="277">
                  <c:v>196.9</c:v>
                </c:pt>
                <c:pt idx="278">
                  <c:v>197.4</c:v>
                </c:pt>
                <c:pt idx="279">
                  <c:v>197.9</c:v>
                </c:pt>
                <c:pt idx="280">
                  <c:v>198.6</c:v>
                </c:pt>
                <c:pt idx="281">
                  <c:v>199.4</c:v>
                </c:pt>
                <c:pt idx="282">
                  <c:v>200.2</c:v>
                </c:pt>
                <c:pt idx="283">
                  <c:v>201</c:v>
                </c:pt>
                <c:pt idx="284">
                  <c:v>201.8</c:v>
                </c:pt>
                <c:pt idx="285">
                  <c:v>202.3</c:v>
                </c:pt>
                <c:pt idx="286">
                  <c:v>202.8</c:v>
                </c:pt>
                <c:pt idx="287">
                  <c:v>203.4</c:v>
                </c:pt>
                <c:pt idx="288">
                  <c:v>203.9</c:v>
                </c:pt>
                <c:pt idx="289">
                  <c:v>204.4</c:v>
                </c:pt>
                <c:pt idx="290">
                  <c:v>205.1</c:v>
                </c:pt>
                <c:pt idx="291">
                  <c:v>205.9</c:v>
                </c:pt>
                <c:pt idx="292">
                  <c:v>206.7</c:v>
                </c:pt>
                <c:pt idx="293">
                  <c:v>207.2</c:v>
                </c:pt>
                <c:pt idx="294">
                  <c:v>207.7</c:v>
                </c:pt>
                <c:pt idx="295">
                  <c:v>208.3</c:v>
                </c:pt>
                <c:pt idx="296">
                  <c:v>208.8</c:v>
                </c:pt>
                <c:pt idx="297">
                  <c:v>209.3</c:v>
                </c:pt>
                <c:pt idx="298">
                  <c:v>209.9</c:v>
                </c:pt>
                <c:pt idx="299">
                  <c:v>210.5</c:v>
                </c:pt>
                <c:pt idx="300">
                  <c:v>211.3</c:v>
                </c:pt>
                <c:pt idx="301">
                  <c:v>211.8</c:v>
                </c:pt>
                <c:pt idx="302">
                  <c:v>212.4</c:v>
                </c:pt>
                <c:pt idx="303">
                  <c:v>212.9</c:v>
                </c:pt>
                <c:pt idx="304">
                  <c:v>213.4</c:v>
                </c:pt>
                <c:pt idx="305">
                  <c:v>214</c:v>
                </c:pt>
                <c:pt idx="306">
                  <c:v>214.5</c:v>
                </c:pt>
                <c:pt idx="307">
                  <c:v>215</c:v>
                </c:pt>
                <c:pt idx="308">
                  <c:v>215.6</c:v>
                </c:pt>
                <c:pt idx="309">
                  <c:v>216.2</c:v>
                </c:pt>
                <c:pt idx="310">
                  <c:v>217</c:v>
                </c:pt>
                <c:pt idx="311">
                  <c:v>217.8</c:v>
                </c:pt>
                <c:pt idx="312">
                  <c:v>218.3</c:v>
                </c:pt>
                <c:pt idx="313">
                  <c:v>218.9</c:v>
                </c:pt>
                <c:pt idx="314">
                  <c:v>219.4</c:v>
                </c:pt>
                <c:pt idx="315">
                  <c:v>219.9</c:v>
                </c:pt>
                <c:pt idx="316">
                  <c:v>220.5</c:v>
                </c:pt>
                <c:pt idx="317">
                  <c:v>221</c:v>
                </c:pt>
                <c:pt idx="318">
                  <c:v>221.5</c:v>
                </c:pt>
                <c:pt idx="319">
                  <c:v>222.1</c:v>
                </c:pt>
                <c:pt idx="320">
                  <c:v>222.7</c:v>
                </c:pt>
                <c:pt idx="321">
                  <c:v>223.5</c:v>
                </c:pt>
                <c:pt idx="322">
                  <c:v>224.3</c:v>
                </c:pt>
                <c:pt idx="323">
                  <c:v>224.8</c:v>
                </c:pt>
                <c:pt idx="324">
                  <c:v>225.4</c:v>
                </c:pt>
                <c:pt idx="325">
                  <c:v>225.9</c:v>
                </c:pt>
                <c:pt idx="326">
                  <c:v>226.4</c:v>
                </c:pt>
                <c:pt idx="327">
                  <c:v>227</c:v>
                </c:pt>
                <c:pt idx="328">
                  <c:v>227.5</c:v>
                </c:pt>
                <c:pt idx="329">
                  <c:v>228</c:v>
                </c:pt>
                <c:pt idx="330">
                  <c:v>228.6</c:v>
                </c:pt>
                <c:pt idx="331">
                  <c:v>229.1</c:v>
                </c:pt>
                <c:pt idx="332">
                  <c:v>229.6</c:v>
                </c:pt>
                <c:pt idx="333">
                  <c:v>230.3</c:v>
                </c:pt>
                <c:pt idx="334">
                  <c:v>231.1</c:v>
                </c:pt>
                <c:pt idx="335">
                  <c:v>231.9</c:v>
                </c:pt>
                <c:pt idx="336">
                  <c:v>232.7</c:v>
                </c:pt>
                <c:pt idx="337">
                  <c:v>233.5</c:v>
                </c:pt>
                <c:pt idx="338">
                  <c:v>234</c:v>
                </c:pt>
                <c:pt idx="339">
                  <c:v>234.5</c:v>
                </c:pt>
                <c:pt idx="340">
                  <c:v>235.1</c:v>
                </c:pt>
                <c:pt idx="341">
                  <c:v>235.6</c:v>
                </c:pt>
                <c:pt idx="342">
                  <c:v>236.1</c:v>
                </c:pt>
                <c:pt idx="343">
                  <c:v>236.8</c:v>
                </c:pt>
                <c:pt idx="344">
                  <c:v>237.6</c:v>
                </c:pt>
                <c:pt idx="345">
                  <c:v>238.4</c:v>
                </c:pt>
                <c:pt idx="346">
                  <c:v>239.2</c:v>
                </c:pt>
                <c:pt idx="347">
                  <c:v>240</c:v>
                </c:pt>
                <c:pt idx="348">
                  <c:v>240.8</c:v>
                </c:pt>
                <c:pt idx="349">
                  <c:v>241.6</c:v>
                </c:pt>
                <c:pt idx="350">
                  <c:v>242.4</c:v>
                </c:pt>
                <c:pt idx="351">
                  <c:v>243.3</c:v>
                </c:pt>
                <c:pt idx="352">
                  <c:v>244.1</c:v>
                </c:pt>
                <c:pt idx="353">
                  <c:v>244.9</c:v>
                </c:pt>
                <c:pt idx="354">
                  <c:v>245.7</c:v>
                </c:pt>
                <c:pt idx="355">
                  <c:v>246.5</c:v>
                </c:pt>
                <c:pt idx="356">
                  <c:v>247.3</c:v>
                </c:pt>
                <c:pt idx="357">
                  <c:v>248.1</c:v>
                </c:pt>
                <c:pt idx="358">
                  <c:v>248.9</c:v>
                </c:pt>
                <c:pt idx="359">
                  <c:v>249.8</c:v>
                </c:pt>
                <c:pt idx="360">
                  <c:v>250.6</c:v>
                </c:pt>
                <c:pt idx="361">
                  <c:v>251.4</c:v>
                </c:pt>
                <c:pt idx="362">
                  <c:v>252.2</c:v>
                </c:pt>
              </c:numCache>
            </c:numRef>
          </c:xVal>
          <c:yVal>
            <c:numRef>
              <c:f>Sheet1!$E$1:$E$363</c:f>
              <c:numCache>
                <c:formatCode>General</c:formatCode>
                <c:ptCount val="363"/>
                <c:pt idx="0">
                  <c:v>-7.71</c:v>
                </c:pt>
                <c:pt idx="1">
                  <c:v>0</c:v>
                </c:pt>
                <c:pt idx="2">
                  <c:v>-18.5</c:v>
                </c:pt>
                <c:pt idx="3">
                  <c:v>-26.21</c:v>
                </c:pt>
                <c:pt idx="4">
                  <c:v>0</c:v>
                </c:pt>
                <c:pt idx="5">
                  <c:v>-26.21</c:v>
                </c:pt>
                <c:pt idx="6">
                  <c:v>-28.53</c:v>
                </c:pt>
                <c:pt idx="7">
                  <c:v>-31.23</c:v>
                </c:pt>
                <c:pt idx="8">
                  <c:v>-33.92</c:v>
                </c:pt>
                <c:pt idx="9">
                  <c:v>-36.24</c:v>
                </c:pt>
                <c:pt idx="10">
                  <c:v>-38.94</c:v>
                </c:pt>
                <c:pt idx="11">
                  <c:v>-41.63</c:v>
                </c:pt>
                <c:pt idx="12">
                  <c:v>-43.95</c:v>
                </c:pt>
                <c:pt idx="13">
                  <c:v>-35.08</c:v>
                </c:pt>
                <c:pt idx="14">
                  <c:v>-26.21</c:v>
                </c:pt>
                <c:pt idx="15">
                  <c:v>-3.08</c:v>
                </c:pt>
                <c:pt idx="16">
                  <c:v>3.4699999999999998</c:v>
                </c:pt>
                <c:pt idx="17">
                  <c:v>10.02</c:v>
                </c:pt>
                <c:pt idx="18">
                  <c:v>-3.08</c:v>
                </c:pt>
                <c:pt idx="19">
                  <c:v>-16.959999999999987</c:v>
                </c:pt>
                <c:pt idx="20">
                  <c:v>-30.84</c:v>
                </c:pt>
                <c:pt idx="21">
                  <c:v>-57.05</c:v>
                </c:pt>
                <c:pt idx="22">
                  <c:v>-69.78</c:v>
                </c:pt>
                <c:pt idx="23">
                  <c:v>-82.5</c:v>
                </c:pt>
                <c:pt idx="24">
                  <c:v>-100.24000000000002</c:v>
                </c:pt>
                <c:pt idx="25">
                  <c:v>-105.64</c:v>
                </c:pt>
                <c:pt idx="26">
                  <c:v>-111.03</c:v>
                </c:pt>
                <c:pt idx="27">
                  <c:v>-118.74000000000002</c:v>
                </c:pt>
                <c:pt idx="28">
                  <c:v>-121.06</c:v>
                </c:pt>
                <c:pt idx="29">
                  <c:v>-123.36999999999999</c:v>
                </c:pt>
                <c:pt idx="30">
                  <c:v>-126.45</c:v>
                </c:pt>
                <c:pt idx="31">
                  <c:v>-131.47</c:v>
                </c:pt>
                <c:pt idx="32">
                  <c:v>-136.47999999999999</c:v>
                </c:pt>
                <c:pt idx="33">
                  <c:v>-136.47999999999999</c:v>
                </c:pt>
                <c:pt idx="34">
                  <c:v>-139.18</c:v>
                </c:pt>
                <c:pt idx="35">
                  <c:v>-141.8800000000009</c:v>
                </c:pt>
                <c:pt idx="36">
                  <c:v>-149.59</c:v>
                </c:pt>
                <c:pt idx="37">
                  <c:v>-153.44999999999999</c:v>
                </c:pt>
                <c:pt idx="38">
                  <c:v>-157.30000000000001</c:v>
                </c:pt>
                <c:pt idx="39">
                  <c:v>-157.30000000000001</c:v>
                </c:pt>
                <c:pt idx="40">
                  <c:v>-157.30000000000001</c:v>
                </c:pt>
                <c:pt idx="41">
                  <c:v>-157.30000000000001</c:v>
                </c:pt>
                <c:pt idx="42">
                  <c:v>-157.30000000000001</c:v>
                </c:pt>
                <c:pt idx="43">
                  <c:v>-161.16</c:v>
                </c:pt>
                <c:pt idx="44">
                  <c:v>-165.01</c:v>
                </c:pt>
                <c:pt idx="45">
                  <c:v>-175.03</c:v>
                </c:pt>
                <c:pt idx="46">
                  <c:v>-176.19</c:v>
                </c:pt>
                <c:pt idx="47">
                  <c:v>-177.3500000000009</c:v>
                </c:pt>
                <c:pt idx="48">
                  <c:v>-177.3500000000009</c:v>
                </c:pt>
                <c:pt idx="49">
                  <c:v>-181.20999999999998</c:v>
                </c:pt>
                <c:pt idx="50">
                  <c:v>-185.06</c:v>
                </c:pt>
                <c:pt idx="51">
                  <c:v>-182.75</c:v>
                </c:pt>
                <c:pt idx="52">
                  <c:v>-181.59</c:v>
                </c:pt>
                <c:pt idx="53">
                  <c:v>-180.43</c:v>
                </c:pt>
                <c:pt idx="54">
                  <c:v>-182.75</c:v>
                </c:pt>
                <c:pt idx="55">
                  <c:v>-183.91</c:v>
                </c:pt>
                <c:pt idx="56">
                  <c:v>-185.06</c:v>
                </c:pt>
                <c:pt idx="57">
                  <c:v>-188.14</c:v>
                </c:pt>
                <c:pt idx="58">
                  <c:v>-188.14</c:v>
                </c:pt>
                <c:pt idx="59">
                  <c:v>-188.14</c:v>
                </c:pt>
                <c:pt idx="60">
                  <c:v>-188.14</c:v>
                </c:pt>
                <c:pt idx="61">
                  <c:v>-188.14</c:v>
                </c:pt>
                <c:pt idx="62">
                  <c:v>-188.14</c:v>
                </c:pt>
                <c:pt idx="63">
                  <c:v>-188.14</c:v>
                </c:pt>
                <c:pt idx="64">
                  <c:v>-188.14</c:v>
                </c:pt>
                <c:pt idx="65">
                  <c:v>-188.14</c:v>
                </c:pt>
                <c:pt idx="66">
                  <c:v>-188.14</c:v>
                </c:pt>
                <c:pt idx="67">
                  <c:v>-188.14</c:v>
                </c:pt>
                <c:pt idx="68">
                  <c:v>-188.14</c:v>
                </c:pt>
                <c:pt idx="69">
                  <c:v>-188.14</c:v>
                </c:pt>
                <c:pt idx="70">
                  <c:v>-188.14</c:v>
                </c:pt>
                <c:pt idx="71">
                  <c:v>-188.14</c:v>
                </c:pt>
                <c:pt idx="72">
                  <c:v>-188.14</c:v>
                </c:pt>
                <c:pt idx="73">
                  <c:v>-188.14</c:v>
                </c:pt>
                <c:pt idx="74">
                  <c:v>-188.14</c:v>
                </c:pt>
                <c:pt idx="75">
                  <c:v>-188.14</c:v>
                </c:pt>
                <c:pt idx="76">
                  <c:v>-188.14</c:v>
                </c:pt>
                <c:pt idx="77">
                  <c:v>-188.14</c:v>
                </c:pt>
                <c:pt idx="78">
                  <c:v>-188.14</c:v>
                </c:pt>
                <c:pt idx="79">
                  <c:v>-188.14</c:v>
                </c:pt>
                <c:pt idx="80">
                  <c:v>-188.14</c:v>
                </c:pt>
                <c:pt idx="81">
                  <c:v>-195.8500000000009</c:v>
                </c:pt>
                <c:pt idx="82">
                  <c:v>-195.8500000000009</c:v>
                </c:pt>
                <c:pt idx="83">
                  <c:v>-190.46</c:v>
                </c:pt>
                <c:pt idx="84">
                  <c:v>-188.14</c:v>
                </c:pt>
                <c:pt idx="85">
                  <c:v>-195.8500000000009</c:v>
                </c:pt>
                <c:pt idx="86">
                  <c:v>-195.8500000000009</c:v>
                </c:pt>
                <c:pt idx="87">
                  <c:v>-198.17</c:v>
                </c:pt>
                <c:pt idx="88">
                  <c:v>-205.8800000000009</c:v>
                </c:pt>
                <c:pt idx="89">
                  <c:v>-211.28</c:v>
                </c:pt>
                <c:pt idx="90">
                  <c:v>-211.28</c:v>
                </c:pt>
                <c:pt idx="91">
                  <c:v>-211.28</c:v>
                </c:pt>
                <c:pt idx="92">
                  <c:v>-211.28</c:v>
                </c:pt>
                <c:pt idx="93">
                  <c:v>-211.28</c:v>
                </c:pt>
                <c:pt idx="94">
                  <c:v>-213.59</c:v>
                </c:pt>
                <c:pt idx="95">
                  <c:v>-213.59</c:v>
                </c:pt>
                <c:pt idx="96">
                  <c:v>-215.9</c:v>
                </c:pt>
                <c:pt idx="97">
                  <c:v>-215.9</c:v>
                </c:pt>
                <c:pt idx="98">
                  <c:v>-218.99</c:v>
                </c:pt>
                <c:pt idx="99">
                  <c:v>-215.9</c:v>
                </c:pt>
                <c:pt idx="100">
                  <c:v>-211.28</c:v>
                </c:pt>
                <c:pt idx="101">
                  <c:v>-215.9</c:v>
                </c:pt>
                <c:pt idx="102">
                  <c:v>-218.99</c:v>
                </c:pt>
                <c:pt idx="103">
                  <c:v>-218.99</c:v>
                </c:pt>
                <c:pt idx="104">
                  <c:v>-218.99</c:v>
                </c:pt>
                <c:pt idx="105">
                  <c:v>-218.99</c:v>
                </c:pt>
                <c:pt idx="106">
                  <c:v>-218.99</c:v>
                </c:pt>
                <c:pt idx="107">
                  <c:v>-218.99</c:v>
                </c:pt>
                <c:pt idx="108">
                  <c:v>-218.99</c:v>
                </c:pt>
                <c:pt idx="109">
                  <c:v>-218.99</c:v>
                </c:pt>
                <c:pt idx="110">
                  <c:v>-218.99</c:v>
                </c:pt>
                <c:pt idx="111">
                  <c:v>-218.99</c:v>
                </c:pt>
                <c:pt idx="112">
                  <c:v>-218.99</c:v>
                </c:pt>
                <c:pt idx="113">
                  <c:v>-213.59</c:v>
                </c:pt>
                <c:pt idx="114">
                  <c:v>-211.28</c:v>
                </c:pt>
                <c:pt idx="115">
                  <c:v>-213.59</c:v>
                </c:pt>
                <c:pt idx="116">
                  <c:v>-205.8800000000009</c:v>
                </c:pt>
                <c:pt idx="117">
                  <c:v>-208.19</c:v>
                </c:pt>
                <c:pt idx="118">
                  <c:v>-205.8800000000009</c:v>
                </c:pt>
                <c:pt idx="119">
                  <c:v>-203.57</c:v>
                </c:pt>
                <c:pt idx="120">
                  <c:v>-200.48000000000027</c:v>
                </c:pt>
                <c:pt idx="121">
                  <c:v>-200.48000000000027</c:v>
                </c:pt>
                <c:pt idx="122">
                  <c:v>-200.48000000000027</c:v>
                </c:pt>
                <c:pt idx="123">
                  <c:v>-195.8500000000009</c:v>
                </c:pt>
                <c:pt idx="124">
                  <c:v>-198.17</c:v>
                </c:pt>
                <c:pt idx="125">
                  <c:v>-195.8500000000009</c:v>
                </c:pt>
                <c:pt idx="126">
                  <c:v>-192.76999999999998</c:v>
                </c:pt>
                <c:pt idx="127">
                  <c:v>-203.57</c:v>
                </c:pt>
                <c:pt idx="128">
                  <c:v>-195.8500000000009</c:v>
                </c:pt>
                <c:pt idx="129">
                  <c:v>-198.17</c:v>
                </c:pt>
                <c:pt idx="130">
                  <c:v>-190.46</c:v>
                </c:pt>
                <c:pt idx="131">
                  <c:v>-195.8500000000009</c:v>
                </c:pt>
                <c:pt idx="132">
                  <c:v>-192.76999999999998</c:v>
                </c:pt>
                <c:pt idx="133">
                  <c:v>-195.8500000000009</c:v>
                </c:pt>
                <c:pt idx="134">
                  <c:v>-200.48000000000027</c:v>
                </c:pt>
                <c:pt idx="135">
                  <c:v>-203.57</c:v>
                </c:pt>
                <c:pt idx="136">
                  <c:v>-203.57</c:v>
                </c:pt>
                <c:pt idx="137">
                  <c:v>-203.57</c:v>
                </c:pt>
                <c:pt idx="138">
                  <c:v>-208.19</c:v>
                </c:pt>
                <c:pt idx="139">
                  <c:v>-203.57</c:v>
                </c:pt>
                <c:pt idx="140">
                  <c:v>-203.57</c:v>
                </c:pt>
                <c:pt idx="141">
                  <c:v>-208.19</c:v>
                </c:pt>
                <c:pt idx="142">
                  <c:v>-208.19</c:v>
                </c:pt>
                <c:pt idx="143">
                  <c:v>-208.19</c:v>
                </c:pt>
                <c:pt idx="144">
                  <c:v>-205.8800000000009</c:v>
                </c:pt>
                <c:pt idx="145">
                  <c:v>-203.57</c:v>
                </c:pt>
                <c:pt idx="146">
                  <c:v>-200.48000000000027</c:v>
                </c:pt>
                <c:pt idx="147">
                  <c:v>-198.17</c:v>
                </c:pt>
                <c:pt idx="148">
                  <c:v>-198.17</c:v>
                </c:pt>
                <c:pt idx="149">
                  <c:v>-203.57</c:v>
                </c:pt>
                <c:pt idx="150">
                  <c:v>-200.48000000000027</c:v>
                </c:pt>
                <c:pt idx="151">
                  <c:v>-200.48000000000027</c:v>
                </c:pt>
                <c:pt idx="152">
                  <c:v>-200.48000000000027</c:v>
                </c:pt>
                <c:pt idx="153">
                  <c:v>-200.48000000000027</c:v>
                </c:pt>
                <c:pt idx="154">
                  <c:v>-200.48000000000027</c:v>
                </c:pt>
                <c:pt idx="155">
                  <c:v>-195.8500000000009</c:v>
                </c:pt>
                <c:pt idx="156">
                  <c:v>-200.48000000000027</c:v>
                </c:pt>
                <c:pt idx="157">
                  <c:v>-205.8800000000009</c:v>
                </c:pt>
                <c:pt idx="158">
                  <c:v>-205.8800000000009</c:v>
                </c:pt>
                <c:pt idx="159">
                  <c:v>-203.57</c:v>
                </c:pt>
                <c:pt idx="160">
                  <c:v>-203.57</c:v>
                </c:pt>
                <c:pt idx="161">
                  <c:v>-203.57</c:v>
                </c:pt>
                <c:pt idx="162">
                  <c:v>-203.57</c:v>
                </c:pt>
                <c:pt idx="163">
                  <c:v>-200.48000000000027</c:v>
                </c:pt>
                <c:pt idx="164">
                  <c:v>-200.48000000000027</c:v>
                </c:pt>
                <c:pt idx="165">
                  <c:v>-195.8500000000009</c:v>
                </c:pt>
                <c:pt idx="166">
                  <c:v>-190.46</c:v>
                </c:pt>
                <c:pt idx="167">
                  <c:v>-188.14</c:v>
                </c:pt>
                <c:pt idx="168">
                  <c:v>-188.14</c:v>
                </c:pt>
                <c:pt idx="169">
                  <c:v>-188.14</c:v>
                </c:pt>
                <c:pt idx="170">
                  <c:v>-188.14</c:v>
                </c:pt>
                <c:pt idx="171">
                  <c:v>-188.14</c:v>
                </c:pt>
                <c:pt idx="172">
                  <c:v>-188.14</c:v>
                </c:pt>
                <c:pt idx="173">
                  <c:v>-188.14</c:v>
                </c:pt>
                <c:pt idx="174">
                  <c:v>-188.14</c:v>
                </c:pt>
                <c:pt idx="175">
                  <c:v>-188.14</c:v>
                </c:pt>
                <c:pt idx="176">
                  <c:v>-188.14</c:v>
                </c:pt>
                <c:pt idx="177">
                  <c:v>-188.14</c:v>
                </c:pt>
                <c:pt idx="178">
                  <c:v>-188.14</c:v>
                </c:pt>
                <c:pt idx="179">
                  <c:v>-189.3</c:v>
                </c:pt>
                <c:pt idx="180">
                  <c:v>-190.46</c:v>
                </c:pt>
                <c:pt idx="181">
                  <c:v>-192.76999999999998</c:v>
                </c:pt>
                <c:pt idx="182">
                  <c:v>-192.76999999999998</c:v>
                </c:pt>
                <c:pt idx="183">
                  <c:v>-188.14</c:v>
                </c:pt>
                <c:pt idx="184">
                  <c:v>-192.76999999999998</c:v>
                </c:pt>
                <c:pt idx="185">
                  <c:v>-188.14</c:v>
                </c:pt>
                <c:pt idx="186">
                  <c:v>-188.14</c:v>
                </c:pt>
                <c:pt idx="187">
                  <c:v>-188.14</c:v>
                </c:pt>
                <c:pt idx="188">
                  <c:v>-190.46</c:v>
                </c:pt>
                <c:pt idx="189">
                  <c:v>-192.76999999999998</c:v>
                </c:pt>
                <c:pt idx="190">
                  <c:v>-190.46</c:v>
                </c:pt>
                <c:pt idx="191">
                  <c:v>-188.14</c:v>
                </c:pt>
                <c:pt idx="192">
                  <c:v>-188.14</c:v>
                </c:pt>
                <c:pt idx="193">
                  <c:v>-190.46</c:v>
                </c:pt>
                <c:pt idx="194">
                  <c:v>-192.76999999999998</c:v>
                </c:pt>
                <c:pt idx="195">
                  <c:v>-190.46</c:v>
                </c:pt>
                <c:pt idx="196">
                  <c:v>-188.14</c:v>
                </c:pt>
                <c:pt idx="197">
                  <c:v>-188.14</c:v>
                </c:pt>
                <c:pt idx="198">
                  <c:v>-192.76999999999998</c:v>
                </c:pt>
                <c:pt idx="199">
                  <c:v>-195.8500000000009</c:v>
                </c:pt>
                <c:pt idx="200">
                  <c:v>-190.46</c:v>
                </c:pt>
                <c:pt idx="201">
                  <c:v>-188.14</c:v>
                </c:pt>
                <c:pt idx="202">
                  <c:v>-188.14</c:v>
                </c:pt>
                <c:pt idx="203">
                  <c:v>-188.14</c:v>
                </c:pt>
                <c:pt idx="204">
                  <c:v>-188.14</c:v>
                </c:pt>
                <c:pt idx="205">
                  <c:v>-190.46</c:v>
                </c:pt>
                <c:pt idx="206">
                  <c:v>-192.76999999999998</c:v>
                </c:pt>
                <c:pt idx="207">
                  <c:v>-192.76999999999998</c:v>
                </c:pt>
                <c:pt idx="208">
                  <c:v>-198.17</c:v>
                </c:pt>
                <c:pt idx="209">
                  <c:v>-195.8500000000009</c:v>
                </c:pt>
                <c:pt idx="210">
                  <c:v>-203.57</c:v>
                </c:pt>
                <c:pt idx="211">
                  <c:v>-203.57</c:v>
                </c:pt>
                <c:pt idx="212">
                  <c:v>-200.48000000000027</c:v>
                </c:pt>
                <c:pt idx="213">
                  <c:v>-198.17</c:v>
                </c:pt>
                <c:pt idx="214">
                  <c:v>-198.17</c:v>
                </c:pt>
                <c:pt idx="215">
                  <c:v>-200.48000000000027</c:v>
                </c:pt>
                <c:pt idx="216">
                  <c:v>-205.8800000000009</c:v>
                </c:pt>
                <c:pt idx="217">
                  <c:v>-211.28</c:v>
                </c:pt>
                <c:pt idx="218">
                  <c:v>-211.28</c:v>
                </c:pt>
                <c:pt idx="219">
                  <c:v>-211.28</c:v>
                </c:pt>
                <c:pt idx="220">
                  <c:v>-213.59</c:v>
                </c:pt>
                <c:pt idx="221">
                  <c:v>-218.99</c:v>
                </c:pt>
                <c:pt idx="222">
                  <c:v>-218.99</c:v>
                </c:pt>
                <c:pt idx="223">
                  <c:v>-218.99</c:v>
                </c:pt>
                <c:pt idx="224">
                  <c:v>-218.99</c:v>
                </c:pt>
                <c:pt idx="225">
                  <c:v>-218.99</c:v>
                </c:pt>
                <c:pt idx="226">
                  <c:v>-211.28</c:v>
                </c:pt>
                <c:pt idx="227">
                  <c:v>-208.19</c:v>
                </c:pt>
                <c:pt idx="228">
                  <c:v>-205.8800000000009</c:v>
                </c:pt>
                <c:pt idx="229">
                  <c:v>-208.19</c:v>
                </c:pt>
                <c:pt idx="230">
                  <c:v>-208.19</c:v>
                </c:pt>
                <c:pt idx="231">
                  <c:v>-213.59</c:v>
                </c:pt>
                <c:pt idx="232">
                  <c:v>-211.28</c:v>
                </c:pt>
                <c:pt idx="233">
                  <c:v>-205.8800000000009</c:v>
                </c:pt>
                <c:pt idx="234">
                  <c:v>-208.19</c:v>
                </c:pt>
                <c:pt idx="235">
                  <c:v>-203.57</c:v>
                </c:pt>
                <c:pt idx="236">
                  <c:v>-211.28</c:v>
                </c:pt>
                <c:pt idx="237">
                  <c:v>-209.73999999999998</c:v>
                </c:pt>
                <c:pt idx="238">
                  <c:v>-208.19</c:v>
                </c:pt>
                <c:pt idx="239">
                  <c:v>-205.8800000000009</c:v>
                </c:pt>
                <c:pt idx="240">
                  <c:v>-211.28</c:v>
                </c:pt>
                <c:pt idx="241">
                  <c:v>-211.28</c:v>
                </c:pt>
                <c:pt idx="242">
                  <c:v>-208.19</c:v>
                </c:pt>
                <c:pt idx="243">
                  <c:v>-203.57</c:v>
                </c:pt>
                <c:pt idx="244">
                  <c:v>-211.28</c:v>
                </c:pt>
                <c:pt idx="245">
                  <c:v>-209.73999999999998</c:v>
                </c:pt>
                <c:pt idx="246">
                  <c:v>-208.19</c:v>
                </c:pt>
                <c:pt idx="247">
                  <c:v>-208.19</c:v>
                </c:pt>
                <c:pt idx="248">
                  <c:v>-211.28</c:v>
                </c:pt>
                <c:pt idx="249">
                  <c:v>-208.19</c:v>
                </c:pt>
                <c:pt idx="250">
                  <c:v>-205.8800000000009</c:v>
                </c:pt>
                <c:pt idx="251">
                  <c:v>-203.57</c:v>
                </c:pt>
                <c:pt idx="252">
                  <c:v>-203.57</c:v>
                </c:pt>
                <c:pt idx="253">
                  <c:v>-203.57</c:v>
                </c:pt>
                <c:pt idx="254">
                  <c:v>-203.57</c:v>
                </c:pt>
                <c:pt idx="255">
                  <c:v>-203.57</c:v>
                </c:pt>
                <c:pt idx="256">
                  <c:v>-203.57</c:v>
                </c:pt>
                <c:pt idx="257">
                  <c:v>-198.17</c:v>
                </c:pt>
                <c:pt idx="258">
                  <c:v>-200.48000000000027</c:v>
                </c:pt>
                <c:pt idx="259">
                  <c:v>-205.8800000000009</c:v>
                </c:pt>
                <c:pt idx="260">
                  <c:v>-203.57</c:v>
                </c:pt>
                <c:pt idx="261">
                  <c:v>-203.57</c:v>
                </c:pt>
                <c:pt idx="262">
                  <c:v>-203.57</c:v>
                </c:pt>
                <c:pt idx="263">
                  <c:v>-203.57</c:v>
                </c:pt>
                <c:pt idx="264">
                  <c:v>-203.57</c:v>
                </c:pt>
                <c:pt idx="265">
                  <c:v>-203.57</c:v>
                </c:pt>
                <c:pt idx="266">
                  <c:v>-203.57</c:v>
                </c:pt>
                <c:pt idx="267">
                  <c:v>-205.8800000000009</c:v>
                </c:pt>
                <c:pt idx="268">
                  <c:v>-203.57</c:v>
                </c:pt>
                <c:pt idx="269">
                  <c:v>-200.48000000000027</c:v>
                </c:pt>
                <c:pt idx="270">
                  <c:v>-200.48000000000027</c:v>
                </c:pt>
                <c:pt idx="271">
                  <c:v>-198.17</c:v>
                </c:pt>
                <c:pt idx="272">
                  <c:v>-195.8500000000009</c:v>
                </c:pt>
                <c:pt idx="273">
                  <c:v>-198.17</c:v>
                </c:pt>
                <c:pt idx="274">
                  <c:v>-198.17</c:v>
                </c:pt>
                <c:pt idx="275">
                  <c:v>-198.17</c:v>
                </c:pt>
                <c:pt idx="276">
                  <c:v>-198.17</c:v>
                </c:pt>
                <c:pt idx="277">
                  <c:v>-192.76999999999998</c:v>
                </c:pt>
                <c:pt idx="278">
                  <c:v>-192.76999999999998</c:v>
                </c:pt>
                <c:pt idx="279">
                  <c:v>-194.31</c:v>
                </c:pt>
                <c:pt idx="280">
                  <c:v>-195.8500000000009</c:v>
                </c:pt>
                <c:pt idx="281">
                  <c:v>-203.57</c:v>
                </c:pt>
                <c:pt idx="282">
                  <c:v>-208.19</c:v>
                </c:pt>
                <c:pt idx="283">
                  <c:v>-211.28</c:v>
                </c:pt>
                <c:pt idx="284">
                  <c:v>-211.28</c:v>
                </c:pt>
                <c:pt idx="285">
                  <c:v>-208.19</c:v>
                </c:pt>
                <c:pt idx="286">
                  <c:v>-208.19</c:v>
                </c:pt>
                <c:pt idx="287">
                  <c:v>-208.19</c:v>
                </c:pt>
                <c:pt idx="288">
                  <c:v>-211.28</c:v>
                </c:pt>
                <c:pt idx="289">
                  <c:v>-207.43</c:v>
                </c:pt>
                <c:pt idx="290">
                  <c:v>-203.57</c:v>
                </c:pt>
                <c:pt idx="291">
                  <c:v>-203.57</c:v>
                </c:pt>
                <c:pt idx="292">
                  <c:v>-205.8800000000009</c:v>
                </c:pt>
                <c:pt idx="293">
                  <c:v>-203.57</c:v>
                </c:pt>
                <c:pt idx="294">
                  <c:v>-202.03</c:v>
                </c:pt>
                <c:pt idx="295">
                  <c:v>-200.48000000000027</c:v>
                </c:pt>
                <c:pt idx="296">
                  <c:v>-203.57</c:v>
                </c:pt>
                <c:pt idx="297">
                  <c:v>-203.57</c:v>
                </c:pt>
                <c:pt idx="298">
                  <c:v>-203.57</c:v>
                </c:pt>
                <c:pt idx="299">
                  <c:v>-195.8500000000009</c:v>
                </c:pt>
                <c:pt idx="300">
                  <c:v>-200.48000000000027</c:v>
                </c:pt>
                <c:pt idx="301">
                  <c:v>-202.03</c:v>
                </c:pt>
                <c:pt idx="302">
                  <c:v>-203.57</c:v>
                </c:pt>
                <c:pt idx="303">
                  <c:v>-203.57</c:v>
                </c:pt>
                <c:pt idx="304">
                  <c:v>-203.57</c:v>
                </c:pt>
                <c:pt idx="305">
                  <c:v>-203.57</c:v>
                </c:pt>
                <c:pt idx="306">
                  <c:v>-200.48000000000027</c:v>
                </c:pt>
                <c:pt idx="307">
                  <c:v>-199.33</c:v>
                </c:pt>
                <c:pt idx="308">
                  <c:v>-198.17</c:v>
                </c:pt>
                <c:pt idx="309">
                  <c:v>-195.8500000000009</c:v>
                </c:pt>
                <c:pt idx="310">
                  <c:v>-195.8500000000009</c:v>
                </c:pt>
                <c:pt idx="311">
                  <c:v>-192.76999999999998</c:v>
                </c:pt>
                <c:pt idx="312">
                  <c:v>-194.31</c:v>
                </c:pt>
                <c:pt idx="313">
                  <c:v>-195.8500000000009</c:v>
                </c:pt>
                <c:pt idx="314">
                  <c:v>-195.8500000000009</c:v>
                </c:pt>
                <c:pt idx="315">
                  <c:v>-195.8500000000009</c:v>
                </c:pt>
                <c:pt idx="316">
                  <c:v>-195.8500000000009</c:v>
                </c:pt>
                <c:pt idx="317">
                  <c:v>-192.76999999999998</c:v>
                </c:pt>
                <c:pt idx="318">
                  <c:v>-191.62</c:v>
                </c:pt>
                <c:pt idx="319">
                  <c:v>-190.46</c:v>
                </c:pt>
                <c:pt idx="320">
                  <c:v>-188.14</c:v>
                </c:pt>
                <c:pt idx="321">
                  <c:v>-188.14</c:v>
                </c:pt>
                <c:pt idx="322">
                  <c:v>-188.14</c:v>
                </c:pt>
                <c:pt idx="323">
                  <c:v>-189.3</c:v>
                </c:pt>
                <c:pt idx="324">
                  <c:v>-190.46</c:v>
                </c:pt>
                <c:pt idx="325">
                  <c:v>-188.14</c:v>
                </c:pt>
                <c:pt idx="326">
                  <c:v>-188.14</c:v>
                </c:pt>
                <c:pt idx="327">
                  <c:v>-188.14</c:v>
                </c:pt>
                <c:pt idx="328">
                  <c:v>-188.14</c:v>
                </c:pt>
                <c:pt idx="329">
                  <c:v>-188.14</c:v>
                </c:pt>
                <c:pt idx="330">
                  <c:v>-188.14</c:v>
                </c:pt>
                <c:pt idx="331">
                  <c:v>-188.14</c:v>
                </c:pt>
                <c:pt idx="332">
                  <c:v>-188.14</c:v>
                </c:pt>
                <c:pt idx="333">
                  <c:v>-188.14</c:v>
                </c:pt>
                <c:pt idx="334">
                  <c:v>-188.14</c:v>
                </c:pt>
                <c:pt idx="335">
                  <c:v>-185.06</c:v>
                </c:pt>
                <c:pt idx="336">
                  <c:v>-185.06</c:v>
                </c:pt>
                <c:pt idx="337">
                  <c:v>-188.14</c:v>
                </c:pt>
                <c:pt idx="338">
                  <c:v>-188.14</c:v>
                </c:pt>
                <c:pt idx="339">
                  <c:v>-188.14</c:v>
                </c:pt>
                <c:pt idx="340">
                  <c:v>-188.14</c:v>
                </c:pt>
                <c:pt idx="341">
                  <c:v>-188.14</c:v>
                </c:pt>
                <c:pt idx="342">
                  <c:v>-188.14</c:v>
                </c:pt>
                <c:pt idx="343">
                  <c:v>-188.14</c:v>
                </c:pt>
                <c:pt idx="344">
                  <c:v>-192.76999999999998</c:v>
                </c:pt>
                <c:pt idx="345">
                  <c:v>-188.14</c:v>
                </c:pt>
                <c:pt idx="346">
                  <c:v>-188.14</c:v>
                </c:pt>
                <c:pt idx="347">
                  <c:v>-188.14</c:v>
                </c:pt>
                <c:pt idx="348">
                  <c:v>-188.14</c:v>
                </c:pt>
                <c:pt idx="349">
                  <c:v>-188.14</c:v>
                </c:pt>
                <c:pt idx="350">
                  <c:v>-188.14</c:v>
                </c:pt>
                <c:pt idx="351">
                  <c:v>-188.14</c:v>
                </c:pt>
                <c:pt idx="352">
                  <c:v>-188.14</c:v>
                </c:pt>
                <c:pt idx="353">
                  <c:v>-188.14</c:v>
                </c:pt>
                <c:pt idx="354">
                  <c:v>-188.14</c:v>
                </c:pt>
                <c:pt idx="355">
                  <c:v>-188.14</c:v>
                </c:pt>
                <c:pt idx="356">
                  <c:v>-182.75</c:v>
                </c:pt>
                <c:pt idx="357">
                  <c:v>-188.14</c:v>
                </c:pt>
                <c:pt idx="358">
                  <c:v>-188.14</c:v>
                </c:pt>
                <c:pt idx="359">
                  <c:v>-188.14</c:v>
                </c:pt>
                <c:pt idx="360">
                  <c:v>-188.14</c:v>
                </c:pt>
                <c:pt idx="361">
                  <c:v>-188.14</c:v>
                </c:pt>
                <c:pt idx="362">
                  <c:v>-188.14</c:v>
                </c:pt>
              </c:numCache>
            </c:numRef>
          </c:yVal>
          <c:smooth val="1"/>
        </c:ser>
        <c:axId val="67678208"/>
        <c:axId val="67680128"/>
      </c:scatterChart>
      <c:valAx>
        <c:axId val="67678208"/>
        <c:scaling>
          <c:orientation val="minMax"/>
          <c:max val="80"/>
          <c:min val="0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i="1"/>
                  <a:t>t/ </a:t>
                </a:r>
                <a:r>
                  <a:rPr lang="en-US"/>
                  <a:t>s</a:t>
                </a:r>
              </a:p>
            </c:rich>
          </c:tx>
          <c:layout>
            <c:manualLayout>
              <c:xMode val="edge"/>
              <c:yMode val="edge"/>
              <c:x val="0.58410441072914676"/>
              <c:y val="0.89642595662384472"/>
            </c:manualLayout>
          </c:layout>
        </c:title>
        <c:numFmt formatCode="General" sourceLinked="1"/>
        <c:tickLblPos val="nextTo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680128"/>
        <c:crossesAt val="-800"/>
        <c:crossBetween val="midCat"/>
        <c:majorUnit val="20"/>
        <c:minorUnit val="10"/>
      </c:valAx>
      <c:valAx>
        <c:axId val="67680128"/>
        <c:scaling>
          <c:orientation val="minMax"/>
          <c:max val="600"/>
          <c:min val="-750"/>
        </c:scaling>
        <c:axPos val="l"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l-GR" i="1" dirty="0" smtClean="0"/>
                  <a:t>Δ </a:t>
                </a:r>
                <a:r>
                  <a:rPr lang="en-US" i="1" dirty="0"/>
                  <a:t>f /</a:t>
                </a:r>
                <a:r>
                  <a:rPr lang="en-GB" sz="1400" b="1" i="0" u="none" strike="noStrike" baseline="0" dirty="0"/>
                  <a:t>Hz</a:t>
                </a:r>
                <a:r>
                  <a:rPr lang="en-US" sz="1400" b="1" i="1" u="none" strike="noStrike" baseline="0" dirty="0"/>
                  <a:t>   </a:t>
                </a:r>
                <a:r>
                  <a:rPr lang="el-GR" i="1" dirty="0" smtClean="0"/>
                  <a:t>Δ </a:t>
                </a:r>
                <a:r>
                  <a:rPr lang="el-GR" i="1" dirty="0"/>
                  <a:t>Γ</a:t>
                </a:r>
                <a:r>
                  <a:rPr lang="en-GB" i="1" dirty="0"/>
                  <a:t>/ </a:t>
                </a:r>
                <a:r>
                  <a:rPr lang="en-GB" dirty="0" smtClean="0"/>
                  <a:t>Hz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1530759874527864"/>
              <c:y val="0.21489466777179195"/>
            </c:manualLayout>
          </c:layout>
        </c:title>
        <c:numFmt formatCode="General" sourceLinked="1"/>
        <c:tickLblPos val="low"/>
        <c:spPr>
          <a:ln w="38100">
            <a:solidFill>
              <a:schemeClr val="tx1">
                <a:lumMod val="95000"/>
                <a:lumOff val="5000"/>
              </a:schemeClr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67678208"/>
        <c:crosses val="autoZero"/>
        <c:crossBetween val="midCat"/>
        <c:majorUnit val="150"/>
        <c:minorUnit val="40"/>
      </c:valAx>
    </c:plotArea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de-DE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0.15868</cdr:x>
      <cdr:y>0.19847</cdr:y>
    </cdr:from>
    <cdr:to>
      <cdr:x>0.15868</cdr:x>
      <cdr:y>0.35379</cdr:y>
    </cdr:to>
    <cdr:cxnSp macro="">
      <cdr:nvCxnSpPr>
        <cdr:cNvPr id="3" name="Straight Arrow Connector 2"/>
        <cdr:cNvCxnSpPr/>
      </cdr:nvCxnSpPr>
      <cdr:spPr>
        <a:xfrm xmlns:a="http://schemas.openxmlformats.org/drawingml/2006/main" rot="16200000" flipH="1">
          <a:off x="717974" y="1746404"/>
          <a:ext cx="982337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>
              <a:lumMod val="85000"/>
              <a:lumOff val="1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0.11473</cdr:x>
      <cdr:y>0.10143</cdr:y>
    </cdr:from>
    <cdr:to>
      <cdr:x>0.37977</cdr:x>
      <cdr:y>0.20304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60947" y="489612"/>
          <a:ext cx="1526821" cy="490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>
              <a:latin typeface="Times New Roman" pitchFamily="18" charset="0"/>
              <a:cs typeface="Times New Roman" pitchFamily="18" charset="0"/>
            </a:rPr>
            <a:t>aPTT Starter</a:t>
          </a:r>
        </a:p>
        <a:p xmlns:a="http://schemas.openxmlformats.org/drawingml/2006/main">
          <a:r>
            <a:rPr lang="en-US" sz="1400">
              <a:latin typeface="Times New Roman" pitchFamily="18" charset="0"/>
              <a:cs typeface="Times New Roman" pitchFamily="18" charset="0"/>
            </a:rPr>
            <a:t>CaCl</a:t>
          </a:r>
          <a:r>
            <a:rPr lang="en-US" sz="1400" baseline="-25000">
              <a:latin typeface="Times New Roman" pitchFamily="18" charset="0"/>
              <a:cs typeface="Times New Roman" pitchFamily="18" charset="0"/>
            </a:rPr>
            <a:t>2</a:t>
          </a:r>
          <a:r>
            <a:rPr lang="en-US" sz="1400" baseline="0">
              <a:latin typeface="Times New Roman" pitchFamily="18" charset="0"/>
              <a:cs typeface="Times New Roman" pitchFamily="18" charset="0"/>
            </a:rPr>
            <a:t> Addition</a:t>
          </a:r>
          <a:endParaRPr lang="en-US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0.36338</cdr:x>
      <cdr:y>0.51361</cdr:y>
    </cdr:from>
    <cdr:to>
      <cdr:x>0.381</cdr:x>
      <cdr:y>0.53606</cdr:y>
    </cdr:to>
    <cdr:sp macro="" textlink="">
      <cdr:nvSpPr>
        <cdr:cNvPr id="5" name="5-Point Star 4"/>
        <cdr:cNvSpPr/>
      </cdr:nvSpPr>
      <cdr:spPr>
        <a:xfrm xmlns:a="http://schemas.openxmlformats.org/drawingml/2006/main" rot="2774227" flipV="1">
          <a:off x="2765102" y="3252248"/>
          <a:ext cx="142000" cy="134284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0.24138</cdr:x>
      <cdr:y>0.1933</cdr:y>
    </cdr:from>
    <cdr:to>
      <cdr:x>0.48888</cdr:x>
      <cdr:y>0.24634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90523" y="933057"/>
          <a:ext cx="1425778" cy="25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>
              <a:latin typeface="Times New Roman" pitchFamily="18" charset="0"/>
              <a:cs typeface="Times New Roman" pitchFamily="18" charset="0"/>
            </a:rPr>
            <a:t>aPTT Point</a:t>
          </a:r>
        </a:p>
      </cdr:txBody>
    </cdr:sp>
  </cdr:relSizeAnchor>
  <cdr:relSizeAnchor xmlns:cdr="http://schemas.openxmlformats.org/drawingml/2006/chartDrawing">
    <cdr:from>
      <cdr:x>0.36338</cdr:x>
      <cdr:y>0.51361</cdr:y>
    </cdr:from>
    <cdr:to>
      <cdr:x>0.381</cdr:x>
      <cdr:y>0.53606</cdr:y>
    </cdr:to>
    <cdr:sp macro="" textlink="">
      <cdr:nvSpPr>
        <cdr:cNvPr id="10" name="5-Point Star 4"/>
        <cdr:cNvSpPr/>
      </cdr:nvSpPr>
      <cdr:spPr>
        <a:xfrm xmlns:a="http://schemas.openxmlformats.org/drawingml/2006/main" rot="2774227" flipV="1">
          <a:off x="2765102" y="3252248"/>
          <a:ext cx="142000" cy="134284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0.36125</cdr:x>
      <cdr:y>0.34338</cdr:y>
    </cdr:from>
    <cdr:to>
      <cdr:x>0.37887</cdr:x>
      <cdr:y>0.36583</cdr:y>
    </cdr:to>
    <cdr:sp macro="" textlink="">
      <cdr:nvSpPr>
        <cdr:cNvPr id="12" name="5-Point Star 11"/>
        <cdr:cNvSpPr/>
      </cdr:nvSpPr>
      <cdr:spPr>
        <a:xfrm xmlns:a="http://schemas.openxmlformats.org/drawingml/2006/main" rot="2774227" flipV="1">
          <a:off x="2748864" y="2175577"/>
          <a:ext cx="141988" cy="134264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0.44598</cdr:x>
      <cdr:y>0.59835</cdr:y>
    </cdr:from>
    <cdr:to>
      <cdr:x>0.7964</cdr:x>
      <cdr:y>0.63967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067026" y="3448068"/>
          <a:ext cx="2409850" cy="238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>
              <a:latin typeface="Times New Roman" pitchFamily="18" charset="0"/>
              <a:cs typeface="Times New Roman" pitchFamily="18" charset="0"/>
            </a:rPr>
            <a:t>Total Coagulation</a:t>
          </a:r>
        </a:p>
      </cdr:txBody>
    </cdr:sp>
  </cdr:relSizeAnchor>
  <cdr:relSizeAnchor xmlns:cdr="http://schemas.openxmlformats.org/drawingml/2006/chartDrawing">
    <cdr:from>
      <cdr:x>0.55679</cdr:x>
      <cdr:y>0.65951</cdr:y>
    </cdr:from>
    <cdr:to>
      <cdr:x>0.56094</cdr:x>
      <cdr:y>0.74546</cdr:y>
    </cdr:to>
    <cdr:cxnSp macro="">
      <cdr:nvCxnSpPr>
        <cdr:cNvPr id="9" name="Straight Arrow Connector 8"/>
        <cdr:cNvCxnSpPr/>
      </cdr:nvCxnSpPr>
      <cdr:spPr>
        <a:xfrm xmlns:a="http://schemas.openxmlformats.org/drawingml/2006/main" rot="5400000">
          <a:off x="3595720" y="4033889"/>
          <a:ext cx="495297" cy="2854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chemeClr val="tx1">
              <a:lumMod val="95000"/>
              <a:lumOff val="5000"/>
            </a:scheme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0.30748</cdr:x>
      <cdr:y>0.23967</cdr:y>
    </cdr:from>
    <cdr:to>
      <cdr:x>0.36704</cdr:x>
      <cdr:y>0.51405</cdr:y>
    </cdr:to>
    <cdr:cxnSp macro="">
      <cdr:nvCxnSpPr>
        <cdr:cNvPr id="11" name="Straight Arrow Connector 10"/>
        <cdr:cNvCxnSpPr/>
      </cdr:nvCxnSpPr>
      <cdr:spPr>
        <a:xfrm xmlns:a="http://schemas.openxmlformats.org/drawingml/2006/main" rot="16200000" flipH="1">
          <a:off x="1528765" y="1966910"/>
          <a:ext cx="1581148" cy="40957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>
              <a:lumMod val="85000"/>
              <a:lumOff val="1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0.35319</cdr:x>
      <cdr:y>0.26777</cdr:y>
    </cdr:from>
    <cdr:to>
      <cdr:x>0.36981</cdr:x>
      <cdr:y>0.3438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rot="16200000" flipH="1">
          <a:off x="2266950" y="1704974"/>
          <a:ext cx="438152" cy="11430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>
              <a:lumMod val="85000"/>
              <a:lumOff val="1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0.3706</cdr:x>
      <cdr:y>0.34556</cdr:y>
    </cdr:from>
    <cdr:to>
      <cdr:x>0.38822</cdr:x>
      <cdr:y>0.36801</cdr:y>
    </cdr:to>
    <cdr:sp macro="" textlink="">
      <cdr:nvSpPr>
        <cdr:cNvPr id="10" name="5-Point Star 4"/>
        <cdr:cNvSpPr/>
      </cdr:nvSpPr>
      <cdr:spPr>
        <a:xfrm xmlns:a="http://schemas.openxmlformats.org/drawingml/2006/main" rot="2774227" flipV="1">
          <a:off x="1152857" y="1005589"/>
          <a:ext cx="65006" cy="55048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0.78524</cdr:x>
      <cdr:y>0.68767</cdr:y>
    </cdr:from>
    <cdr:to>
      <cdr:x>0.80286</cdr:x>
      <cdr:y>0.71012</cdr:y>
    </cdr:to>
    <cdr:sp macro="" textlink="">
      <cdr:nvSpPr>
        <cdr:cNvPr id="12" name="5-Point Star 11"/>
        <cdr:cNvSpPr/>
      </cdr:nvSpPr>
      <cdr:spPr>
        <a:xfrm xmlns:a="http://schemas.openxmlformats.org/drawingml/2006/main" rot="2774227" flipV="1">
          <a:off x="2448256" y="1996187"/>
          <a:ext cx="65006" cy="55048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0.39103</cdr:x>
      <cdr:y>0.43597</cdr:y>
    </cdr:from>
    <cdr:to>
      <cdr:x>0.40064</cdr:x>
      <cdr:y>0.6376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6200000" flipH="1">
          <a:off x="2000251" y="1847850"/>
          <a:ext cx="704850" cy="5715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0.26122</cdr:x>
      <cdr:y>0.30518</cdr:y>
    </cdr:from>
    <cdr:to>
      <cdr:x>0.56891</cdr:x>
      <cdr:y>0.38692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2575" y="1066800"/>
          <a:ext cx="18288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WHO Fibrinogen Standard</a:t>
          </a:r>
        </a:p>
        <a:p xmlns:a="http://schemas.openxmlformats.org/drawingml/2006/main">
          <a:r>
            <a:rPr lang="en-US" sz="1200" baseline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 Healthy Human Plasma</a:t>
          </a:r>
          <a:endParaRPr lang="en-US" sz="120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0.87821</cdr:x>
      <cdr:y>0.0109</cdr:y>
    </cdr:from>
    <cdr:to>
      <cdr:x>0.98227</cdr:x>
      <cdr:y>0.1139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19700" y="38100"/>
          <a:ext cx="618529" cy="360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(A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0.41347</cdr:x>
      <cdr:y>0.36785</cdr:y>
    </cdr:from>
    <cdr:to>
      <cdr:x>0.42308</cdr:x>
      <cdr:y>0.56948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6200000" flipH="1">
          <a:off x="2133620" y="1609745"/>
          <a:ext cx="704833" cy="5711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0.28174</cdr:x>
      <cdr:y>0.21808</cdr:y>
    </cdr:from>
    <cdr:to>
      <cdr:x>0.58943</cdr:x>
      <cdr:y>0.29982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200" y="609600"/>
          <a:ext cx="1331485" cy="228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WHO Fibrinogen Standard</a:t>
          </a:r>
        </a:p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 Healthy Human Plasma</a:t>
          </a:r>
          <a:endParaRPr lang="en-US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0.88942</cdr:x>
      <cdr:y>0.0109</cdr:y>
    </cdr:from>
    <cdr:to>
      <cdr:x>0.99352</cdr:x>
      <cdr:y>0.12615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86375" y="38100"/>
          <a:ext cx="618733" cy="402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(B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0.4391</cdr:x>
      <cdr:y>0.24936</cdr:y>
    </cdr:from>
    <cdr:to>
      <cdr:x>0.44712</cdr:x>
      <cdr:y>0.40659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6200000" flipH="1">
          <a:off x="2339387" y="1203914"/>
          <a:ext cx="588564" cy="4763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0.28814</cdr:x>
      <cdr:y>0.10811</cdr:y>
    </cdr:from>
    <cdr:to>
      <cdr:x>0.59583</cdr:x>
      <cdr:y>0.18985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5400" y="304800"/>
          <a:ext cx="1383313" cy="230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WHO Fibrinogen Standard</a:t>
          </a:r>
        </a:p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 Healthy Human Plasma</a:t>
          </a:r>
          <a:endParaRPr lang="en-US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0.88622</cdr:x>
      <cdr:y>0.01362</cdr:y>
    </cdr:from>
    <cdr:to>
      <cdr:x>0.99026</cdr:x>
      <cdr:y>0.13164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67325" y="47625"/>
          <a:ext cx="618356" cy="412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(C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0.44263</cdr:x>
      <cdr:y>0.24523</cdr:y>
    </cdr:from>
    <cdr:to>
      <cdr:x>0.45032</cdr:x>
      <cdr:y>0.40327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6200000" flipH="1">
          <a:off x="2377450" y="1110623"/>
          <a:ext cx="552461" cy="45719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0.27419</cdr:x>
      <cdr:y>0.08333</cdr:y>
    </cdr:from>
    <cdr:to>
      <cdr:x>0.58188</cdr:x>
      <cdr:y>0.16507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5400" y="228600"/>
          <a:ext cx="1453651" cy="22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WHO Fibrinogen Standard</a:t>
          </a:r>
        </a:p>
        <a:p xmlns:a="http://schemas.openxmlformats.org/drawingml/2006/main">
          <a:r>
            <a:rPr lang="en-US" sz="1200" baseline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in Healthy Human Plasma</a:t>
          </a:r>
          <a:endParaRPr lang="en-US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0.88622</cdr:x>
      <cdr:y>0.01362</cdr:y>
    </cdr:from>
    <cdr:to>
      <cdr:x>0.99026</cdr:x>
      <cdr:y>0.13164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67325" y="47625"/>
          <a:ext cx="618356" cy="412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(D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0.36118</cdr:x>
      <cdr:y>0.53452</cdr:y>
    </cdr:from>
    <cdr:to>
      <cdr:x>0.37326</cdr:x>
      <cdr:y>0.55286</cdr:y>
    </cdr:to>
    <cdr:sp macro="" textlink="">
      <cdr:nvSpPr>
        <cdr:cNvPr id="2" name="5-Point Star 1"/>
        <cdr:cNvSpPr/>
      </cdr:nvSpPr>
      <cdr:spPr>
        <a:xfrm xmlns:a="http://schemas.openxmlformats.org/drawingml/2006/main" rot="2774227" flipV="1">
          <a:off x="2657183" y="2508677"/>
          <a:ext cx="86121" cy="88828"/>
        </a:xfrm>
        <a:prstGeom xmlns:a="http://schemas.openxmlformats.org/drawingml/2006/main" prst="star5">
          <a:avLst/>
        </a:prstGeom>
        <a:solidFill xmlns:a="http://schemas.openxmlformats.org/drawingml/2006/main">
          <a:schemeClr val="tx1">
            <a:lumMod val="95000"/>
            <a:lumOff val="5000"/>
          </a:schemeClr>
        </a:solidFill>
        <a:ln xmlns:a="http://schemas.openxmlformats.org/drawingml/2006/main" w="12700">
          <a:solidFill>
            <a:schemeClr val="tx1">
              <a:lumMod val="95000"/>
              <a:lumOff val="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0.2241</cdr:x>
      <cdr:y>0.52942</cdr:y>
    </cdr:from>
    <cdr:to>
      <cdr:x>0.23618</cdr:x>
      <cdr:y>0.54776</cdr:y>
    </cdr:to>
    <cdr:sp macro="" textlink="">
      <cdr:nvSpPr>
        <cdr:cNvPr id="3" name="5-Point Star 2"/>
        <cdr:cNvSpPr/>
      </cdr:nvSpPr>
      <cdr:spPr>
        <a:xfrm xmlns:a="http://schemas.openxmlformats.org/drawingml/2006/main" rot="2774227" flipV="1">
          <a:off x="1649200" y="2484711"/>
          <a:ext cx="86122" cy="88828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0.19301</cdr:x>
      <cdr:y>0.51927</cdr:y>
    </cdr:from>
    <cdr:to>
      <cdr:x>0.20509</cdr:x>
      <cdr:y>0.53761</cdr:y>
    </cdr:to>
    <cdr:sp macro="" textlink="">
      <cdr:nvSpPr>
        <cdr:cNvPr id="4" name="5-Point Star 3"/>
        <cdr:cNvSpPr/>
      </cdr:nvSpPr>
      <cdr:spPr>
        <a:xfrm xmlns:a="http://schemas.openxmlformats.org/drawingml/2006/main" rot="2774227" flipV="1">
          <a:off x="1420588" y="2437040"/>
          <a:ext cx="86121" cy="88828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0.17487</cdr:x>
      <cdr:y>0.49899</cdr:y>
    </cdr:from>
    <cdr:to>
      <cdr:x>0.18695</cdr:x>
      <cdr:y>0.51733</cdr:y>
    </cdr:to>
    <cdr:sp macro="" textlink="">
      <cdr:nvSpPr>
        <cdr:cNvPr id="5" name="5-Point Star 4"/>
        <cdr:cNvSpPr/>
      </cdr:nvSpPr>
      <cdr:spPr>
        <a:xfrm xmlns:a="http://schemas.openxmlformats.org/drawingml/2006/main" rot="2774227" flipV="1">
          <a:off x="1287225" y="2341817"/>
          <a:ext cx="86122" cy="88827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0.35751</cdr:x>
      <cdr:y>0.38134</cdr:y>
    </cdr:from>
    <cdr:to>
      <cdr:x>0.3696</cdr:x>
      <cdr:y>0.39968</cdr:y>
    </cdr:to>
    <cdr:sp macro="" textlink="">
      <cdr:nvSpPr>
        <cdr:cNvPr id="6" name="5-Point Star 5"/>
        <cdr:cNvSpPr/>
      </cdr:nvSpPr>
      <cdr:spPr>
        <a:xfrm xmlns:a="http://schemas.openxmlformats.org/drawingml/2006/main" rot="2774227" flipV="1">
          <a:off x="2630273" y="1789309"/>
          <a:ext cx="86121" cy="88901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0.2228</cdr:x>
      <cdr:y>0.38336</cdr:y>
    </cdr:from>
    <cdr:to>
      <cdr:x>0.23488</cdr:x>
      <cdr:y>0.4017</cdr:y>
    </cdr:to>
    <cdr:sp macro="" textlink="">
      <cdr:nvSpPr>
        <cdr:cNvPr id="7" name="5-Point Star 6"/>
        <cdr:cNvSpPr/>
      </cdr:nvSpPr>
      <cdr:spPr>
        <a:xfrm xmlns:a="http://schemas.openxmlformats.org/drawingml/2006/main" rot="2774227" flipV="1">
          <a:off x="1639674" y="1798816"/>
          <a:ext cx="86122" cy="88828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0.17357</cdr:x>
      <cdr:y>0.44827</cdr:y>
    </cdr:from>
    <cdr:to>
      <cdr:x>0.18565</cdr:x>
      <cdr:y>0.46661</cdr:y>
    </cdr:to>
    <cdr:sp macro="" textlink="">
      <cdr:nvSpPr>
        <cdr:cNvPr id="8" name="5-Point Star 7"/>
        <cdr:cNvSpPr/>
      </cdr:nvSpPr>
      <cdr:spPr>
        <a:xfrm xmlns:a="http://schemas.openxmlformats.org/drawingml/2006/main" rot="2774227" flipV="1">
          <a:off x="1277696" y="2103652"/>
          <a:ext cx="86122" cy="88827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0.19042</cdr:x>
      <cdr:y>0.41177</cdr:y>
    </cdr:from>
    <cdr:to>
      <cdr:x>0.2025</cdr:x>
      <cdr:y>0.43011</cdr:y>
    </cdr:to>
    <cdr:sp macro="" textlink="">
      <cdr:nvSpPr>
        <cdr:cNvPr id="9" name="5-Point Star 8"/>
        <cdr:cNvSpPr/>
      </cdr:nvSpPr>
      <cdr:spPr>
        <a:xfrm xmlns:a="http://schemas.openxmlformats.org/drawingml/2006/main" rot="2774227" flipV="1">
          <a:off x="1401540" y="1932262"/>
          <a:ext cx="86122" cy="88828"/>
        </a:xfrm>
        <a:prstGeom xmlns:a="http://schemas.openxmlformats.org/drawingml/2006/main" prst="star5">
          <a:avLst/>
        </a:prstGeom>
        <a:solidFill xmlns:a="http://schemas.openxmlformats.org/drawingml/2006/main">
          <a:sysClr val="windowText" lastClr="000000">
            <a:lumMod val="95000"/>
            <a:lumOff val="5000"/>
          </a:sysClr>
        </a:solidFill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0.16451</cdr:x>
      <cdr:y>0.23327</cdr:y>
    </cdr:from>
    <cdr:to>
      <cdr:x>0.18394</cdr:x>
      <cdr:y>0.43205</cdr:y>
    </cdr:to>
    <cdr:cxnSp macro="">
      <cdr:nvCxnSpPr>
        <cdr:cNvPr id="10" name="Straight Arrow Connector 9"/>
        <cdr:cNvCxnSpPr/>
      </cdr:nvCxnSpPr>
      <cdr:spPr>
        <a:xfrm xmlns:a="http://schemas.openxmlformats.org/drawingml/2006/main" rot="5400000">
          <a:off x="814389" y="1490663"/>
          <a:ext cx="933450" cy="14287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0.14508</cdr:x>
      <cdr:y>0.12779</cdr:y>
    </cdr:from>
    <cdr:to>
      <cdr:x>0.26875</cdr:x>
      <cdr:y>0.21652</cdr:y>
    </cdr:to>
    <cdr:sp macro="" textlink="">
      <cdr:nvSpPr>
        <cdr:cNvPr id="11" name="TextBox 2"/>
        <cdr:cNvSpPr txBox="1"/>
      </cdr:nvSpPr>
      <cdr:spPr>
        <a:xfrm xmlns:a="http://schemas.openxmlformats.org/drawingml/2006/main">
          <a:off x="1066817" y="600080"/>
          <a:ext cx="909352" cy="4166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>
              <a:latin typeface="Times New Roman" pitchFamily="18" charset="0"/>
              <a:cs typeface="Times New Roman" pitchFamily="18" charset="0"/>
            </a:rPr>
            <a:t>aPTT Starter</a:t>
          </a:r>
        </a:p>
        <a:p xmlns:a="http://schemas.openxmlformats.org/drawingml/2006/main">
          <a:r>
            <a:rPr lang="en-US" sz="1100">
              <a:latin typeface="Times New Roman" pitchFamily="18" charset="0"/>
              <a:cs typeface="Times New Roman" pitchFamily="18" charset="0"/>
            </a:rPr>
            <a:t>Addition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0.40294</cdr:x>
      <cdr:y>0.03234</cdr:y>
    </cdr:from>
    <cdr:to>
      <cdr:x>0.87603</cdr:x>
      <cdr:y>0.10923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2321992" y="125680"/>
          <a:ext cx="2726258" cy="298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rtl="0" fontAlgn="base"/>
          <a:r>
            <a:rPr lang="de-DE" sz="1400" b="1" i="1" baseline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tCoag</a:t>
          </a:r>
          <a:r>
            <a:rPr lang="de-DE" sz="1400" b="1" i="0" baseline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/ s Not Applicable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0.70167</cdr:x>
      <cdr:y>0.49863</cdr:y>
    </cdr:from>
    <cdr:to>
      <cdr:x>0.81846</cdr:x>
      <cdr:y>0.56202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040999" y="1959773"/>
          <a:ext cx="672607" cy="2491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DE" sz="1200">
              <a:latin typeface="Times New Roman" pitchFamily="18" charset="0"/>
              <a:cs typeface="Times New Roman" pitchFamily="18" charset="0"/>
            </a:rPr>
            <a:t>Mean-2SD</a:t>
          </a:r>
        </a:p>
      </cdr:txBody>
    </cdr:sp>
  </cdr:relSizeAnchor>
  <cdr:relSizeAnchor xmlns:cdr="http://schemas.openxmlformats.org/drawingml/2006/chartDrawing">
    <cdr:from>
      <cdr:x>0.70183</cdr:x>
      <cdr:y>0.42466</cdr:y>
    </cdr:from>
    <cdr:to>
      <cdr:x>0.92784</cdr:x>
      <cdr:y>0.49318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4041920" y="1669048"/>
          <a:ext cx="1301618" cy="2693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DE" sz="1200">
              <a:latin typeface="Times New Roman" pitchFamily="18" charset="0"/>
              <a:cs typeface="Times New Roman" pitchFamily="18" charset="0"/>
            </a:rPr>
            <a:t>Mean</a:t>
          </a:r>
        </a:p>
      </cdr:txBody>
    </cdr:sp>
  </cdr:relSizeAnchor>
  <cdr:relSizeAnchor xmlns:cdr="http://schemas.openxmlformats.org/drawingml/2006/chartDrawing">
    <cdr:from>
      <cdr:x>0.20315</cdr:x>
      <cdr:y>0.53425</cdr:y>
    </cdr:from>
    <cdr:to>
      <cdr:x>0.69987</cdr:x>
      <cdr:y>0.53699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1476375" y="1857375"/>
          <a:ext cx="3609975" cy="95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0.19921</cdr:x>
      <cdr:y>0.46027</cdr:y>
    </cdr:from>
    <cdr:to>
      <cdr:x>0.69594</cdr:x>
      <cdr:y>0.46301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447800" y="1600200"/>
          <a:ext cx="3609975" cy="95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>
              <a:lumMod val="95000"/>
              <a:lumOff val="5000"/>
            </a:sysClr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0.20052</cdr:x>
      <cdr:y>0.38356</cdr:y>
    </cdr:from>
    <cdr:to>
      <cdr:x>0.69725</cdr:x>
      <cdr:y>0.3863</cdr:y>
    </cdr:to>
    <cdr:sp macro="" textlink="">
      <cdr:nvSpPr>
        <cdr:cNvPr id="6" name="Straight Connector 5"/>
        <cdr:cNvSpPr/>
      </cdr:nvSpPr>
      <cdr:spPr>
        <a:xfrm xmlns:a="http://schemas.openxmlformats.org/drawingml/2006/main" flipV="1">
          <a:off x="1457325" y="1333500"/>
          <a:ext cx="3609975" cy="95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2700" cap="flat" cmpd="sng" algn="ctr">
          <a:solidFill>
            <a:schemeClr val="tx1">
              <a:lumMod val="95000"/>
              <a:lumOff val="5000"/>
            </a:schemeClr>
          </a:solidFill>
          <a:prstDash val="lg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0.69725</cdr:x>
      <cdr:y>0.35068</cdr:y>
    </cdr:from>
    <cdr:to>
      <cdr:x>0.94603</cdr:x>
      <cdr:y>0.4192</cdr:y>
    </cdr:to>
    <cdr:sp macro="" textlink="">
      <cdr:nvSpPr>
        <cdr:cNvPr id="7" name="TextBox 7"/>
        <cdr:cNvSpPr txBox="1"/>
      </cdr:nvSpPr>
      <cdr:spPr>
        <a:xfrm xmlns:a="http://schemas.openxmlformats.org/drawingml/2006/main">
          <a:off x="4015544" y="1378283"/>
          <a:ext cx="1432753" cy="2693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DE" sz="1200" dirty="0">
              <a:latin typeface="Times New Roman" pitchFamily="18" charset="0"/>
              <a:cs typeface="Times New Roman" pitchFamily="18" charset="0"/>
            </a:rPr>
            <a:t>Mean +2SD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0.89263</cdr:x>
      <cdr:y>0</cdr:y>
    </cdr:from>
    <cdr:to>
      <cdr:x>0.99667</cdr:x>
      <cdr:y>0.11851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5425" y="0"/>
          <a:ext cx="618356" cy="414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(A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0.15397</cdr:x>
      <cdr:y>0.4788</cdr:y>
    </cdr:from>
    <cdr:to>
      <cdr:x>0.71384</cdr:x>
      <cdr:y>0.48254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942975" y="3657600"/>
          <a:ext cx="3429000" cy="2857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>
              <a:lumMod val="95000"/>
              <a:lumOff val="5000"/>
            </a:sys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0.59011</cdr:x>
      <cdr:y>0.47714</cdr:y>
    </cdr:from>
    <cdr:to>
      <cdr:x>0.60773</cdr:x>
      <cdr:y>0.49959</cdr:y>
    </cdr:to>
    <cdr:sp macro="" textlink="">
      <cdr:nvSpPr>
        <cdr:cNvPr id="10" name="5-Point Star 4"/>
        <cdr:cNvSpPr/>
      </cdr:nvSpPr>
      <cdr:spPr>
        <a:xfrm xmlns:a="http://schemas.openxmlformats.org/drawingml/2006/main" rot="2774227" flipV="1">
          <a:off x="1838655" y="1386587"/>
          <a:ext cx="65006" cy="55048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0.3706</cdr:x>
      <cdr:y>0.34556</cdr:y>
    </cdr:from>
    <cdr:to>
      <cdr:x>0.38822</cdr:x>
      <cdr:y>0.36801</cdr:y>
    </cdr:to>
    <cdr:sp macro="" textlink="">
      <cdr:nvSpPr>
        <cdr:cNvPr id="12" name="5-Point Star 11"/>
        <cdr:cNvSpPr/>
      </cdr:nvSpPr>
      <cdr:spPr>
        <a:xfrm xmlns:a="http://schemas.openxmlformats.org/drawingml/2006/main" rot="2774227" flipV="1">
          <a:off x="1152857" y="1005588"/>
          <a:ext cx="65007" cy="55049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0.92314</cdr:x>
      <cdr:y>0</cdr:y>
    </cdr:from>
    <cdr:to>
      <cdr:x>0.99667</cdr:x>
      <cdr:y>0.11851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19713" y="0"/>
          <a:ext cx="423722" cy="6501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(B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0.17077</cdr:x>
      <cdr:y>0.58219</cdr:y>
    </cdr:from>
    <cdr:to>
      <cdr:x>0.72462</cdr:x>
      <cdr:y>0.58562</cdr:y>
    </cdr:to>
    <cdr:sp macro="" textlink="">
      <cdr:nvSpPr>
        <cdr:cNvPr id="6" name="Straight Connector 5"/>
        <cdr:cNvSpPr/>
      </cdr:nvSpPr>
      <cdr:spPr>
        <a:xfrm xmlns:a="http://schemas.openxmlformats.org/drawingml/2006/main">
          <a:off x="1057275" y="4857750"/>
          <a:ext cx="3429000" cy="28575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lumMod val="95000"/>
              <a:lumOff val="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0.59011</cdr:x>
      <cdr:y>0.47714</cdr:y>
    </cdr:from>
    <cdr:to>
      <cdr:x>0.60773</cdr:x>
      <cdr:y>0.49959</cdr:y>
    </cdr:to>
    <cdr:sp macro="" textlink="">
      <cdr:nvSpPr>
        <cdr:cNvPr id="10" name="5-Point Star 4"/>
        <cdr:cNvSpPr/>
      </cdr:nvSpPr>
      <cdr:spPr>
        <a:xfrm xmlns:a="http://schemas.openxmlformats.org/drawingml/2006/main" rot="2774227" flipV="1">
          <a:off x="1838655" y="1386587"/>
          <a:ext cx="65006" cy="55048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0.78524</cdr:x>
      <cdr:y>0.68767</cdr:y>
    </cdr:from>
    <cdr:to>
      <cdr:x>0.80286</cdr:x>
      <cdr:y>0.71012</cdr:y>
    </cdr:to>
    <cdr:sp macro="" textlink="">
      <cdr:nvSpPr>
        <cdr:cNvPr id="12" name="5-Point Star 11"/>
        <cdr:cNvSpPr/>
      </cdr:nvSpPr>
      <cdr:spPr>
        <a:xfrm xmlns:a="http://schemas.openxmlformats.org/drawingml/2006/main" rot="2774227" flipV="1">
          <a:off x="2448256" y="1996187"/>
          <a:ext cx="65006" cy="55048"/>
        </a:xfrm>
        <a:prstGeom xmlns:a="http://schemas.openxmlformats.org/drawingml/2006/main" prst="star5">
          <a:avLst/>
        </a:prstGeom>
        <a:solidFill xmlns:a="http://schemas.openxmlformats.org/drawingml/2006/main">
          <a:srgbClr val="FF0000"/>
        </a:solidFill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0.89263</cdr:x>
      <cdr:y>0</cdr:y>
    </cdr:from>
    <cdr:to>
      <cdr:x>0.99667</cdr:x>
      <cdr:y>0.11851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5425" y="0"/>
          <a:ext cx="618356" cy="414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80" b="1" i="0" baseline="0" dirty="0" smtClean="0">
              <a:latin typeface="Times New Roman" pitchFamily="18" charset="0"/>
              <a:cs typeface="Times New Roman" pitchFamily="18" charset="0"/>
            </a:rPr>
            <a:t>(C</a:t>
          </a:r>
          <a:r>
            <a:rPr lang="en-GB" sz="1680" b="1" i="0" baseline="0" dirty="0">
              <a:latin typeface="Times New Roman" pitchFamily="18" charset="0"/>
              <a:cs typeface="Times New Roman" pitchFamily="18" charset="0"/>
            </a:rPr>
            <a:t>)</a:t>
          </a:r>
          <a:endParaRPr lang="de-DE" sz="1680" b="1" i="0" baseline="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0.17247</cdr:x>
      <cdr:y>0.50403</cdr:y>
    </cdr:from>
    <cdr:to>
      <cdr:x>0.74209</cdr:x>
      <cdr:y>0.50748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038225" y="4171950"/>
          <a:ext cx="3429000" cy="2857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>
              <a:lumMod val="95000"/>
              <a:lumOff val="5000"/>
            </a:sysClr>
          </a:solidFill>
          <a:prstDash val="das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6F292-C848-405C-8F14-6ED6918DD01F}" type="datetimeFigureOut">
              <a:rPr lang="de-DE" smtClean="0"/>
              <a:pPr/>
              <a:t>23.06.2014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023A1-81CF-400C-A929-012FEAFC2017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F8F35-6A65-41B3-9EAB-1C941010B6E8}" type="datetimeFigureOut">
              <a:rPr lang="de-DE" smtClean="0"/>
              <a:pPr/>
              <a:t>23.06.2014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6FEA3-87AC-4296-A4D1-AD729C397BA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8153400" cy="1905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DQCM Beating the Standard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Coagulometer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the Domain of Sensitivity Range and Information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Hemostasis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 Human Plasma </a:t>
            </a:r>
            <a:endParaRPr lang="de-DE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219200"/>
          </a:xfrm>
        </p:spPr>
        <p:txBody>
          <a:bodyPr>
            <a:normAutofit fontScale="85000" lnSpcReduction="20000"/>
          </a:bodyPr>
          <a:lstStyle/>
          <a:p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de-DE" sz="2800" b="1" dirty="0" err="1" smtClean="0">
                <a:latin typeface="Times New Roman" pitchFamily="18" charset="0"/>
                <a:cs typeface="Times New Roman" pitchFamily="18" charset="0"/>
              </a:rPr>
              <a:t>Munawar</a:t>
            </a: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800" b="1" dirty="0" err="1" smtClean="0">
                <a:latin typeface="Times New Roman" pitchFamily="18" charset="0"/>
                <a:cs typeface="Times New Roman" pitchFamily="18" charset="0"/>
              </a:rPr>
              <a:t>Hussain</a:t>
            </a:r>
            <a:endParaRPr lang="de-DE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Biosensor Research Group</a:t>
            </a:r>
            <a:endParaRPr lang="de-DE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19 May 2014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j-lt"/>
                <a:cs typeface="Times New Roman" pitchFamily="18" charset="0"/>
              </a:rPr>
              <a:pPr/>
              <a:t>1</a:t>
            </a:fld>
            <a:endParaRPr lang="en-US" dirty="0">
              <a:latin typeface="+mj-lt"/>
              <a:cs typeface="Times New Roman" pitchFamily="18" charset="0"/>
            </a:endParaRPr>
          </a:p>
        </p:txBody>
      </p:sp>
      <p:pic>
        <p:nvPicPr>
          <p:cNvPr id="59394" name="Picture 2" descr="U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495800"/>
            <a:ext cx="27432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Bland Altman Plot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7526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Fibrinogen Gradient Curves for PPP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E:\Data latest\2014\aPPT paper writing (adv material)\figure 5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001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324600" cy="9144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Fibrinogen Calibration Curves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066800"/>
          <a:ext cx="576262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019800" y="685800"/>
          <a:ext cx="3124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ight Arrow 10"/>
          <p:cNvSpPr/>
          <p:nvPr/>
        </p:nvSpPr>
        <p:spPr>
          <a:xfrm rot="1953000">
            <a:off x="7283335" y="1701735"/>
            <a:ext cx="614583" cy="381000"/>
          </a:xfrm>
          <a:prstGeom prst="rightArrow">
            <a:avLst/>
          </a:prstGeom>
          <a:solidFill>
            <a:schemeClr val="bg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791200" cy="8382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Fibrinogen Calibration Curves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990600"/>
          <a:ext cx="5762625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019800" y="685800"/>
          <a:ext cx="3124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ight Arrow 7"/>
          <p:cNvSpPr/>
          <p:nvPr/>
        </p:nvSpPr>
        <p:spPr>
          <a:xfrm rot="2713658">
            <a:off x="7783286" y="2198714"/>
            <a:ext cx="741967" cy="381000"/>
          </a:xfrm>
          <a:prstGeom prst="rightArrow">
            <a:avLst/>
          </a:prstGeom>
          <a:solidFill>
            <a:schemeClr val="bg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638800" cy="762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Fibrinogen Calibration Curves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0" y="914400"/>
          <a:ext cx="56007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6019800" y="685800"/>
          <a:ext cx="3124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Arrow 6"/>
          <p:cNvSpPr/>
          <p:nvPr/>
        </p:nvSpPr>
        <p:spPr>
          <a:xfrm rot="2413220">
            <a:off x="7188802" y="2019507"/>
            <a:ext cx="1413872" cy="381000"/>
          </a:xfrm>
          <a:prstGeom prst="rightArrow">
            <a:avLst/>
          </a:prstGeom>
          <a:solidFill>
            <a:schemeClr val="bg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19 May 2014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+mj-lt"/>
                <a:cs typeface="Times New Roman" pitchFamily="18" charset="0"/>
              </a:rPr>
              <a:pPr/>
              <a:t>15</a:t>
            </a:fld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95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Summary: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1430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Excellent correlation</a:t>
            </a: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lower and mid range </a:t>
            </a:r>
            <a:r>
              <a:rPr lang="en-GB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GB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respect to standard mechanical </a:t>
            </a:r>
            <a:r>
              <a:rPr lang="en-GB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coagulometer</a:t>
            </a:r>
            <a:endParaRPr lang="en-GB" sz="2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GB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Plasma-1 IU/</a:t>
            </a:r>
            <a:r>
              <a:rPr lang="en-GB" sz="2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GB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heparin </a:t>
            </a:r>
            <a:r>
              <a:rPr lang="en-GB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mechanical </a:t>
            </a:r>
            <a:r>
              <a:rPr lang="en-GB" sz="2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coagulometer</a:t>
            </a:r>
            <a:r>
              <a:rPr lang="en-GB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N/A.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GB" sz="2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aPTT+Fibrinogen</a:t>
            </a:r>
            <a:r>
              <a:rPr lang="en-GB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GB" sz="2200" b="1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from a single set of measurements.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Sensing layers are stable </a:t>
            </a:r>
            <a:r>
              <a:rPr lang="en-US" sz="2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200" b="1" u="sng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reused</a:t>
            </a:r>
            <a:r>
              <a:rPr lang="en-US" sz="2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(10 times tested)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qCell</a:t>
            </a: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GB" sz="2200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a suitable instrument for coagulation</a:t>
            </a:r>
            <a:endParaRPr lang="en-US" sz="2200" b="1" dirty="0" smtClean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GB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DQCM has bright future </a:t>
            </a:r>
            <a:r>
              <a:rPr lang="en-GB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relevant clinical applications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Thanks for your kind attention</a:t>
            </a:r>
            <a:endParaRPr lang="de-DE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Fibrinogen Gradient Curves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066800"/>
          <a:ext cx="4572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72000" y="990600"/>
          <a:ext cx="4327358" cy="294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4038600"/>
          <a:ext cx="4495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419600" y="4114800"/>
          <a:ext cx="4724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19 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Documents and Settings\Dani\Desktop\qCell 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363" y="1543050"/>
            <a:ext cx="4105275" cy="37719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Instrumentation: qCell T </a:t>
            </a:r>
            <a:endParaRPr lang="de-DE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6096000"/>
            <a:ext cx="3775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Photograph with permission from 3T </a:t>
            </a:r>
            <a:r>
              <a:rPr lang="en-US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Analytik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Instrumentation: qCell T </a:t>
            </a:r>
            <a:endParaRPr lang="de-DE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53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MHz QCM 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(mass and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visco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-elastic sensitive transducer)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Equally suitable </a:t>
            </a:r>
            <a:r>
              <a:rPr lang="en-US" sz="2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for real time </a:t>
            </a:r>
            <a:r>
              <a:rPr lang="en-US" sz="2200" b="1" u="sng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liquid  and gas phase sensing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Equipped with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efficient thermostat </a:t>
            </a:r>
            <a:r>
              <a:rPr lang="en-US" sz="22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with fast temperature control</a:t>
            </a:r>
          </a:p>
          <a:p>
            <a:pPr algn="just">
              <a:lnSpc>
                <a:spcPct val="150000"/>
              </a:lnSpc>
            </a:pP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Powerful pumping system </a:t>
            </a:r>
            <a:r>
              <a:rPr lang="en-US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that eliminates any chance of bubble/ fluctuation in liquid phase analysis</a:t>
            </a:r>
            <a:endParaRPr lang="en-US" sz="2200" b="1" dirty="0" smtClean="0">
              <a:solidFill>
                <a:srgbClr val="3366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Fast and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excellent baseline  stability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few seconds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only DQCM instrument suitable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Hemostasis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because of excellent baseline stability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 friendly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latest features for data handling</a:t>
            </a:r>
          </a:p>
          <a:p>
            <a:pPr algn="just">
              <a:lnSpc>
                <a:spcPct val="150000"/>
              </a:lnSpc>
            </a:pPr>
            <a:endParaRPr lang="en-US" sz="2200" b="1" dirty="0" smtClean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Literature </a:t>
            </a:r>
            <a:endParaRPr lang="de-DE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99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81200" y="55626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Y. Chunyan, Q. Ling, F. Weiling, </a:t>
            </a:r>
            <a:r>
              <a:rPr 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Sensors. </a:t>
            </a:r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2013,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13(6), 6946.</a:t>
            </a:r>
            <a:endParaRPr lang="de-DE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endParaRPr lang="de-DE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de-DE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R. S. Lakshmanan, V. Efremov, S. M. Cullen, A. J. Killard, </a:t>
            </a:r>
            <a:r>
              <a:rPr lang="en-GB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Sens. Act. B.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2014,</a:t>
            </a:r>
            <a:r>
              <a:rPr lang="de-DE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192, 23.</a:t>
            </a:r>
            <a:endParaRPr lang="de-DE" sz="13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543800" cy="3200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GB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Some reports on </a:t>
            </a:r>
            <a:r>
              <a:rPr lang="en-GB" sz="22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fibrinogen concentration</a:t>
            </a:r>
            <a:r>
              <a:rPr lang="en-GB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calculation using QCM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method for 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cumulative study of </a:t>
            </a:r>
            <a:r>
              <a:rPr lang="en-US" sz="2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with fibrinogen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concentration in a single set of measurement.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study on </a:t>
            </a:r>
            <a:r>
              <a:rPr lang="en-US" sz="2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 standard </a:t>
            </a:r>
            <a:r>
              <a:rPr lang="en-US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coagulometer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5670550"/>
            <a:ext cx="2133600" cy="365125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19 May 2014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53657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295400"/>
            <a:ext cx="17299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VP-DVB </a:t>
            </a:r>
          </a:p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polymerization </a:t>
            </a:r>
          </a:p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under UV </a:t>
            </a:r>
          </a:p>
          <a:p>
            <a:r>
              <a:rPr lang="el-GR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GB" sz="11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GB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350 nm</a:t>
            </a:r>
            <a:endParaRPr lang="en-US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657600"/>
            <a:ext cx="1616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UV  hardened</a:t>
            </a:r>
          </a:p>
          <a:p>
            <a:r>
              <a:rPr lang="en-US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QCMs</a:t>
            </a:r>
            <a:endParaRPr lang="en-US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35168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aPTT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143000" y="1295400"/>
            <a:ext cx="1828800" cy="1143000"/>
          </a:xfrm>
          <a:prstGeom prst="roundRect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57800" y="1307068"/>
            <a:ext cx="2362200" cy="914400"/>
          </a:xfrm>
          <a:prstGeom prst="roundRect">
            <a:avLst/>
          </a:prstGeom>
          <a:noFill/>
          <a:ln>
            <a:solidFill>
              <a:srgbClr val="3C94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048000" y="1764268"/>
            <a:ext cx="2133600" cy="304800"/>
          </a:xfrm>
          <a:prstGeom prst="rightArrow">
            <a:avLst/>
          </a:prstGeom>
          <a:solidFill>
            <a:srgbClr val="990099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6324600" y="2286000"/>
            <a:ext cx="304800" cy="1154668"/>
          </a:xfrm>
          <a:prstGeom prst="downArrow">
            <a:avLst/>
          </a:prstGeom>
          <a:solidFill>
            <a:srgbClr val="3366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486400" y="3505200"/>
            <a:ext cx="1981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3581400" y="3810000"/>
            <a:ext cx="1752600" cy="30480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219200" y="3505200"/>
            <a:ext cx="2209800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24000" y="3657600"/>
            <a:ext cx="1661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qCell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measurements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0" y="4114800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Measurements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145946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Spin coated</a:t>
            </a:r>
            <a:endParaRPr lang="en-US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144780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QCMs </a:t>
            </a:r>
            <a:r>
              <a:rPr lang="en-GB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coated </a:t>
            </a:r>
          </a:p>
          <a:p>
            <a:pPr algn="just"/>
            <a:r>
              <a:rPr lang="en-GB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with thin film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200" y="2667000"/>
            <a:ext cx="225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UV         </a:t>
            </a:r>
            <a:r>
              <a:rPr lang="el-GR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GB" sz="11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GB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 350 nm</a:t>
            </a:r>
            <a:endParaRPr lang="en-US" b="1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1981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5000 rpm</a:t>
            </a:r>
            <a:endParaRPr lang="en-US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81400" y="4876800"/>
            <a:ext cx="2209800" cy="99060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50292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Standard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Coagulometer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urved Right Arrow 30"/>
          <p:cNvSpPr/>
          <p:nvPr/>
        </p:nvSpPr>
        <p:spPr>
          <a:xfrm>
            <a:off x="2286000" y="4572000"/>
            <a:ext cx="1143000" cy="1066800"/>
          </a:xfrm>
          <a:prstGeom prst="curvedRightArrow">
            <a:avLst/>
          </a:prstGeom>
          <a:solidFill>
            <a:srgbClr val="CC66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DQCM Exemplary </a:t>
            </a:r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Curve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838200" y="1295400"/>
          <a:ext cx="7543800" cy="482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aPPT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 Heparin Induced Plasma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895350" y="1081086"/>
          <a:ext cx="7353300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DQCM Vs Standard </a:t>
            </a:r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Coagulometer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528010"/>
          <a:ext cx="7924800" cy="4491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May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aPTT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 Heparin 1 IU/</a:t>
            </a:r>
            <a:r>
              <a:rPr lang="en-GB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Plasma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81000" y="1485900"/>
          <a:ext cx="8458201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DQCM Beating the Standard Coagulometer in the Domain of Sensitivity Range and Information for Hemostasis of  Human Plasma </vt:lpstr>
      <vt:lpstr>Instrumentation: qCell T </vt:lpstr>
      <vt:lpstr>Instrumentation: qCell T </vt:lpstr>
      <vt:lpstr>Literature </vt:lpstr>
      <vt:lpstr>Experimental</vt:lpstr>
      <vt:lpstr>DQCM Exemplary aPTT Curve</vt:lpstr>
      <vt:lpstr>aPPT for Heparin Induced Plasma</vt:lpstr>
      <vt:lpstr>DQCM Vs Standard Coagulometer</vt:lpstr>
      <vt:lpstr>aPTT for Heparin 1 IU/mL Plasma</vt:lpstr>
      <vt:lpstr>Bland Altman Plot</vt:lpstr>
      <vt:lpstr>Fibrinogen Gradient Curves for PPP</vt:lpstr>
      <vt:lpstr>Fibrinogen Calibration Curves</vt:lpstr>
      <vt:lpstr>Fibrinogen Calibration Curves</vt:lpstr>
      <vt:lpstr>Fibrinogen Calibration Curves</vt:lpstr>
      <vt:lpstr>Slide 15</vt:lpstr>
      <vt:lpstr>Thanks for your kind attention</vt:lpstr>
      <vt:lpstr>Slide 17</vt:lpstr>
      <vt:lpstr>Fibrinogen Gradient Curves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mh</cp:lastModifiedBy>
  <cp:revision>367</cp:revision>
  <dcterms:created xsi:type="dcterms:W3CDTF">2006-08-16T00:00:00Z</dcterms:created>
  <dcterms:modified xsi:type="dcterms:W3CDTF">2014-06-23T08:38:15Z</dcterms:modified>
</cp:coreProperties>
</file>