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90" r:id="rId6"/>
    <p:sldId id="264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9" r:id="rId17"/>
    <p:sldId id="283" r:id="rId18"/>
    <p:sldId id="278" r:id="rId19"/>
    <p:sldId id="285" r:id="rId20"/>
    <p:sldId id="289" r:id="rId21"/>
    <p:sldId id="287" r:id="rId22"/>
    <p:sldId id="28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22AF0-0A07-4389-A9CE-FE86022B3A7B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D5BD-0A76-43C6-8F49-F54795EFAA0C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prstDash val="solid"/>
              </a:ln>
              <a:solidFill>
                <a:schemeClr val="tx1"/>
              </a:solidFill>
              <a:effectLst/>
              <a:cs typeface="B Nazanin" panose="00000400000000000000" pitchFamily="2" charset="-78"/>
            </a:rPr>
            <a:t>Reaction time</a:t>
          </a:r>
        </a:p>
        <a:p>
          <a:r>
            <a:rPr lang="en-US" sz="2000" b="1" cap="none" spc="0" dirty="0" smtClean="0">
              <a:ln w="12700">
                <a:prstDash val="solid"/>
              </a:ln>
              <a:solidFill>
                <a:schemeClr val="tx1"/>
              </a:solidFill>
              <a:effectLst/>
              <a:cs typeface="B Nazanin" panose="00000400000000000000" pitchFamily="2" charset="-78"/>
            </a:rPr>
            <a:t>anticipatory skill</a:t>
          </a:r>
          <a:endParaRPr lang="en-US" sz="2000" b="1" cap="none" spc="0" dirty="0">
            <a:ln w="12700">
              <a:prstDash val="solid"/>
            </a:ln>
            <a:solidFill>
              <a:schemeClr val="tx1"/>
            </a:solidFill>
            <a:effectLst/>
          </a:endParaRPr>
        </a:p>
      </dgm:t>
    </dgm:pt>
    <dgm:pt modelId="{C7EF040F-AED6-4AB9-A08A-88071D0B9853}" type="parTrans" cxnId="{F7187785-4A64-440B-B6A9-549592110D60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804E507-855A-429C-9FF7-27523FFB9A55}" type="sibTrans" cxnId="{F7187785-4A64-440B-B6A9-549592110D60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A8C75D6-F98F-4C63-99BB-1CB2CD566F60}">
      <dgm:prSet phldrT="[Text]" custT="1"/>
      <dgm:spPr/>
      <dgm:t>
        <a:bodyPr/>
        <a:lstStyle/>
        <a:p>
          <a:r>
            <a:rPr lang="en-US" sz="1800" b="1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Improve motor control </a:t>
          </a:r>
          <a:endParaRPr lang="en-US" sz="1800" b="1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gm:t>
    </dgm:pt>
    <dgm:pt modelId="{BA092EAA-77E4-4689-9F30-5F49FBEC9BD4}" type="parTrans" cxnId="{90928168-AAD6-4763-8F3A-9BAA6D984DCB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8F6CF2-2242-46A9-9018-1CEA0B565ED3}" type="sibTrans" cxnId="{90928168-AAD6-4763-8F3A-9BAA6D984DCB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0452028-EBD7-44FC-9859-92EBD7F8B9CA}">
      <dgm:prSet phldrT="[Text]" custT="1"/>
      <dgm:spPr/>
      <dgm:t>
        <a:bodyPr/>
        <a:lstStyle/>
        <a:p>
          <a:r>
            <a:rPr lang="en-US" sz="1800" b="1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speed of decision making</a:t>
          </a:r>
          <a:endParaRPr lang="en-US" sz="1800" b="1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gm:t>
    </dgm:pt>
    <dgm:pt modelId="{5DDD527E-74BB-4AA8-B765-65EC0CB07D2D}" type="parTrans" cxnId="{73FD6431-6C09-4437-8ED6-CCD074593229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D91AED-2D31-4BAB-815F-3396E476857C}" type="sibTrans" cxnId="{73FD6431-6C09-4437-8ED6-CCD074593229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D44E7F6-501D-485C-B075-4480CBBB3478}">
      <dgm:prSet phldrT="[Text]" custT="1"/>
      <dgm:spPr/>
      <dgm:t>
        <a:bodyPr/>
        <a:lstStyle/>
        <a:p>
          <a:r>
            <a:rPr lang="en-US" sz="1800" b="1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athlete's success</a:t>
          </a:r>
          <a:endParaRPr lang="en-US" sz="1800" b="1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gm:t>
    </dgm:pt>
    <dgm:pt modelId="{6B4CD9C6-FF3F-4310-B0CF-A842295B33FD}" type="parTrans" cxnId="{3D3D1C8E-D5D7-422B-9D17-9A921611B7FB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3CED15-D78C-4084-9937-DBD9A444E04E}" type="sibTrans" cxnId="{3D3D1C8E-D5D7-422B-9D17-9A921611B7FB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85F2A06-CAB4-40C1-892B-13BDDB576DC2}">
      <dgm:prSet/>
      <dgm:spPr/>
      <dgm:t>
        <a:bodyPr/>
        <a:lstStyle/>
        <a:p>
          <a:endParaRPr lang="en-US"/>
        </a:p>
      </dgm:t>
    </dgm:pt>
    <dgm:pt modelId="{33B9DDE4-177C-4A6B-B58F-27129F5B658C}" type="parTrans" cxnId="{43F72D7F-0F19-4C0F-98BB-9653A7AF04C3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39B1E86-40AC-4B74-BF12-6D1D6A8BFCA4}" type="sibTrans" cxnId="{43F72D7F-0F19-4C0F-98BB-9653A7AF04C3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8391393-77BA-4159-82E1-CC4874D681C6}">
      <dgm:prSet phldrT="[Text]" custT="1"/>
      <dgm:spPr/>
      <dgm:t>
        <a:bodyPr/>
        <a:lstStyle/>
        <a:p>
          <a:r>
            <a:rPr lang="en-US" sz="1800" b="1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prevention of injury</a:t>
          </a:r>
          <a:endParaRPr lang="en-US" sz="1800" b="1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gm:t>
    </dgm:pt>
    <dgm:pt modelId="{1A534619-30FB-452D-BAC8-442758040F97}" type="parTrans" cxnId="{292E622B-CFAA-40F3-B16F-A890B036E574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B19E1B5-1245-4BC2-9602-B20895ADD45E}" type="sibTrans" cxnId="{292E622B-CFAA-40F3-B16F-A890B036E574}">
      <dgm:prSet/>
      <dgm:spPr/>
      <dgm:t>
        <a:bodyPr/>
        <a:lstStyle/>
        <a:p>
          <a:endParaRPr lang="en-US" sz="18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28206B4-5F60-4A6E-9DF5-D6FF5702EAB1}" type="pres">
      <dgm:prSet presAssocID="{AD622AF0-0A07-4389-A9CE-FE86022B3A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C7F73-9927-4A13-92D0-5E6D6B91D7D4}" type="pres">
      <dgm:prSet presAssocID="{3306D5BD-0A76-43C6-8F49-F54795EFAA0C}" presName="centerShape" presStyleLbl="node0" presStyleIdx="0" presStyleCnt="1" custScaleX="107903" custScaleY="92488"/>
      <dgm:spPr/>
      <dgm:t>
        <a:bodyPr/>
        <a:lstStyle/>
        <a:p>
          <a:endParaRPr lang="en-US"/>
        </a:p>
      </dgm:t>
    </dgm:pt>
    <dgm:pt modelId="{BF183778-CE66-491F-9E89-44100E221974}" type="pres">
      <dgm:prSet presAssocID="{9A8C75D6-F98F-4C63-99BB-1CB2CD566F60}" presName="node" presStyleLbl="node1" presStyleIdx="0" presStyleCnt="4" custScaleX="132126" custScaleY="11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FAC93-A3F2-4935-A593-B414436ADDC3}" type="pres">
      <dgm:prSet presAssocID="{9A8C75D6-F98F-4C63-99BB-1CB2CD566F60}" presName="dummy" presStyleCnt="0"/>
      <dgm:spPr/>
    </dgm:pt>
    <dgm:pt modelId="{59FEE460-3983-41C6-B4AE-F8BB86AF81CF}" type="pres">
      <dgm:prSet presAssocID="{378F6CF2-2242-46A9-9018-1CEA0B565ED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B9B9CC6-5065-43AC-8D64-C55D02F11BAD}" type="pres">
      <dgm:prSet presAssocID="{B0452028-EBD7-44FC-9859-92EBD7F8B9CA}" presName="node" presStyleLbl="node1" presStyleIdx="1" presStyleCnt="4" custScaleX="132126" custScaleY="11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28997-C21A-4E08-B7D0-29F7FF6E6794}" type="pres">
      <dgm:prSet presAssocID="{B0452028-EBD7-44FC-9859-92EBD7F8B9CA}" presName="dummy" presStyleCnt="0"/>
      <dgm:spPr/>
    </dgm:pt>
    <dgm:pt modelId="{64CE7ECF-0C9C-4BD9-B12E-FABEB2537DE4}" type="pres">
      <dgm:prSet presAssocID="{96D91AED-2D31-4BAB-815F-3396E476857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3056B0C-4D1B-49D1-8D74-2AC59EB06FDC}" type="pres">
      <dgm:prSet presAssocID="{1D44E7F6-501D-485C-B075-4480CBBB3478}" presName="node" presStyleLbl="node1" presStyleIdx="2" presStyleCnt="4" custScaleX="132126" custScaleY="11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EA1C9-9426-4183-AB0B-24977014246C}" type="pres">
      <dgm:prSet presAssocID="{1D44E7F6-501D-485C-B075-4480CBBB3478}" presName="dummy" presStyleCnt="0"/>
      <dgm:spPr/>
    </dgm:pt>
    <dgm:pt modelId="{13088A7F-3B5D-4114-B992-EC31DD1E7AFE}" type="pres">
      <dgm:prSet presAssocID="{963CED15-D78C-4084-9937-DBD9A444E04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8432AD4-A0E1-4A52-A1AD-B5DEFD71879B}" type="pres">
      <dgm:prSet presAssocID="{A8391393-77BA-4159-82E1-CC4874D681C6}" presName="node" presStyleLbl="node1" presStyleIdx="3" presStyleCnt="4" custScaleX="132126" custScaleY="11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D37C3-1A22-43C3-8E77-2DD800260348}" type="pres">
      <dgm:prSet presAssocID="{A8391393-77BA-4159-82E1-CC4874D681C6}" presName="dummy" presStyleCnt="0"/>
      <dgm:spPr/>
    </dgm:pt>
    <dgm:pt modelId="{BCE1D610-6FA2-4118-98E5-FA10A7DEEC74}" type="pres">
      <dgm:prSet presAssocID="{8B19E1B5-1245-4BC2-9602-B20895ADD45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1C63322-CD19-4D6F-BEFD-35146D12C6D6}" type="presOf" srcId="{8B19E1B5-1245-4BC2-9602-B20895ADD45E}" destId="{BCE1D610-6FA2-4118-98E5-FA10A7DEEC74}" srcOrd="0" destOrd="0" presId="urn:microsoft.com/office/officeart/2005/8/layout/radial6"/>
    <dgm:cxn modelId="{8F45D507-C8E7-4862-A9C4-1339F43121B4}" type="presOf" srcId="{9A8C75D6-F98F-4C63-99BB-1CB2CD566F60}" destId="{BF183778-CE66-491F-9E89-44100E221974}" srcOrd="0" destOrd="0" presId="urn:microsoft.com/office/officeart/2005/8/layout/radial6"/>
    <dgm:cxn modelId="{292E622B-CFAA-40F3-B16F-A890B036E574}" srcId="{3306D5BD-0A76-43C6-8F49-F54795EFAA0C}" destId="{A8391393-77BA-4159-82E1-CC4874D681C6}" srcOrd="3" destOrd="0" parTransId="{1A534619-30FB-452D-BAC8-442758040F97}" sibTransId="{8B19E1B5-1245-4BC2-9602-B20895ADD45E}"/>
    <dgm:cxn modelId="{BB2E7687-8325-421A-902B-CB104D95E329}" type="presOf" srcId="{B0452028-EBD7-44FC-9859-92EBD7F8B9CA}" destId="{BB9B9CC6-5065-43AC-8D64-C55D02F11BAD}" srcOrd="0" destOrd="0" presId="urn:microsoft.com/office/officeart/2005/8/layout/radial6"/>
    <dgm:cxn modelId="{90928168-AAD6-4763-8F3A-9BAA6D984DCB}" srcId="{3306D5BD-0A76-43C6-8F49-F54795EFAA0C}" destId="{9A8C75D6-F98F-4C63-99BB-1CB2CD566F60}" srcOrd="0" destOrd="0" parTransId="{BA092EAA-77E4-4689-9F30-5F49FBEC9BD4}" sibTransId="{378F6CF2-2242-46A9-9018-1CEA0B565ED3}"/>
    <dgm:cxn modelId="{CE861C67-2692-428A-A426-3A7A3CF53F2F}" type="presOf" srcId="{963CED15-D78C-4084-9937-DBD9A444E04E}" destId="{13088A7F-3B5D-4114-B992-EC31DD1E7AFE}" srcOrd="0" destOrd="0" presId="urn:microsoft.com/office/officeart/2005/8/layout/radial6"/>
    <dgm:cxn modelId="{AD71F30D-39C7-4CC9-AF13-B39625CF2AA3}" type="presOf" srcId="{AD622AF0-0A07-4389-A9CE-FE86022B3A7B}" destId="{928206B4-5F60-4A6E-9DF5-D6FF5702EAB1}" srcOrd="0" destOrd="0" presId="urn:microsoft.com/office/officeart/2005/8/layout/radial6"/>
    <dgm:cxn modelId="{3D3D1C8E-D5D7-422B-9D17-9A921611B7FB}" srcId="{3306D5BD-0A76-43C6-8F49-F54795EFAA0C}" destId="{1D44E7F6-501D-485C-B075-4480CBBB3478}" srcOrd="2" destOrd="0" parTransId="{6B4CD9C6-FF3F-4310-B0CF-A842295B33FD}" sibTransId="{963CED15-D78C-4084-9937-DBD9A444E04E}"/>
    <dgm:cxn modelId="{43F72D7F-0F19-4C0F-98BB-9653A7AF04C3}" srcId="{AD622AF0-0A07-4389-A9CE-FE86022B3A7B}" destId="{F85F2A06-CAB4-40C1-892B-13BDDB576DC2}" srcOrd="1" destOrd="0" parTransId="{33B9DDE4-177C-4A6B-B58F-27129F5B658C}" sibTransId="{B39B1E86-40AC-4B74-BF12-6D1D6A8BFCA4}"/>
    <dgm:cxn modelId="{D7E918A5-259C-4B58-8322-CBFF83285077}" type="presOf" srcId="{A8391393-77BA-4159-82E1-CC4874D681C6}" destId="{28432AD4-A0E1-4A52-A1AD-B5DEFD71879B}" srcOrd="0" destOrd="0" presId="urn:microsoft.com/office/officeart/2005/8/layout/radial6"/>
    <dgm:cxn modelId="{5E3AFDE5-F8A1-4DC5-A893-C4BCE57801F3}" type="presOf" srcId="{3306D5BD-0A76-43C6-8F49-F54795EFAA0C}" destId="{32EC7F73-9927-4A13-92D0-5E6D6B91D7D4}" srcOrd="0" destOrd="0" presId="urn:microsoft.com/office/officeart/2005/8/layout/radial6"/>
    <dgm:cxn modelId="{73FD6431-6C09-4437-8ED6-CCD074593229}" srcId="{3306D5BD-0A76-43C6-8F49-F54795EFAA0C}" destId="{B0452028-EBD7-44FC-9859-92EBD7F8B9CA}" srcOrd="1" destOrd="0" parTransId="{5DDD527E-74BB-4AA8-B765-65EC0CB07D2D}" sibTransId="{96D91AED-2D31-4BAB-815F-3396E476857C}"/>
    <dgm:cxn modelId="{C9D7F89D-87EA-486D-9590-8666774E5D52}" type="presOf" srcId="{378F6CF2-2242-46A9-9018-1CEA0B565ED3}" destId="{59FEE460-3983-41C6-B4AE-F8BB86AF81CF}" srcOrd="0" destOrd="0" presId="urn:microsoft.com/office/officeart/2005/8/layout/radial6"/>
    <dgm:cxn modelId="{6DD97E4C-FF43-41A1-8440-3D38EE311D94}" type="presOf" srcId="{96D91AED-2D31-4BAB-815F-3396E476857C}" destId="{64CE7ECF-0C9C-4BD9-B12E-FABEB2537DE4}" srcOrd="0" destOrd="0" presId="urn:microsoft.com/office/officeart/2005/8/layout/radial6"/>
    <dgm:cxn modelId="{F7187785-4A64-440B-B6A9-549592110D60}" srcId="{AD622AF0-0A07-4389-A9CE-FE86022B3A7B}" destId="{3306D5BD-0A76-43C6-8F49-F54795EFAA0C}" srcOrd="0" destOrd="0" parTransId="{C7EF040F-AED6-4AB9-A08A-88071D0B9853}" sibTransId="{2804E507-855A-429C-9FF7-27523FFB9A55}"/>
    <dgm:cxn modelId="{2B9FC1D9-7DC2-43D0-8B5E-2149D497D45F}" type="presOf" srcId="{1D44E7F6-501D-485C-B075-4480CBBB3478}" destId="{23056B0C-4D1B-49D1-8D74-2AC59EB06FDC}" srcOrd="0" destOrd="0" presId="urn:microsoft.com/office/officeart/2005/8/layout/radial6"/>
    <dgm:cxn modelId="{4F37D117-407B-4326-BBB7-540744C16C33}" type="presParOf" srcId="{928206B4-5F60-4A6E-9DF5-D6FF5702EAB1}" destId="{32EC7F73-9927-4A13-92D0-5E6D6B91D7D4}" srcOrd="0" destOrd="0" presId="urn:microsoft.com/office/officeart/2005/8/layout/radial6"/>
    <dgm:cxn modelId="{03E280A4-8CD7-4B9C-BE4A-66D0E2DB77B2}" type="presParOf" srcId="{928206B4-5F60-4A6E-9DF5-D6FF5702EAB1}" destId="{BF183778-CE66-491F-9E89-44100E221974}" srcOrd="1" destOrd="0" presId="urn:microsoft.com/office/officeart/2005/8/layout/radial6"/>
    <dgm:cxn modelId="{18BED818-84BB-48AB-BBB7-7BFF21EE69C1}" type="presParOf" srcId="{928206B4-5F60-4A6E-9DF5-D6FF5702EAB1}" destId="{65EFAC93-A3F2-4935-A593-B414436ADDC3}" srcOrd="2" destOrd="0" presId="urn:microsoft.com/office/officeart/2005/8/layout/radial6"/>
    <dgm:cxn modelId="{B6F436FE-4147-49AC-8C90-E4C74788A444}" type="presParOf" srcId="{928206B4-5F60-4A6E-9DF5-D6FF5702EAB1}" destId="{59FEE460-3983-41C6-B4AE-F8BB86AF81CF}" srcOrd="3" destOrd="0" presId="urn:microsoft.com/office/officeart/2005/8/layout/radial6"/>
    <dgm:cxn modelId="{E28D2B36-62C5-44BC-9470-5FC234826253}" type="presParOf" srcId="{928206B4-5F60-4A6E-9DF5-D6FF5702EAB1}" destId="{BB9B9CC6-5065-43AC-8D64-C55D02F11BAD}" srcOrd="4" destOrd="0" presId="urn:microsoft.com/office/officeart/2005/8/layout/radial6"/>
    <dgm:cxn modelId="{767E3B40-9723-425F-B730-4D50B55C5186}" type="presParOf" srcId="{928206B4-5F60-4A6E-9DF5-D6FF5702EAB1}" destId="{BB728997-C21A-4E08-B7D0-29F7FF6E6794}" srcOrd="5" destOrd="0" presId="urn:microsoft.com/office/officeart/2005/8/layout/radial6"/>
    <dgm:cxn modelId="{5AEF0D35-EE51-4A68-A321-E5482BD367FC}" type="presParOf" srcId="{928206B4-5F60-4A6E-9DF5-D6FF5702EAB1}" destId="{64CE7ECF-0C9C-4BD9-B12E-FABEB2537DE4}" srcOrd="6" destOrd="0" presId="urn:microsoft.com/office/officeart/2005/8/layout/radial6"/>
    <dgm:cxn modelId="{00C71CB3-1EEB-43FA-AEDE-760434FA1FDC}" type="presParOf" srcId="{928206B4-5F60-4A6E-9DF5-D6FF5702EAB1}" destId="{23056B0C-4D1B-49D1-8D74-2AC59EB06FDC}" srcOrd="7" destOrd="0" presId="urn:microsoft.com/office/officeart/2005/8/layout/radial6"/>
    <dgm:cxn modelId="{35529DB8-1FCD-48AF-957F-11B837C3B05C}" type="presParOf" srcId="{928206B4-5F60-4A6E-9DF5-D6FF5702EAB1}" destId="{AFBEA1C9-9426-4183-AB0B-24977014246C}" srcOrd="8" destOrd="0" presId="urn:microsoft.com/office/officeart/2005/8/layout/radial6"/>
    <dgm:cxn modelId="{FBD2F35A-7811-49ED-B1B4-C77F2B460D92}" type="presParOf" srcId="{928206B4-5F60-4A6E-9DF5-D6FF5702EAB1}" destId="{13088A7F-3B5D-4114-B992-EC31DD1E7AFE}" srcOrd="9" destOrd="0" presId="urn:microsoft.com/office/officeart/2005/8/layout/radial6"/>
    <dgm:cxn modelId="{1568EC19-B8E7-471D-9C6B-D6B18E3FFD03}" type="presParOf" srcId="{928206B4-5F60-4A6E-9DF5-D6FF5702EAB1}" destId="{28432AD4-A0E1-4A52-A1AD-B5DEFD71879B}" srcOrd="10" destOrd="0" presId="urn:microsoft.com/office/officeart/2005/8/layout/radial6"/>
    <dgm:cxn modelId="{D367EFD4-14E4-43A6-8D24-9C5E84ECD010}" type="presParOf" srcId="{928206B4-5F60-4A6E-9DF5-D6FF5702EAB1}" destId="{13AD37C3-1A22-43C3-8E77-2DD800260348}" srcOrd="11" destOrd="0" presId="urn:microsoft.com/office/officeart/2005/8/layout/radial6"/>
    <dgm:cxn modelId="{F8F8901F-78C1-4587-87F2-861E67BEFC9E}" type="presParOf" srcId="{928206B4-5F60-4A6E-9DF5-D6FF5702EAB1}" destId="{BCE1D610-6FA2-4118-98E5-FA10A7DEEC74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3F0CA-5A28-4E13-A181-016F604F80C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C0433-CE87-42CB-B9B6-80F272B6BA3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cs typeface="B Nazanin" panose="00000400000000000000" pitchFamily="2" charset="-78"/>
            </a:rPr>
            <a:t>Reaction time</a:t>
          </a:r>
          <a:endParaRPr lang="en-US" sz="24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C76F97B-6425-4258-BF32-EC3AE681EBEB}" type="parTrans" cxnId="{2E94B52E-44A1-4949-80FF-EF711E4EE283}">
      <dgm:prSet/>
      <dgm:spPr/>
      <dgm:t>
        <a:bodyPr/>
        <a:lstStyle/>
        <a:p>
          <a:endParaRPr lang="en-US"/>
        </a:p>
      </dgm:t>
    </dgm:pt>
    <dgm:pt modelId="{C01F6E1A-059B-450B-9E52-2FDDF4862ED3}" type="sibTrans" cxnId="{2E94B52E-44A1-4949-80FF-EF711E4EE283}">
      <dgm:prSet/>
      <dgm:spPr/>
      <dgm:t>
        <a:bodyPr/>
        <a:lstStyle/>
        <a:p>
          <a:endParaRPr lang="en-US"/>
        </a:p>
      </dgm:t>
    </dgm:pt>
    <dgm:pt modelId="{80514816-D3B7-4673-A0FB-880575092AC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proprioception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C3C62990-0078-4EC4-B085-05DEC8E99D76}" type="parTrans" cxnId="{15334BBD-B201-46DA-AF1F-AED638AEC662}">
      <dgm:prSet/>
      <dgm:spPr/>
      <dgm:t>
        <a:bodyPr/>
        <a:lstStyle/>
        <a:p>
          <a:endParaRPr lang="en-US"/>
        </a:p>
      </dgm:t>
    </dgm:pt>
    <dgm:pt modelId="{9815FDEE-252B-471B-83F1-D01EE293E12D}" type="sibTrans" cxnId="{15334BBD-B201-46DA-AF1F-AED638AEC662}">
      <dgm:prSet/>
      <dgm:spPr/>
      <dgm:t>
        <a:bodyPr/>
        <a:lstStyle/>
        <a:p>
          <a:endParaRPr lang="en-US"/>
        </a:p>
      </dgm:t>
    </dgm:pt>
    <dgm:pt modelId="{A8C95F15-50F6-496A-800F-3EC709D0AB84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age, gender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6E877CCB-EFCC-4E52-9EB2-253EC59CD943}" type="parTrans" cxnId="{0604C412-9D8F-4120-9E8E-A722E34CFBB6}">
      <dgm:prSet/>
      <dgm:spPr/>
      <dgm:t>
        <a:bodyPr/>
        <a:lstStyle/>
        <a:p>
          <a:endParaRPr lang="en-US"/>
        </a:p>
      </dgm:t>
    </dgm:pt>
    <dgm:pt modelId="{B59168D3-F3B1-481E-BE70-C5F34145D746}" type="sibTrans" cxnId="{0604C412-9D8F-4120-9E8E-A722E34CFBB6}">
      <dgm:prSet/>
      <dgm:spPr/>
      <dgm:t>
        <a:bodyPr/>
        <a:lstStyle/>
        <a:p>
          <a:endParaRPr lang="en-US"/>
        </a:p>
      </dgm:t>
    </dgm:pt>
    <dgm:pt modelId="{2CD2118B-CCD0-4F1D-93BC-BC2952956384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exercise 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BFD09D41-07B5-4988-BFD1-0D72585C8100}" type="parTrans" cxnId="{2C5FDF2F-5384-4618-9038-6557290F94D3}">
      <dgm:prSet/>
      <dgm:spPr/>
      <dgm:t>
        <a:bodyPr/>
        <a:lstStyle/>
        <a:p>
          <a:endParaRPr lang="en-US"/>
        </a:p>
      </dgm:t>
    </dgm:pt>
    <dgm:pt modelId="{42AFD159-227F-4848-B7DC-6C03FB4E3F3D}" type="sibTrans" cxnId="{2C5FDF2F-5384-4618-9038-6557290F94D3}">
      <dgm:prSet/>
      <dgm:spPr/>
      <dgm:t>
        <a:bodyPr/>
        <a:lstStyle/>
        <a:p>
          <a:endParaRPr lang="en-US"/>
        </a:p>
      </dgm:t>
    </dgm:pt>
    <dgm:pt modelId="{054FBE12-9FC5-40B5-BEEF-D9251D76BDAE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Attention</a:t>
          </a:r>
        </a:p>
        <a:p>
          <a:r>
            <a:rPr lang="en-US" sz="2000" b="1" dirty="0" smtClean="0">
              <a:solidFill>
                <a:srgbClr val="FFFF00"/>
              </a:solidFill>
            </a:rPr>
            <a:t>Arousa</a:t>
          </a:r>
          <a:r>
            <a:rPr lang="en-US" sz="2400" b="1" dirty="0" smtClean="0">
              <a:solidFill>
                <a:srgbClr val="FFFF00"/>
              </a:solidFill>
            </a:rPr>
            <a:t>l</a:t>
          </a:r>
          <a:endParaRPr lang="en-US" sz="24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A638E29C-1BAC-4BBA-829B-67A9D6D0C354}" type="parTrans" cxnId="{4AAA6EE5-27E1-48BE-9EB2-F8EF4BBB2123}">
      <dgm:prSet/>
      <dgm:spPr/>
      <dgm:t>
        <a:bodyPr/>
        <a:lstStyle/>
        <a:p>
          <a:endParaRPr lang="en-US"/>
        </a:p>
      </dgm:t>
    </dgm:pt>
    <dgm:pt modelId="{63E342C2-9CB3-4E23-A924-16854DC09D48}" type="sibTrans" cxnId="{4AAA6EE5-27E1-48BE-9EB2-F8EF4BBB2123}">
      <dgm:prSet/>
      <dgm:spPr/>
      <dgm:t>
        <a:bodyPr/>
        <a:lstStyle/>
        <a:p>
          <a:endParaRPr lang="en-US"/>
        </a:p>
      </dgm:t>
    </dgm:pt>
    <dgm:pt modelId="{01607DD0-6F6C-4508-A4AF-1B6966050155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Intelligence</a:t>
          </a:r>
        </a:p>
        <a:p>
          <a:r>
            <a:rPr lang="en-US" sz="2000" b="1" dirty="0" smtClean="0">
              <a:solidFill>
                <a:srgbClr val="FFFF00"/>
              </a:solidFill>
            </a:rPr>
            <a:t>Awarenes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4D1F6FFE-2563-4B5C-BBDA-57C399518791}" type="parTrans" cxnId="{FCF21DDB-D4A1-4A9D-87F7-4613716BEF6B}">
      <dgm:prSet/>
      <dgm:spPr/>
      <dgm:t>
        <a:bodyPr/>
        <a:lstStyle/>
        <a:p>
          <a:endParaRPr lang="en-US"/>
        </a:p>
      </dgm:t>
    </dgm:pt>
    <dgm:pt modelId="{2FCD4109-41BE-4970-A9BA-99E52D65FFD8}" type="sibTrans" cxnId="{FCF21DDB-D4A1-4A9D-87F7-4613716BEF6B}">
      <dgm:prSet/>
      <dgm:spPr/>
      <dgm:t>
        <a:bodyPr/>
        <a:lstStyle/>
        <a:p>
          <a:endParaRPr lang="en-US"/>
        </a:p>
      </dgm:t>
    </dgm:pt>
    <dgm:pt modelId="{0C63BB65-6B5D-4E6E-9FC4-82CAD9D6EC9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Massage????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23D2C5B0-E190-4393-B498-F178E07DDB5D}" type="parTrans" cxnId="{6FB4DF0C-5D93-4DDD-B0DF-299C1DBB5004}">
      <dgm:prSet/>
      <dgm:spPr/>
      <dgm:t>
        <a:bodyPr/>
        <a:lstStyle/>
        <a:p>
          <a:endParaRPr lang="en-US"/>
        </a:p>
      </dgm:t>
    </dgm:pt>
    <dgm:pt modelId="{5A66B5F0-CC28-49B9-A515-228F1C3BD4CA}" type="sibTrans" cxnId="{6FB4DF0C-5D93-4DDD-B0DF-299C1DBB5004}">
      <dgm:prSet/>
      <dgm:spPr/>
      <dgm:t>
        <a:bodyPr/>
        <a:lstStyle/>
        <a:p>
          <a:endParaRPr lang="en-US"/>
        </a:p>
      </dgm:t>
    </dgm:pt>
    <dgm:pt modelId="{C2DD09A0-2541-4882-AB95-E99970ADBB89}">
      <dgm:prSet phldrT="[Text]" custT="1"/>
      <dgm:spPr/>
      <dgm:t>
        <a:bodyPr/>
        <a:lstStyle/>
        <a:p>
          <a:endParaRPr lang="en-US" sz="2400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049C2671-76F0-43A7-853B-50834A8158EA}" type="parTrans" cxnId="{2915238D-49BF-4B95-8E36-BF597EC6156E}">
      <dgm:prSet/>
      <dgm:spPr/>
      <dgm:t>
        <a:bodyPr/>
        <a:lstStyle/>
        <a:p>
          <a:endParaRPr lang="en-US"/>
        </a:p>
      </dgm:t>
    </dgm:pt>
    <dgm:pt modelId="{8BCB5118-DC95-4DDD-8A4C-9DCED6793214}" type="sibTrans" cxnId="{2915238D-49BF-4B95-8E36-BF597EC6156E}">
      <dgm:prSet/>
      <dgm:spPr/>
      <dgm:t>
        <a:bodyPr/>
        <a:lstStyle/>
        <a:p>
          <a:endParaRPr lang="en-US"/>
        </a:p>
      </dgm:t>
    </dgm:pt>
    <dgm:pt modelId="{5072DAD6-24C2-4334-8CF2-F9B9E22DD502}" type="pres">
      <dgm:prSet presAssocID="{6DE3F0CA-5A28-4E13-A181-016F604F80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2D894-F25F-428C-86B8-DAF0366DC570}" type="pres">
      <dgm:prSet presAssocID="{B56C0433-CE87-42CB-B9B6-80F272B6BA3D}" presName="centerShape" presStyleLbl="node0" presStyleIdx="0" presStyleCnt="1" custScaleX="133852" custScaleY="108356"/>
      <dgm:spPr/>
      <dgm:t>
        <a:bodyPr/>
        <a:lstStyle/>
        <a:p>
          <a:endParaRPr lang="en-US"/>
        </a:p>
      </dgm:t>
    </dgm:pt>
    <dgm:pt modelId="{4947AD7A-CD0F-4415-BD75-B8E34F5ECE1C}" type="pres">
      <dgm:prSet presAssocID="{C3C62990-0078-4EC4-B085-05DEC8E99D76}" presName="Name9" presStyleLbl="parChTrans1D2" presStyleIdx="0" presStyleCnt="6"/>
      <dgm:spPr/>
      <dgm:t>
        <a:bodyPr/>
        <a:lstStyle/>
        <a:p>
          <a:endParaRPr lang="en-US"/>
        </a:p>
      </dgm:t>
    </dgm:pt>
    <dgm:pt modelId="{F51DC363-5117-4752-B892-E107319E8B1D}" type="pres">
      <dgm:prSet presAssocID="{C3C62990-0078-4EC4-B085-05DEC8E99D7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B751BA1-4552-4200-BB29-CC256FE90C18}" type="pres">
      <dgm:prSet presAssocID="{80514816-D3B7-4673-A0FB-880575092ACA}" presName="node" presStyleLbl="node1" presStyleIdx="0" presStyleCnt="6" custScaleX="114730" custScaleY="101983" custRadScaleRad="101118" custRadScaleInc="8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D2F40-5918-4E6E-803E-C43906CE3AF8}" type="pres">
      <dgm:prSet presAssocID="{6E877CCB-EFCC-4E52-9EB2-253EC59CD943}" presName="Name9" presStyleLbl="parChTrans1D2" presStyleIdx="1" presStyleCnt="6"/>
      <dgm:spPr/>
      <dgm:t>
        <a:bodyPr/>
        <a:lstStyle/>
        <a:p>
          <a:endParaRPr lang="en-US"/>
        </a:p>
      </dgm:t>
    </dgm:pt>
    <dgm:pt modelId="{D258BC43-6F24-430A-8DD6-FC9A6E6603F8}" type="pres">
      <dgm:prSet presAssocID="{6E877CCB-EFCC-4E52-9EB2-253EC59CD94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D86EBAC-C621-45C4-A042-443CAF762A2B}" type="pres">
      <dgm:prSet presAssocID="{A8C95F15-50F6-496A-800F-3EC709D0AB84}" presName="node" presStyleLbl="node1" presStyleIdx="1" presStyleCnt="6" custScaleX="114730" custScaleY="101983" custRadScaleRad="97401" custRadScaleInc="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AA45-2AD6-4F95-86C6-51908CC9F1F8}" type="pres">
      <dgm:prSet presAssocID="{BFD09D41-07B5-4988-BFD1-0D72585C8100}" presName="Name9" presStyleLbl="parChTrans1D2" presStyleIdx="2" presStyleCnt="6"/>
      <dgm:spPr/>
      <dgm:t>
        <a:bodyPr/>
        <a:lstStyle/>
        <a:p>
          <a:endParaRPr lang="en-US"/>
        </a:p>
      </dgm:t>
    </dgm:pt>
    <dgm:pt modelId="{12F06CC9-4DC9-4039-A1C6-3E1521BDD8CF}" type="pres">
      <dgm:prSet presAssocID="{BFD09D41-07B5-4988-BFD1-0D72585C810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E4E71D0-49EB-4A7E-B951-4DD7BA993C64}" type="pres">
      <dgm:prSet presAssocID="{2CD2118B-CCD0-4F1D-93BC-BC2952956384}" presName="node" presStyleLbl="node1" presStyleIdx="2" presStyleCnt="6" custScaleX="114730" custScaleY="10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DA87D-B091-44A8-9AE6-430AFFC870C5}" type="pres">
      <dgm:prSet presAssocID="{4D1F6FFE-2563-4B5C-BBDA-57C399518791}" presName="Name9" presStyleLbl="parChTrans1D2" presStyleIdx="3" presStyleCnt="6"/>
      <dgm:spPr/>
      <dgm:t>
        <a:bodyPr/>
        <a:lstStyle/>
        <a:p>
          <a:endParaRPr lang="en-US"/>
        </a:p>
      </dgm:t>
    </dgm:pt>
    <dgm:pt modelId="{229C3C01-6E74-42E6-9AC0-73F4C8342F34}" type="pres">
      <dgm:prSet presAssocID="{4D1F6FFE-2563-4B5C-BBDA-57C39951879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010944B-D99E-42BC-8311-384B1ED79B0C}" type="pres">
      <dgm:prSet presAssocID="{01607DD0-6F6C-4508-A4AF-1B6966050155}" presName="node" presStyleLbl="node1" presStyleIdx="3" presStyleCnt="6" custScaleX="114730" custScaleY="10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11F55-F00A-457E-8C9C-9E35DDB1A2A0}" type="pres">
      <dgm:prSet presAssocID="{A638E29C-1BAC-4BBA-829B-67A9D6D0C354}" presName="Name9" presStyleLbl="parChTrans1D2" presStyleIdx="4" presStyleCnt="6"/>
      <dgm:spPr/>
      <dgm:t>
        <a:bodyPr/>
        <a:lstStyle/>
        <a:p>
          <a:endParaRPr lang="en-US"/>
        </a:p>
      </dgm:t>
    </dgm:pt>
    <dgm:pt modelId="{D0E6650A-B9AC-41D5-8AAC-82B64D75889C}" type="pres">
      <dgm:prSet presAssocID="{A638E29C-1BAC-4BBA-829B-67A9D6D0C35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66DB4AB-53C4-47EE-A8D5-BD980F5318A4}" type="pres">
      <dgm:prSet presAssocID="{054FBE12-9FC5-40B5-BEEF-D9251D76BDAE}" presName="node" presStyleLbl="node1" presStyleIdx="4" presStyleCnt="6" custScaleX="114730" custScaleY="10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5A47-243D-4DA2-945F-C72F41AFF924}" type="pres">
      <dgm:prSet presAssocID="{23D2C5B0-E190-4393-B498-F178E07DDB5D}" presName="Name9" presStyleLbl="parChTrans1D2" presStyleIdx="5" presStyleCnt="6"/>
      <dgm:spPr/>
      <dgm:t>
        <a:bodyPr/>
        <a:lstStyle/>
        <a:p>
          <a:endParaRPr lang="en-US"/>
        </a:p>
      </dgm:t>
    </dgm:pt>
    <dgm:pt modelId="{41E85017-5CF5-4330-BCF7-9DCB4BE9E145}" type="pres">
      <dgm:prSet presAssocID="{23D2C5B0-E190-4393-B498-F178E07DDB5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C262CC5-1D22-45A6-82B4-CB75A79F6AAD}" type="pres">
      <dgm:prSet presAssocID="{0C63BB65-6B5D-4E6E-9FC4-82CAD9D6EC9D}" presName="node" presStyleLbl="node1" presStyleIdx="5" presStyleCnt="6" custScaleX="114730" custScaleY="10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FDD14-A107-451C-8500-5C8C2634DC01}" type="presOf" srcId="{23D2C5B0-E190-4393-B498-F178E07DDB5D}" destId="{915B5A47-243D-4DA2-945F-C72F41AFF924}" srcOrd="0" destOrd="0" presId="urn:microsoft.com/office/officeart/2005/8/layout/radial1"/>
    <dgm:cxn modelId="{490C7E42-1D5A-4508-9F60-A4FCAAE61F22}" type="presOf" srcId="{2CD2118B-CCD0-4F1D-93BC-BC2952956384}" destId="{9E4E71D0-49EB-4A7E-B951-4DD7BA993C64}" srcOrd="0" destOrd="0" presId="urn:microsoft.com/office/officeart/2005/8/layout/radial1"/>
    <dgm:cxn modelId="{4AAA6EE5-27E1-48BE-9EB2-F8EF4BBB2123}" srcId="{B56C0433-CE87-42CB-B9B6-80F272B6BA3D}" destId="{054FBE12-9FC5-40B5-BEEF-D9251D76BDAE}" srcOrd="4" destOrd="0" parTransId="{A638E29C-1BAC-4BBA-829B-67A9D6D0C354}" sibTransId="{63E342C2-9CB3-4E23-A924-16854DC09D48}"/>
    <dgm:cxn modelId="{6D3221EC-1B34-40DA-BEF9-26935F571D88}" type="presOf" srcId="{4D1F6FFE-2563-4B5C-BBDA-57C399518791}" destId="{229C3C01-6E74-42E6-9AC0-73F4C8342F34}" srcOrd="1" destOrd="0" presId="urn:microsoft.com/office/officeart/2005/8/layout/radial1"/>
    <dgm:cxn modelId="{0176A348-017D-45A7-820C-1A1E1CFEDE64}" type="presOf" srcId="{B56C0433-CE87-42CB-B9B6-80F272B6BA3D}" destId="{1552D894-F25F-428C-86B8-DAF0366DC570}" srcOrd="0" destOrd="0" presId="urn:microsoft.com/office/officeart/2005/8/layout/radial1"/>
    <dgm:cxn modelId="{FDB4FA6F-619F-4EFA-BF5D-E622C81D8F44}" type="presOf" srcId="{0C63BB65-6B5D-4E6E-9FC4-82CAD9D6EC9D}" destId="{DC262CC5-1D22-45A6-82B4-CB75A79F6AAD}" srcOrd="0" destOrd="0" presId="urn:microsoft.com/office/officeart/2005/8/layout/radial1"/>
    <dgm:cxn modelId="{2E94B52E-44A1-4949-80FF-EF711E4EE283}" srcId="{6DE3F0CA-5A28-4E13-A181-016F604F80CC}" destId="{B56C0433-CE87-42CB-B9B6-80F272B6BA3D}" srcOrd="0" destOrd="0" parTransId="{DC76F97B-6425-4258-BF32-EC3AE681EBEB}" sibTransId="{C01F6E1A-059B-450B-9E52-2FDDF4862ED3}"/>
    <dgm:cxn modelId="{B14F62F7-74C8-4E41-BC30-B6A90FAE8ACF}" type="presOf" srcId="{23D2C5B0-E190-4393-B498-F178E07DDB5D}" destId="{41E85017-5CF5-4330-BCF7-9DCB4BE9E145}" srcOrd="1" destOrd="0" presId="urn:microsoft.com/office/officeart/2005/8/layout/radial1"/>
    <dgm:cxn modelId="{8DF7821D-AE37-431E-9942-F42D3BE65E3D}" type="presOf" srcId="{01607DD0-6F6C-4508-A4AF-1B6966050155}" destId="{B010944B-D99E-42BC-8311-384B1ED79B0C}" srcOrd="0" destOrd="0" presId="urn:microsoft.com/office/officeart/2005/8/layout/radial1"/>
    <dgm:cxn modelId="{8E245A6D-3781-46B5-B2C8-57D8564F5127}" type="presOf" srcId="{C3C62990-0078-4EC4-B085-05DEC8E99D76}" destId="{F51DC363-5117-4752-B892-E107319E8B1D}" srcOrd="1" destOrd="0" presId="urn:microsoft.com/office/officeart/2005/8/layout/radial1"/>
    <dgm:cxn modelId="{E5A9DFF3-61BC-421B-83C7-AAC2B14479C7}" type="presOf" srcId="{6DE3F0CA-5A28-4E13-A181-016F604F80CC}" destId="{5072DAD6-24C2-4334-8CF2-F9B9E22DD502}" srcOrd="0" destOrd="0" presId="urn:microsoft.com/office/officeart/2005/8/layout/radial1"/>
    <dgm:cxn modelId="{A965FE8E-47FD-4A82-B755-ABAFDF8529E8}" type="presOf" srcId="{BFD09D41-07B5-4988-BFD1-0D72585C8100}" destId="{12F06CC9-4DC9-4039-A1C6-3E1521BDD8CF}" srcOrd="1" destOrd="0" presId="urn:microsoft.com/office/officeart/2005/8/layout/radial1"/>
    <dgm:cxn modelId="{671C02B7-AA1E-4AB3-B44A-6F2ADE066396}" type="presOf" srcId="{4D1F6FFE-2563-4B5C-BBDA-57C399518791}" destId="{EFCDA87D-B091-44A8-9AE6-430AFFC870C5}" srcOrd="0" destOrd="0" presId="urn:microsoft.com/office/officeart/2005/8/layout/radial1"/>
    <dgm:cxn modelId="{A70FD7E3-2253-4847-B2A1-E22A1B812EDB}" type="presOf" srcId="{054FBE12-9FC5-40B5-BEEF-D9251D76BDAE}" destId="{466DB4AB-53C4-47EE-A8D5-BD980F5318A4}" srcOrd="0" destOrd="0" presId="urn:microsoft.com/office/officeart/2005/8/layout/radial1"/>
    <dgm:cxn modelId="{2C5FDF2F-5384-4618-9038-6557290F94D3}" srcId="{B56C0433-CE87-42CB-B9B6-80F272B6BA3D}" destId="{2CD2118B-CCD0-4F1D-93BC-BC2952956384}" srcOrd="2" destOrd="0" parTransId="{BFD09D41-07B5-4988-BFD1-0D72585C8100}" sibTransId="{42AFD159-227F-4848-B7DC-6C03FB4E3F3D}"/>
    <dgm:cxn modelId="{340E999D-57B3-4A19-A9E1-152E27C8A8DB}" type="presOf" srcId="{80514816-D3B7-4673-A0FB-880575092ACA}" destId="{FB751BA1-4552-4200-BB29-CC256FE90C18}" srcOrd="0" destOrd="0" presId="urn:microsoft.com/office/officeart/2005/8/layout/radial1"/>
    <dgm:cxn modelId="{0604C412-9D8F-4120-9E8E-A722E34CFBB6}" srcId="{B56C0433-CE87-42CB-B9B6-80F272B6BA3D}" destId="{A8C95F15-50F6-496A-800F-3EC709D0AB84}" srcOrd="1" destOrd="0" parTransId="{6E877CCB-EFCC-4E52-9EB2-253EC59CD943}" sibTransId="{B59168D3-F3B1-481E-BE70-C5F34145D746}"/>
    <dgm:cxn modelId="{71777588-E972-47A3-819B-396ECD76D628}" type="presOf" srcId="{A638E29C-1BAC-4BBA-829B-67A9D6D0C354}" destId="{D0E6650A-B9AC-41D5-8AAC-82B64D75889C}" srcOrd="1" destOrd="0" presId="urn:microsoft.com/office/officeart/2005/8/layout/radial1"/>
    <dgm:cxn modelId="{6FB4DF0C-5D93-4DDD-B0DF-299C1DBB5004}" srcId="{B56C0433-CE87-42CB-B9B6-80F272B6BA3D}" destId="{0C63BB65-6B5D-4E6E-9FC4-82CAD9D6EC9D}" srcOrd="5" destOrd="0" parTransId="{23D2C5B0-E190-4393-B498-F178E07DDB5D}" sibTransId="{5A66B5F0-CC28-49B9-A515-228F1C3BD4CA}"/>
    <dgm:cxn modelId="{57DB1077-CA6A-4781-9A99-EEC3F172958A}" type="presOf" srcId="{A638E29C-1BAC-4BBA-829B-67A9D6D0C354}" destId="{6E811F55-F00A-457E-8C9C-9E35DDB1A2A0}" srcOrd="0" destOrd="0" presId="urn:microsoft.com/office/officeart/2005/8/layout/radial1"/>
    <dgm:cxn modelId="{6282ADBE-8C88-4F97-9562-98E2AABCD557}" type="presOf" srcId="{C3C62990-0078-4EC4-B085-05DEC8E99D76}" destId="{4947AD7A-CD0F-4415-BD75-B8E34F5ECE1C}" srcOrd="0" destOrd="0" presId="urn:microsoft.com/office/officeart/2005/8/layout/radial1"/>
    <dgm:cxn modelId="{0A96F95C-501C-4FCA-A59B-95F08C785C87}" type="presOf" srcId="{6E877CCB-EFCC-4E52-9EB2-253EC59CD943}" destId="{D258BC43-6F24-430A-8DD6-FC9A6E6603F8}" srcOrd="1" destOrd="0" presId="urn:microsoft.com/office/officeart/2005/8/layout/radial1"/>
    <dgm:cxn modelId="{EBE4756C-00D8-4B5E-9181-AEDB08AE63E3}" type="presOf" srcId="{BFD09D41-07B5-4988-BFD1-0D72585C8100}" destId="{7059AA45-2AD6-4F95-86C6-51908CC9F1F8}" srcOrd="0" destOrd="0" presId="urn:microsoft.com/office/officeart/2005/8/layout/radial1"/>
    <dgm:cxn modelId="{15334BBD-B201-46DA-AF1F-AED638AEC662}" srcId="{B56C0433-CE87-42CB-B9B6-80F272B6BA3D}" destId="{80514816-D3B7-4673-A0FB-880575092ACA}" srcOrd="0" destOrd="0" parTransId="{C3C62990-0078-4EC4-B085-05DEC8E99D76}" sibTransId="{9815FDEE-252B-471B-83F1-D01EE293E12D}"/>
    <dgm:cxn modelId="{87D62B7A-579D-4A66-8345-10CC050D38CD}" type="presOf" srcId="{A8C95F15-50F6-496A-800F-3EC709D0AB84}" destId="{5D86EBAC-C621-45C4-A042-443CAF762A2B}" srcOrd="0" destOrd="0" presId="urn:microsoft.com/office/officeart/2005/8/layout/radial1"/>
    <dgm:cxn modelId="{386552C8-D3E1-4049-A49E-BEDE95222E45}" type="presOf" srcId="{6E877CCB-EFCC-4E52-9EB2-253EC59CD943}" destId="{6FDD2F40-5918-4E6E-803E-C43906CE3AF8}" srcOrd="0" destOrd="0" presId="urn:microsoft.com/office/officeart/2005/8/layout/radial1"/>
    <dgm:cxn modelId="{2915238D-49BF-4B95-8E36-BF597EC6156E}" srcId="{6DE3F0CA-5A28-4E13-A181-016F604F80CC}" destId="{C2DD09A0-2541-4882-AB95-E99970ADBB89}" srcOrd="1" destOrd="0" parTransId="{049C2671-76F0-43A7-853B-50834A8158EA}" sibTransId="{8BCB5118-DC95-4DDD-8A4C-9DCED6793214}"/>
    <dgm:cxn modelId="{FCF21DDB-D4A1-4A9D-87F7-4613716BEF6B}" srcId="{B56C0433-CE87-42CB-B9B6-80F272B6BA3D}" destId="{01607DD0-6F6C-4508-A4AF-1B6966050155}" srcOrd="3" destOrd="0" parTransId="{4D1F6FFE-2563-4B5C-BBDA-57C399518791}" sibTransId="{2FCD4109-41BE-4970-A9BA-99E52D65FFD8}"/>
    <dgm:cxn modelId="{21EFAE3A-FB01-443E-8740-7756FDCEBFAA}" type="presParOf" srcId="{5072DAD6-24C2-4334-8CF2-F9B9E22DD502}" destId="{1552D894-F25F-428C-86B8-DAF0366DC570}" srcOrd="0" destOrd="0" presId="urn:microsoft.com/office/officeart/2005/8/layout/radial1"/>
    <dgm:cxn modelId="{9CF1D93E-47C8-4C0D-A3A0-79CAB00CC299}" type="presParOf" srcId="{5072DAD6-24C2-4334-8CF2-F9B9E22DD502}" destId="{4947AD7A-CD0F-4415-BD75-B8E34F5ECE1C}" srcOrd="1" destOrd="0" presId="urn:microsoft.com/office/officeart/2005/8/layout/radial1"/>
    <dgm:cxn modelId="{8781CF26-9088-450B-9D33-1D127C151F2F}" type="presParOf" srcId="{4947AD7A-CD0F-4415-BD75-B8E34F5ECE1C}" destId="{F51DC363-5117-4752-B892-E107319E8B1D}" srcOrd="0" destOrd="0" presId="urn:microsoft.com/office/officeart/2005/8/layout/radial1"/>
    <dgm:cxn modelId="{22D0EC8D-96F9-4A69-BD55-36ABBE14B079}" type="presParOf" srcId="{5072DAD6-24C2-4334-8CF2-F9B9E22DD502}" destId="{FB751BA1-4552-4200-BB29-CC256FE90C18}" srcOrd="2" destOrd="0" presId="urn:microsoft.com/office/officeart/2005/8/layout/radial1"/>
    <dgm:cxn modelId="{B602EE84-C66F-4AB4-B4EB-E797EE854DE7}" type="presParOf" srcId="{5072DAD6-24C2-4334-8CF2-F9B9E22DD502}" destId="{6FDD2F40-5918-4E6E-803E-C43906CE3AF8}" srcOrd="3" destOrd="0" presId="urn:microsoft.com/office/officeart/2005/8/layout/radial1"/>
    <dgm:cxn modelId="{4802A1AD-0AC2-4404-8497-99EE594E58EB}" type="presParOf" srcId="{6FDD2F40-5918-4E6E-803E-C43906CE3AF8}" destId="{D258BC43-6F24-430A-8DD6-FC9A6E6603F8}" srcOrd="0" destOrd="0" presId="urn:microsoft.com/office/officeart/2005/8/layout/radial1"/>
    <dgm:cxn modelId="{6FF80637-05E5-4DDD-A414-AC9C4B25890A}" type="presParOf" srcId="{5072DAD6-24C2-4334-8CF2-F9B9E22DD502}" destId="{5D86EBAC-C621-45C4-A042-443CAF762A2B}" srcOrd="4" destOrd="0" presId="urn:microsoft.com/office/officeart/2005/8/layout/radial1"/>
    <dgm:cxn modelId="{57C5D741-2CC9-4866-8C25-50BA81CA2D8C}" type="presParOf" srcId="{5072DAD6-24C2-4334-8CF2-F9B9E22DD502}" destId="{7059AA45-2AD6-4F95-86C6-51908CC9F1F8}" srcOrd="5" destOrd="0" presId="urn:microsoft.com/office/officeart/2005/8/layout/radial1"/>
    <dgm:cxn modelId="{ABB18CB3-8192-4FFF-9368-F9618D291B54}" type="presParOf" srcId="{7059AA45-2AD6-4F95-86C6-51908CC9F1F8}" destId="{12F06CC9-4DC9-4039-A1C6-3E1521BDD8CF}" srcOrd="0" destOrd="0" presId="urn:microsoft.com/office/officeart/2005/8/layout/radial1"/>
    <dgm:cxn modelId="{FB4ADDD8-0251-44FE-AF40-B2FE17362BDF}" type="presParOf" srcId="{5072DAD6-24C2-4334-8CF2-F9B9E22DD502}" destId="{9E4E71D0-49EB-4A7E-B951-4DD7BA993C64}" srcOrd="6" destOrd="0" presId="urn:microsoft.com/office/officeart/2005/8/layout/radial1"/>
    <dgm:cxn modelId="{A6595E3C-0FD3-4A00-9273-A1D4837DD5E2}" type="presParOf" srcId="{5072DAD6-24C2-4334-8CF2-F9B9E22DD502}" destId="{EFCDA87D-B091-44A8-9AE6-430AFFC870C5}" srcOrd="7" destOrd="0" presId="urn:microsoft.com/office/officeart/2005/8/layout/radial1"/>
    <dgm:cxn modelId="{DBB51DEF-9512-4F67-AEC6-7795A526E545}" type="presParOf" srcId="{EFCDA87D-B091-44A8-9AE6-430AFFC870C5}" destId="{229C3C01-6E74-42E6-9AC0-73F4C8342F34}" srcOrd="0" destOrd="0" presId="urn:microsoft.com/office/officeart/2005/8/layout/radial1"/>
    <dgm:cxn modelId="{D4C63861-E0E5-4A2E-9873-5105950C450F}" type="presParOf" srcId="{5072DAD6-24C2-4334-8CF2-F9B9E22DD502}" destId="{B010944B-D99E-42BC-8311-384B1ED79B0C}" srcOrd="8" destOrd="0" presId="urn:microsoft.com/office/officeart/2005/8/layout/radial1"/>
    <dgm:cxn modelId="{95FF1089-D6E9-452E-8B60-FC9A28FF7A57}" type="presParOf" srcId="{5072DAD6-24C2-4334-8CF2-F9B9E22DD502}" destId="{6E811F55-F00A-457E-8C9C-9E35DDB1A2A0}" srcOrd="9" destOrd="0" presId="urn:microsoft.com/office/officeart/2005/8/layout/radial1"/>
    <dgm:cxn modelId="{7E408321-031A-4076-90F1-FD7C552557B8}" type="presParOf" srcId="{6E811F55-F00A-457E-8C9C-9E35DDB1A2A0}" destId="{D0E6650A-B9AC-41D5-8AAC-82B64D75889C}" srcOrd="0" destOrd="0" presId="urn:microsoft.com/office/officeart/2005/8/layout/radial1"/>
    <dgm:cxn modelId="{EBF15CAA-95B8-493E-A813-A7D42CB50815}" type="presParOf" srcId="{5072DAD6-24C2-4334-8CF2-F9B9E22DD502}" destId="{466DB4AB-53C4-47EE-A8D5-BD980F5318A4}" srcOrd="10" destOrd="0" presId="urn:microsoft.com/office/officeart/2005/8/layout/radial1"/>
    <dgm:cxn modelId="{BB479CE2-328F-40C5-B51E-059FBE744DBA}" type="presParOf" srcId="{5072DAD6-24C2-4334-8CF2-F9B9E22DD502}" destId="{915B5A47-243D-4DA2-945F-C72F41AFF924}" srcOrd="11" destOrd="0" presId="urn:microsoft.com/office/officeart/2005/8/layout/radial1"/>
    <dgm:cxn modelId="{171DF784-176F-4B35-8F94-10D97EBD68F0}" type="presParOf" srcId="{915B5A47-243D-4DA2-945F-C72F41AFF924}" destId="{41E85017-5CF5-4330-BCF7-9DCB4BE9E145}" srcOrd="0" destOrd="0" presId="urn:microsoft.com/office/officeart/2005/8/layout/radial1"/>
    <dgm:cxn modelId="{05584ABA-12B5-411B-972A-0C829A179B94}" type="presParOf" srcId="{5072DAD6-24C2-4334-8CF2-F9B9E22DD502}" destId="{DC262CC5-1D22-45A6-82B4-CB75A79F6AA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79307E-491D-4095-A37E-013C98CE4A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C2155-EAB5-4670-AB7B-588BED5C98D8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INCLIUSION CRITERIA</a:t>
          </a:r>
          <a:endParaRPr lang="en-US" b="1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gm:t>
    </dgm:pt>
    <dgm:pt modelId="{83DF1B50-BE6C-45BF-A9C6-2DFAAFDCD8B7}" type="parTrans" cxnId="{EF667201-D17B-486A-960E-A71502F37C79}">
      <dgm:prSet/>
      <dgm:spPr/>
      <dgm:t>
        <a:bodyPr/>
        <a:lstStyle/>
        <a:p>
          <a:endParaRPr lang="en-US"/>
        </a:p>
      </dgm:t>
    </dgm:pt>
    <dgm:pt modelId="{F9F78197-1227-40C7-A719-B696E88919B8}" type="sibTrans" cxnId="{EF667201-D17B-486A-960E-A71502F37C79}">
      <dgm:prSet/>
      <dgm:spPr/>
      <dgm:t>
        <a:bodyPr/>
        <a:lstStyle/>
        <a:p>
          <a:endParaRPr lang="en-US"/>
        </a:p>
      </dgm:t>
    </dgm:pt>
    <dgm:pt modelId="{AD293777-DD5C-4FE1-88C1-71532CA31989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EXCLUSION CRITERIA</a:t>
          </a:r>
          <a:endParaRPr lang="en-US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4267CBF-DD28-4D07-8209-F7E13B9E5AF8}" type="parTrans" cxnId="{37F2E137-961C-42C3-AB48-AD33E02920C6}">
      <dgm:prSet/>
      <dgm:spPr/>
      <dgm:t>
        <a:bodyPr/>
        <a:lstStyle/>
        <a:p>
          <a:endParaRPr lang="en-US"/>
        </a:p>
      </dgm:t>
    </dgm:pt>
    <dgm:pt modelId="{62046267-907E-48F0-BB85-2069A902771D}" type="sibTrans" cxnId="{37F2E137-961C-42C3-AB48-AD33E02920C6}">
      <dgm:prSet/>
      <dgm:spPr/>
      <dgm:t>
        <a:bodyPr/>
        <a:lstStyle/>
        <a:p>
          <a:endParaRPr lang="en-US"/>
        </a:p>
      </dgm:t>
    </dgm:pt>
    <dgm:pt modelId="{86B876D4-4718-4511-B93E-56040D9A8823}">
      <dgm:prSet custT="1"/>
      <dgm:spPr/>
      <dgm:t>
        <a:bodyPr/>
        <a:lstStyle/>
        <a:p>
          <a:pPr rtl="1"/>
          <a:r>
            <a:rPr lang="en-US" sz="1400" b="1" dirty="0" smtClean="0"/>
            <a:t>disturbed individual and the inability to continue testing. </a:t>
          </a:r>
          <a:endParaRPr lang="en-US" sz="1400" b="1" dirty="0">
            <a:solidFill>
              <a:srgbClr val="660066"/>
            </a:solidFill>
            <a:cs typeface="B Nazanin" panose="00000400000000000000" pitchFamily="2" charset="-78"/>
          </a:endParaRPr>
        </a:p>
      </dgm:t>
    </dgm:pt>
    <dgm:pt modelId="{D9207A65-4712-4F84-AD29-745BF23A953A}" type="parTrans" cxnId="{8E44A3A8-5634-4764-B664-FD1F68830CB0}">
      <dgm:prSet/>
      <dgm:spPr/>
      <dgm:t>
        <a:bodyPr/>
        <a:lstStyle/>
        <a:p>
          <a:endParaRPr lang="en-US"/>
        </a:p>
      </dgm:t>
    </dgm:pt>
    <dgm:pt modelId="{C203B6C6-26A8-4DEF-AFA7-60CFF0524CE4}" type="sibTrans" cxnId="{8E44A3A8-5634-4764-B664-FD1F68830CB0}">
      <dgm:prSet/>
      <dgm:spPr/>
      <dgm:t>
        <a:bodyPr/>
        <a:lstStyle/>
        <a:p>
          <a:endParaRPr lang="en-US"/>
        </a:p>
      </dgm:t>
    </dgm:pt>
    <dgm:pt modelId="{34122354-F81D-4779-BC8A-5E0D9EC55E7B}">
      <dgm:prSet custT="1"/>
      <dgm:spPr/>
      <dgm:t>
        <a:bodyPr/>
        <a:lstStyle/>
        <a:p>
          <a:pPr rtl="1"/>
          <a:r>
            <a:rPr lang="en-US" sz="1400" b="1" dirty="0" smtClean="0"/>
            <a:t>taking stimulants like coffee and alcohol drinks</a:t>
          </a:r>
          <a:endParaRPr lang="fa-IR" sz="1400" b="1" dirty="0" smtClean="0">
            <a:solidFill>
              <a:srgbClr val="660066"/>
            </a:solidFill>
            <a:cs typeface="B Nazanin" panose="00000400000000000000" pitchFamily="2" charset="-78"/>
          </a:endParaRPr>
        </a:p>
      </dgm:t>
    </dgm:pt>
    <dgm:pt modelId="{806841EB-B9DD-4D60-A903-F0F737C6F0B4}" type="parTrans" cxnId="{590731DA-CFB9-4C5C-8453-D743BFE86A93}">
      <dgm:prSet/>
      <dgm:spPr/>
      <dgm:t>
        <a:bodyPr/>
        <a:lstStyle/>
        <a:p>
          <a:endParaRPr lang="en-US"/>
        </a:p>
      </dgm:t>
    </dgm:pt>
    <dgm:pt modelId="{AD7F9885-2AF5-4E44-BFE0-8BC70A24712D}" type="sibTrans" cxnId="{590731DA-CFB9-4C5C-8453-D743BFE86A93}">
      <dgm:prSet/>
      <dgm:spPr/>
      <dgm:t>
        <a:bodyPr/>
        <a:lstStyle/>
        <a:p>
          <a:endParaRPr lang="en-US"/>
        </a:p>
      </dgm:t>
    </dgm:pt>
    <dgm:pt modelId="{83B84D3B-575A-46CB-87E4-1800107F0E53}">
      <dgm:prSet custT="1"/>
      <dgm:spPr/>
      <dgm:t>
        <a:bodyPr/>
        <a:lstStyle/>
        <a:p>
          <a:pPr rtl="1"/>
          <a:r>
            <a:rPr lang="en-US" sz="1400" b="1" dirty="0" smtClean="0"/>
            <a:t>Taking any medication affecting the motor function and cognition</a:t>
          </a:r>
          <a:endParaRPr lang="fa-IR" sz="1400" b="1" dirty="0" smtClean="0">
            <a:solidFill>
              <a:srgbClr val="660066"/>
            </a:solidFill>
            <a:cs typeface="B Nazanin" panose="00000400000000000000" pitchFamily="2" charset="-78"/>
          </a:endParaRPr>
        </a:p>
      </dgm:t>
    </dgm:pt>
    <dgm:pt modelId="{C5AEE8D1-9453-42CD-8C9E-14F07B6A0638}" type="parTrans" cxnId="{1C0080E0-84C5-4FD7-A49E-B56770B063B4}">
      <dgm:prSet/>
      <dgm:spPr/>
      <dgm:t>
        <a:bodyPr/>
        <a:lstStyle/>
        <a:p>
          <a:endParaRPr lang="en-US"/>
        </a:p>
      </dgm:t>
    </dgm:pt>
    <dgm:pt modelId="{C4B76744-3BBD-4528-B29B-9B6DE69B3BB2}" type="sibTrans" cxnId="{1C0080E0-84C5-4FD7-A49E-B56770B063B4}">
      <dgm:prSet/>
      <dgm:spPr/>
      <dgm:t>
        <a:bodyPr/>
        <a:lstStyle/>
        <a:p>
          <a:endParaRPr lang="en-US"/>
        </a:p>
      </dgm:t>
    </dgm:pt>
    <dgm:pt modelId="{AEF1DC66-7A5B-4794-A1A3-4A557242E420}">
      <dgm:prSet custT="1"/>
      <dgm:spPr/>
      <dgm:t>
        <a:bodyPr/>
        <a:lstStyle/>
        <a:p>
          <a:r>
            <a:rPr lang="en-US" sz="1400" b="1" dirty="0" smtClean="0"/>
            <a:t>not have vision or hearing problems and eyeglasses, contact lenses and hearing aids do not use.</a:t>
          </a:r>
          <a:endParaRPr lang="en-US" sz="1400" b="1" dirty="0"/>
        </a:p>
      </dgm:t>
    </dgm:pt>
    <dgm:pt modelId="{5FA8F040-7212-4CEE-8440-259C2139B5C4}" type="parTrans" cxnId="{7E7E542F-E210-4EE5-9A30-8B2C0595200A}">
      <dgm:prSet/>
      <dgm:spPr/>
      <dgm:t>
        <a:bodyPr/>
        <a:lstStyle/>
        <a:p>
          <a:endParaRPr lang="en-US"/>
        </a:p>
      </dgm:t>
    </dgm:pt>
    <dgm:pt modelId="{17426BD9-59D5-4663-B403-6E281ACC63EE}" type="sibTrans" cxnId="{7E7E542F-E210-4EE5-9A30-8B2C0595200A}">
      <dgm:prSet/>
      <dgm:spPr/>
      <dgm:t>
        <a:bodyPr/>
        <a:lstStyle/>
        <a:p>
          <a:endParaRPr lang="en-US"/>
        </a:p>
      </dgm:t>
    </dgm:pt>
    <dgm:pt modelId="{0D014BA5-BBEA-4B72-A849-E313BC86677E}">
      <dgm:prSet custT="1"/>
      <dgm:spPr/>
      <dgm:t>
        <a:bodyPr/>
        <a:lstStyle/>
        <a:p>
          <a:r>
            <a:rPr lang="en-US" sz="1400" b="1" dirty="0" smtClean="0"/>
            <a:t>No history of acute or chronic diseases such as neurological, cardiovascular or metabolic</a:t>
          </a:r>
          <a:endParaRPr lang="en-US" sz="1400" b="1" dirty="0"/>
        </a:p>
      </dgm:t>
    </dgm:pt>
    <dgm:pt modelId="{44868A3B-35CC-40CD-B5D0-3613679070EE}" type="parTrans" cxnId="{282EB862-BE22-47C7-90A6-DA8AF3E5B856}">
      <dgm:prSet/>
      <dgm:spPr/>
      <dgm:t>
        <a:bodyPr/>
        <a:lstStyle/>
        <a:p>
          <a:endParaRPr lang="en-US"/>
        </a:p>
      </dgm:t>
    </dgm:pt>
    <dgm:pt modelId="{F04352E9-183D-4C30-A636-D6477723BD50}" type="sibTrans" cxnId="{282EB862-BE22-47C7-90A6-DA8AF3E5B856}">
      <dgm:prSet/>
      <dgm:spPr/>
      <dgm:t>
        <a:bodyPr/>
        <a:lstStyle/>
        <a:p>
          <a:endParaRPr lang="en-US"/>
        </a:p>
      </dgm:t>
    </dgm:pt>
    <dgm:pt modelId="{BBD8DC4D-9492-44A1-900E-AA6DFAB2B915}">
      <dgm:prSet custT="1"/>
      <dgm:spPr/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  <a:cs typeface="B Nazanin" panose="00000400000000000000" pitchFamily="2" charset="-78"/>
            </a:rPr>
            <a:t>Right handed</a:t>
          </a:r>
          <a:endParaRPr lang="en-US" sz="14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5B36CA-4526-4DF4-8963-27C16BB1AFCA}" type="parTrans" cxnId="{DD6A5059-1948-4C28-9B30-74D545EA7034}">
      <dgm:prSet/>
      <dgm:spPr/>
      <dgm:t>
        <a:bodyPr/>
        <a:lstStyle/>
        <a:p>
          <a:endParaRPr lang="en-US"/>
        </a:p>
      </dgm:t>
    </dgm:pt>
    <dgm:pt modelId="{49D3F0B5-3604-40BC-BAE8-6916B74F9854}" type="sibTrans" cxnId="{DD6A5059-1948-4C28-9B30-74D545EA7034}">
      <dgm:prSet/>
      <dgm:spPr/>
      <dgm:t>
        <a:bodyPr/>
        <a:lstStyle/>
        <a:p>
          <a:endParaRPr lang="en-US"/>
        </a:p>
      </dgm:t>
    </dgm:pt>
    <dgm:pt modelId="{51659A64-28EC-4F46-8BF2-B846338D743D}">
      <dgm:prSet custT="1"/>
      <dgm:spPr/>
      <dgm:t>
        <a:bodyPr/>
        <a:lstStyle/>
        <a:p>
          <a:pPr rtl="1"/>
          <a:r>
            <a:rPr lang="en-US" sz="1400" b="1" dirty="0" smtClean="0"/>
            <a:t>practicing at least 3 times a week, and at least 2 hours each time</a:t>
          </a:r>
          <a:endParaRPr lang="en-US" sz="1400" b="1" dirty="0">
            <a:solidFill>
              <a:srgbClr val="660066"/>
            </a:solidFill>
            <a:cs typeface="B Nazanin" panose="00000400000000000000" pitchFamily="2" charset="-78"/>
          </a:endParaRPr>
        </a:p>
      </dgm:t>
    </dgm:pt>
    <dgm:pt modelId="{F17975E4-1822-408E-AEF9-28E747A07F62}" type="parTrans" cxnId="{89BE1433-D27E-4BCC-88E3-392989CFD785}">
      <dgm:prSet/>
      <dgm:spPr/>
      <dgm:t>
        <a:bodyPr/>
        <a:lstStyle/>
        <a:p>
          <a:endParaRPr lang="en-US"/>
        </a:p>
      </dgm:t>
    </dgm:pt>
    <dgm:pt modelId="{6C962FA9-1C99-4784-B4D5-AE84289D29D6}" type="sibTrans" cxnId="{89BE1433-D27E-4BCC-88E3-392989CFD785}">
      <dgm:prSet/>
      <dgm:spPr/>
      <dgm:t>
        <a:bodyPr/>
        <a:lstStyle/>
        <a:p>
          <a:endParaRPr lang="en-US"/>
        </a:p>
      </dgm:t>
    </dgm:pt>
    <dgm:pt modelId="{616DBF20-921F-4F02-8222-C8B84978570C}" type="pres">
      <dgm:prSet presAssocID="{1379307E-491D-4095-A37E-013C98CE4A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11818B-749A-4CC0-B5F3-F75681FB66B7}" type="pres">
      <dgm:prSet presAssocID="{E8BC2155-EAB5-4670-AB7B-588BED5C98D8}" presName="root" presStyleCnt="0"/>
      <dgm:spPr/>
    </dgm:pt>
    <dgm:pt modelId="{2FA6E696-2343-4440-A7DE-6127ED8F092E}" type="pres">
      <dgm:prSet presAssocID="{E8BC2155-EAB5-4670-AB7B-588BED5C98D8}" presName="rootComposite" presStyleCnt="0"/>
      <dgm:spPr/>
    </dgm:pt>
    <dgm:pt modelId="{007AA3CE-A209-4F9D-ACAD-9F507131BFB0}" type="pres">
      <dgm:prSet presAssocID="{E8BC2155-EAB5-4670-AB7B-588BED5C98D8}" presName="rootText" presStyleLbl="node1" presStyleIdx="0" presStyleCnt="2" custScaleX="182641"/>
      <dgm:spPr/>
      <dgm:t>
        <a:bodyPr/>
        <a:lstStyle/>
        <a:p>
          <a:endParaRPr lang="en-US"/>
        </a:p>
      </dgm:t>
    </dgm:pt>
    <dgm:pt modelId="{9B752FCB-C926-442D-BA00-4DD30AD80496}" type="pres">
      <dgm:prSet presAssocID="{E8BC2155-EAB5-4670-AB7B-588BED5C98D8}" presName="rootConnector" presStyleLbl="node1" presStyleIdx="0" presStyleCnt="2"/>
      <dgm:spPr/>
      <dgm:t>
        <a:bodyPr/>
        <a:lstStyle/>
        <a:p>
          <a:endParaRPr lang="en-US"/>
        </a:p>
      </dgm:t>
    </dgm:pt>
    <dgm:pt modelId="{4C6E81D5-4AC4-42D2-A91F-A324E48BB40F}" type="pres">
      <dgm:prSet presAssocID="{E8BC2155-EAB5-4670-AB7B-588BED5C98D8}" presName="childShape" presStyleCnt="0"/>
      <dgm:spPr/>
    </dgm:pt>
    <dgm:pt modelId="{EE041E4A-35C4-4F43-9B17-246B6A51A7F6}" type="pres">
      <dgm:prSet presAssocID="{44868A3B-35CC-40CD-B5D0-3613679070E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5CB59C05-2F97-4855-A46F-278C2976D965}" type="pres">
      <dgm:prSet presAssocID="{0D014BA5-BBEA-4B72-A849-E313BC86677E}" presName="childText" presStyleLbl="bgAcc1" presStyleIdx="0" presStyleCnt="7" custScaleX="198972" custScaleY="9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7F514-99EE-4832-87E4-C6CEC876575B}" type="pres">
      <dgm:prSet presAssocID="{5FA8F040-7212-4CEE-8440-259C2139B5C4}" presName="Name13" presStyleLbl="parChTrans1D2" presStyleIdx="1" presStyleCnt="7"/>
      <dgm:spPr/>
      <dgm:t>
        <a:bodyPr/>
        <a:lstStyle/>
        <a:p>
          <a:endParaRPr lang="en-US"/>
        </a:p>
      </dgm:t>
    </dgm:pt>
    <dgm:pt modelId="{8358949D-46C9-4643-A0F1-0C0BBFE89E40}" type="pres">
      <dgm:prSet presAssocID="{AEF1DC66-7A5B-4794-A1A3-4A557242E420}" presName="childText" presStyleLbl="bgAcc1" presStyleIdx="1" presStyleCnt="7" custScaleX="196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7459A-F551-4622-9B2D-E080FAD1CD8C}" type="pres">
      <dgm:prSet presAssocID="{F17975E4-1822-408E-AEF9-28E747A07F62}" presName="Name13" presStyleLbl="parChTrans1D2" presStyleIdx="2" presStyleCnt="7"/>
      <dgm:spPr/>
      <dgm:t>
        <a:bodyPr/>
        <a:lstStyle/>
        <a:p>
          <a:endParaRPr lang="en-US"/>
        </a:p>
      </dgm:t>
    </dgm:pt>
    <dgm:pt modelId="{EFB103FA-F056-40AB-BE26-70BB9AC8EB39}" type="pres">
      <dgm:prSet presAssocID="{51659A64-28EC-4F46-8BF2-B846338D743D}" presName="childText" presStyleLbl="bgAcc1" presStyleIdx="2" presStyleCnt="7" custScaleX="203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E152E-C580-4F13-BA48-A4F91EA83571}" type="pres">
      <dgm:prSet presAssocID="{6A5B36CA-4526-4DF4-8963-27C16BB1AFCA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1CD6C90-9C3D-4EF6-9C2A-75F17E10D272}" type="pres">
      <dgm:prSet presAssocID="{BBD8DC4D-9492-44A1-900E-AA6DFAB2B915}" presName="childText" presStyleLbl="bgAcc1" presStyleIdx="3" presStyleCnt="7" custScaleX="203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08B9-384A-4776-A43E-0DB6B3CB340C}" type="pres">
      <dgm:prSet presAssocID="{AD293777-DD5C-4FE1-88C1-71532CA31989}" presName="root" presStyleCnt="0"/>
      <dgm:spPr/>
    </dgm:pt>
    <dgm:pt modelId="{4A5CE3E9-A355-4EB2-9CB5-43361DEDB832}" type="pres">
      <dgm:prSet presAssocID="{AD293777-DD5C-4FE1-88C1-71532CA31989}" presName="rootComposite" presStyleCnt="0"/>
      <dgm:spPr/>
    </dgm:pt>
    <dgm:pt modelId="{4751F2B9-F135-444C-9875-3885FF40753D}" type="pres">
      <dgm:prSet presAssocID="{AD293777-DD5C-4FE1-88C1-71532CA31989}" presName="rootText" presStyleLbl="node1" presStyleIdx="1" presStyleCnt="2" custScaleX="182651"/>
      <dgm:spPr/>
      <dgm:t>
        <a:bodyPr/>
        <a:lstStyle/>
        <a:p>
          <a:endParaRPr lang="en-US"/>
        </a:p>
      </dgm:t>
    </dgm:pt>
    <dgm:pt modelId="{61F4BF8A-3849-43B1-98CB-A7E8B4D32473}" type="pres">
      <dgm:prSet presAssocID="{AD293777-DD5C-4FE1-88C1-71532CA31989}" presName="rootConnector" presStyleLbl="node1" presStyleIdx="1" presStyleCnt="2"/>
      <dgm:spPr/>
      <dgm:t>
        <a:bodyPr/>
        <a:lstStyle/>
        <a:p>
          <a:endParaRPr lang="en-US"/>
        </a:p>
      </dgm:t>
    </dgm:pt>
    <dgm:pt modelId="{8DD13A37-23CB-4FDF-939F-75AC3EC5873B}" type="pres">
      <dgm:prSet presAssocID="{AD293777-DD5C-4FE1-88C1-71532CA31989}" presName="childShape" presStyleCnt="0"/>
      <dgm:spPr/>
    </dgm:pt>
    <dgm:pt modelId="{E0C84611-5DCE-4545-9BB5-A677A0B38094}" type="pres">
      <dgm:prSet presAssocID="{C5AEE8D1-9453-42CD-8C9E-14F07B6A0638}" presName="Name13" presStyleLbl="parChTrans1D2" presStyleIdx="4" presStyleCnt="7"/>
      <dgm:spPr/>
      <dgm:t>
        <a:bodyPr/>
        <a:lstStyle/>
        <a:p>
          <a:endParaRPr lang="en-US"/>
        </a:p>
      </dgm:t>
    </dgm:pt>
    <dgm:pt modelId="{8CC7168D-BBD3-4236-B6EE-5DEC02FB0927}" type="pres">
      <dgm:prSet presAssocID="{83B84D3B-575A-46CB-87E4-1800107F0E53}" presName="childText" presStyleLbl="bgAcc1" presStyleIdx="4" presStyleCnt="7" custScaleX="196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C2340-158A-487E-8B7F-0AA3E5257A26}" type="pres">
      <dgm:prSet presAssocID="{806841EB-B9DD-4D60-A903-F0F737C6F0B4}" presName="Name13" presStyleLbl="parChTrans1D2" presStyleIdx="5" presStyleCnt="7"/>
      <dgm:spPr/>
      <dgm:t>
        <a:bodyPr/>
        <a:lstStyle/>
        <a:p>
          <a:endParaRPr lang="en-US"/>
        </a:p>
      </dgm:t>
    </dgm:pt>
    <dgm:pt modelId="{128E4DB7-17E2-43AA-93E7-B292C645C462}" type="pres">
      <dgm:prSet presAssocID="{34122354-F81D-4779-BC8A-5E0D9EC55E7B}" presName="childText" presStyleLbl="bgAcc1" presStyleIdx="5" presStyleCnt="7" custScaleX="19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C1AB6-C448-40D8-BCEE-F04FA6EED654}" type="pres">
      <dgm:prSet presAssocID="{D9207A65-4712-4F84-AD29-745BF23A953A}" presName="Name13" presStyleLbl="parChTrans1D2" presStyleIdx="6" presStyleCnt="7"/>
      <dgm:spPr/>
      <dgm:t>
        <a:bodyPr/>
        <a:lstStyle/>
        <a:p>
          <a:endParaRPr lang="en-US"/>
        </a:p>
      </dgm:t>
    </dgm:pt>
    <dgm:pt modelId="{AD770832-4504-4D46-9CBC-811ACE3479BB}" type="pres">
      <dgm:prSet presAssocID="{86B876D4-4718-4511-B93E-56040D9A8823}" presName="childText" presStyleLbl="bgAcc1" presStyleIdx="6" presStyleCnt="7" custScaleX="19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44C88-B986-402F-9EEC-024081804A15}" type="presOf" srcId="{AEF1DC66-7A5B-4794-A1A3-4A557242E420}" destId="{8358949D-46C9-4643-A0F1-0C0BBFE89E40}" srcOrd="0" destOrd="0" presId="urn:microsoft.com/office/officeart/2005/8/layout/hierarchy3"/>
    <dgm:cxn modelId="{3DADBECA-8B7A-4E57-B0DB-D36F2BB6387F}" type="presOf" srcId="{5FA8F040-7212-4CEE-8440-259C2139B5C4}" destId="{A127F514-99EE-4832-87E4-C6CEC876575B}" srcOrd="0" destOrd="0" presId="urn:microsoft.com/office/officeart/2005/8/layout/hierarchy3"/>
    <dgm:cxn modelId="{2DBCCCCE-6E95-4A5B-8E21-1B4C93C27544}" type="presOf" srcId="{BBD8DC4D-9492-44A1-900E-AA6DFAB2B915}" destId="{21CD6C90-9C3D-4EF6-9C2A-75F17E10D272}" srcOrd="0" destOrd="0" presId="urn:microsoft.com/office/officeart/2005/8/layout/hierarchy3"/>
    <dgm:cxn modelId="{37F2E137-961C-42C3-AB48-AD33E02920C6}" srcId="{1379307E-491D-4095-A37E-013C98CE4A6E}" destId="{AD293777-DD5C-4FE1-88C1-71532CA31989}" srcOrd="1" destOrd="0" parTransId="{D4267CBF-DD28-4D07-8209-F7E13B9E5AF8}" sibTransId="{62046267-907E-48F0-BB85-2069A902771D}"/>
    <dgm:cxn modelId="{497C6FE1-905C-4322-B9D4-7ADED3BBC1B7}" type="presOf" srcId="{F17975E4-1822-408E-AEF9-28E747A07F62}" destId="{CA17459A-F551-4622-9B2D-E080FAD1CD8C}" srcOrd="0" destOrd="0" presId="urn:microsoft.com/office/officeart/2005/8/layout/hierarchy3"/>
    <dgm:cxn modelId="{AD651784-2372-4664-AF3E-5DA15EF9AD4F}" type="presOf" srcId="{6A5B36CA-4526-4DF4-8963-27C16BB1AFCA}" destId="{595E152E-C580-4F13-BA48-A4F91EA83571}" srcOrd="0" destOrd="0" presId="urn:microsoft.com/office/officeart/2005/8/layout/hierarchy3"/>
    <dgm:cxn modelId="{282EB862-BE22-47C7-90A6-DA8AF3E5B856}" srcId="{E8BC2155-EAB5-4670-AB7B-588BED5C98D8}" destId="{0D014BA5-BBEA-4B72-A849-E313BC86677E}" srcOrd="0" destOrd="0" parTransId="{44868A3B-35CC-40CD-B5D0-3613679070EE}" sibTransId="{F04352E9-183D-4C30-A636-D6477723BD50}"/>
    <dgm:cxn modelId="{FFC83C61-3369-4E8C-BF90-6AF3132B9497}" type="presOf" srcId="{D9207A65-4712-4F84-AD29-745BF23A953A}" destId="{696C1AB6-C448-40D8-BCEE-F04FA6EED654}" srcOrd="0" destOrd="0" presId="urn:microsoft.com/office/officeart/2005/8/layout/hierarchy3"/>
    <dgm:cxn modelId="{9ADC12B0-DAB3-4C34-82A2-8A798C690172}" type="presOf" srcId="{1379307E-491D-4095-A37E-013C98CE4A6E}" destId="{616DBF20-921F-4F02-8222-C8B84978570C}" srcOrd="0" destOrd="0" presId="urn:microsoft.com/office/officeart/2005/8/layout/hierarchy3"/>
    <dgm:cxn modelId="{C4426756-69EC-4294-AF41-7E82FBFC0BA4}" type="presOf" srcId="{51659A64-28EC-4F46-8BF2-B846338D743D}" destId="{EFB103FA-F056-40AB-BE26-70BB9AC8EB39}" srcOrd="0" destOrd="0" presId="urn:microsoft.com/office/officeart/2005/8/layout/hierarchy3"/>
    <dgm:cxn modelId="{44E78385-2AB1-4B49-A788-7256BBA62677}" type="presOf" srcId="{E8BC2155-EAB5-4670-AB7B-588BED5C98D8}" destId="{9B752FCB-C926-442D-BA00-4DD30AD80496}" srcOrd="1" destOrd="0" presId="urn:microsoft.com/office/officeart/2005/8/layout/hierarchy3"/>
    <dgm:cxn modelId="{166DCC64-7CCB-4A4A-9BD5-45FF956C5391}" type="presOf" srcId="{AD293777-DD5C-4FE1-88C1-71532CA31989}" destId="{4751F2B9-F135-444C-9875-3885FF40753D}" srcOrd="0" destOrd="0" presId="urn:microsoft.com/office/officeart/2005/8/layout/hierarchy3"/>
    <dgm:cxn modelId="{1C0080E0-84C5-4FD7-A49E-B56770B063B4}" srcId="{AD293777-DD5C-4FE1-88C1-71532CA31989}" destId="{83B84D3B-575A-46CB-87E4-1800107F0E53}" srcOrd="0" destOrd="0" parTransId="{C5AEE8D1-9453-42CD-8C9E-14F07B6A0638}" sibTransId="{C4B76744-3BBD-4528-B29B-9B6DE69B3BB2}"/>
    <dgm:cxn modelId="{FF9C29C8-9348-4726-97A4-BE8BD2E0CAE1}" type="presOf" srcId="{44868A3B-35CC-40CD-B5D0-3613679070EE}" destId="{EE041E4A-35C4-4F43-9B17-246B6A51A7F6}" srcOrd="0" destOrd="0" presId="urn:microsoft.com/office/officeart/2005/8/layout/hierarchy3"/>
    <dgm:cxn modelId="{EF667201-D17B-486A-960E-A71502F37C79}" srcId="{1379307E-491D-4095-A37E-013C98CE4A6E}" destId="{E8BC2155-EAB5-4670-AB7B-588BED5C98D8}" srcOrd="0" destOrd="0" parTransId="{83DF1B50-BE6C-45BF-A9C6-2DFAAFDCD8B7}" sibTransId="{F9F78197-1227-40C7-A719-B696E88919B8}"/>
    <dgm:cxn modelId="{D340B617-39F6-4ADC-8959-88E2059F426F}" type="presOf" srcId="{806841EB-B9DD-4D60-A903-F0F737C6F0B4}" destId="{2FDC2340-158A-487E-8B7F-0AA3E5257A26}" srcOrd="0" destOrd="0" presId="urn:microsoft.com/office/officeart/2005/8/layout/hierarchy3"/>
    <dgm:cxn modelId="{4237E9EB-E30A-48E9-BF1F-AC2F94134171}" type="presOf" srcId="{E8BC2155-EAB5-4670-AB7B-588BED5C98D8}" destId="{007AA3CE-A209-4F9D-ACAD-9F507131BFB0}" srcOrd="0" destOrd="0" presId="urn:microsoft.com/office/officeart/2005/8/layout/hierarchy3"/>
    <dgm:cxn modelId="{6F1942D3-1ABE-4B2F-A189-065C2A504CFC}" type="presOf" srcId="{34122354-F81D-4779-BC8A-5E0D9EC55E7B}" destId="{128E4DB7-17E2-43AA-93E7-B292C645C462}" srcOrd="0" destOrd="0" presId="urn:microsoft.com/office/officeart/2005/8/layout/hierarchy3"/>
    <dgm:cxn modelId="{DD6A5059-1948-4C28-9B30-74D545EA7034}" srcId="{E8BC2155-EAB5-4670-AB7B-588BED5C98D8}" destId="{BBD8DC4D-9492-44A1-900E-AA6DFAB2B915}" srcOrd="3" destOrd="0" parTransId="{6A5B36CA-4526-4DF4-8963-27C16BB1AFCA}" sibTransId="{49D3F0B5-3604-40BC-BAE8-6916B74F9854}"/>
    <dgm:cxn modelId="{CFF41456-AEF0-45CA-B5AA-A06F09ABD05B}" type="presOf" srcId="{86B876D4-4718-4511-B93E-56040D9A8823}" destId="{AD770832-4504-4D46-9CBC-811ACE3479BB}" srcOrd="0" destOrd="0" presId="urn:microsoft.com/office/officeart/2005/8/layout/hierarchy3"/>
    <dgm:cxn modelId="{747CDC24-48D9-43DC-9B04-92F77053D8EB}" type="presOf" srcId="{C5AEE8D1-9453-42CD-8C9E-14F07B6A0638}" destId="{E0C84611-5DCE-4545-9BB5-A677A0B38094}" srcOrd="0" destOrd="0" presId="urn:microsoft.com/office/officeart/2005/8/layout/hierarchy3"/>
    <dgm:cxn modelId="{590731DA-CFB9-4C5C-8453-D743BFE86A93}" srcId="{AD293777-DD5C-4FE1-88C1-71532CA31989}" destId="{34122354-F81D-4779-BC8A-5E0D9EC55E7B}" srcOrd="1" destOrd="0" parTransId="{806841EB-B9DD-4D60-A903-F0F737C6F0B4}" sibTransId="{AD7F9885-2AF5-4E44-BFE0-8BC70A24712D}"/>
    <dgm:cxn modelId="{89BE1433-D27E-4BCC-88E3-392989CFD785}" srcId="{E8BC2155-EAB5-4670-AB7B-588BED5C98D8}" destId="{51659A64-28EC-4F46-8BF2-B846338D743D}" srcOrd="2" destOrd="0" parTransId="{F17975E4-1822-408E-AEF9-28E747A07F62}" sibTransId="{6C962FA9-1C99-4784-B4D5-AE84289D29D6}"/>
    <dgm:cxn modelId="{7E7E542F-E210-4EE5-9A30-8B2C0595200A}" srcId="{E8BC2155-EAB5-4670-AB7B-588BED5C98D8}" destId="{AEF1DC66-7A5B-4794-A1A3-4A557242E420}" srcOrd="1" destOrd="0" parTransId="{5FA8F040-7212-4CEE-8440-259C2139B5C4}" sibTransId="{17426BD9-59D5-4663-B403-6E281ACC63EE}"/>
    <dgm:cxn modelId="{48B63F0A-1CD9-4931-AB93-89A70C2A8F5A}" type="presOf" srcId="{83B84D3B-575A-46CB-87E4-1800107F0E53}" destId="{8CC7168D-BBD3-4236-B6EE-5DEC02FB0927}" srcOrd="0" destOrd="0" presId="urn:microsoft.com/office/officeart/2005/8/layout/hierarchy3"/>
    <dgm:cxn modelId="{CF93AAB5-95FC-4D7B-9EB5-C18D519E15C3}" type="presOf" srcId="{AD293777-DD5C-4FE1-88C1-71532CA31989}" destId="{61F4BF8A-3849-43B1-98CB-A7E8B4D32473}" srcOrd="1" destOrd="0" presId="urn:microsoft.com/office/officeart/2005/8/layout/hierarchy3"/>
    <dgm:cxn modelId="{81AEACD8-D4CB-4BC3-9F52-4CFFDD434C1B}" type="presOf" srcId="{0D014BA5-BBEA-4B72-A849-E313BC86677E}" destId="{5CB59C05-2F97-4855-A46F-278C2976D965}" srcOrd="0" destOrd="0" presId="urn:microsoft.com/office/officeart/2005/8/layout/hierarchy3"/>
    <dgm:cxn modelId="{8E44A3A8-5634-4764-B664-FD1F68830CB0}" srcId="{AD293777-DD5C-4FE1-88C1-71532CA31989}" destId="{86B876D4-4718-4511-B93E-56040D9A8823}" srcOrd="2" destOrd="0" parTransId="{D9207A65-4712-4F84-AD29-745BF23A953A}" sibTransId="{C203B6C6-26A8-4DEF-AFA7-60CFF0524CE4}"/>
    <dgm:cxn modelId="{793BBAE5-F72D-4BDF-8670-EC3FB1EE517A}" type="presParOf" srcId="{616DBF20-921F-4F02-8222-C8B84978570C}" destId="{C711818B-749A-4CC0-B5F3-F75681FB66B7}" srcOrd="0" destOrd="0" presId="urn:microsoft.com/office/officeart/2005/8/layout/hierarchy3"/>
    <dgm:cxn modelId="{D656959B-A347-46B6-92B2-5F479D873A55}" type="presParOf" srcId="{C711818B-749A-4CC0-B5F3-F75681FB66B7}" destId="{2FA6E696-2343-4440-A7DE-6127ED8F092E}" srcOrd="0" destOrd="0" presId="urn:microsoft.com/office/officeart/2005/8/layout/hierarchy3"/>
    <dgm:cxn modelId="{F774CE28-A9FF-482A-B777-8E8498DBF8EC}" type="presParOf" srcId="{2FA6E696-2343-4440-A7DE-6127ED8F092E}" destId="{007AA3CE-A209-4F9D-ACAD-9F507131BFB0}" srcOrd="0" destOrd="0" presId="urn:microsoft.com/office/officeart/2005/8/layout/hierarchy3"/>
    <dgm:cxn modelId="{DD4F14DE-43F0-4D05-9F32-E50F6B781D8B}" type="presParOf" srcId="{2FA6E696-2343-4440-A7DE-6127ED8F092E}" destId="{9B752FCB-C926-442D-BA00-4DD30AD80496}" srcOrd="1" destOrd="0" presId="urn:microsoft.com/office/officeart/2005/8/layout/hierarchy3"/>
    <dgm:cxn modelId="{FC121AEE-B339-4D49-9D07-9C1326FC49CD}" type="presParOf" srcId="{C711818B-749A-4CC0-B5F3-F75681FB66B7}" destId="{4C6E81D5-4AC4-42D2-A91F-A324E48BB40F}" srcOrd="1" destOrd="0" presId="urn:microsoft.com/office/officeart/2005/8/layout/hierarchy3"/>
    <dgm:cxn modelId="{F032BBAD-44EF-473D-B45D-E7D91126E7EF}" type="presParOf" srcId="{4C6E81D5-4AC4-42D2-A91F-A324E48BB40F}" destId="{EE041E4A-35C4-4F43-9B17-246B6A51A7F6}" srcOrd="0" destOrd="0" presId="urn:microsoft.com/office/officeart/2005/8/layout/hierarchy3"/>
    <dgm:cxn modelId="{7A24F61F-AAE3-474E-BE45-9C94CED355FC}" type="presParOf" srcId="{4C6E81D5-4AC4-42D2-A91F-A324E48BB40F}" destId="{5CB59C05-2F97-4855-A46F-278C2976D965}" srcOrd="1" destOrd="0" presId="urn:microsoft.com/office/officeart/2005/8/layout/hierarchy3"/>
    <dgm:cxn modelId="{0B3544A2-FA69-442D-89D4-1B079739EC1E}" type="presParOf" srcId="{4C6E81D5-4AC4-42D2-A91F-A324E48BB40F}" destId="{A127F514-99EE-4832-87E4-C6CEC876575B}" srcOrd="2" destOrd="0" presId="urn:microsoft.com/office/officeart/2005/8/layout/hierarchy3"/>
    <dgm:cxn modelId="{332086FC-A367-45C4-A2E8-37A8EC017417}" type="presParOf" srcId="{4C6E81D5-4AC4-42D2-A91F-A324E48BB40F}" destId="{8358949D-46C9-4643-A0F1-0C0BBFE89E40}" srcOrd="3" destOrd="0" presId="urn:microsoft.com/office/officeart/2005/8/layout/hierarchy3"/>
    <dgm:cxn modelId="{8B63A29B-559B-44E8-A275-7AA3FF75404E}" type="presParOf" srcId="{4C6E81D5-4AC4-42D2-A91F-A324E48BB40F}" destId="{CA17459A-F551-4622-9B2D-E080FAD1CD8C}" srcOrd="4" destOrd="0" presId="urn:microsoft.com/office/officeart/2005/8/layout/hierarchy3"/>
    <dgm:cxn modelId="{0AFC9DEE-9B68-45CF-A009-51C89A4066DE}" type="presParOf" srcId="{4C6E81D5-4AC4-42D2-A91F-A324E48BB40F}" destId="{EFB103FA-F056-40AB-BE26-70BB9AC8EB39}" srcOrd="5" destOrd="0" presId="urn:microsoft.com/office/officeart/2005/8/layout/hierarchy3"/>
    <dgm:cxn modelId="{63671E75-3CD8-4EEF-B184-E18AD11B2F5C}" type="presParOf" srcId="{4C6E81D5-4AC4-42D2-A91F-A324E48BB40F}" destId="{595E152E-C580-4F13-BA48-A4F91EA83571}" srcOrd="6" destOrd="0" presId="urn:microsoft.com/office/officeart/2005/8/layout/hierarchy3"/>
    <dgm:cxn modelId="{6DCC0A8D-1906-4E7D-87A7-CFC60EEB1852}" type="presParOf" srcId="{4C6E81D5-4AC4-42D2-A91F-A324E48BB40F}" destId="{21CD6C90-9C3D-4EF6-9C2A-75F17E10D272}" srcOrd="7" destOrd="0" presId="urn:microsoft.com/office/officeart/2005/8/layout/hierarchy3"/>
    <dgm:cxn modelId="{9F93E519-11C9-4EA9-8734-725983C874EF}" type="presParOf" srcId="{616DBF20-921F-4F02-8222-C8B84978570C}" destId="{67D408B9-384A-4776-A43E-0DB6B3CB340C}" srcOrd="1" destOrd="0" presId="urn:microsoft.com/office/officeart/2005/8/layout/hierarchy3"/>
    <dgm:cxn modelId="{ECF799FC-7D05-4791-99B3-64B4214BC0B4}" type="presParOf" srcId="{67D408B9-384A-4776-A43E-0DB6B3CB340C}" destId="{4A5CE3E9-A355-4EB2-9CB5-43361DEDB832}" srcOrd="0" destOrd="0" presId="urn:microsoft.com/office/officeart/2005/8/layout/hierarchy3"/>
    <dgm:cxn modelId="{BE12A1EA-5928-4C83-A6F5-509CDF4AB0AF}" type="presParOf" srcId="{4A5CE3E9-A355-4EB2-9CB5-43361DEDB832}" destId="{4751F2B9-F135-444C-9875-3885FF40753D}" srcOrd="0" destOrd="0" presId="urn:microsoft.com/office/officeart/2005/8/layout/hierarchy3"/>
    <dgm:cxn modelId="{D6C57A60-8541-4FA4-A829-544DC9AE1EF7}" type="presParOf" srcId="{4A5CE3E9-A355-4EB2-9CB5-43361DEDB832}" destId="{61F4BF8A-3849-43B1-98CB-A7E8B4D32473}" srcOrd="1" destOrd="0" presId="urn:microsoft.com/office/officeart/2005/8/layout/hierarchy3"/>
    <dgm:cxn modelId="{F7ADCD3C-7E39-4DEF-A6B6-E37815ADF3F1}" type="presParOf" srcId="{67D408B9-384A-4776-A43E-0DB6B3CB340C}" destId="{8DD13A37-23CB-4FDF-939F-75AC3EC5873B}" srcOrd="1" destOrd="0" presId="urn:microsoft.com/office/officeart/2005/8/layout/hierarchy3"/>
    <dgm:cxn modelId="{F86031E9-3216-42A3-88D8-D165C694694E}" type="presParOf" srcId="{8DD13A37-23CB-4FDF-939F-75AC3EC5873B}" destId="{E0C84611-5DCE-4545-9BB5-A677A0B38094}" srcOrd="0" destOrd="0" presId="urn:microsoft.com/office/officeart/2005/8/layout/hierarchy3"/>
    <dgm:cxn modelId="{4AA61941-3703-406C-B6EF-282723277D72}" type="presParOf" srcId="{8DD13A37-23CB-4FDF-939F-75AC3EC5873B}" destId="{8CC7168D-BBD3-4236-B6EE-5DEC02FB0927}" srcOrd="1" destOrd="0" presId="urn:microsoft.com/office/officeart/2005/8/layout/hierarchy3"/>
    <dgm:cxn modelId="{577D725D-2F36-4954-A941-E00A34F9086C}" type="presParOf" srcId="{8DD13A37-23CB-4FDF-939F-75AC3EC5873B}" destId="{2FDC2340-158A-487E-8B7F-0AA3E5257A26}" srcOrd="2" destOrd="0" presId="urn:microsoft.com/office/officeart/2005/8/layout/hierarchy3"/>
    <dgm:cxn modelId="{8F119F63-0BFD-4EE0-B00A-F21294F857EF}" type="presParOf" srcId="{8DD13A37-23CB-4FDF-939F-75AC3EC5873B}" destId="{128E4DB7-17E2-43AA-93E7-B292C645C462}" srcOrd="3" destOrd="0" presId="urn:microsoft.com/office/officeart/2005/8/layout/hierarchy3"/>
    <dgm:cxn modelId="{CC658DB1-20A7-4ED4-ADAC-7C62170C0F5B}" type="presParOf" srcId="{8DD13A37-23CB-4FDF-939F-75AC3EC5873B}" destId="{696C1AB6-C448-40D8-BCEE-F04FA6EED654}" srcOrd="4" destOrd="0" presId="urn:microsoft.com/office/officeart/2005/8/layout/hierarchy3"/>
    <dgm:cxn modelId="{417CC4FB-6C0C-43AE-8CA2-54CB7A91D07D}" type="presParOf" srcId="{8DD13A37-23CB-4FDF-939F-75AC3EC5873B}" destId="{AD770832-4504-4D46-9CBC-811ACE3479B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B446E-25CA-40E8-97FA-7A64D1DE380B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570B6-D8A1-47CE-AF03-AB3D0062930A}">
      <dgm:prSet phldrT="[Text]" custT="1"/>
      <dgm:spPr/>
      <dgm:t>
        <a:bodyPr/>
        <a:lstStyle/>
        <a:p>
          <a:r>
            <a:rPr lang="fa-IR" sz="4000" dirty="0" smtClean="0"/>
            <a:t>1</a:t>
          </a:r>
          <a:endParaRPr lang="en-US" sz="4000" dirty="0"/>
        </a:p>
      </dgm:t>
    </dgm:pt>
    <dgm:pt modelId="{B2093207-43EB-407A-AA3F-6B69C4E86D9B}" type="parTrans" cxnId="{E53091DA-5DFF-4522-B269-13AC1A61AF93}">
      <dgm:prSet/>
      <dgm:spPr/>
      <dgm:t>
        <a:bodyPr/>
        <a:lstStyle/>
        <a:p>
          <a:endParaRPr lang="en-US"/>
        </a:p>
      </dgm:t>
    </dgm:pt>
    <dgm:pt modelId="{2944FA3D-B0CB-4EA9-949D-4C926D408805}" type="sibTrans" cxnId="{E53091DA-5DFF-4522-B269-13AC1A61AF93}">
      <dgm:prSet/>
      <dgm:spPr/>
      <dgm:t>
        <a:bodyPr/>
        <a:lstStyle/>
        <a:p>
          <a:endParaRPr lang="en-US"/>
        </a:p>
      </dgm:t>
    </dgm:pt>
    <dgm:pt modelId="{D3B7A998-3A7E-453E-B497-BC98D220AF76}">
      <dgm:prSet phldrT="[Text]"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</a:rPr>
            <a:t>Measurement of reaction time and anticipatory skill before intervention, by the SART software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1C9CC47-2401-4873-A4E0-7B1325D44915}" type="parTrans" cxnId="{E0AA3D92-EB34-46D7-9850-877B3758F47A}">
      <dgm:prSet/>
      <dgm:spPr/>
      <dgm:t>
        <a:bodyPr/>
        <a:lstStyle/>
        <a:p>
          <a:endParaRPr lang="en-US"/>
        </a:p>
      </dgm:t>
    </dgm:pt>
    <dgm:pt modelId="{7BA4BE65-8190-4650-81EC-02EAAD49534C}" type="sibTrans" cxnId="{E0AA3D92-EB34-46D7-9850-877B3758F47A}">
      <dgm:prSet/>
      <dgm:spPr/>
      <dgm:t>
        <a:bodyPr/>
        <a:lstStyle/>
        <a:p>
          <a:endParaRPr lang="en-US"/>
        </a:p>
      </dgm:t>
    </dgm:pt>
    <dgm:pt modelId="{69B1B634-0C6E-4578-BAA8-A685BC1AA8DE}">
      <dgm:prSet phldrT="[Text]" custT="1"/>
      <dgm:spPr/>
      <dgm:t>
        <a:bodyPr/>
        <a:lstStyle/>
        <a:p>
          <a:r>
            <a:rPr lang="fa-IR" sz="4000" dirty="0" smtClean="0"/>
            <a:t>2</a:t>
          </a:r>
          <a:endParaRPr lang="en-US" sz="4000" dirty="0"/>
        </a:p>
      </dgm:t>
    </dgm:pt>
    <dgm:pt modelId="{6AD63639-FCFB-4D6E-84D6-353203E3B158}" type="parTrans" cxnId="{5C74E5D8-C302-432A-9D52-1589403110AC}">
      <dgm:prSet/>
      <dgm:spPr/>
      <dgm:t>
        <a:bodyPr/>
        <a:lstStyle/>
        <a:p>
          <a:endParaRPr lang="en-US"/>
        </a:p>
      </dgm:t>
    </dgm:pt>
    <dgm:pt modelId="{92B69350-1AB4-4E4D-8124-80C43B4E46A3}" type="sibTrans" cxnId="{5C74E5D8-C302-432A-9D52-1589403110AC}">
      <dgm:prSet/>
      <dgm:spPr/>
      <dgm:t>
        <a:bodyPr/>
        <a:lstStyle/>
        <a:p>
          <a:endParaRPr lang="en-US"/>
        </a:p>
      </dgm:t>
    </dgm:pt>
    <dgm:pt modelId="{1D92FAE1-2E9E-4588-9D9F-26430BF307A9}">
      <dgm:prSet phldrT="[Text]" custT="1"/>
      <dgm:spPr/>
      <dgm:t>
        <a:bodyPr/>
        <a:lstStyle/>
        <a:p>
          <a:pPr rtl="0"/>
          <a:r>
            <a:rPr lang="en-US" sz="1600" b="1" dirty="0" smtClean="0">
              <a:latin typeface="+mn-lt"/>
            </a:rPr>
            <a:t>Massage in the intervention group</a:t>
          </a:r>
          <a:endParaRPr lang="en-US" sz="1600" b="1" dirty="0">
            <a:latin typeface="+mn-lt"/>
          </a:endParaRPr>
        </a:p>
      </dgm:t>
    </dgm:pt>
    <dgm:pt modelId="{0A9F9255-EB95-4E4C-BC9C-AA8F485AE7A6}" type="parTrans" cxnId="{772E8EBA-8556-440F-A40A-573E03CCB16D}">
      <dgm:prSet/>
      <dgm:spPr/>
      <dgm:t>
        <a:bodyPr/>
        <a:lstStyle/>
        <a:p>
          <a:endParaRPr lang="en-US"/>
        </a:p>
      </dgm:t>
    </dgm:pt>
    <dgm:pt modelId="{A8D203A5-6B01-473C-B607-E5985F6F5E00}" type="sibTrans" cxnId="{772E8EBA-8556-440F-A40A-573E03CCB16D}">
      <dgm:prSet/>
      <dgm:spPr/>
      <dgm:t>
        <a:bodyPr/>
        <a:lstStyle/>
        <a:p>
          <a:endParaRPr lang="en-US"/>
        </a:p>
      </dgm:t>
    </dgm:pt>
    <dgm:pt modelId="{543FD088-2256-44C0-98CD-4D2999974A5C}">
      <dgm:prSet phldrT="[Text]" custT="1"/>
      <dgm:spPr/>
      <dgm:t>
        <a:bodyPr/>
        <a:lstStyle/>
        <a:p>
          <a:pPr rtl="0"/>
          <a:r>
            <a:rPr lang="en-US" sz="1600" b="1" dirty="0" smtClean="0">
              <a:latin typeface="+mn-lt"/>
              <a:cs typeface="B Nazanin" panose="00000400000000000000" pitchFamily="2" charset="-78"/>
            </a:rPr>
            <a:t>REST </a:t>
          </a:r>
          <a:r>
            <a:rPr lang="fa-IR" sz="1600" b="1" dirty="0" smtClean="0">
              <a:latin typeface="+mn-lt"/>
              <a:cs typeface="B Nazanin" panose="00000400000000000000" pitchFamily="2" charset="-78"/>
            </a:rPr>
            <a:t> </a:t>
          </a:r>
          <a:r>
            <a:rPr lang="en-US" sz="1600" b="1" dirty="0" smtClean="0">
              <a:latin typeface="+mn-lt"/>
              <a:cs typeface="B Nazanin" panose="00000400000000000000" pitchFamily="2" charset="-78"/>
            </a:rPr>
            <a:t>in control group</a:t>
          </a:r>
          <a:endParaRPr lang="en-US" sz="1600" b="1" dirty="0">
            <a:latin typeface="+mn-lt"/>
            <a:cs typeface="B Nazanin" panose="00000400000000000000" pitchFamily="2" charset="-78"/>
          </a:endParaRPr>
        </a:p>
      </dgm:t>
    </dgm:pt>
    <dgm:pt modelId="{EB7A2501-39DC-4A26-BFCE-E686754006F8}" type="parTrans" cxnId="{088B11F9-0B7B-4376-8263-53DBA8A6F1FD}">
      <dgm:prSet/>
      <dgm:spPr/>
      <dgm:t>
        <a:bodyPr/>
        <a:lstStyle/>
        <a:p>
          <a:endParaRPr lang="en-US"/>
        </a:p>
      </dgm:t>
    </dgm:pt>
    <dgm:pt modelId="{1A349818-5DB6-4B18-9559-725551FB08F8}" type="sibTrans" cxnId="{088B11F9-0B7B-4376-8263-53DBA8A6F1FD}">
      <dgm:prSet/>
      <dgm:spPr/>
      <dgm:t>
        <a:bodyPr/>
        <a:lstStyle/>
        <a:p>
          <a:endParaRPr lang="en-US"/>
        </a:p>
      </dgm:t>
    </dgm:pt>
    <dgm:pt modelId="{DF3262EA-CA36-4C32-A640-85A1E0BE5856}">
      <dgm:prSet phldrT="[Text]" custT="1"/>
      <dgm:spPr/>
      <dgm:t>
        <a:bodyPr/>
        <a:lstStyle/>
        <a:p>
          <a:r>
            <a:rPr lang="fa-IR" sz="4000" dirty="0" smtClean="0"/>
            <a:t>3</a:t>
          </a:r>
          <a:endParaRPr lang="en-US" sz="4000" dirty="0"/>
        </a:p>
      </dgm:t>
    </dgm:pt>
    <dgm:pt modelId="{1F606595-4627-4A2F-B40E-6C57C737DF0B}" type="parTrans" cxnId="{393EE3A3-196C-488E-9DAC-70886C06689E}">
      <dgm:prSet/>
      <dgm:spPr/>
      <dgm:t>
        <a:bodyPr/>
        <a:lstStyle/>
        <a:p>
          <a:endParaRPr lang="en-US"/>
        </a:p>
      </dgm:t>
    </dgm:pt>
    <dgm:pt modelId="{593D6CC1-BAC5-4974-A380-FF93DEF3A1E1}" type="sibTrans" cxnId="{393EE3A3-196C-488E-9DAC-70886C06689E}">
      <dgm:prSet/>
      <dgm:spPr/>
      <dgm:t>
        <a:bodyPr/>
        <a:lstStyle/>
        <a:p>
          <a:endParaRPr lang="en-US"/>
        </a:p>
      </dgm:t>
    </dgm:pt>
    <dgm:pt modelId="{75972D82-7080-4B79-B357-73FB25FBD71B}">
      <dgm:prSet phldrT="[Text]" custT="1"/>
      <dgm:spPr/>
      <dgm:t>
        <a:bodyPr/>
        <a:lstStyle/>
        <a:p>
          <a:pPr rtl="1"/>
          <a:r>
            <a:rPr lang="en-US" sz="1600" b="1" dirty="0" smtClean="0"/>
            <a:t>Re-measuring reaction time and anticipatory skill,</a:t>
          </a:r>
        </a:p>
        <a:p>
          <a:pPr rtl="1"/>
          <a:r>
            <a:rPr lang="en-US" sz="1600" b="1" dirty="0" smtClean="0"/>
            <a:t> by the SART software</a:t>
          </a:r>
          <a:endParaRPr lang="en-US" sz="1600" b="1" dirty="0">
            <a:cs typeface="B Nazanin" panose="00000400000000000000" pitchFamily="2" charset="-78"/>
          </a:endParaRPr>
        </a:p>
      </dgm:t>
    </dgm:pt>
    <dgm:pt modelId="{42FE679E-CA16-4F64-A568-FC010B495E4C}" type="parTrans" cxnId="{661664E5-E248-44D6-BFF3-16E13C6A3861}">
      <dgm:prSet/>
      <dgm:spPr/>
      <dgm:t>
        <a:bodyPr/>
        <a:lstStyle/>
        <a:p>
          <a:endParaRPr lang="en-US"/>
        </a:p>
      </dgm:t>
    </dgm:pt>
    <dgm:pt modelId="{20E896B1-9A9F-4A90-BD2B-5577C7845E90}" type="sibTrans" cxnId="{661664E5-E248-44D6-BFF3-16E13C6A3861}">
      <dgm:prSet/>
      <dgm:spPr/>
      <dgm:t>
        <a:bodyPr/>
        <a:lstStyle/>
        <a:p>
          <a:endParaRPr lang="en-US"/>
        </a:p>
      </dgm:t>
    </dgm:pt>
    <dgm:pt modelId="{26B407F6-7E50-4DF0-A379-A9C06FBBB0CA}" type="pres">
      <dgm:prSet presAssocID="{F8BB446E-25CA-40E8-97FA-7A64D1DE38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7D04BF-C9BC-433B-9428-8AD9F6608260}" type="pres">
      <dgm:prSet presAssocID="{16A570B6-D8A1-47CE-AF03-AB3D0062930A}" presName="compNode" presStyleCnt="0"/>
      <dgm:spPr/>
    </dgm:pt>
    <dgm:pt modelId="{1EC9BC05-16CA-4700-9669-A3AE84CE8B7D}" type="pres">
      <dgm:prSet presAssocID="{16A570B6-D8A1-47CE-AF03-AB3D0062930A}" presName="noGeometry" presStyleCnt="0"/>
      <dgm:spPr/>
    </dgm:pt>
    <dgm:pt modelId="{5A1BD36F-3037-445D-B6BF-92098D73DDCB}" type="pres">
      <dgm:prSet presAssocID="{16A570B6-D8A1-47CE-AF03-AB3D0062930A}" presName="childTextVisible" presStyleLbl="bgAccFollowNode1" presStyleIdx="0" presStyleCnt="3" custScaleX="120768" custScaleY="198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6ED7-0BE6-4248-B747-0E3E60688DE9}" type="pres">
      <dgm:prSet presAssocID="{16A570B6-D8A1-47CE-AF03-AB3D0062930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9E7A03AA-48E9-4128-9B9B-0BD135605B7B}" type="pres">
      <dgm:prSet presAssocID="{16A570B6-D8A1-47CE-AF03-AB3D0062930A}" presName="parentText" presStyleLbl="node1" presStyleIdx="0" presStyleCnt="3" custScaleX="77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5B38A-BE5F-4CC1-BD87-CB3D6B4A69A6}" type="pres">
      <dgm:prSet presAssocID="{16A570B6-D8A1-47CE-AF03-AB3D0062930A}" presName="aSpace" presStyleCnt="0"/>
      <dgm:spPr/>
    </dgm:pt>
    <dgm:pt modelId="{8FD3FA0E-CC28-4822-B225-A4F9AF8FA899}" type="pres">
      <dgm:prSet presAssocID="{69B1B634-0C6E-4578-BAA8-A685BC1AA8DE}" presName="compNode" presStyleCnt="0"/>
      <dgm:spPr/>
    </dgm:pt>
    <dgm:pt modelId="{9D746883-3812-42A5-86A4-A2F937D0BC5A}" type="pres">
      <dgm:prSet presAssocID="{69B1B634-0C6E-4578-BAA8-A685BC1AA8DE}" presName="noGeometry" presStyleCnt="0"/>
      <dgm:spPr/>
    </dgm:pt>
    <dgm:pt modelId="{1E51CF09-75B0-42DD-BF5C-5EFA5B9D0633}" type="pres">
      <dgm:prSet presAssocID="{69B1B634-0C6E-4578-BAA8-A685BC1AA8DE}" presName="childTextVisible" presStyleLbl="bgAccFollowNode1" presStyleIdx="1" presStyleCnt="3" custScaleX="119600" custScaleY="198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1C828-1002-4E59-A7D3-BB502E11D67C}" type="pres">
      <dgm:prSet presAssocID="{69B1B634-0C6E-4578-BAA8-A685BC1AA8D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879C03CA-C944-4EBB-8122-2539F3BBBE32}" type="pres">
      <dgm:prSet presAssocID="{69B1B634-0C6E-4578-BAA8-A685BC1AA8DE}" presName="parentText" presStyleLbl="node1" presStyleIdx="1" presStyleCnt="3" custScaleX="77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07C09-946A-439C-BA34-5560F4F075BB}" type="pres">
      <dgm:prSet presAssocID="{69B1B634-0C6E-4578-BAA8-A685BC1AA8DE}" presName="aSpace" presStyleCnt="0"/>
      <dgm:spPr/>
    </dgm:pt>
    <dgm:pt modelId="{ADCD773E-477C-4B44-9E6A-2C197A544388}" type="pres">
      <dgm:prSet presAssocID="{DF3262EA-CA36-4C32-A640-85A1E0BE5856}" presName="compNode" presStyleCnt="0"/>
      <dgm:spPr/>
    </dgm:pt>
    <dgm:pt modelId="{A614EB27-7C1D-4372-B4CA-B2DA0A966D0E}" type="pres">
      <dgm:prSet presAssocID="{DF3262EA-CA36-4C32-A640-85A1E0BE5856}" presName="noGeometry" presStyleCnt="0"/>
      <dgm:spPr/>
    </dgm:pt>
    <dgm:pt modelId="{3AA7EB78-299B-4082-AF95-583774697FCD}" type="pres">
      <dgm:prSet presAssocID="{DF3262EA-CA36-4C32-A640-85A1E0BE5856}" presName="childTextVisible" presStyleLbl="bgAccFollowNode1" presStyleIdx="2" presStyleCnt="3" custScaleX="118076" custScaleY="198367" custLinFactNeighborX="-396" custLinFactNeighborY="4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AEBC-9E3F-4730-8097-C58CF2713732}" type="pres">
      <dgm:prSet presAssocID="{DF3262EA-CA36-4C32-A640-85A1E0BE585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6D73D87E-7C19-4925-817A-A66957DF71C6}" type="pres">
      <dgm:prSet presAssocID="{DF3262EA-CA36-4C32-A640-85A1E0BE5856}" presName="parentText" presStyleLbl="node1" presStyleIdx="2" presStyleCnt="3" custScaleX="77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091DA-5DFF-4522-B269-13AC1A61AF93}" srcId="{F8BB446E-25CA-40E8-97FA-7A64D1DE380B}" destId="{16A570B6-D8A1-47CE-AF03-AB3D0062930A}" srcOrd="0" destOrd="0" parTransId="{B2093207-43EB-407A-AA3F-6B69C4E86D9B}" sibTransId="{2944FA3D-B0CB-4EA9-949D-4C926D408805}"/>
    <dgm:cxn modelId="{5C74E5D8-C302-432A-9D52-1589403110AC}" srcId="{F8BB446E-25CA-40E8-97FA-7A64D1DE380B}" destId="{69B1B634-0C6E-4578-BAA8-A685BC1AA8DE}" srcOrd="1" destOrd="0" parTransId="{6AD63639-FCFB-4D6E-84D6-353203E3B158}" sibTransId="{92B69350-1AB4-4E4D-8124-80C43B4E46A3}"/>
    <dgm:cxn modelId="{BF8B6DB0-4CA3-4D21-9536-BC6E679B8238}" type="presOf" srcId="{F8BB446E-25CA-40E8-97FA-7A64D1DE380B}" destId="{26B407F6-7E50-4DF0-A379-A9C06FBBB0CA}" srcOrd="0" destOrd="0" presId="urn:microsoft.com/office/officeart/2005/8/layout/hProcess6"/>
    <dgm:cxn modelId="{1D44AD83-0637-4223-9768-841F2F9B37F7}" type="presOf" srcId="{69B1B634-0C6E-4578-BAA8-A685BC1AA8DE}" destId="{879C03CA-C944-4EBB-8122-2539F3BBBE32}" srcOrd="0" destOrd="0" presId="urn:microsoft.com/office/officeart/2005/8/layout/hProcess6"/>
    <dgm:cxn modelId="{E0AA3D92-EB34-46D7-9850-877B3758F47A}" srcId="{16A570B6-D8A1-47CE-AF03-AB3D0062930A}" destId="{D3B7A998-3A7E-453E-B497-BC98D220AF76}" srcOrd="0" destOrd="0" parTransId="{D1C9CC47-2401-4873-A4E0-7B1325D44915}" sibTransId="{7BA4BE65-8190-4650-81EC-02EAAD49534C}"/>
    <dgm:cxn modelId="{0985A6CE-5737-4F1E-A3AB-6B3AE76597B8}" type="presOf" srcId="{543FD088-2256-44C0-98CD-4D2999974A5C}" destId="{1E51CF09-75B0-42DD-BF5C-5EFA5B9D0633}" srcOrd="0" destOrd="1" presId="urn:microsoft.com/office/officeart/2005/8/layout/hProcess6"/>
    <dgm:cxn modelId="{68F2CADB-9F3C-4F9F-BAB3-C1CB4ADDBC72}" type="presOf" srcId="{1D92FAE1-2E9E-4588-9D9F-26430BF307A9}" destId="{1E51CF09-75B0-42DD-BF5C-5EFA5B9D0633}" srcOrd="0" destOrd="0" presId="urn:microsoft.com/office/officeart/2005/8/layout/hProcess6"/>
    <dgm:cxn modelId="{088B11F9-0B7B-4376-8263-53DBA8A6F1FD}" srcId="{69B1B634-0C6E-4578-BAA8-A685BC1AA8DE}" destId="{543FD088-2256-44C0-98CD-4D2999974A5C}" srcOrd="1" destOrd="0" parTransId="{EB7A2501-39DC-4A26-BFCE-E686754006F8}" sibTransId="{1A349818-5DB6-4B18-9559-725551FB08F8}"/>
    <dgm:cxn modelId="{E6B9EFF7-B88B-47A3-B742-E5B05F484B3F}" type="presOf" srcId="{75972D82-7080-4B79-B357-73FB25FBD71B}" destId="{3AA7EB78-299B-4082-AF95-583774697FCD}" srcOrd="0" destOrd="0" presId="urn:microsoft.com/office/officeart/2005/8/layout/hProcess6"/>
    <dgm:cxn modelId="{9B198EA6-2253-4351-92EB-48B58DB1CD72}" type="presOf" srcId="{D3B7A998-3A7E-453E-B497-BC98D220AF76}" destId="{52596ED7-0BE6-4248-B747-0E3E60688DE9}" srcOrd="1" destOrd="0" presId="urn:microsoft.com/office/officeart/2005/8/layout/hProcess6"/>
    <dgm:cxn modelId="{393EE3A3-196C-488E-9DAC-70886C06689E}" srcId="{F8BB446E-25CA-40E8-97FA-7A64D1DE380B}" destId="{DF3262EA-CA36-4C32-A640-85A1E0BE5856}" srcOrd="2" destOrd="0" parTransId="{1F606595-4627-4A2F-B40E-6C57C737DF0B}" sibTransId="{593D6CC1-BAC5-4974-A380-FF93DEF3A1E1}"/>
    <dgm:cxn modelId="{E0534AA7-CE70-4516-B008-405D4ADC3F9E}" type="presOf" srcId="{D3B7A998-3A7E-453E-B497-BC98D220AF76}" destId="{5A1BD36F-3037-445D-B6BF-92098D73DDCB}" srcOrd="0" destOrd="0" presId="urn:microsoft.com/office/officeart/2005/8/layout/hProcess6"/>
    <dgm:cxn modelId="{CB87AC59-F60F-4174-AD1C-B5623D22CBC2}" type="presOf" srcId="{16A570B6-D8A1-47CE-AF03-AB3D0062930A}" destId="{9E7A03AA-48E9-4128-9B9B-0BD135605B7B}" srcOrd="0" destOrd="0" presId="urn:microsoft.com/office/officeart/2005/8/layout/hProcess6"/>
    <dgm:cxn modelId="{7D72309A-FF6E-4FE7-BB0F-A7D823C11E4F}" type="presOf" srcId="{DF3262EA-CA36-4C32-A640-85A1E0BE5856}" destId="{6D73D87E-7C19-4925-817A-A66957DF71C6}" srcOrd="0" destOrd="0" presId="urn:microsoft.com/office/officeart/2005/8/layout/hProcess6"/>
    <dgm:cxn modelId="{A2AD6245-1163-4D80-8206-C20B9EE07327}" type="presOf" srcId="{543FD088-2256-44C0-98CD-4D2999974A5C}" destId="{F0E1C828-1002-4E59-A7D3-BB502E11D67C}" srcOrd="1" destOrd="1" presId="urn:microsoft.com/office/officeart/2005/8/layout/hProcess6"/>
    <dgm:cxn modelId="{772E8EBA-8556-440F-A40A-573E03CCB16D}" srcId="{69B1B634-0C6E-4578-BAA8-A685BC1AA8DE}" destId="{1D92FAE1-2E9E-4588-9D9F-26430BF307A9}" srcOrd="0" destOrd="0" parTransId="{0A9F9255-EB95-4E4C-BC9C-AA8F485AE7A6}" sibTransId="{A8D203A5-6B01-473C-B607-E5985F6F5E00}"/>
    <dgm:cxn modelId="{1FB0145C-1093-493B-8C7B-3EFCB6287485}" type="presOf" srcId="{75972D82-7080-4B79-B357-73FB25FBD71B}" destId="{0E65AEBC-9E3F-4730-8097-C58CF2713732}" srcOrd="1" destOrd="0" presId="urn:microsoft.com/office/officeart/2005/8/layout/hProcess6"/>
    <dgm:cxn modelId="{F721A24D-F0CB-4626-87FE-2F5AD4D7DF6D}" type="presOf" srcId="{1D92FAE1-2E9E-4588-9D9F-26430BF307A9}" destId="{F0E1C828-1002-4E59-A7D3-BB502E11D67C}" srcOrd="1" destOrd="0" presId="urn:microsoft.com/office/officeart/2005/8/layout/hProcess6"/>
    <dgm:cxn modelId="{661664E5-E248-44D6-BFF3-16E13C6A3861}" srcId="{DF3262EA-CA36-4C32-A640-85A1E0BE5856}" destId="{75972D82-7080-4B79-B357-73FB25FBD71B}" srcOrd="0" destOrd="0" parTransId="{42FE679E-CA16-4F64-A568-FC010B495E4C}" sibTransId="{20E896B1-9A9F-4A90-BD2B-5577C7845E90}"/>
    <dgm:cxn modelId="{7BE2DFC0-1051-4AF6-924D-D43B82126B88}" type="presParOf" srcId="{26B407F6-7E50-4DF0-A379-A9C06FBBB0CA}" destId="{B17D04BF-C9BC-433B-9428-8AD9F6608260}" srcOrd="0" destOrd="0" presId="urn:microsoft.com/office/officeart/2005/8/layout/hProcess6"/>
    <dgm:cxn modelId="{0EB4B20B-B602-459F-AD29-4A1A57384993}" type="presParOf" srcId="{B17D04BF-C9BC-433B-9428-8AD9F6608260}" destId="{1EC9BC05-16CA-4700-9669-A3AE84CE8B7D}" srcOrd="0" destOrd="0" presId="urn:microsoft.com/office/officeart/2005/8/layout/hProcess6"/>
    <dgm:cxn modelId="{F8C65A81-9A34-4C40-9783-287DED483813}" type="presParOf" srcId="{B17D04BF-C9BC-433B-9428-8AD9F6608260}" destId="{5A1BD36F-3037-445D-B6BF-92098D73DDCB}" srcOrd="1" destOrd="0" presId="urn:microsoft.com/office/officeart/2005/8/layout/hProcess6"/>
    <dgm:cxn modelId="{2D156460-4632-4219-89A4-73E19124A608}" type="presParOf" srcId="{B17D04BF-C9BC-433B-9428-8AD9F6608260}" destId="{52596ED7-0BE6-4248-B747-0E3E60688DE9}" srcOrd="2" destOrd="0" presId="urn:microsoft.com/office/officeart/2005/8/layout/hProcess6"/>
    <dgm:cxn modelId="{DBC6CCBF-0412-4790-AC09-B876DE9A94B6}" type="presParOf" srcId="{B17D04BF-C9BC-433B-9428-8AD9F6608260}" destId="{9E7A03AA-48E9-4128-9B9B-0BD135605B7B}" srcOrd="3" destOrd="0" presId="urn:microsoft.com/office/officeart/2005/8/layout/hProcess6"/>
    <dgm:cxn modelId="{322ED577-58DC-461D-8B55-1707C9CF3A14}" type="presParOf" srcId="{26B407F6-7E50-4DF0-A379-A9C06FBBB0CA}" destId="{12C5B38A-BE5F-4CC1-BD87-CB3D6B4A69A6}" srcOrd="1" destOrd="0" presId="urn:microsoft.com/office/officeart/2005/8/layout/hProcess6"/>
    <dgm:cxn modelId="{E8F7F0FF-DA37-4893-8447-8795A8973161}" type="presParOf" srcId="{26B407F6-7E50-4DF0-A379-A9C06FBBB0CA}" destId="{8FD3FA0E-CC28-4822-B225-A4F9AF8FA899}" srcOrd="2" destOrd="0" presId="urn:microsoft.com/office/officeart/2005/8/layout/hProcess6"/>
    <dgm:cxn modelId="{3059FA2C-20B9-4E23-BAC0-3B71AD60274E}" type="presParOf" srcId="{8FD3FA0E-CC28-4822-B225-A4F9AF8FA899}" destId="{9D746883-3812-42A5-86A4-A2F937D0BC5A}" srcOrd="0" destOrd="0" presId="urn:microsoft.com/office/officeart/2005/8/layout/hProcess6"/>
    <dgm:cxn modelId="{199A50A5-5F27-4A39-A47B-963B01F9F0EE}" type="presParOf" srcId="{8FD3FA0E-CC28-4822-B225-A4F9AF8FA899}" destId="{1E51CF09-75B0-42DD-BF5C-5EFA5B9D0633}" srcOrd="1" destOrd="0" presId="urn:microsoft.com/office/officeart/2005/8/layout/hProcess6"/>
    <dgm:cxn modelId="{9A3FD984-18C2-4C06-BE39-2EFC97377669}" type="presParOf" srcId="{8FD3FA0E-CC28-4822-B225-A4F9AF8FA899}" destId="{F0E1C828-1002-4E59-A7D3-BB502E11D67C}" srcOrd="2" destOrd="0" presId="urn:microsoft.com/office/officeart/2005/8/layout/hProcess6"/>
    <dgm:cxn modelId="{B5249825-E279-45AB-9991-C34FBD68FEE0}" type="presParOf" srcId="{8FD3FA0E-CC28-4822-B225-A4F9AF8FA899}" destId="{879C03CA-C944-4EBB-8122-2539F3BBBE32}" srcOrd="3" destOrd="0" presId="urn:microsoft.com/office/officeart/2005/8/layout/hProcess6"/>
    <dgm:cxn modelId="{E4D117B9-83B3-4B6F-9E4B-CACD106ECA1E}" type="presParOf" srcId="{26B407F6-7E50-4DF0-A379-A9C06FBBB0CA}" destId="{88807C09-946A-439C-BA34-5560F4F075BB}" srcOrd="3" destOrd="0" presId="urn:microsoft.com/office/officeart/2005/8/layout/hProcess6"/>
    <dgm:cxn modelId="{A8481627-31CD-4DD1-A209-52CB489CE762}" type="presParOf" srcId="{26B407F6-7E50-4DF0-A379-A9C06FBBB0CA}" destId="{ADCD773E-477C-4B44-9E6A-2C197A544388}" srcOrd="4" destOrd="0" presId="urn:microsoft.com/office/officeart/2005/8/layout/hProcess6"/>
    <dgm:cxn modelId="{1B2153AD-B83C-40EF-A356-BE74D0C29EAE}" type="presParOf" srcId="{ADCD773E-477C-4B44-9E6A-2C197A544388}" destId="{A614EB27-7C1D-4372-B4CA-B2DA0A966D0E}" srcOrd="0" destOrd="0" presId="urn:microsoft.com/office/officeart/2005/8/layout/hProcess6"/>
    <dgm:cxn modelId="{783C0D86-352E-4724-B289-07633A1CB81A}" type="presParOf" srcId="{ADCD773E-477C-4B44-9E6A-2C197A544388}" destId="{3AA7EB78-299B-4082-AF95-583774697FCD}" srcOrd="1" destOrd="0" presId="urn:microsoft.com/office/officeart/2005/8/layout/hProcess6"/>
    <dgm:cxn modelId="{2A7156F2-0EC5-4EA7-984C-DC8716168676}" type="presParOf" srcId="{ADCD773E-477C-4B44-9E6A-2C197A544388}" destId="{0E65AEBC-9E3F-4730-8097-C58CF2713732}" srcOrd="2" destOrd="0" presId="urn:microsoft.com/office/officeart/2005/8/layout/hProcess6"/>
    <dgm:cxn modelId="{31CE7158-625C-4BCE-A447-5EAB7209CAC8}" type="presParOf" srcId="{ADCD773E-477C-4B44-9E6A-2C197A544388}" destId="{6D73D87E-7C19-4925-817A-A66957DF71C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595377-95CE-4451-82CD-D79035B5896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BAEE7-7AA1-4EE7-94C3-2BA5AF027114}" type="pres">
      <dgm:prSet presAssocID="{C7595377-95CE-4451-82CD-D79035B5896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EBADBB45-D1CB-4790-978C-03F9B6CCDA7E}" type="presOf" srcId="{C7595377-95CE-4451-82CD-D79035B5896C}" destId="{2CBBAEE7-7AA1-4EE7-94C3-2BA5AF027114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595377-95CE-4451-82CD-D79035B5896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CFB127-9668-4AA2-8D75-514FDEC3693E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Massage protocol</a:t>
          </a:r>
        </a:p>
        <a:p>
          <a:pPr rtl="0"/>
          <a:r>
            <a:rPr lang="en-US" sz="1800" b="1" dirty="0" smtClean="0">
              <a:solidFill>
                <a:srgbClr val="FFFF00"/>
              </a:solidFill>
            </a:rPr>
            <a:t>5 minutes</a:t>
          </a:r>
        </a:p>
        <a:p>
          <a:pPr rtl="0"/>
          <a:r>
            <a:rPr lang="en-US" sz="1800" b="1" dirty="0" smtClean="0">
              <a:solidFill>
                <a:srgbClr val="FFFF00"/>
              </a:solidFill>
            </a:rPr>
            <a:t>2.5 minutes of palmar, 2.5 minutes dorsal of  forearm and hands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28F74373-B883-4938-A0E5-7D92515FC80E}" type="parTrans" cxnId="{C476B4B6-0EE1-4526-9B38-B77F88A32E51}">
      <dgm:prSet/>
      <dgm:spPr/>
      <dgm:t>
        <a:bodyPr/>
        <a:lstStyle/>
        <a:p>
          <a:endParaRPr lang="en-US"/>
        </a:p>
      </dgm:t>
    </dgm:pt>
    <dgm:pt modelId="{DF82BFA2-01B1-4197-B623-9515292A1777}" type="sibTrans" cxnId="{C476B4B6-0EE1-4526-9B38-B77F88A32E51}">
      <dgm:prSet/>
      <dgm:spPr/>
      <dgm:t>
        <a:bodyPr/>
        <a:lstStyle/>
        <a:p>
          <a:endParaRPr lang="en-US"/>
        </a:p>
      </dgm:t>
    </dgm:pt>
    <dgm:pt modelId="{5930C6BA-A4D5-41F8-BFFE-2AEE1FAFE973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Stroke at the rhythm of 1 time per second for 60 seconds</a:t>
          </a:r>
          <a:endParaRPr lang="fa-IR" b="1" dirty="0" smtClean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0D931ED-613A-49A5-9C5A-284C1ED9CAD8}" type="parTrans" cxnId="{DD09492E-66E1-4E30-8CCE-FA19991906C2}">
      <dgm:prSet/>
      <dgm:spPr/>
      <dgm:t>
        <a:bodyPr/>
        <a:lstStyle/>
        <a:p>
          <a:endParaRPr lang="en-US"/>
        </a:p>
      </dgm:t>
    </dgm:pt>
    <dgm:pt modelId="{9A7DBCEA-BAD3-47D2-A88B-0702BD02A1EC}" type="sibTrans" cxnId="{DD09492E-66E1-4E30-8CCE-FA19991906C2}">
      <dgm:prSet/>
      <dgm:spPr/>
      <dgm:t>
        <a:bodyPr/>
        <a:lstStyle/>
        <a:p>
          <a:endParaRPr lang="en-US"/>
        </a:p>
      </dgm:t>
    </dgm:pt>
    <dgm:pt modelId="{27960ADA-C171-4CFC-8E7F-BEBC2BFCF37A}">
      <dgm:prSet/>
      <dgm:spPr/>
      <dgm:t>
        <a:bodyPr/>
        <a:lstStyle/>
        <a:p>
          <a:pPr rtl="1"/>
          <a:endParaRPr lang="en-US" dirty="0" smtClean="0"/>
        </a:p>
        <a:p>
          <a:pPr rtl="0"/>
          <a:r>
            <a:rPr lang="en-US" b="1" dirty="0" smtClean="0">
              <a:solidFill>
                <a:schemeClr val="tx1"/>
              </a:solidFill>
            </a:rPr>
            <a:t>Petrissage technique  on the inner and outer sides of Palmar and Dorsal's forearm and hand for 180 seconds</a:t>
          </a:r>
          <a:endParaRPr lang="fa-IR" b="1" u="sng" dirty="0" smtClean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FBF9A3E-7168-4194-906E-3FDECFD236BD}" type="parTrans" cxnId="{FA98BA66-9993-47C2-8C0E-F8795D94AE45}">
      <dgm:prSet/>
      <dgm:spPr/>
      <dgm:t>
        <a:bodyPr/>
        <a:lstStyle/>
        <a:p>
          <a:endParaRPr lang="en-US"/>
        </a:p>
      </dgm:t>
    </dgm:pt>
    <dgm:pt modelId="{A296914C-0EDE-49DE-9BFC-9F993271ADD2}" type="sibTrans" cxnId="{FA98BA66-9993-47C2-8C0E-F8795D94AE45}">
      <dgm:prSet/>
      <dgm:spPr/>
      <dgm:t>
        <a:bodyPr/>
        <a:lstStyle/>
        <a:p>
          <a:endParaRPr lang="en-US"/>
        </a:p>
      </dgm:t>
    </dgm:pt>
    <dgm:pt modelId="{3CEAC11D-DFFB-40AF-A75B-516712EB7E5B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Tapotement technique like percussion 60 seconds </a:t>
          </a:r>
          <a:endParaRPr lang="fa-IR" b="1" dirty="0" smtClean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C4CA819-6FD3-428E-9023-E40D06E80B5D}" type="parTrans" cxnId="{1B38CF7A-F779-460F-A6F2-D69C99F02FBF}">
      <dgm:prSet/>
      <dgm:spPr/>
      <dgm:t>
        <a:bodyPr/>
        <a:lstStyle/>
        <a:p>
          <a:endParaRPr lang="en-US"/>
        </a:p>
      </dgm:t>
    </dgm:pt>
    <dgm:pt modelId="{49574CB6-8491-4AC8-8427-1B88021EEA24}" type="sibTrans" cxnId="{1B38CF7A-F779-460F-A6F2-D69C99F02FBF}">
      <dgm:prSet/>
      <dgm:spPr/>
      <dgm:t>
        <a:bodyPr/>
        <a:lstStyle/>
        <a:p>
          <a:endParaRPr lang="en-US"/>
        </a:p>
      </dgm:t>
    </dgm:pt>
    <dgm:pt modelId="{2CBBAEE7-7AA1-4EE7-94C3-2BA5AF027114}" type="pres">
      <dgm:prSet presAssocID="{C7595377-95CE-4451-82CD-D79035B5896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027F66-9257-4DA7-938D-43E029316663}" type="pres">
      <dgm:prSet presAssocID="{40CFB127-9668-4AA2-8D75-514FDEC3693E}" presName="root" presStyleCnt="0">
        <dgm:presLayoutVars>
          <dgm:chMax/>
          <dgm:chPref val="4"/>
        </dgm:presLayoutVars>
      </dgm:prSet>
      <dgm:spPr/>
    </dgm:pt>
    <dgm:pt modelId="{8AC1BD9E-9F58-48A8-B10F-766DE5B01439}" type="pres">
      <dgm:prSet presAssocID="{40CFB127-9668-4AA2-8D75-514FDEC3693E}" presName="rootComposite" presStyleCnt="0">
        <dgm:presLayoutVars/>
      </dgm:prSet>
      <dgm:spPr/>
    </dgm:pt>
    <dgm:pt modelId="{519B6F0F-ECC2-4639-BB70-27B5875616AF}" type="pres">
      <dgm:prSet presAssocID="{40CFB127-9668-4AA2-8D75-514FDEC3693E}" presName="rootText" presStyleLbl="node0" presStyleIdx="0" presStyleCnt="1" custScaleX="106945" custScaleY="11922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7BFAA8-E366-4F8F-802E-60A94C0BDA6C}" type="pres">
      <dgm:prSet presAssocID="{40CFB127-9668-4AA2-8D75-514FDEC3693E}" presName="childShape" presStyleCnt="0">
        <dgm:presLayoutVars>
          <dgm:chMax val="0"/>
          <dgm:chPref val="0"/>
        </dgm:presLayoutVars>
      </dgm:prSet>
      <dgm:spPr/>
    </dgm:pt>
    <dgm:pt modelId="{5D307E56-9AEE-437B-84A9-47324F6CCA54}" type="pres">
      <dgm:prSet presAssocID="{5930C6BA-A4D5-41F8-BFFE-2AEE1FAFE973}" presName="childComposite" presStyleCnt="0">
        <dgm:presLayoutVars>
          <dgm:chMax val="0"/>
          <dgm:chPref val="0"/>
        </dgm:presLayoutVars>
      </dgm:prSet>
      <dgm:spPr/>
    </dgm:pt>
    <dgm:pt modelId="{821B647C-95F2-4586-9FF5-3830C2E20979}" type="pres">
      <dgm:prSet presAssocID="{5930C6BA-A4D5-41F8-BFFE-2AEE1FAFE973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144D4C-8A11-4239-9385-1D4D5648FA57}" type="pres">
      <dgm:prSet presAssocID="{5930C6BA-A4D5-41F8-BFFE-2AEE1FAFE97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39B3D-1E88-4AD9-AC68-0AB15D582CCB}" type="pres">
      <dgm:prSet presAssocID="{27960ADA-C171-4CFC-8E7F-BEBC2BFCF37A}" presName="childComposite" presStyleCnt="0">
        <dgm:presLayoutVars>
          <dgm:chMax val="0"/>
          <dgm:chPref val="0"/>
        </dgm:presLayoutVars>
      </dgm:prSet>
      <dgm:spPr/>
    </dgm:pt>
    <dgm:pt modelId="{FF799AF5-48AE-4C8D-98D7-1F34AC4E7192}" type="pres">
      <dgm:prSet presAssocID="{27960ADA-C171-4CFC-8E7F-BEBC2BFCF37A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9DDCF2-4877-48B1-92D2-738141446F9E}" type="pres">
      <dgm:prSet presAssocID="{27960ADA-C171-4CFC-8E7F-BEBC2BFCF37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580F-7A5D-4707-9F61-20C0ACC98303}" type="pres">
      <dgm:prSet presAssocID="{3CEAC11D-DFFB-40AF-A75B-516712EB7E5B}" presName="childComposite" presStyleCnt="0">
        <dgm:presLayoutVars>
          <dgm:chMax val="0"/>
          <dgm:chPref val="0"/>
        </dgm:presLayoutVars>
      </dgm:prSet>
      <dgm:spPr/>
    </dgm:pt>
    <dgm:pt modelId="{5076830B-6666-4934-B934-935C74C2D5C0}" type="pres">
      <dgm:prSet presAssocID="{3CEAC11D-DFFB-40AF-A75B-516712EB7E5B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DDE470C-B8AD-4107-9782-89225CAB47A4}" type="pres">
      <dgm:prSet presAssocID="{3CEAC11D-DFFB-40AF-A75B-516712EB7E5B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EDFF5-A5BD-4B4E-9F18-A2E1C9A33167}" type="presOf" srcId="{40CFB127-9668-4AA2-8D75-514FDEC3693E}" destId="{519B6F0F-ECC2-4639-BB70-27B5875616AF}" srcOrd="0" destOrd="0" presId="urn:microsoft.com/office/officeart/2008/layout/PictureAccentList"/>
    <dgm:cxn modelId="{FA98BA66-9993-47C2-8C0E-F8795D94AE45}" srcId="{40CFB127-9668-4AA2-8D75-514FDEC3693E}" destId="{27960ADA-C171-4CFC-8E7F-BEBC2BFCF37A}" srcOrd="1" destOrd="0" parTransId="{4FBF9A3E-7168-4194-906E-3FDECFD236BD}" sibTransId="{A296914C-0EDE-49DE-9BFC-9F993271ADD2}"/>
    <dgm:cxn modelId="{C476B4B6-0EE1-4526-9B38-B77F88A32E51}" srcId="{C7595377-95CE-4451-82CD-D79035B5896C}" destId="{40CFB127-9668-4AA2-8D75-514FDEC3693E}" srcOrd="0" destOrd="0" parTransId="{28F74373-B883-4938-A0E5-7D92515FC80E}" sibTransId="{DF82BFA2-01B1-4197-B623-9515292A1777}"/>
    <dgm:cxn modelId="{DD09492E-66E1-4E30-8CCE-FA19991906C2}" srcId="{40CFB127-9668-4AA2-8D75-514FDEC3693E}" destId="{5930C6BA-A4D5-41F8-BFFE-2AEE1FAFE973}" srcOrd="0" destOrd="0" parTransId="{90D931ED-613A-49A5-9C5A-284C1ED9CAD8}" sibTransId="{9A7DBCEA-BAD3-47D2-A88B-0702BD02A1EC}"/>
    <dgm:cxn modelId="{1B38CF7A-F779-460F-A6F2-D69C99F02FBF}" srcId="{40CFB127-9668-4AA2-8D75-514FDEC3693E}" destId="{3CEAC11D-DFFB-40AF-A75B-516712EB7E5B}" srcOrd="2" destOrd="0" parTransId="{5C4CA819-6FD3-428E-9023-E40D06E80B5D}" sibTransId="{49574CB6-8491-4AC8-8427-1B88021EEA24}"/>
    <dgm:cxn modelId="{87C87BF9-ADAF-49D1-97E7-E3CDD384031E}" type="presOf" srcId="{3CEAC11D-DFFB-40AF-A75B-516712EB7E5B}" destId="{EDDE470C-B8AD-4107-9782-89225CAB47A4}" srcOrd="0" destOrd="0" presId="urn:microsoft.com/office/officeart/2008/layout/PictureAccentList"/>
    <dgm:cxn modelId="{9366FCE0-7BC3-4EE7-BCB8-4CA68C400C18}" type="presOf" srcId="{C7595377-95CE-4451-82CD-D79035B5896C}" destId="{2CBBAEE7-7AA1-4EE7-94C3-2BA5AF027114}" srcOrd="0" destOrd="0" presId="urn:microsoft.com/office/officeart/2008/layout/PictureAccentList"/>
    <dgm:cxn modelId="{8F855901-1A17-4AAF-8B33-848E362404FE}" type="presOf" srcId="{5930C6BA-A4D5-41F8-BFFE-2AEE1FAFE973}" destId="{CB144D4C-8A11-4239-9385-1D4D5648FA57}" srcOrd="0" destOrd="0" presId="urn:microsoft.com/office/officeart/2008/layout/PictureAccentList"/>
    <dgm:cxn modelId="{54F5809C-4C93-4837-B23C-BFD568B66666}" type="presOf" srcId="{27960ADA-C171-4CFC-8E7F-BEBC2BFCF37A}" destId="{5C9DDCF2-4877-48B1-92D2-738141446F9E}" srcOrd="0" destOrd="0" presId="urn:microsoft.com/office/officeart/2008/layout/PictureAccentList"/>
    <dgm:cxn modelId="{2FB45A34-95BA-4297-A51B-3EA786CDDD8B}" type="presParOf" srcId="{2CBBAEE7-7AA1-4EE7-94C3-2BA5AF027114}" destId="{AD027F66-9257-4DA7-938D-43E029316663}" srcOrd="0" destOrd="0" presId="urn:microsoft.com/office/officeart/2008/layout/PictureAccentList"/>
    <dgm:cxn modelId="{18F3EF83-A1F3-407A-8BB8-657B65F37EB9}" type="presParOf" srcId="{AD027F66-9257-4DA7-938D-43E029316663}" destId="{8AC1BD9E-9F58-48A8-B10F-766DE5B01439}" srcOrd="0" destOrd="0" presId="urn:microsoft.com/office/officeart/2008/layout/PictureAccentList"/>
    <dgm:cxn modelId="{56AA45F8-A0C5-4878-BBF1-9DBFF43CDC3C}" type="presParOf" srcId="{8AC1BD9E-9F58-48A8-B10F-766DE5B01439}" destId="{519B6F0F-ECC2-4639-BB70-27B5875616AF}" srcOrd="0" destOrd="0" presId="urn:microsoft.com/office/officeart/2008/layout/PictureAccentList"/>
    <dgm:cxn modelId="{94AA8B8D-E3CB-449D-BB88-238CB899C722}" type="presParOf" srcId="{AD027F66-9257-4DA7-938D-43E029316663}" destId="{D37BFAA8-E366-4F8F-802E-60A94C0BDA6C}" srcOrd="1" destOrd="0" presId="urn:microsoft.com/office/officeart/2008/layout/PictureAccentList"/>
    <dgm:cxn modelId="{1B3C2758-6306-4BB7-82FF-936A36FF9346}" type="presParOf" srcId="{D37BFAA8-E366-4F8F-802E-60A94C0BDA6C}" destId="{5D307E56-9AEE-437B-84A9-47324F6CCA54}" srcOrd="0" destOrd="0" presId="urn:microsoft.com/office/officeart/2008/layout/PictureAccentList"/>
    <dgm:cxn modelId="{B78F9AF2-3FC7-48D4-8043-F0B077C984E0}" type="presParOf" srcId="{5D307E56-9AEE-437B-84A9-47324F6CCA54}" destId="{821B647C-95F2-4586-9FF5-3830C2E20979}" srcOrd="0" destOrd="0" presId="urn:microsoft.com/office/officeart/2008/layout/PictureAccentList"/>
    <dgm:cxn modelId="{2ABD4263-286B-47C3-9388-BE5F529C38AB}" type="presParOf" srcId="{5D307E56-9AEE-437B-84A9-47324F6CCA54}" destId="{CB144D4C-8A11-4239-9385-1D4D5648FA57}" srcOrd="1" destOrd="0" presId="urn:microsoft.com/office/officeart/2008/layout/PictureAccentList"/>
    <dgm:cxn modelId="{01403AFC-3845-4EFD-A585-C85CBAAF6FEA}" type="presParOf" srcId="{D37BFAA8-E366-4F8F-802E-60A94C0BDA6C}" destId="{70339B3D-1E88-4AD9-AC68-0AB15D582CCB}" srcOrd="1" destOrd="0" presId="urn:microsoft.com/office/officeart/2008/layout/PictureAccentList"/>
    <dgm:cxn modelId="{FD8B9CA0-2CED-4CAA-A786-A65779F992CF}" type="presParOf" srcId="{70339B3D-1E88-4AD9-AC68-0AB15D582CCB}" destId="{FF799AF5-48AE-4C8D-98D7-1F34AC4E7192}" srcOrd="0" destOrd="0" presId="urn:microsoft.com/office/officeart/2008/layout/PictureAccentList"/>
    <dgm:cxn modelId="{F7E76CBE-1132-42A2-85BC-0F8615A7FF9C}" type="presParOf" srcId="{70339B3D-1E88-4AD9-AC68-0AB15D582CCB}" destId="{5C9DDCF2-4877-48B1-92D2-738141446F9E}" srcOrd="1" destOrd="0" presId="urn:microsoft.com/office/officeart/2008/layout/PictureAccentList"/>
    <dgm:cxn modelId="{7B61651C-3128-4D28-A75E-30C4AB01E453}" type="presParOf" srcId="{D37BFAA8-E366-4F8F-802E-60A94C0BDA6C}" destId="{2FD0580F-7A5D-4707-9F61-20C0ACC98303}" srcOrd="2" destOrd="0" presId="urn:microsoft.com/office/officeart/2008/layout/PictureAccentList"/>
    <dgm:cxn modelId="{95FECC04-1F8F-4CC9-94C3-8BFA2C4AD8EC}" type="presParOf" srcId="{2FD0580F-7A5D-4707-9F61-20C0ACC98303}" destId="{5076830B-6666-4934-B934-935C74C2D5C0}" srcOrd="0" destOrd="0" presId="urn:microsoft.com/office/officeart/2008/layout/PictureAccentList"/>
    <dgm:cxn modelId="{47A1FB90-935C-49A5-8D32-C69B57EBFA0E}" type="presParOf" srcId="{2FD0580F-7A5D-4707-9F61-20C0ACC98303}" destId="{EDDE470C-B8AD-4107-9782-89225CAB47A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E8F9C4-3701-4279-BA11-BD285B3AC8A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C9AC44-ECA3-4706-B700-35A91E4DE058}">
      <dgm:prSet phldrT="[Text]" custT="1"/>
      <dgm:spPr/>
      <dgm:t>
        <a:bodyPr/>
        <a:lstStyle/>
        <a:p>
          <a:pPr rtl="1"/>
          <a:endParaRPr lang="en-US" sz="2000" dirty="0" smtClean="0"/>
        </a:p>
        <a:p>
          <a:pPr rtl="0"/>
          <a:r>
            <a:rPr lang="en-US" sz="2000" b="1" dirty="0" smtClean="0">
              <a:solidFill>
                <a:srgbClr val="FFFF00"/>
              </a:solidFill>
            </a:rPr>
            <a:t>Relation between Arosual, Attention, Alertness, and proprioception training with improved reaction time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915C8B56-B928-43FE-ACAC-93D0919C26DF}" type="parTrans" cxnId="{ABD73117-FBBE-48CF-850B-BEADC6B7BBE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7384B7F9-065C-4958-9863-E93D0D4CD8BF}" type="sibTrans" cxnId="{ABD73117-FBBE-48CF-850B-BEADC6B7BBE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F248E7F0-79AE-4D7F-9CAC-D07315F9BFD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Ceylan(2015)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78046E6-2E53-49FB-9D42-52845F2CBFA6}" type="parTrans" cxnId="{BCCDE876-CE83-43A2-9C34-0840038BD532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E12CE741-E45E-4E96-81B7-3E17BB67BEB7}" type="sibTrans" cxnId="{BCCDE876-CE83-43A2-9C34-0840038BD532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A65751BC-A54B-478D-B011-264ECF7C2A4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Massage and improvement of proprioception </a:t>
          </a:r>
          <a:endParaRPr lang="fa-IR" sz="2000" b="1" dirty="0" smtClean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47D3012E-E6FA-4B3D-832A-87AD7B2EF54F}" type="parTrans" cxnId="{66AA40FB-13F1-4B2E-8C65-6831E04F2210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B6078F96-81B2-40E4-9FD4-75ADB6466753}" type="sibTrans" cxnId="{66AA40FB-13F1-4B2E-8C65-6831E04F2210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C6AECCB8-B2DA-41E4-B5D9-8235B7243993}">
      <dgm:prSet phldrT="[Text]" custT="1"/>
      <dgm:spPr/>
      <dgm:t>
        <a:bodyPr/>
        <a:lstStyle/>
        <a:p>
          <a:r>
            <a:rPr lang="en-US" sz="1800" b="1" dirty="0" smtClean="0">
              <a:cs typeface="B Nazanin" panose="00000400000000000000" pitchFamily="2" charset="-78"/>
            </a:rPr>
            <a:t>Henriksen(2004)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72E5166E-10B5-4CE2-AAFB-6DF7D870D146}" type="parTrans" cxnId="{4693E904-340B-4651-9071-8383504D63B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34E1736A-4494-40D0-AC90-AF725E9038EB}" type="sibTrans" cxnId="{4693E904-340B-4651-9071-8383504D63B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442A57EA-AAA0-4250-982B-D5967E0C7A44}">
      <dgm:prSet phldrT="[Text]" custT="1"/>
      <dgm:spPr/>
      <dgm:t>
        <a:bodyPr/>
        <a:lstStyle/>
        <a:p>
          <a:r>
            <a:rPr lang="en-US" sz="1800" b="1" dirty="0" smtClean="0">
              <a:cs typeface="B Nazanin" panose="00000400000000000000" pitchFamily="2" charset="-78"/>
            </a:rPr>
            <a:t>Shin(2015)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F38E77BF-1EDC-4A4D-8FE7-F73AA837723A}" type="parTrans" cxnId="{46F53E80-1F82-49B9-853B-CBDCF5D8B66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83776549-0005-46B5-A196-91E3D46AA71C}" type="sibTrans" cxnId="{46F53E80-1F82-49B9-853B-CBDCF5D8B66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95CAA1CF-C4D5-4CA8-8C3C-AA899245C845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Massage and improvement of Arosual,Attention,Alertness</a:t>
          </a:r>
          <a:endParaRPr lang="en-US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7F205AF4-C9EB-4AAD-9AE2-91EF25363480}" type="parTrans" cxnId="{C3BDDA99-EA4B-4F3B-8046-F2840DE3850C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493A8BF8-7FF0-4B0D-B697-076807D94D60}" type="sibTrans" cxnId="{C3BDDA99-EA4B-4F3B-8046-F2840DE3850C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AE06BC55-9558-4826-9023-58A7BCD95050}">
      <dgm:prSet phldrT="[Text]" custT="1"/>
      <dgm:spPr/>
      <dgm:t>
        <a:bodyPr/>
        <a:lstStyle/>
        <a:p>
          <a:r>
            <a:rPr lang="en-US" sz="1800" b="1" dirty="0" smtClean="0">
              <a:cs typeface="B Nazanin" panose="00000400000000000000" pitchFamily="2" charset="-78"/>
            </a:rPr>
            <a:t>Field(1996)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06076F81-C758-404B-83E4-B68360CC9C9A}" type="parTrans" cxnId="{26DB41F5-C1CD-4E79-896A-5AF0A77E3FB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F4B7D315-2636-4E50-8156-BD6BC7B56232}" type="sibTrans" cxnId="{26DB41F5-C1CD-4E79-896A-5AF0A77E3FB9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6F67F9BA-637F-47EC-A1B0-CF0BB0EE05AD}">
      <dgm:prSet phldrT="[Text]" custT="1"/>
      <dgm:spPr/>
      <dgm:t>
        <a:bodyPr/>
        <a:lstStyle/>
        <a:p>
          <a:r>
            <a:rPr lang="en-US" sz="1800" b="1" dirty="0" smtClean="0">
              <a:cs typeface="B Nazanin" panose="00000400000000000000" pitchFamily="2" charset="-78"/>
            </a:rPr>
            <a:t>Diego(2004)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B918FA1F-4487-4D10-966C-251F3E15125B}" type="parTrans" cxnId="{13A0901D-0DC4-43F9-B878-C2E829B00510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F4094F9F-52E9-404B-A151-AADF48BEA978}" type="sibTrans" cxnId="{13A0901D-0DC4-43F9-B878-C2E829B00510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FB7F18F5-D8B7-4037-985C-B777E4EB949E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Kasinski(2008)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2E17B2D-B363-4511-9FE7-C59389B0B825}" type="parTrans" cxnId="{DD64A1A9-2024-42D7-A584-F6E85F2B7657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DAB903AB-07E9-4D88-BA76-2F7441659345}" type="sibTrans" cxnId="{DD64A1A9-2024-42D7-A584-F6E85F2B7657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C9DDDDD3-4DA9-4598-B27E-3CD65D4F2939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Etnyre(2002) 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10BDC67-E8FD-4404-9FAE-B1E125E7D5C9}" type="parTrans" cxnId="{2219CDF7-8B2B-4EB5-A9D0-6F1DD3E9CA3F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C45E99F2-2585-478C-9621-28421379A975}" type="sibTrans" cxnId="{2219CDF7-8B2B-4EB5-A9D0-6F1DD3E9CA3F}">
      <dgm:prSet/>
      <dgm:spPr/>
      <dgm:t>
        <a:bodyPr/>
        <a:lstStyle/>
        <a:p>
          <a:endParaRPr lang="en-US" sz="1800" b="1">
            <a:cs typeface="B Nazanin" panose="00000400000000000000" pitchFamily="2" charset="-78"/>
          </a:endParaRPr>
        </a:p>
      </dgm:t>
    </dgm:pt>
    <dgm:pt modelId="{8BA2624C-18DF-49A8-BC60-94ECA33FC076}" type="pres">
      <dgm:prSet presAssocID="{73E8F9C4-3701-4279-BA11-BD285B3AC8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FB7A0-F0F5-4A96-A4F7-C6CFB989D397}" type="pres">
      <dgm:prSet presAssocID="{95CAA1CF-C4D5-4CA8-8C3C-AA899245C845}" presName="boxAndChildren" presStyleCnt="0"/>
      <dgm:spPr/>
    </dgm:pt>
    <dgm:pt modelId="{F9EAA085-5BEF-42C8-A77C-3C4E50CF73DA}" type="pres">
      <dgm:prSet presAssocID="{95CAA1CF-C4D5-4CA8-8C3C-AA899245C845}" presName="parentTextBox" presStyleLbl="node1" presStyleIdx="0" presStyleCnt="3"/>
      <dgm:spPr/>
      <dgm:t>
        <a:bodyPr/>
        <a:lstStyle/>
        <a:p>
          <a:endParaRPr lang="en-US"/>
        </a:p>
      </dgm:t>
    </dgm:pt>
    <dgm:pt modelId="{15C7ED71-84AD-46C3-BFC3-CC52E1F46C59}" type="pres">
      <dgm:prSet presAssocID="{95CAA1CF-C4D5-4CA8-8C3C-AA899245C845}" presName="entireBox" presStyleLbl="node1" presStyleIdx="0" presStyleCnt="3" custScaleY="113868"/>
      <dgm:spPr/>
      <dgm:t>
        <a:bodyPr/>
        <a:lstStyle/>
        <a:p>
          <a:endParaRPr lang="en-US"/>
        </a:p>
      </dgm:t>
    </dgm:pt>
    <dgm:pt modelId="{7D828E79-CE53-48AA-ABD8-A58E665E77E6}" type="pres">
      <dgm:prSet presAssocID="{95CAA1CF-C4D5-4CA8-8C3C-AA899245C845}" presName="descendantBox" presStyleCnt="0"/>
      <dgm:spPr/>
    </dgm:pt>
    <dgm:pt modelId="{C5FFC526-F5A7-48E9-9606-CBEA170E7792}" type="pres">
      <dgm:prSet presAssocID="{AE06BC55-9558-4826-9023-58A7BCD9505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AC37-CF08-4A7F-8945-76425C5D5C97}" type="pres">
      <dgm:prSet presAssocID="{6F67F9BA-637F-47EC-A1B0-CF0BB0EE05AD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A914-D3FE-4BA6-98A0-835D77B10DBE}" type="pres">
      <dgm:prSet presAssocID="{B6078F96-81B2-40E4-9FD4-75ADB6466753}" presName="sp" presStyleCnt="0"/>
      <dgm:spPr/>
    </dgm:pt>
    <dgm:pt modelId="{6FCF7E93-54F2-4C5B-8185-6698D35CE2EE}" type="pres">
      <dgm:prSet presAssocID="{A65751BC-A54B-478D-B011-264ECF7C2A4D}" presName="arrowAndChildren" presStyleCnt="0"/>
      <dgm:spPr/>
    </dgm:pt>
    <dgm:pt modelId="{0559AF22-8AFE-4BA9-8BF7-FA39A078B144}" type="pres">
      <dgm:prSet presAssocID="{A65751BC-A54B-478D-B011-264ECF7C2A4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BB21FF8-5DAA-49E4-9142-3A71C4AFC918}" type="pres">
      <dgm:prSet presAssocID="{A65751BC-A54B-478D-B011-264ECF7C2A4D}" presName="arrow" presStyleLbl="node1" presStyleIdx="1" presStyleCnt="3" custScaleY="115141"/>
      <dgm:spPr/>
      <dgm:t>
        <a:bodyPr/>
        <a:lstStyle/>
        <a:p>
          <a:endParaRPr lang="en-US"/>
        </a:p>
      </dgm:t>
    </dgm:pt>
    <dgm:pt modelId="{7FBD0369-045B-40CB-A988-83E9272876AF}" type="pres">
      <dgm:prSet presAssocID="{A65751BC-A54B-478D-B011-264ECF7C2A4D}" presName="descendantArrow" presStyleCnt="0"/>
      <dgm:spPr/>
    </dgm:pt>
    <dgm:pt modelId="{1CCD7EB2-9144-4F4E-BCF0-4CB62250F38E}" type="pres">
      <dgm:prSet presAssocID="{C6AECCB8-B2DA-41E4-B5D9-8235B7243993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597F-AE0A-4A45-9088-98C1C61F9201}" type="pres">
      <dgm:prSet presAssocID="{442A57EA-AAA0-4250-982B-D5967E0C7A44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967E-DACC-4CF3-9B95-83F3C27235C3}" type="pres">
      <dgm:prSet presAssocID="{7384B7F9-065C-4958-9863-E93D0D4CD8BF}" presName="sp" presStyleCnt="0"/>
      <dgm:spPr/>
    </dgm:pt>
    <dgm:pt modelId="{77D53068-9D2F-4CDD-8EB5-CB96FC06706D}" type="pres">
      <dgm:prSet presAssocID="{14C9AC44-ECA3-4706-B700-35A91E4DE058}" presName="arrowAndChildren" presStyleCnt="0"/>
      <dgm:spPr/>
    </dgm:pt>
    <dgm:pt modelId="{A100CDF8-95B4-44FD-9502-50FE950D69A1}" type="pres">
      <dgm:prSet presAssocID="{14C9AC44-ECA3-4706-B700-35A91E4DE05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6790942-9A37-44E9-81A3-73F68B50E515}" type="pres">
      <dgm:prSet presAssocID="{14C9AC44-ECA3-4706-B700-35A91E4DE058}" presName="arrow" presStyleLbl="node1" presStyleIdx="2" presStyleCnt="3" custScaleY="132335" custLinFactNeighborY="-46"/>
      <dgm:spPr/>
      <dgm:t>
        <a:bodyPr/>
        <a:lstStyle/>
        <a:p>
          <a:endParaRPr lang="en-US"/>
        </a:p>
      </dgm:t>
    </dgm:pt>
    <dgm:pt modelId="{C8BC4102-27F0-4E07-8644-8675CD0B3450}" type="pres">
      <dgm:prSet presAssocID="{14C9AC44-ECA3-4706-B700-35A91E4DE058}" presName="descendantArrow" presStyleCnt="0"/>
      <dgm:spPr/>
    </dgm:pt>
    <dgm:pt modelId="{34E85AEC-42C6-48AB-A07D-3ACF7068C3D7}" type="pres">
      <dgm:prSet presAssocID="{C9DDDDD3-4DA9-4598-B27E-3CD65D4F2939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CB22E-844A-41E7-9E6C-B76A521D648C}" type="pres">
      <dgm:prSet presAssocID="{FB7F18F5-D8B7-4037-985C-B777E4EB949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FB42A-D3AA-44A7-BE72-9899725FC1EA}" type="pres">
      <dgm:prSet presAssocID="{F248E7F0-79AE-4D7F-9CAC-D07315F9BFDF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DBD77-EB74-4A79-A6B1-A8F4FF52F76A}" type="presOf" srcId="{95CAA1CF-C4D5-4CA8-8C3C-AA899245C845}" destId="{15C7ED71-84AD-46C3-BFC3-CC52E1F46C59}" srcOrd="1" destOrd="0" presId="urn:microsoft.com/office/officeart/2005/8/layout/process4"/>
    <dgm:cxn modelId="{BFBE1182-7593-44FD-BF5A-EF6945C4DDCC}" type="presOf" srcId="{14C9AC44-ECA3-4706-B700-35A91E4DE058}" destId="{F6790942-9A37-44E9-81A3-73F68B50E515}" srcOrd="1" destOrd="0" presId="urn:microsoft.com/office/officeart/2005/8/layout/process4"/>
    <dgm:cxn modelId="{74958C5C-337C-4177-9230-717E0F13B37B}" type="presOf" srcId="{F248E7F0-79AE-4D7F-9CAC-D07315F9BFDF}" destId="{EA5FB42A-D3AA-44A7-BE72-9899725FC1EA}" srcOrd="0" destOrd="0" presId="urn:microsoft.com/office/officeart/2005/8/layout/process4"/>
    <dgm:cxn modelId="{ABD73117-FBBE-48CF-850B-BEADC6B7BBE9}" srcId="{73E8F9C4-3701-4279-BA11-BD285B3AC8AD}" destId="{14C9AC44-ECA3-4706-B700-35A91E4DE058}" srcOrd="0" destOrd="0" parTransId="{915C8B56-B928-43FE-ACAC-93D0919C26DF}" sibTransId="{7384B7F9-065C-4958-9863-E93D0D4CD8BF}"/>
    <dgm:cxn modelId="{66AA40FB-13F1-4B2E-8C65-6831E04F2210}" srcId="{73E8F9C4-3701-4279-BA11-BD285B3AC8AD}" destId="{A65751BC-A54B-478D-B011-264ECF7C2A4D}" srcOrd="1" destOrd="0" parTransId="{47D3012E-E6FA-4B3D-832A-87AD7B2EF54F}" sibTransId="{B6078F96-81B2-40E4-9FD4-75ADB6466753}"/>
    <dgm:cxn modelId="{4693E904-340B-4651-9071-8383504D63B9}" srcId="{A65751BC-A54B-478D-B011-264ECF7C2A4D}" destId="{C6AECCB8-B2DA-41E4-B5D9-8235B7243993}" srcOrd="0" destOrd="0" parTransId="{72E5166E-10B5-4CE2-AAFB-6DF7D870D146}" sibTransId="{34E1736A-4494-40D0-AC90-AF725E9038EB}"/>
    <dgm:cxn modelId="{7457D913-3263-4AF7-AA02-E2E32DCD3DD4}" type="presOf" srcId="{A65751BC-A54B-478D-B011-264ECF7C2A4D}" destId="{2BB21FF8-5DAA-49E4-9142-3A71C4AFC918}" srcOrd="1" destOrd="0" presId="urn:microsoft.com/office/officeart/2005/8/layout/process4"/>
    <dgm:cxn modelId="{E45D5975-E1E3-46C2-9762-4B6296F8923A}" type="presOf" srcId="{73E8F9C4-3701-4279-BA11-BD285B3AC8AD}" destId="{8BA2624C-18DF-49A8-BC60-94ECA33FC076}" srcOrd="0" destOrd="0" presId="urn:microsoft.com/office/officeart/2005/8/layout/process4"/>
    <dgm:cxn modelId="{A1AAA4D6-9A2F-43ED-89CD-3A21BEBAFAD0}" type="presOf" srcId="{442A57EA-AAA0-4250-982B-D5967E0C7A44}" destId="{EA7E597F-AE0A-4A45-9088-98C1C61F9201}" srcOrd="0" destOrd="0" presId="urn:microsoft.com/office/officeart/2005/8/layout/process4"/>
    <dgm:cxn modelId="{63770327-F467-4DC5-BDC1-727C26BBF72C}" type="presOf" srcId="{C6AECCB8-B2DA-41E4-B5D9-8235B7243993}" destId="{1CCD7EB2-9144-4F4E-BCF0-4CB62250F38E}" srcOrd="0" destOrd="0" presId="urn:microsoft.com/office/officeart/2005/8/layout/process4"/>
    <dgm:cxn modelId="{C3BDDA99-EA4B-4F3B-8046-F2840DE3850C}" srcId="{73E8F9C4-3701-4279-BA11-BD285B3AC8AD}" destId="{95CAA1CF-C4D5-4CA8-8C3C-AA899245C845}" srcOrd="2" destOrd="0" parTransId="{7F205AF4-C9EB-4AAD-9AE2-91EF25363480}" sibTransId="{493A8BF8-7FF0-4B0D-B697-076807D94D60}"/>
    <dgm:cxn modelId="{9FA6BEBF-3260-4A5F-914D-E0EBFF11C925}" type="presOf" srcId="{6F67F9BA-637F-47EC-A1B0-CF0BB0EE05AD}" destId="{9F61AC37-CF08-4A7F-8945-76425C5D5C97}" srcOrd="0" destOrd="0" presId="urn:microsoft.com/office/officeart/2005/8/layout/process4"/>
    <dgm:cxn modelId="{5460844F-851F-42CA-B78C-CF71FDFBC62D}" type="presOf" srcId="{FB7F18F5-D8B7-4037-985C-B777E4EB949E}" destId="{4FCCB22E-844A-41E7-9E6C-B76A521D648C}" srcOrd="0" destOrd="0" presId="urn:microsoft.com/office/officeart/2005/8/layout/process4"/>
    <dgm:cxn modelId="{9BFFBD1D-D7EC-4C01-95EC-1404F57A7E30}" type="presOf" srcId="{A65751BC-A54B-478D-B011-264ECF7C2A4D}" destId="{0559AF22-8AFE-4BA9-8BF7-FA39A078B144}" srcOrd="0" destOrd="0" presId="urn:microsoft.com/office/officeart/2005/8/layout/process4"/>
    <dgm:cxn modelId="{2219CDF7-8B2B-4EB5-A9D0-6F1DD3E9CA3F}" srcId="{14C9AC44-ECA3-4706-B700-35A91E4DE058}" destId="{C9DDDDD3-4DA9-4598-B27E-3CD65D4F2939}" srcOrd="0" destOrd="0" parTransId="{C10BDC67-E8FD-4404-9FAE-B1E125E7D5C9}" sibTransId="{C45E99F2-2585-478C-9621-28421379A975}"/>
    <dgm:cxn modelId="{DD64A1A9-2024-42D7-A584-F6E85F2B7657}" srcId="{14C9AC44-ECA3-4706-B700-35A91E4DE058}" destId="{FB7F18F5-D8B7-4037-985C-B777E4EB949E}" srcOrd="1" destOrd="0" parTransId="{F2E17B2D-B363-4511-9FE7-C59389B0B825}" sibTransId="{DAB903AB-07E9-4D88-BA76-2F7441659345}"/>
    <dgm:cxn modelId="{46F53E80-1F82-49B9-853B-CBDCF5D8B669}" srcId="{A65751BC-A54B-478D-B011-264ECF7C2A4D}" destId="{442A57EA-AAA0-4250-982B-D5967E0C7A44}" srcOrd="1" destOrd="0" parTransId="{F38E77BF-1EDC-4A4D-8FE7-F73AA837723A}" sibTransId="{83776549-0005-46B5-A196-91E3D46AA71C}"/>
    <dgm:cxn modelId="{56940C89-F9F6-411F-B36E-88FF7A80E44D}" type="presOf" srcId="{95CAA1CF-C4D5-4CA8-8C3C-AA899245C845}" destId="{F9EAA085-5BEF-42C8-A77C-3C4E50CF73DA}" srcOrd="0" destOrd="0" presId="urn:microsoft.com/office/officeart/2005/8/layout/process4"/>
    <dgm:cxn modelId="{A59D2495-3F75-46AD-8A0D-B67062589C01}" type="presOf" srcId="{C9DDDDD3-4DA9-4598-B27E-3CD65D4F2939}" destId="{34E85AEC-42C6-48AB-A07D-3ACF7068C3D7}" srcOrd="0" destOrd="0" presId="urn:microsoft.com/office/officeart/2005/8/layout/process4"/>
    <dgm:cxn modelId="{BCCDE876-CE83-43A2-9C34-0840038BD532}" srcId="{14C9AC44-ECA3-4706-B700-35A91E4DE058}" destId="{F248E7F0-79AE-4D7F-9CAC-D07315F9BFDF}" srcOrd="2" destOrd="0" parTransId="{B78046E6-2E53-49FB-9D42-52845F2CBFA6}" sibTransId="{E12CE741-E45E-4E96-81B7-3E17BB67BEB7}"/>
    <dgm:cxn modelId="{26DB41F5-C1CD-4E79-896A-5AF0A77E3FB9}" srcId="{95CAA1CF-C4D5-4CA8-8C3C-AA899245C845}" destId="{AE06BC55-9558-4826-9023-58A7BCD95050}" srcOrd="0" destOrd="0" parTransId="{06076F81-C758-404B-83E4-B68360CC9C9A}" sibTransId="{F4B7D315-2636-4E50-8156-BD6BC7B56232}"/>
    <dgm:cxn modelId="{13A0901D-0DC4-43F9-B878-C2E829B00510}" srcId="{95CAA1CF-C4D5-4CA8-8C3C-AA899245C845}" destId="{6F67F9BA-637F-47EC-A1B0-CF0BB0EE05AD}" srcOrd="1" destOrd="0" parTransId="{B918FA1F-4487-4D10-966C-251F3E15125B}" sibTransId="{F4094F9F-52E9-404B-A151-AADF48BEA978}"/>
    <dgm:cxn modelId="{C011CD97-6FE0-44FA-94B7-C674F4CD9C2E}" type="presOf" srcId="{AE06BC55-9558-4826-9023-58A7BCD95050}" destId="{C5FFC526-F5A7-48E9-9606-CBEA170E7792}" srcOrd="0" destOrd="0" presId="urn:microsoft.com/office/officeart/2005/8/layout/process4"/>
    <dgm:cxn modelId="{D67F55A4-76D1-4F8E-B24D-34FD7F9B2CDD}" type="presOf" srcId="{14C9AC44-ECA3-4706-B700-35A91E4DE058}" destId="{A100CDF8-95B4-44FD-9502-50FE950D69A1}" srcOrd="0" destOrd="0" presId="urn:microsoft.com/office/officeart/2005/8/layout/process4"/>
    <dgm:cxn modelId="{9CBCBE8B-F0F6-4BE7-B867-4514CBA6CE0E}" type="presParOf" srcId="{8BA2624C-18DF-49A8-BC60-94ECA33FC076}" destId="{63CFB7A0-F0F5-4A96-A4F7-C6CFB989D397}" srcOrd="0" destOrd="0" presId="urn:microsoft.com/office/officeart/2005/8/layout/process4"/>
    <dgm:cxn modelId="{3C27652C-97FD-4A38-BA3E-13604BE38452}" type="presParOf" srcId="{63CFB7A0-F0F5-4A96-A4F7-C6CFB989D397}" destId="{F9EAA085-5BEF-42C8-A77C-3C4E50CF73DA}" srcOrd="0" destOrd="0" presId="urn:microsoft.com/office/officeart/2005/8/layout/process4"/>
    <dgm:cxn modelId="{EAFE54E4-1774-4204-8319-3088A7F3D6D7}" type="presParOf" srcId="{63CFB7A0-F0F5-4A96-A4F7-C6CFB989D397}" destId="{15C7ED71-84AD-46C3-BFC3-CC52E1F46C59}" srcOrd="1" destOrd="0" presId="urn:microsoft.com/office/officeart/2005/8/layout/process4"/>
    <dgm:cxn modelId="{326C8A73-1561-41E3-BE59-4FE8E4AC6AB7}" type="presParOf" srcId="{63CFB7A0-F0F5-4A96-A4F7-C6CFB989D397}" destId="{7D828E79-CE53-48AA-ABD8-A58E665E77E6}" srcOrd="2" destOrd="0" presId="urn:microsoft.com/office/officeart/2005/8/layout/process4"/>
    <dgm:cxn modelId="{41DC0CF8-1A5D-43DD-97CA-8E9CF7859F4D}" type="presParOf" srcId="{7D828E79-CE53-48AA-ABD8-A58E665E77E6}" destId="{C5FFC526-F5A7-48E9-9606-CBEA170E7792}" srcOrd="0" destOrd="0" presId="urn:microsoft.com/office/officeart/2005/8/layout/process4"/>
    <dgm:cxn modelId="{ED0F99FF-5A8E-4C93-A30F-E301E97BC11E}" type="presParOf" srcId="{7D828E79-CE53-48AA-ABD8-A58E665E77E6}" destId="{9F61AC37-CF08-4A7F-8945-76425C5D5C97}" srcOrd="1" destOrd="0" presId="urn:microsoft.com/office/officeart/2005/8/layout/process4"/>
    <dgm:cxn modelId="{6BC91709-6182-4FAF-B319-60064FDDA8F0}" type="presParOf" srcId="{8BA2624C-18DF-49A8-BC60-94ECA33FC076}" destId="{A5DEA914-D3FE-4BA6-98A0-835D77B10DBE}" srcOrd="1" destOrd="0" presId="urn:microsoft.com/office/officeart/2005/8/layout/process4"/>
    <dgm:cxn modelId="{AA91BB5B-9F22-4619-A6AC-C23FFE23F801}" type="presParOf" srcId="{8BA2624C-18DF-49A8-BC60-94ECA33FC076}" destId="{6FCF7E93-54F2-4C5B-8185-6698D35CE2EE}" srcOrd="2" destOrd="0" presId="urn:microsoft.com/office/officeart/2005/8/layout/process4"/>
    <dgm:cxn modelId="{473B77EF-42DB-46F0-9D00-5E8D1B38AFC0}" type="presParOf" srcId="{6FCF7E93-54F2-4C5B-8185-6698D35CE2EE}" destId="{0559AF22-8AFE-4BA9-8BF7-FA39A078B144}" srcOrd="0" destOrd="0" presId="urn:microsoft.com/office/officeart/2005/8/layout/process4"/>
    <dgm:cxn modelId="{1F47BA89-CCA9-444C-A735-91A50CEAE839}" type="presParOf" srcId="{6FCF7E93-54F2-4C5B-8185-6698D35CE2EE}" destId="{2BB21FF8-5DAA-49E4-9142-3A71C4AFC918}" srcOrd="1" destOrd="0" presId="urn:microsoft.com/office/officeart/2005/8/layout/process4"/>
    <dgm:cxn modelId="{6CD66B5D-2170-4B77-A5FA-D324831C8147}" type="presParOf" srcId="{6FCF7E93-54F2-4C5B-8185-6698D35CE2EE}" destId="{7FBD0369-045B-40CB-A988-83E9272876AF}" srcOrd="2" destOrd="0" presId="urn:microsoft.com/office/officeart/2005/8/layout/process4"/>
    <dgm:cxn modelId="{7C097CB8-C57C-4BD2-9A17-42E123356BCF}" type="presParOf" srcId="{7FBD0369-045B-40CB-A988-83E9272876AF}" destId="{1CCD7EB2-9144-4F4E-BCF0-4CB62250F38E}" srcOrd="0" destOrd="0" presId="urn:microsoft.com/office/officeart/2005/8/layout/process4"/>
    <dgm:cxn modelId="{7EC1A73C-F085-47D3-9005-18452E07DCDB}" type="presParOf" srcId="{7FBD0369-045B-40CB-A988-83E9272876AF}" destId="{EA7E597F-AE0A-4A45-9088-98C1C61F9201}" srcOrd="1" destOrd="0" presId="urn:microsoft.com/office/officeart/2005/8/layout/process4"/>
    <dgm:cxn modelId="{2362155C-B543-4BE9-BE6E-9074E7CD441D}" type="presParOf" srcId="{8BA2624C-18DF-49A8-BC60-94ECA33FC076}" destId="{DE45967E-DACC-4CF3-9B95-83F3C27235C3}" srcOrd="3" destOrd="0" presId="urn:microsoft.com/office/officeart/2005/8/layout/process4"/>
    <dgm:cxn modelId="{1E1B07E4-AC34-4DA1-9101-6735ECAFBD6D}" type="presParOf" srcId="{8BA2624C-18DF-49A8-BC60-94ECA33FC076}" destId="{77D53068-9D2F-4CDD-8EB5-CB96FC06706D}" srcOrd="4" destOrd="0" presId="urn:microsoft.com/office/officeart/2005/8/layout/process4"/>
    <dgm:cxn modelId="{781C3E0B-3589-499F-B4B7-86F0785F6670}" type="presParOf" srcId="{77D53068-9D2F-4CDD-8EB5-CB96FC06706D}" destId="{A100CDF8-95B4-44FD-9502-50FE950D69A1}" srcOrd="0" destOrd="0" presId="urn:microsoft.com/office/officeart/2005/8/layout/process4"/>
    <dgm:cxn modelId="{7124D115-0B42-44EB-986B-6F8B76E215E4}" type="presParOf" srcId="{77D53068-9D2F-4CDD-8EB5-CB96FC06706D}" destId="{F6790942-9A37-44E9-81A3-73F68B50E515}" srcOrd="1" destOrd="0" presId="urn:microsoft.com/office/officeart/2005/8/layout/process4"/>
    <dgm:cxn modelId="{FEE96BD5-8A74-4631-A7C7-59BA92869973}" type="presParOf" srcId="{77D53068-9D2F-4CDD-8EB5-CB96FC06706D}" destId="{C8BC4102-27F0-4E07-8644-8675CD0B3450}" srcOrd="2" destOrd="0" presId="urn:microsoft.com/office/officeart/2005/8/layout/process4"/>
    <dgm:cxn modelId="{E63C11BA-023D-4196-935A-8F85EDA81D36}" type="presParOf" srcId="{C8BC4102-27F0-4E07-8644-8675CD0B3450}" destId="{34E85AEC-42C6-48AB-A07D-3ACF7068C3D7}" srcOrd="0" destOrd="0" presId="urn:microsoft.com/office/officeart/2005/8/layout/process4"/>
    <dgm:cxn modelId="{8C407E0E-E2DD-44EF-A623-50F7CEE369DA}" type="presParOf" srcId="{C8BC4102-27F0-4E07-8644-8675CD0B3450}" destId="{4FCCB22E-844A-41E7-9E6C-B76A521D648C}" srcOrd="1" destOrd="0" presId="urn:microsoft.com/office/officeart/2005/8/layout/process4"/>
    <dgm:cxn modelId="{7E94B6D0-189D-4FA7-9041-669ABA61BB8F}" type="presParOf" srcId="{C8BC4102-27F0-4E07-8644-8675CD0B3450}" destId="{EA5FB42A-D3AA-44A7-BE72-9899725FC1E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D610-6FA2-4118-98E5-FA10A7DEEC74}">
      <dsp:nvSpPr>
        <dsp:cNvPr id="0" name=""/>
        <dsp:cNvSpPr/>
      </dsp:nvSpPr>
      <dsp:spPr>
        <a:xfrm>
          <a:off x="2284019" y="561899"/>
          <a:ext cx="3753001" cy="3753001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88A7F-3B5D-4114-B992-EC31DD1E7AFE}">
      <dsp:nvSpPr>
        <dsp:cNvPr id="0" name=""/>
        <dsp:cNvSpPr/>
      </dsp:nvSpPr>
      <dsp:spPr>
        <a:xfrm>
          <a:off x="2284019" y="561899"/>
          <a:ext cx="3753001" cy="3753001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E7ECF-0C9C-4BD9-B12E-FABEB2537DE4}">
      <dsp:nvSpPr>
        <dsp:cNvPr id="0" name=""/>
        <dsp:cNvSpPr/>
      </dsp:nvSpPr>
      <dsp:spPr>
        <a:xfrm>
          <a:off x="2284019" y="561899"/>
          <a:ext cx="3753001" cy="3753001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EE460-3983-41C6-B4AE-F8BB86AF81CF}">
      <dsp:nvSpPr>
        <dsp:cNvPr id="0" name=""/>
        <dsp:cNvSpPr/>
      </dsp:nvSpPr>
      <dsp:spPr>
        <a:xfrm>
          <a:off x="2284019" y="561899"/>
          <a:ext cx="3753001" cy="3753001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C7F73-9927-4A13-92D0-5E6D6B91D7D4}">
      <dsp:nvSpPr>
        <dsp:cNvPr id="0" name=""/>
        <dsp:cNvSpPr/>
      </dsp:nvSpPr>
      <dsp:spPr>
        <a:xfrm>
          <a:off x="3228897" y="1639868"/>
          <a:ext cx="1863245" cy="1597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/>
              <a:cs typeface="B Nazanin" panose="00000400000000000000" pitchFamily="2" charset="-78"/>
            </a:rPr>
            <a:t>Reaction time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/>
              <a:cs typeface="B Nazanin" panose="00000400000000000000" pitchFamily="2" charset="-78"/>
            </a:rPr>
            <a:t>anticipatory skill</a:t>
          </a:r>
          <a:endParaRPr lang="en-US" sz="2000" b="1" kern="1200" cap="none" spc="0" dirty="0">
            <a:ln w="12700">
              <a:prstDash val="solid"/>
            </a:ln>
            <a:solidFill>
              <a:schemeClr val="tx1"/>
            </a:solidFill>
            <a:effectLst/>
          </a:endParaRPr>
        </a:p>
      </dsp:txBody>
      <dsp:txXfrm>
        <a:off x="3501763" y="1873752"/>
        <a:ext cx="1317513" cy="1129294"/>
      </dsp:txXfrm>
    </dsp:sp>
    <dsp:sp modelId="{BF183778-CE66-491F-9E89-44100E221974}">
      <dsp:nvSpPr>
        <dsp:cNvPr id="0" name=""/>
        <dsp:cNvSpPr/>
      </dsp:nvSpPr>
      <dsp:spPr>
        <a:xfrm>
          <a:off x="3361986" y="-104397"/>
          <a:ext cx="1597066" cy="1419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Improve motor control </a:t>
          </a:r>
          <a:endParaRPr lang="en-US" sz="1800" b="1" kern="1200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sp:txBody>
      <dsp:txXfrm>
        <a:off x="3595871" y="103502"/>
        <a:ext cx="1129296" cy="1003824"/>
      </dsp:txXfrm>
    </dsp:sp>
    <dsp:sp modelId="{BB9B9CC6-5065-43AC-8D64-C55D02F11BAD}">
      <dsp:nvSpPr>
        <dsp:cNvPr id="0" name=""/>
        <dsp:cNvSpPr/>
      </dsp:nvSpPr>
      <dsp:spPr>
        <a:xfrm>
          <a:off x="5194972" y="1728588"/>
          <a:ext cx="1597066" cy="1419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speed of decision making</a:t>
          </a:r>
          <a:endParaRPr lang="en-US" sz="1800" b="1" kern="1200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sp:txBody>
      <dsp:txXfrm>
        <a:off x="5428857" y="1936487"/>
        <a:ext cx="1129296" cy="1003824"/>
      </dsp:txXfrm>
    </dsp:sp>
    <dsp:sp modelId="{23056B0C-4D1B-49D1-8D74-2AC59EB06FDC}">
      <dsp:nvSpPr>
        <dsp:cNvPr id="0" name=""/>
        <dsp:cNvSpPr/>
      </dsp:nvSpPr>
      <dsp:spPr>
        <a:xfrm>
          <a:off x="3361986" y="3561574"/>
          <a:ext cx="1597066" cy="1419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athlete's success</a:t>
          </a:r>
          <a:endParaRPr lang="en-US" sz="1800" b="1" kern="1200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sp:txBody>
      <dsp:txXfrm>
        <a:off x="3595871" y="3769473"/>
        <a:ext cx="1129296" cy="1003824"/>
      </dsp:txXfrm>
    </dsp:sp>
    <dsp:sp modelId="{28432AD4-A0E1-4A52-A1AD-B5DEFD71879B}">
      <dsp:nvSpPr>
        <dsp:cNvPr id="0" name=""/>
        <dsp:cNvSpPr/>
      </dsp:nvSpPr>
      <dsp:spPr>
        <a:xfrm>
          <a:off x="1529001" y="1728588"/>
          <a:ext cx="1597066" cy="1419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solidFill>
                <a:srgbClr val="FFFF00"/>
              </a:solidFill>
              <a:effectLst/>
            </a:rPr>
            <a:t>prevention of injury</a:t>
          </a:r>
          <a:endParaRPr lang="en-US" sz="1800" b="1" kern="1200" cap="none" spc="0" dirty="0">
            <a:ln w="12700">
              <a:prstDash val="solid"/>
            </a:ln>
            <a:solidFill>
              <a:srgbClr val="FFFF00"/>
            </a:solidFill>
            <a:effectLst/>
          </a:endParaRPr>
        </a:p>
      </dsp:txBody>
      <dsp:txXfrm>
        <a:off x="1762886" y="1936487"/>
        <a:ext cx="1129296" cy="1003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2D894-F25F-428C-86B8-DAF0366DC570}">
      <dsp:nvSpPr>
        <dsp:cNvPr id="0" name=""/>
        <dsp:cNvSpPr/>
      </dsp:nvSpPr>
      <dsp:spPr>
        <a:xfrm>
          <a:off x="3246120" y="1828802"/>
          <a:ext cx="1920239" cy="1554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Reaction time</a:t>
          </a:r>
          <a:endParaRPr lang="en-US" sz="24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527332" y="2056449"/>
        <a:ext cx="1357815" cy="1099180"/>
      </dsp:txXfrm>
    </dsp:sp>
    <dsp:sp modelId="{4947AD7A-CD0F-4415-BD75-B8E34F5ECE1C}">
      <dsp:nvSpPr>
        <dsp:cNvPr id="0" name=""/>
        <dsp:cNvSpPr/>
      </dsp:nvSpPr>
      <dsp:spPr>
        <a:xfrm rot="16352531">
          <a:off x="4065275" y="1630543"/>
          <a:ext cx="36718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67187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9689" y="1636711"/>
        <a:ext cx="18359" cy="18359"/>
      </dsp:txXfrm>
    </dsp:sp>
    <dsp:sp modelId="{FB751BA1-4552-4200-BB29-CC256FE90C18}">
      <dsp:nvSpPr>
        <dsp:cNvPr id="0" name=""/>
        <dsp:cNvSpPr/>
      </dsp:nvSpPr>
      <dsp:spPr>
        <a:xfrm>
          <a:off x="3466508" y="0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proprioception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3707547" y="214258"/>
        <a:ext cx="1163837" cy="1034531"/>
      </dsp:txXfrm>
    </dsp:sp>
    <dsp:sp modelId="{6FDD2F40-5918-4E6E-803E-C43906CE3AF8}">
      <dsp:nvSpPr>
        <dsp:cNvPr id="0" name=""/>
        <dsp:cNvSpPr/>
      </dsp:nvSpPr>
      <dsp:spPr>
        <a:xfrm rot="19913958">
          <a:off x="5001162" y="2136572"/>
          <a:ext cx="11108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111087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3928" y="2149142"/>
        <a:ext cx="5554" cy="5554"/>
      </dsp:txXfrm>
    </dsp:sp>
    <dsp:sp modelId="{5D86EBAC-C621-45C4-A042-443CAF762A2B}">
      <dsp:nvSpPr>
        <dsp:cNvPr id="0" name=""/>
        <dsp:cNvSpPr/>
      </dsp:nvSpPr>
      <dsp:spPr>
        <a:xfrm>
          <a:off x="4988204" y="1017542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age, gender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5229243" y="1231800"/>
        <a:ext cx="1163837" cy="1034531"/>
      </dsp:txXfrm>
    </dsp:sp>
    <dsp:sp modelId="{7059AA45-2AD6-4F95-86C6-51908CC9F1F8}">
      <dsp:nvSpPr>
        <dsp:cNvPr id="0" name=""/>
        <dsp:cNvSpPr/>
      </dsp:nvSpPr>
      <dsp:spPr>
        <a:xfrm rot="1800000">
          <a:off x="4976641" y="3084097"/>
          <a:ext cx="168404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168404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6633" y="3095235"/>
        <a:ext cx="8420" cy="8420"/>
      </dsp:txXfrm>
    </dsp:sp>
    <dsp:sp modelId="{9E4E71D0-49EB-4A7E-B951-4DD7BA993C64}">
      <dsp:nvSpPr>
        <dsp:cNvPr id="0" name=""/>
        <dsp:cNvSpPr/>
      </dsp:nvSpPr>
      <dsp:spPr>
        <a:xfrm>
          <a:off x="5000964" y="2808485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exercise 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5242003" y="3022743"/>
        <a:ext cx="1163837" cy="1034531"/>
      </dsp:txXfrm>
    </dsp:sp>
    <dsp:sp modelId="{EFCDA87D-B091-44A8-9AE6-430AFFC870C5}">
      <dsp:nvSpPr>
        <dsp:cNvPr id="0" name=""/>
        <dsp:cNvSpPr/>
      </dsp:nvSpPr>
      <dsp:spPr>
        <a:xfrm rot="5400000">
          <a:off x="4026651" y="3547517"/>
          <a:ext cx="35917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59177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7260" y="3553886"/>
        <a:ext cx="17958" cy="17958"/>
      </dsp:txXfrm>
    </dsp:sp>
    <dsp:sp modelId="{B010944B-D99E-42BC-8311-384B1ED79B0C}">
      <dsp:nvSpPr>
        <dsp:cNvPr id="0" name=""/>
        <dsp:cNvSpPr/>
      </dsp:nvSpPr>
      <dsp:spPr>
        <a:xfrm>
          <a:off x="3383282" y="3742454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Intelligence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Awarenes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3624321" y="3956712"/>
        <a:ext cx="1163837" cy="1034531"/>
      </dsp:txXfrm>
    </dsp:sp>
    <dsp:sp modelId="{6E811F55-F00A-457E-8C9C-9E35DDB1A2A0}">
      <dsp:nvSpPr>
        <dsp:cNvPr id="0" name=""/>
        <dsp:cNvSpPr/>
      </dsp:nvSpPr>
      <dsp:spPr>
        <a:xfrm rot="9000000">
          <a:off x="3267434" y="3084097"/>
          <a:ext cx="168404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168404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7425" y="3095235"/>
        <a:ext cx="8420" cy="8420"/>
      </dsp:txXfrm>
    </dsp:sp>
    <dsp:sp modelId="{466DB4AB-53C4-47EE-A8D5-BD980F5318A4}">
      <dsp:nvSpPr>
        <dsp:cNvPr id="0" name=""/>
        <dsp:cNvSpPr/>
      </dsp:nvSpPr>
      <dsp:spPr>
        <a:xfrm>
          <a:off x="1765600" y="2808485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Attention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Arousa</a:t>
          </a:r>
          <a:r>
            <a:rPr lang="en-US" sz="2400" b="1" kern="1200" dirty="0" smtClean="0">
              <a:solidFill>
                <a:srgbClr val="FFFF00"/>
              </a:solidFill>
            </a:rPr>
            <a:t>l</a:t>
          </a:r>
          <a:endParaRPr lang="en-US" sz="24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2006639" y="3022743"/>
        <a:ext cx="1163837" cy="1034531"/>
      </dsp:txXfrm>
    </dsp:sp>
    <dsp:sp modelId="{915B5A47-243D-4DA2-945F-C72F41AFF924}">
      <dsp:nvSpPr>
        <dsp:cNvPr id="0" name=""/>
        <dsp:cNvSpPr/>
      </dsp:nvSpPr>
      <dsp:spPr>
        <a:xfrm rot="12600000">
          <a:off x="3267434" y="2097286"/>
          <a:ext cx="168404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168404" y="15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7425" y="2108424"/>
        <a:ext cx="8420" cy="8420"/>
      </dsp:txXfrm>
    </dsp:sp>
    <dsp:sp modelId="{DC262CC5-1D22-45A6-82B4-CB75A79F6AAD}">
      <dsp:nvSpPr>
        <dsp:cNvPr id="0" name=""/>
        <dsp:cNvSpPr/>
      </dsp:nvSpPr>
      <dsp:spPr>
        <a:xfrm>
          <a:off x="1765600" y="940547"/>
          <a:ext cx="1645915" cy="1463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cs typeface="B Nazanin" panose="00000400000000000000" pitchFamily="2" charset="-78"/>
            </a:rPr>
            <a:t>Massage????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2006639" y="1154805"/>
        <a:ext cx="1163837" cy="1034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AA3CE-A209-4F9D-ACAD-9F507131BFB0}">
      <dsp:nvSpPr>
        <dsp:cNvPr id="0" name=""/>
        <dsp:cNvSpPr/>
      </dsp:nvSpPr>
      <dsp:spPr>
        <a:xfrm>
          <a:off x="595258" y="2540"/>
          <a:ext cx="3203548" cy="87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</a:rPr>
            <a:t>INCLIUSION CRITERIA</a:t>
          </a:r>
          <a:endParaRPr lang="en-US" sz="2800" b="1" kern="1200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sp:txBody>
      <dsp:txXfrm>
        <a:off x="620945" y="28227"/>
        <a:ext cx="3152174" cy="825632"/>
      </dsp:txXfrm>
    </dsp:sp>
    <dsp:sp modelId="{EE041E4A-35C4-4F43-9B17-246B6A51A7F6}">
      <dsp:nvSpPr>
        <dsp:cNvPr id="0" name=""/>
        <dsp:cNvSpPr/>
      </dsp:nvSpPr>
      <dsp:spPr>
        <a:xfrm>
          <a:off x="915613" y="879547"/>
          <a:ext cx="320354" cy="65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093"/>
              </a:lnTo>
              <a:lnTo>
                <a:pt x="320354" y="653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59C05-2F97-4855-A46F-278C2976D965}">
      <dsp:nvSpPr>
        <dsp:cNvPr id="0" name=""/>
        <dsp:cNvSpPr/>
      </dsp:nvSpPr>
      <dsp:spPr>
        <a:xfrm>
          <a:off x="1235968" y="1098799"/>
          <a:ext cx="2791997" cy="867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 history of acute or chronic diseases such as neurological, cardiovascular or metabolic</a:t>
          </a:r>
          <a:endParaRPr lang="en-US" sz="1400" b="1" kern="1200" dirty="0"/>
        </a:p>
      </dsp:txBody>
      <dsp:txXfrm>
        <a:off x="1261382" y="1124213"/>
        <a:ext cx="2741169" cy="816856"/>
      </dsp:txXfrm>
    </dsp:sp>
    <dsp:sp modelId="{A127F514-99EE-4832-87E4-C6CEC876575B}">
      <dsp:nvSpPr>
        <dsp:cNvPr id="0" name=""/>
        <dsp:cNvSpPr/>
      </dsp:nvSpPr>
      <dsp:spPr>
        <a:xfrm>
          <a:off x="915613" y="879547"/>
          <a:ext cx="320354" cy="1744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91"/>
              </a:lnTo>
              <a:lnTo>
                <a:pt x="320354" y="1744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8949D-46C9-4643-A0F1-0C0BBFE89E40}">
      <dsp:nvSpPr>
        <dsp:cNvPr id="0" name=""/>
        <dsp:cNvSpPr/>
      </dsp:nvSpPr>
      <dsp:spPr>
        <a:xfrm>
          <a:off x="1235968" y="2185735"/>
          <a:ext cx="2763455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not have vision or hearing problems and eyeglasses, contact lenses and hearing aids do not use.</a:t>
          </a:r>
          <a:endParaRPr lang="en-US" sz="1400" b="1" kern="1200" dirty="0"/>
        </a:p>
      </dsp:txBody>
      <dsp:txXfrm>
        <a:off x="1261655" y="2211422"/>
        <a:ext cx="2712081" cy="825632"/>
      </dsp:txXfrm>
    </dsp:sp>
    <dsp:sp modelId="{CA17459A-F551-4622-9B2D-E080FAD1CD8C}">
      <dsp:nvSpPr>
        <dsp:cNvPr id="0" name=""/>
        <dsp:cNvSpPr/>
      </dsp:nvSpPr>
      <dsp:spPr>
        <a:xfrm>
          <a:off x="915613" y="879547"/>
          <a:ext cx="320354" cy="284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949"/>
              </a:lnTo>
              <a:lnTo>
                <a:pt x="320354" y="2840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103FA-F056-40AB-BE26-70BB9AC8EB39}">
      <dsp:nvSpPr>
        <dsp:cNvPr id="0" name=""/>
        <dsp:cNvSpPr/>
      </dsp:nvSpPr>
      <dsp:spPr>
        <a:xfrm>
          <a:off x="1235968" y="3281993"/>
          <a:ext cx="2852910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practicing at least 3 times a week, and at least 2 hours each time</a:t>
          </a:r>
          <a:endParaRPr lang="en-US" sz="1400" b="1" kern="1200" dirty="0">
            <a:solidFill>
              <a:srgbClr val="660066"/>
            </a:solidFill>
            <a:cs typeface="B Nazanin" panose="00000400000000000000" pitchFamily="2" charset="-78"/>
          </a:endParaRPr>
        </a:p>
      </dsp:txBody>
      <dsp:txXfrm>
        <a:off x="1261655" y="3307680"/>
        <a:ext cx="2801536" cy="825632"/>
      </dsp:txXfrm>
    </dsp:sp>
    <dsp:sp modelId="{595E152E-C580-4F13-BA48-A4F91EA83571}">
      <dsp:nvSpPr>
        <dsp:cNvPr id="0" name=""/>
        <dsp:cNvSpPr/>
      </dsp:nvSpPr>
      <dsp:spPr>
        <a:xfrm>
          <a:off x="915613" y="879547"/>
          <a:ext cx="320354" cy="3937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208"/>
              </a:lnTo>
              <a:lnTo>
                <a:pt x="320354" y="393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D6C90-9C3D-4EF6-9C2A-75F17E10D272}">
      <dsp:nvSpPr>
        <dsp:cNvPr id="0" name=""/>
        <dsp:cNvSpPr/>
      </dsp:nvSpPr>
      <dsp:spPr>
        <a:xfrm>
          <a:off x="1235968" y="4378252"/>
          <a:ext cx="2852896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Right handed</a:t>
          </a:r>
          <a:endParaRPr lang="en-US" sz="14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261655" y="4403939"/>
        <a:ext cx="2801522" cy="825632"/>
      </dsp:txXfrm>
    </dsp:sp>
    <dsp:sp modelId="{4751F2B9-F135-444C-9875-3885FF40753D}">
      <dsp:nvSpPr>
        <dsp:cNvPr id="0" name=""/>
        <dsp:cNvSpPr/>
      </dsp:nvSpPr>
      <dsp:spPr>
        <a:xfrm>
          <a:off x="4237310" y="2540"/>
          <a:ext cx="3203723" cy="87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</a:rPr>
            <a:t>EXCLUSION CRITERIA</a:t>
          </a:r>
          <a:endParaRPr lang="en-US" sz="2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262997" y="28227"/>
        <a:ext cx="3152349" cy="825632"/>
      </dsp:txXfrm>
    </dsp:sp>
    <dsp:sp modelId="{E0C84611-5DCE-4545-9BB5-A677A0B38094}">
      <dsp:nvSpPr>
        <dsp:cNvPr id="0" name=""/>
        <dsp:cNvSpPr/>
      </dsp:nvSpPr>
      <dsp:spPr>
        <a:xfrm>
          <a:off x="4557683" y="879547"/>
          <a:ext cx="320372" cy="657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755"/>
              </a:lnTo>
              <a:lnTo>
                <a:pt x="320372" y="657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7168D-BBD3-4236-B6EE-5DEC02FB0927}">
      <dsp:nvSpPr>
        <dsp:cNvPr id="0" name=""/>
        <dsp:cNvSpPr/>
      </dsp:nvSpPr>
      <dsp:spPr>
        <a:xfrm>
          <a:off x="4878055" y="1098799"/>
          <a:ext cx="2756285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Taking any medication affecting the motor function and cognition</a:t>
          </a:r>
          <a:endParaRPr lang="fa-IR" sz="1400" b="1" kern="1200" dirty="0" smtClean="0">
            <a:solidFill>
              <a:srgbClr val="660066"/>
            </a:solidFill>
            <a:cs typeface="B Nazanin" panose="00000400000000000000" pitchFamily="2" charset="-78"/>
          </a:endParaRPr>
        </a:p>
      </dsp:txBody>
      <dsp:txXfrm>
        <a:off x="4903742" y="1124486"/>
        <a:ext cx="2704911" cy="825632"/>
      </dsp:txXfrm>
    </dsp:sp>
    <dsp:sp modelId="{2FDC2340-158A-487E-8B7F-0AA3E5257A26}">
      <dsp:nvSpPr>
        <dsp:cNvPr id="0" name=""/>
        <dsp:cNvSpPr/>
      </dsp:nvSpPr>
      <dsp:spPr>
        <a:xfrm>
          <a:off x="4557683" y="879547"/>
          <a:ext cx="320372" cy="175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013"/>
              </a:lnTo>
              <a:lnTo>
                <a:pt x="320372" y="1754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4DB7-17E2-43AA-93E7-B292C645C462}">
      <dsp:nvSpPr>
        <dsp:cNvPr id="0" name=""/>
        <dsp:cNvSpPr/>
      </dsp:nvSpPr>
      <dsp:spPr>
        <a:xfrm>
          <a:off x="4878055" y="2195057"/>
          <a:ext cx="2724053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taking stimulants like coffee and alcohol drinks</a:t>
          </a:r>
          <a:endParaRPr lang="fa-IR" sz="1400" b="1" kern="1200" dirty="0" smtClean="0">
            <a:solidFill>
              <a:srgbClr val="660066"/>
            </a:solidFill>
            <a:cs typeface="B Nazanin" panose="00000400000000000000" pitchFamily="2" charset="-78"/>
          </a:endParaRPr>
        </a:p>
      </dsp:txBody>
      <dsp:txXfrm>
        <a:off x="4903742" y="2220744"/>
        <a:ext cx="2672679" cy="825632"/>
      </dsp:txXfrm>
    </dsp:sp>
    <dsp:sp modelId="{696C1AB6-C448-40D8-BCEE-F04FA6EED654}">
      <dsp:nvSpPr>
        <dsp:cNvPr id="0" name=""/>
        <dsp:cNvSpPr/>
      </dsp:nvSpPr>
      <dsp:spPr>
        <a:xfrm>
          <a:off x="4557683" y="879547"/>
          <a:ext cx="320372" cy="2850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272"/>
              </a:lnTo>
              <a:lnTo>
                <a:pt x="320372" y="2850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70832-4504-4D46-9CBC-811ACE3479BB}">
      <dsp:nvSpPr>
        <dsp:cNvPr id="0" name=""/>
        <dsp:cNvSpPr/>
      </dsp:nvSpPr>
      <dsp:spPr>
        <a:xfrm>
          <a:off x="4878055" y="3291316"/>
          <a:ext cx="2724053" cy="877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disturbed individual and the inability to continue testing. </a:t>
          </a:r>
          <a:endParaRPr lang="en-US" sz="1400" b="1" kern="1200" dirty="0">
            <a:solidFill>
              <a:srgbClr val="660066"/>
            </a:solidFill>
            <a:cs typeface="B Nazanin" panose="00000400000000000000" pitchFamily="2" charset="-78"/>
          </a:endParaRPr>
        </a:p>
      </dsp:txBody>
      <dsp:txXfrm>
        <a:off x="4903742" y="3317003"/>
        <a:ext cx="2672679" cy="825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D36F-3037-445D-B6BF-92098D73DDCB}">
      <dsp:nvSpPr>
        <dsp:cNvPr id="0" name=""/>
        <dsp:cNvSpPr/>
      </dsp:nvSpPr>
      <dsp:spPr>
        <a:xfrm>
          <a:off x="312153" y="790860"/>
          <a:ext cx="2560314" cy="36760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Measurement of reaction time and anticipatory skill before intervention, by the SART software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52232" y="1342272"/>
        <a:ext cx="1248153" cy="2573254"/>
      </dsp:txXfrm>
    </dsp:sp>
    <dsp:sp modelId="{9E7A03AA-48E9-4128-9B9B-0BD135605B7B}">
      <dsp:nvSpPr>
        <dsp:cNvPr id="0" name=""/>
        <dsp:cNvSpPr/>
      </dsp:nvSpPr>
      <dsp:spPr>
        <a:xfrm>
          <a:off x="120816" y="2098893"/>
          <a:ext cx="822962" cy="1060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/>
            <a:t>1</a:t>
          </a:r>
          <a:endParaRPr lang="en-US" sz="4000" kern="1200" dirty="0"/>
        </a:p>
      </dsp:txBody>
      <dsp:txXfrm>
        <a:off x="241336" y="2254128"/>
        <a:ext cx="581922" cy="749543"/>
      </dsp:txXfrm>
    </dsp:sp>
    <dsp:sp modelId="{1E51CF09-75B0-42DD-BF5C-5EFA5B9D0633}">
      <dsp:nvSpPr>
        <dsp:cNvPr id="0" name=""/>
        <dsp:cNvSpPr/>
      </dsp:nvSpPr>
      <dsp:spPr>
        <a:xfrm>
          <a:off x="3327213" y="790860"/>
          <a:ext cx="2535552" cy="36760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Massage in the intervention group</a:t>
          </a:r>
          <a:endParaRPr lang="en-US" sz="1600" b="1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  <a:cs typeface="B Nazanin" panose="00000400000000000000" pitchFamily="2" charset="-78"/>
            </a:rPr>
            <a:t>REST </a:t>
          </a:r>
          <a:r>
            <a:rPr lang="fa-IR" sz="1600" b="1" kern="1200" dirty="0" smtClean="0">
              <a:latin typeface="+mn-lt"/>
              <a:cs typeface="B Nazanin" panose="00000400000000000000" pitchFamily="2" charset="-78"/>
            </a:rPr>
            <a:t> </a:t>
          </a:r>
          <a:r>
            <a:rPr lang="en-US" sz="1600" b="1" kern="1200" dirty="0" smtClean="0">
              <a:latin typeface="+mn-lt"/>
              <a:cs typeface="B Nazanin" panose="00000400000000000000" pitchFamily="2" charset="-78"/>
            </a:rPr>
            <a:t>in control group</a:t>
          </a:r>
          <a:endParaRPr lang="en-US" sz="1600" b="1" kern="1200" dirty="0">
            <a:latin typeface="+mn-lt"/>
            <a:cs typeface="B Nazanin" panose="00000400000000000000" pitchFamily="2" charset="-78"/>
          </a:endParaRPr>
        </a:p>
      </dsp:txBody>
      <dsp:txXfrm>
        <a:off x="3961101" y="1342272"/>
        <a:ext cx="1236082" cy="2573254"/>
      </dsp:txXfrm>
    </dsp:sp>
    <dsp:sp modelId="{879C03CA-C944-4EBB-8122-2539F3BBBE32}">
      <dsp:nvSpPr>
        <dsp:cNvPr id="0" name=""/>
        <dsp:cNvSpPr/>
      </dsp:nvSpPr>
      <dsp:spPr>
        <a:xfrm>
          <a:off x="3123495" y="2098893"/>
          <a:ext cx="822962" cy="1060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/>
            <a:t>2</a:t>
          </a:r>
          <a:endParaRPr lang="en-US" sz="4000" kern="1200" dirty="0"/>
        </a:p>
      </dsp:txBody>
      <dsp:txXfrm>
        <a:off x="3244015" y="2254128"/>
        <a:ext cx="581922" cy="749543"/>
      </dsp:txXfrm>
    </dsp:sp>
    <dsp:sp modelId="{3AA7EB78-299B-4082-AF95-583774697FCD}">
      <dsp:nvSpPr>
        <dsp:cNvPr id="0" name=""/>
        <dsp:cNvSpPr/>
      </dsp:nvSpPr>
      <dsp:spPr>
        <a:xfrm>
          <a:off x="6325270" y="869583"/>
          <a:ext cx="2503242" cy="36760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Re-measuring reaction time and anticipatory skill,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by the SART software</a:t>
          </a:r>
          <a:endParaRPr lang="en-US" sz="1600" b="1" kern="1200" dirty="0">
            <a:cs typeface="B Nazanin" panose="00000400000000000000" pitchFamily="2" charset="-78"/>
          </a:endParaRPr>
        </a:p>
      </dsp:txBody>
      <dsp:txXfrm>
        <a:off x="6951081" y="1420995"/>
        <a:ext cx="1220331" cy="2573254"/>
      </dsp:txXfrm>
    </dsp:sp>
    <dsp:sp modelId="{6D73D87E-7C19-4925-817A-A66957DF71C6}">
      <dsp:nvSpPr>
        <dsp:cNvPr id="0" name=""/>
        <dsp:cNvSpPr/>
      </dsp:nvSpPr>
      <dsp:spPr>
        <a:xfrm>
          <a:off x="6113792" y="2098893"/>
          <a:ext cx="822962" cy="1060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/>
            <a:t>3</a:t>
          </a:r>
          <a:endParaRPr lang="en-US" sz="4000" kern="1200" dirty="0"/>
        </a:p>
      </dsp:txBody>
      <dsp:txXfrm>
        <a:off x="6234312" y="2254128"/>
        <a:ext cx="581922" cy="749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6F0F-ECC2-4639-BB70-27B5875616AF}">
      <dsp:nvSpPr>
        <dsp:cNvPr id="0" name=""/>
        <dsp:cNvSpPr/>
      </dsp:nvSpPr>
      <dsp:spPr>
        <a:xfrm>
          <a:off x="298678" y="227"/>
          <a:ext cx="7632243" cy="137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Massage protocol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5 minutes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2.5 minutes of palmar, 2.5 minutes dorsal of  forearm and hands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339058" y="40607"/>
        <a:ext cx="7551483" cy="1297916"/>
      </dsp:txXfrm>
    </dsp:sp>
    <dsp:sp modelId="{821B647C-95F2-4586-9FF5-3830C2E20979}">
      <dsp:nvSpPr>
        <dsp:cNvPr id="0" name=""/>
        <dsp:cNvSpPr/>
      </dsp:nvSpPr>
      <dsp:spPr>
        <a:xfrm>
          <a:off x="546496" y="1587054"/>
          <a:ext cx="1156394" cy="115639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44D4C-8A11-4239-9385-1D4D5648FA57}">
      <dsp:nvSpPr>
        <dsp:cNvPr id="0" name=""/>
        <dsp:cNvSpPr/>
      </dsp:nvSpPr>
      <dsp:spPr>
        <a:xfrm>
          <a:off x="1772275" y="1587054"/>
          <a:ext cx="5910828" cy="11563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Stroke at the rhythm of 1 time per second for 60 seconds</a:t>
          </a:r>
          <a:endParaRPr lang="fa-IR" sz="1600" b="1" kern="1200" dirty="0" smtClean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828736" y="1643515"/>
        <a:ext cx="5797906" cy="1043472"/>
      </dsp:txXfrm>
    </dsp:sp>
    <dsp:sp modelId="{FF799AF5-48AE-4C8D-98D7-1F34AC4E7192}">
      <dsp:nvSpPr>
        <dsp:cNvPr id="0" name=""/>
        <dsp:cNvSpPr/>
      </dsp:nvSpPr>
      <dsp:spPr>
        <a:xfrm>
          <a:off x="546496" y="2882216"/>
          <a:ext cx="1156394" cy="115639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DDCF2-4877-48B1-92D2-738141446F9E}">
      <dsp:nvSpPr>
        <dsp:cNvPr id="0" name=""/>
        <dsp:cNvSpPr/>
      </dsp:nvSpPr>
      <dsp:spPr>
        <a:xfrm>
          <a:off x="1772275" y="2882216"/>
          <a:ext cx="5910828" cy="11563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Petrissage technique  on the inner and outer sides of Palmar and Dorsal's forearm and hand for 180 seconds</a:t>
          </a:r>
          <a:endParaRPr lang="fa-IR" sz="1600" b="1" u="sng" kern="1200" dirty="0" smtClean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828736" y="2938677"/>
        <a:ext cx="5797906" cy="1043472"/>
      </dsp:txXfrm>
    </dsp:sp>
    <dsp:sp modelId="{5076830B-6666-4934-B934-935C74C2D5C0}">
      <dsp:nvSpPr>
        <dsp:cNvPr id="0" name=""/>
        <dsp:cNvSpPr/>
      </dsp:nvSpPr>
      <dsp:spPr>
        <a:xfrm>
          <a:off x="546496" y="4177378"/>
          <a:ext cx="1156394" cy="115639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E470C-B8AD-4107-9782-89225CAB47A4}">
      <dsp:nvSpPr>
        <dsp:cNvPr id="0" name=""/>
        <dsp:cNvSpPr/>
      </dsp:nvSpPr>
      <dsp:spPr>
        <a:xfrm>
          <a:off x="1772275" y="4177378"/>
          <a:ext cx="5910828" cy="11563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Tapotement technique like percussion 60 seconds </a:t>
          </a:r>
          <a:endParaRPr lang="fa-IR" sz="1600" b="1" kern="1200" dirty="0" smtClean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828736" y="4233839"/>
        <a:ext cx="5797906" cy="1043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ED71-84AD-46C3-BFC3-CC52E1F46C59}">
      <dsp:nvSpPr>
        <dsp:cNvPr id="0" name=""/>
        <dsp:cNvSpPr/>
      </dsp:nvSpPr>
      <dsp:spPr>
        <a:xfrm>
          <a:off x="0" y="4549979"/>
          <a:ext cx="7772400" cy="137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cs typeface="B Nazanin" panose="00000400000000000000" pitchFamily="2" charset="-78"/>
            </a:rPr>
            <a:t>Massage and improvement of Arosual,Attention,Alertness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0" y="4549979"/>
        <a:ext cx="7772400" cy="740661"/>
      </dsp:txXfrm>
    </dsp:sp>
    <dsp:sp modelId="{C5FFC526-F5A7-48E9-9606-CBEA170E7792}">
      <dsp:nvSpPr>
        <dsp:cNvPr id="0" name=""/>
        <dsp:cNvSpPr/>
      </dsp:nvSpPr>
      <dsp:spPr>
        <a:xfrm>
          <a:off x="0" y="5259867"/>
          <a:ext cx="3886199" cy="55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B Nazanin" panose="00000400000000000000" pitchFamily="2" charset="-78"/>
            </a:rPr>
            <a:t>Field(1996)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0" y="5259867"/>
        <a:ext cx="3886199" cy="554092"/>
      </dsp:txXfrm>
    </dsp:sp>
    <dsp:sp modelId="{9F61AC37-CF08-4A7F-8945-76425C5D5C97}">
      <dsp:nvSpPr>
        <dsp:cNvPr id="0" name=""/>
        <dsp:cNvSpPr/>
      </dsp:nvSpPr>
      <dsp:spPr>
        <a:xfrm>
          <a:off x="3886200" y="5259867"/>
          <a:ext cx="3886199" cy="55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B Nazanin" panose="00000400000000000000" pitchFamily="2" charset="-78"/>
            </a:rPr>
            <a:t>Diego(2004)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3886200" y="5259867"/>
        <a:ext cx="3886199" cy="554092"/>
      </dsp:txXfrm>
    </dsp:sp>
    <dsp:sp modelId="{2BB21FF8-5DAA-49E4-9142-3A71C4AFC918}">
      <dsp:nvSpPr>
        <dsp:cNvPr id="0" name=""/>
        <dsp:cNvSpPr/>
      </dsp:nvSpPr>
      <dsp:spPr>
        <a:xfrm rot="10800000">
          <a:off x="0" y="2434951"/>
          <a:ext cx="7772400" cy="21330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Massage and improvement of proprioception </a:t>
          </a:r>
          <a:endParaRPr lang="fa-IR" sz="2000" b="1" kern="1200" dirty="0" smtClean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-10800000">
        <a:off x="0" y="2434951"/>
        <a:ext cx="7772400" cy="748716"/>
      </dsp:txXfrm>
    </dsp:sp>
    <dsp:sp modelId="{1CCD7EB2-9144-4F4E-BCF0-4CB62250F38E}">
      <dsp:nvSpPr>
        <dsp:cNvPr id="0" name=""/>
        <dsp:cNvSpPr/>
      </dsp:nvSpPr>
      <dsp:spPr>
        <a:xfrm>
          <a:off x="0" y="3225463"/>
          <a:ext cx="3886199" cy="553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B Nazanin" panose="00000400000000000000" pitchFamily="2" charset="-78"/>
            </a:rPr>
            <a:t>Henriksen(2004)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0" y="3225463"/>
        <a:ext cx="3886199" cy="553925"/>
      </dsp:txXfrm>
    </dsp:sp>
    <dsp:sp modelId="{EA7E597F-AE0A-4A45-9088-98C1C61F9201}">
      <dsp:nvSpPr>
        <dsp:cNvPr id="0" name=""/>
        <dsp:cNvSpPr/>
      </dsp:nvSpPr>
      <dsp:spPr>
        <a:xfrm>
          <a:off x="3886200" y="3225463"/>
          <a:ext cx="3886199" cy="553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B Nazanin" panose="00000400000000000000" pitchFamily="2" charset="-78"/>
            </a:rPr>
            <a:t>Shin(2015)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3886200" y="3225463"/>
        <a:ext cx="3886199" cy="553925"/>
      </dsp:txXfrm>
    </dsp:sp>
    <dsp:sp modelId="{F6790942-9A37-44E9-81A3-73F68B50E515}">
      <dsp:nvSpPr>
        <dsp:cNvPr id="0" name=""/>
        <dsp:cNvSpPr/>
      </dsp:nvSpPr>
      <dsp:spPr>
        <a:xfrm rot="10800000">
          <a:off x="0" y="536"/>
          <a:ext cx="7772400" cy="24516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Relation between Arosual, Attention, Alertness, and proprioception training with improved reaction time</a:t>
          </a:r>
          <a:endParaRPr lang="en-US" sz="20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-10800000">
        <a:off x="0" y="536"/>
        <a:ext cx="7772400" cy="860522"/>
      </dsp:txXfrm>
    </dsp:sp>
    <dsp:sp modelId="{34E85AEC-42C6-48AB-A07D-3ACF7068C3D7}">
      <dsp:nvSpPr>
        <dsp:cNvPr id="0" name=""/>
        <dsp:cNvSpPr/>
      </dsp:nvSpPr>
      <dsp:spPr>
        <a:xfrm>
          <a:off x="3795" y="951167"/>
          <a:ext cx="2588269" cy="553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Etnyre(2002) 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795" y="951167"/>
        <a:ext cx="2588269" cy="553925"/>
      </dsp:txXfrm>
    </dsp:sp>
    <dsp:sp modelId="{4FCCB22E-844A-41E7-9E6C-B76A521D648C}">
      <dsp:nvSpPr>
        <dsp:cNvPr id="0" name=""/>
        <dsp:cNvSpPr/>
      </dsp:nvSpPr>
      <dsp:spPr>
        <a:xfrm>
          <a:off x="2592065" y="951167"/>
          <a:ext cx="2588269" cy="553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Kasinski(2008)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592065" y="951167"/>
        <a:ext cx="2588269" cy="553925"/>
      </dsp:txXfrm>
    </dsp:sp>
    <dsp:sp modelId="{EA5FB42A-D3AA-44A7-BE72-9899725FC1EA}">
      <dsp:nvSpPr>
        <dsp:cNvPr id="0" name=""/>
        <dsp:cNvSpPr/>
      </dsp:nvSpPr>
      <dsp:spPr>
        <a:xfrm>
          <a:off x="5180334" y="951167"/>
          <a:ext cx="2588269" cy="553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Ceylan(2015)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180334" y="951167"/>
        <a:ext cx="2588269" cy="55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7DAC-54F5-4E87-86ED-85AB42D3E99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AF53-929A-4CB8-983A-377B184CC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AF53-929A-4CB8-983A-377B184CC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AF53-929A-4CB8-983A-377B184CC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C6BA-2D32-42A6-BD13-401C9534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.emf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6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374619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upper extremities massage on  reaction time and anticipatory skill in  male athletes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00800" cy="22098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en-US" sz="16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: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Mohammad reza kasnavi,Msc,PT</a:t>
            </a:r>
          </a:p>
          <a:p>
            <a:pPr lvl="0">
              <a:defRPr/>
            </a:pP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Shahid Beheshti University of Medical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,Tehran,Iran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mohamadkasnavi@yahoo.com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62891" cy="115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4154"/>
            <a:ext cx="100584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191486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SHAHID BEHESHTI UNIVERSITY (MC)</a:t>
            </a:r>
          </a:p>
        </p:txBody>
      </p:sp>
    </p:spTree>
    <p:extLst>
      <p:ext uri="{BB962C8B-B14F-4D97-AF65-F5344CB8AC3E}">
        <p14:creationId xmlns:p14="http://schemas.microsoft.com/office/powerpoint/2010/main" val="2212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42561"/>
              </p:ext>
            </p:extLst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&amp; data 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442452"/>
              </p:ext>
            </p:extLst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137434"/>
              </p:ext>
            </p:extLst>
          </p:nvPr>
        </p:nvGraphicFramePr>
        <p:xfrm>
          <a:off x="457200" y="914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255304"/>
              </p:ext>
            </p:extLst>
          </p:nvPr>
        </p:nvGraphicFramePr>
        <p:xfrm>
          <a:off x="6096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562599" cy="15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0520"/>
            <a:ext cx="5562599" cy="13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89828"/>
            <a:ext cx="4026981" cy="2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80" y="3789828"/>
            <a:ext cx="3810001" cy="25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A03AA-48E9-4128-9B9B-0BD13560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9E7A03AA-48E9-4128-9B9B-0BD135605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BD36F-3037-445D-B6BF-92098D73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5A1BD36F-3037-445D-B6BF-92098D73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9C03CA-C944-4EBB-8122-2539F3BB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879C03CA-C944-4EBB-8122-2539F3BBB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1CF09-75B0-42DD-BF5C-5EFA5B9D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1E51CF09-75B0-42DD-BF5C-5EFA5B9D0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73D87E-7C19-4925-817A-A66957DF7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6D73D87E-7C19-4925-817A-A66957DF7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A7EB78-299B-4082-AF95-58377469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3AA7EB78-299B-4082-AF95-583774697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9E7A03AA-48E9-4128-9B9B-0BD135605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A03AA-48E9-4128-9B9B-0BD13560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250"/>
                                        <p:tgtEl>
                                          <p:spTgt spid="7">
                                            <p:graphicEl>
                                              <a:dgm id="{5A1BD36F-3037-445D-B6BF-92098D73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BD36F-3037-445D-B6BF-92098D73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7">
                                            <p:graphicEl>
                                              <a:dgm id="{879C03CA-C944-4EBB-8122-2539F3BBB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9C03CA-C944-4EBB-8122-2539F3BB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7">
                                            <p:graphicEl>
                                              <a:dgm id="{1E51CF09-75B0-42DD-BF5C-5EFA5B9D0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1CF09-75B0-42DD-BF5C-5EFA5B9D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250"/>
                                        <p:tgtEl>
                                          <p:spTgt spid="7">
                                            <p:graphicEl>
                                              <a:dgm id="{6D73D87E-7C19-4925-817A-A66957DF7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73D87E-7C19-4925-817A-A66957DF7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250"/>
                                        <p:tgtEl>
                                          <p:spTgt spid="7">
                                            <p:graphicEl>
                                              <a:dgm id="{3AA7EB78-299B-4082-AF95-583774697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A7EB78-299B-4082-AF95-58377469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</a:t>
            </a:r>
            <a:r>
              <a:rPr lang="en-US" sz="4000" b="1" dirty="0" smtClean="0"/>
              <a:t>esults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8100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 Statistical Analysis</a:t>
            </a:r>
            <a:r>
              <a:rPr lang="en-US" altLang="en-US" sz="36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SPSS Version </a:t>
            </a:r>
            <a:r>
              <a:rPr lang="fa-IR" altLang="en-US" sz="2800" dirty="0">
                <a:solidFill>
                  <a:schemeClr val="tx2">
                    <a:lumMod val="50000"/>
                  </a:schemeClr>
                </a:solidFill>
              </a:rPr>
              <a:t>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Kolmogorove – Smirnov Test</a:t>
            </a:r>
            <a:r>
              <a:rPr lang="fa-IR" altLang="en-US" sz="2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Shapiro-wilk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Independent T- Test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Findings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83617"/>
              </p:ext>
            </p:extLst>
          </p:nvPr>
        </p:nvGraphicFramePr>
        <p:xfrm>
          <a:off x="457199" y="838198"/>
          <a:ext cx="8229601" cy="5257801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2742103"/>
                <a:gridCol w="2743749"/>
                <a:gridCol w="2743749"/>
              </a:tblGrid>
              <a:tr h="1291933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Table 1   Anthropometrical Characteristics of participants in the experimental (n=15) &amp; control groups (n=15) (mean± SD).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14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Control group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Experimental group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Variable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9146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25.73±2.91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25.07±2.92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Age (years)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9146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74.53±2.85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72.87±3.58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Weight (Kg)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9146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177.73±3.88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175.27±5.38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Height (cm)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5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66967"/>
              </p:ext>
            </p:extLst>
          </p:nvPr>
        </p:nvGraphicFramePr>
        <p:xfrm>
          <a:off x="457199" y="152400"/>
          <a:ext cx="8229601" cy="62172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90720"/>
                <a:gridCol w="2190720"/>
                <a:gridCol w="2141342"/>
                <a:gridCol w="1706819"/>
              </a:tblGrid>
              <a:tr h="722406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Table 2  Mean percentage changes (%) (± SE) in the auditory &amp; visual RT tests in experimental (n=15) &amp; control groups (n=15).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Control group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Experimental group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Tests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43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0.006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0.67±12.29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43.63±7.82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V. C. R. T</a:t>
                      </a:r>
                      <a:r>
                        <a:rPr lang="en-US" sz="1400" b="0" baseline="30000" dirty="0">
                          <a:effectLst/>
                        </a:rPr>
                        <a:t>a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43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0.001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-3.67±5.94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37.33±5.99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V. C. C. R. T</a:t>
                      </a:r>
                      <a:r>
                        <a:rPr lang="en-US" sz="1400" b="0" baseline="30000" dirty="0">
                          <a:effectLst/>
                        </a:rPr>
                        <a:t>b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43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0.045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-30.73±3.88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73.70±30.25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A. C. R. T</a:t>
                      </a:r>
                      <a:r>
                        <a:rPr lang="en-US" sz="1400" b="0" baseline="30000" dirty="0">
                          <a:effectLst/>
                        </a:rPr>
                        <a:t>c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43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0.001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24.70±34.63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145.77± 34.70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A. C. C. R. T</a:t>
                      </a:r>
                      <a:r>
                        <a:rPr lang="en-US" sz="1400" b="0" baseline="30000" dirty="0">
                          <a:effectLst/>
                        </a:rPr>
                        <a:t>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43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0.825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27.93±15.92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37.53± 39.98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A. S. L. S</a:t>
                      </a:r>
                      <a:r>
                        <a:rPr lang="en-US" sz="1400" b="0" baseline="30000" dirty="0">
                          <a:effectLst/>
                        </a:rPr>
                        <a:t>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756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0.177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17.90±18.91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-28.47± 27.60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A. S. H. S</a:t>
                      </a:r>
                      <a:r>
                        <a:rPr lang="en-US" sz="1400" b="0" baseline="30000" dirty="0">
                          <a:effectLst/>
                        </a:rPr>
                        <a:t>f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92814">
                <a:tc gridSpan="4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Visual Choice Reaction Time(Ms).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 Visual Complex Choice Reaction Time(Ms).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 Auditory Choice Reaction Time(Ms).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 Auditory Complex Choice Reaction Time(Ms).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e. Anticipatory Skill Of Low Speed (Ms).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f. Anticipatory Skill Of High Speed (Ms).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kasnavi,Msc,PT,SBMS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07621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9496"/>
          <a:stretch>
            <a:fillRect/>
          </a:stretch>
        </p:blipFill>
        <p:spPr bwMode="auto">
          <a:xfrm>
            <a:off x="2590800" y="1600200"/>
            <a:ext cx="420624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7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824694"/>
              </p:ext>
            </p:extLst>
          </p:nvPr>
        </p:nvGraphicFramePr>
        <p:xfrm>
          <a:off x="838200" y="228600"/>
          <a:ext cx="7772400" cy="59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kasnavi,Msc,PT,SBMS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5A3F-F67D-49BD-8E46-A80D3EE3CBFE}" type="slidenum">
              <a:rPr lang="en-US" smtClean="0">
                <a:cs typeface="B Nazanin" panose="00000400000000000000" pitchFamily="2" charset="-78"/>
              </a:rPr>
              <a:t>18</a:t>
            </a:fld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152400"/>
            <a:ext cx="2254348" cy="9823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Massage</a:t>
            </a:r>
            <a:endParaRPr lang="en-US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678" y="1359301"/>
            <a:ext cx="2612784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Input Beta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&amp;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alpha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0" y="1371600"/>
            <a:ext cx="2711548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input afferent &amp;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Mechanoreceptors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Proprioceptive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2348" y="3200400"/>
            <a:ext cx="2743200" cy="1198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Change in tunig,timing and integration  sensory motor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9047" y="3200400"/>
            <a:ext cx="2612784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Arosual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Attention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Alertness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8292" y="5600114"/>
            <a:ext cx="2307983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FF00"/>
                </a:solidFill>
                <a:cs typeface="B Nazanin" panose="00000400000000000000" pitchFamily="2" charset="-78"/>
              </a:rPr>
              <a:t>Neuromuscular control</a:t>
            </a:r>
          </a:p>
        </p:txBody>
      </p:sp>
      <p:sp>
        <p:nvSpPr>
          <p:cNvPr id="11" name="Flowchart: Manual Operation 10"/>
          <p:cNvSpPr/>
          <p:nvPr/>
        </p:nvSpPr>
        <p:spPr>
          <a:xfrm>
            <a:off x="2638279" y="4626355"/>
            <a:ext cx="3073790" cy="848749"/>
          </a:xfrm>
          <a:prstGeom prst="flowChartManualOpe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Neurocognitie </a:t>
            </a:r>
            <a:r>
              <a:rPr lang="en-US" b="1" dirty="0">
                <a:solidFill>
                  <a:srgbClr val="FFFF00"/>
                </a:solidFill>
                <a:cs typeface="B Nazanin" panose="00000400000000000000" pitchFamily="2" charset="-78"/>
              </a:rPr>
              <a:t>Function</a:t>
            </a:r>
          </a:p>
        </p:txBody>
      </p:sp>
      <p:sp>
        <p:nvSpPr>
          <p:cNvPr id="44" name="Left Arrow 43"/>
          <p:cNvSpPr/>
          <p:nvPr/>
        </p:nvSpPr>
        <p:spPr>
          <a:xfrm rot="19846264">
            <a:off x="2203034" y="922941"/>
            <a:ext cx="824710" cy="158759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anose="00000400000000000000" pitchFamily="2" charset="-78"/>
            </a:endParaRPr>
          </a:p>
        </p:txBody>
      </p:sp>
      <p:sp>
        <p:nvSpPr>
          <p:cNvPr id="46" name="Left Arrow 45"/>
          <p:cNvSpPr/>
          <p:nvPr/>
        </p:nvSpPr>
        <p:spPr>
          <a:xfrm rot="12779895">
            <a:off x="5310713" y="988772"/>
            <a:ext cx="824710" cy="158759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anose="00000400000000000000" pitchFamily="2" charset="-78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1413123" y="2743200"/>
            <a:ext cx="484632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anose="00000400000000000000" pitchFamily="2" charset="-78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6618057" y="2815884"/>
            <a:ext cx="484632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anose="00000400000000000000" pitchFamily="2" charset="-78"/>
            </a:endParaRPr>
          </a:p>
        </p:txBody>
      </p:sp>
      <p:sp>
        <p:nvSpPr>
          <p:cNvPr id="50" name="Bent Arrow 49"/>
          <p:cNvSpPr/>
          <p:nvPr/>
        </p:nvSpPr>
        <p:spPr>
          <a:xfrm rot="10800000">
            <a:off x="5723068" y="4457114"/>
            <a:ext cx="1357788" cy="724486"/>
          </a:xfrm>
          <a:prstGeom prst="bentArrow">
            <a:avLst>
              <a:gd name="adj1" fmla="val 25000"/>
              <a:gd name="adj2" fmla="val 22931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4" name="Bent Arrow 53"/>
          <p:cNvSpPr/>
          <p:nvPr/>
        </p:nvSpPr>
        <p:spPr>
          <a:xfrm rot="10800000" flipH="1">
            <a:off x="1302267" y="4419601"/>
            <a:ext cx="1188446" cy="762000"/>
          </a:xfrm>
          <a:prstGeom prst="bentArrow">
            <a:avLst>
              <a:gd name="adj1" fmla="val 25000"/>
              <a:gd name="adj2" fmla="val 20990"/>
              <a:gd name="adj3" fmla="val 27135"/>
              <a:gd name="adj4" fmla="val 4375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4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Anticipation skill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77985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aim of the study was: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effect of massage on neurocognitive parameters in male athletes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4AC6BA-2D32-42A6-BD13-401C9534EBA4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2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results </a:t>
            </a:r>
            <a:r>
              <a:rPr lang="en-US" dirty="0" smtClean="0"/>
              <a:t>showed </a:t>
            </a:r>
            <a:r>
              <a:rPr lang="en-US" dirty="0"/>
              <a:t>the improvement in the choice and complex visual and auditory reaction times after </a:t>
            </a:r>
            <a:r>
              <a:rPr lang="en-US" dirty="0" smtClean="0"/>
              <a:t>massage.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It seems that this massage protocol has been effective in the neurocognitive functions of athletes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it can be suggested that these techniques be used as a valuable tool in physiotherapy to improve the performance of athletes.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7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Difficulties &amp; </a:t>
            </a:r>
            <a:r>
              <a:rPr lang="en-US" b="1" dirty="0"/>
              <a:t>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Long duration of the </a:t>
            </a:r>
            <a:r>
              <a:rPr lang="en-US" dirty="0" smtClean="0"/>
              <a:t>test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Audio frequency range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The effect of massage on neurocognitive tasks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in women</a:t>
            </a: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Long-term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effects and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other techniques of massage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6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ck Arc 6"/>
          <p:cNvSpPr/>
          <p:nvPr/>
        </p:nvSpPr>
        <p:spPr>
          <a:xfrm>
            <a:off x="1828800" y="609600"/>
            <a:ext cx="5735866" cy="1161633"/>
          </a:xfrm>
          <a:prstGeom prst="blockArc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906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 line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teaching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suggestions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4AC6BA-2D32-42A6-BD13-401C9534EBA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Introduction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b="1" dirty="0" smtClean="0"/>
              <a:t>importance role of neurocognitive tasks</a:t>
            </a:r>
            <a:endParaRPr lang="en-US" sz="2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178531"/>
              </p:ext>
            </p:extLst>
          </p:nvPr>
        </p:nvGraphicFramePr>
        <p:xfrm>
          <a:off x="381000" y="1371600"/>
          <a:ext cx="832104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</a:rPr>
              <a:t>importance role of neurocognitive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Indirect assessment of brain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Involving central and prepheral parameters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Correction of the complex coordination between information levels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Necessary for motor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Essential for activities that require rapid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530073"/>
              </p:ext>
            </p:extLst>
          </p:nvPr>
        </p:nvGraphicFramePr>
        <p:xfrm>
          <a:off x="457200" y="1143000"/>
          <a:ext cx="841248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5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kasnavi,Msc,PT,SBMS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7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213264" y="3300846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0600" y="4648200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Neurocognitive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Functions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79472" y="1499755"/>
            <a:ext cx="2902527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Neuromuscular control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4724400"/>
            <a:ext cx="2507673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Integration of somatosensory , cortical , subcortical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771063" y="3397827"/>
            <a:ext cx="236219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257800"/>
            <a:ext cx="117763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962400" y="5486400"/>
            <a:ext cx="1177636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070264" y="1652155"/>
            <a:ext cx="2743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Awarenes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Arousal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Attention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proprioception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purpose of the study: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investigate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effect of massage on neurocognitive parameters in male athletes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Materials &amp; </a:t>
            </a:r>
            <a:r>
              <a:rPr lang="en-US" sz="4000" b="1" dirty="0" smtClean="0"/>
              <a:t>methods</a:t>
            </a:r>
            <a:br>
              <a:rPr lang="en-US" sz="4000" b="1" dirty="0" smtClean="0"/>
            </a:b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Sampling method &amp; study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Comparative,Descriptive </a:t>
            </a:r>
            <a:r>
              <a:rPr lang="en-US" dirty="0"/>
              <a:t>and analytical experimental </a:t>
            </a:r>
            <a:r>
              <a:rPr lang="en-US" dirty="0" smtClean="0"/>
              <a:t>study</a:t>
            </a:r>
            <a:endParaRPr lang="en-US" dirty="0"/>
          </a:p>
          <a:p>
            <a:r>
              <a:rPr lang="en-US" dirty="0" smtClean="0"/>
              <a:t>volunteered </a:t>
            </a:r>
            <a:r>
              <a:rPr lang="en-US" dirty="0"/>
              <a:t>and non-randomly </a:t>
            </a:r>
            <a:r>
              <a:rPr lang="en-US" dirty="0" smtClean="0"/>
              <a:t>sampling</a:t>
            </a:r>
          </a:p>
          <a:p>
            <a:r>
              <a:rPr lang="en-US" dirty="0"/>
              <a:t>30 volleyball and basketball </a:t>
            </a:r>
            <a:r>
              <a:rPr lang="en-US" dirty="0" smtClean="0"/>
              <a:t>players were </a:t>
            </a:r>
            <a:r>
              <a:rPr lang="en-US" dirty="0"/>
              <a:t>analyzed by </a:t>
            </a:r>
            <a:r>
              <a:rPr lang="en-US" dirty="0" smtClean="0"/>
              <a:t>Speed </a:t>
            </a:r>
            <a:r>
              <a:rPr lang="en-US" dirty="0"/>
              <a:t>Anticipation Reaction Test software</a:t>
            </a:r>
            <a:r>
              <a:rPr lang="en-US" dirty="0" smtClean="0"/>
              <a:t>(SART).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kasnavi,Msc,PT,SBMS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6BA-2D32-42A6-BD13-401C9534EBA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6285</TotalTime>
  <Words>811</Words>
  <Application>Microsoft Office PowerPoint</Application>
  <PresentationFormat>On-screen Show (4:3)</PresentationFormat>
  <Paragraphs>247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effect of upper extremities massage on  reaction time and anticipatory skill in  male athletes </vt:lpstr>
      <vt:lpstr>The purpose</vt:lpstr>
      <vt:lpstr>Out line</vt:lpstr>
      <vt:lpstr>Introduction importance role of neurocognitive tasks</vt:lpstr>
      <vt:lpstr>Introduction importance role of neurocognitive tasks</vt:lpstr>
      <vt:lpstr>Introduction</vt:lpstr>
      <vt:lpstr>Introduction</vt:lpstr>
      <vt:lpstr>Introduction</vt:lpstr>
      <vt:lpstr>Materials &amp; methods </vt:lpstr>
      <vt:lpstr>Materials &amp; methods</vt:lpstr>
      <vt:lpstr>Procedure &amp; data collection</vt:lpstr>
      <vt:lpstr>Results</vt:lpstr>
      <vt:lpstr>Findings</vt:lpstr>
      <vt:lpstr>PowerPoint Presentation</vt:lpstr>
      <vt:lpstr>PowerPoint Presentation</vt:lpstr>
      <vt:lpstr>Discussion</vt:lpstr>
      <vt:lpstr>PowerPoint Presentation</vt:lpstr>
      <vt:lpstr>PowerPoint Presentation</vt:lpstr>
      <vt:lpstr>Anticipation skill</vt:lpstr>
      <vt:lpstr>Conclution</vt:lpstr>
      <vt:lpstr>Difficulties &amp; Limitation</vt:lpstr>
      <vt:lpstr>Suggestions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 Computer</dc:creator>
  <cp:lastModifiedBy>Scot Computer</cp:lastModifiedBy>
  <cp:revision>66</cp:revision>
  <dcterms:created xsi:type="dcterms:W3CDTF">2017-11-17T05:52:08Z</dcterms:created>
  <dcterms:modified xsi:type="dcterms:W3CDTF">2017-11-26T00:42:45Z</dcterms:modified>
</cp:coreProperties>
</file>