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BA1D2-CFAC-4FE0-B6CE-EF879E388FD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9ED607-FD3C-4ED9-B977-4C6FDEC120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465Papers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From Cochrane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Search co-ordinator</a:t>
          </a: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</a:t>
          </a:r>
        </a:p>
      </dgm:t>
    </dgm:pt>
    <dgm:pt modelId="{8BDB465A-8989-460B-B132-5246337CA124}" type="parTrans" cxnId="{49E0B415-715D-4F7E-88E8-7D63BE51BE34}">
      <dgm:prSet/>
      <dgm:spPr/>
      <dgm:t>
        <a:bodyPr/>
        <a:lstStyle/>
        <a:p>
          <a:endParaRPr lang="en-US"/>
        </a:p>
      </dgm:t>
    </dgm:pt>
    <dgm:pt modelId="{333345DD-2239-42E7-90C6-5D652A15B2E3}" type="sibTrans" cxnId="{49E0B415-715D-4F7E-88E8-7D63BE51BE34}">
      <dgm:prSet/>
      <dgm:spPr/>
      <dgm:t>
        <a:bodyPr/>
        <a:lstStyle/>
        <a:p>
          <a:endParaRPr lang="en-US"/>
        </a:p>
      </dgm:t>
    </dgm:pt>
    <dgm:pt modelId="{F1290132-D603-4AB9-98FD-D731C3E13D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7RCT’s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? Eligible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AE8C1BD3-CCFA-45A6-B2B1-5349A7B7D5FB}" type="parTrans" cxnId="{3AE0DA2D-EFFF-44C6-9B61-4A80EF5B7CF0}">
      <dgm:prSet/>
      <dgm:spPr/>
      <dgm:t>
        <a:bodyPr/>
        <a:lstStyle/>
        <a:p>
          <a:endParaRPr lang="en-US"/>
        </a:p>
      </dgm:t>
    </dgm:pt>
    <dgm:pt modelId="{4F1C6E29-D70E-414D-8A16-311E6319147B}" type="sibTrans" cxnId="{3AE0DA2D-EFFF-44C6-9B61-4A80EF5B7CF0}">
      <dgm:prSet/>
      <dgm:spPr/>
      <dgm:t>
        <a:bodyPr/>
        <a:lstStyle/>
        <a:p>
          <a:endParaRPr lang="en-US"/>
        </a:p>
      </dgm:t>
    </dgm:pt>
    <dgm:pt modelId="{6803410A-A0EF-4B40-B6CC-1357B4B574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2 ongoing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Bocking</a:t>
          </a: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2005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Krauss-Silva 2006</a:t>
          </a:r>
          <a:endParaRPr kumimoji="1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3E9E2865-6EF3-4F9A-83DE-BEE50AEDBB74}" type="parTrans" cxnId="{66E1CF9E-3BBE-49B3-9D57-96A3157A843B}">
      <dgm:prSet/>
      <dgm:spPr/>
      <dgm:t>
        <a:bodyPr/>
        <a:lstStyle/>
        <a:p>
          <a:endParaRPr lang="en-US"/>
        </a:p>
      </dgm:t>
    </dgm:pt>
    <dgm:pt modelId="{31098D1B-BFBF-4293-B451-073672703518}" type="sibTrans" cxnId="{66E1CF9E-3BBE-49B3-9D57-96A3157A843B}">
      <dgm:prSet/>
      <dgm:spPr/>
      <dgm:t>
        <a:bodyPr/>
        <a:lstStyle/>
        <a:p>
          <a:endParaRPr lang="en-US"/>
        </a:p>
      </dgm:t>
    </dgm:pt>
    <dgm:pt modelId="{3D7A64B9-E69B-454C-916B-3038AAB63A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2 excluded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Thiagarajan</a:t>
          </a: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1998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Shadid</a:t>
          </a:r>
          <a:r>
            <a:rPr kumimoji="1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2007</a:t>
          </a:r>
          <a:endParaRPr kumimoji="1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2C2ED0C8-C64B-4A2A-86B4-7ABE218E89C0}" type="parTrans" cxnId="{FFAF80F2-2878-4A6B-A075-54DEE09BED4D}">
      <dgm:prSet/>
      <dgm:spPr/>
      <dgm:t>
        <a:bodyPr/>
        <a:lstStyle/>
        <a:p>
          <a:endParaRPr lang="en-US"/>
        </a:p>
      </dgm:t>
    </dgm:pt>
    <dgm:pt modelId="{1DCBF621-023E-4EED-B7FA-2118AEFCFBF3}" type="sibTrans" cxnId="{FFAF80F2-2878-4A6B-A075-54DEE09BED4D}">
      <dgm:prSet/>
      <dgm:spPr/>
      <dgm:t>
        <a:bodyPr/>
        <a:lstStyle/>
        <a:p>
          <a:endParaRPr lang="en-US"/>
        </a:p>
      </dgm:t>
    </dgm:pt>
    <dgm:pt modelId="{161674E8-AFBB-4131-A9F0-FB55C0BA1B5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3 included</a:t>
          </a:r>
        </a:p>
      </dgm:t>
    </dgm:pt>
    <dgm:pt modelId="{68EA5B44-E100-4298-AA98-8E3134E46D91}" type="parTrans" cxnId="{7020B7B8-BB58-4C5C-837A-EA92D6EA46D3}">
      <dgm:prSet/>
      <dgm:spPr/>
      <dgm:t>
        <a:bodyPr/>
        <a:lstStyle/>
        <a:p>
          <a:endParaRPr lang="en-US"/>
        </a:p>
      </dgm:t>
    </dgm:pt>
    <dgm:pt modelId="{B7B9A676-02E6-4079-9000-3395A1B1BB95}" type="sibTrans" cxnId="{7020B7B8-BB58-4C5C-837A-EA92D6EA46D3}">
      <dgm:prSet/>
      <dgm:spPr/>
      <dgm:t>
        <a:bodyPr/>
        <a:lstStyle/>
        <a:p>
          <a:endParaRPr lang="en-US"/>
        </a:p>
      </dgm:t>
    </dgm:pt>
    <dgm:pt modelId="{69631F0A-E348-4BE3-8ED0-4D9F3A2F2107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Nishijima</a:t>
          </a: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2005</a:t>
          </a:r>
        </a:p>
      </dgm:t>
    </dgm:pt>
    <dgm:pt modelId="{35455F7D-6389-456F-A3B2-776136255AC5}" type="parTrans" cxnId="{13511055-71DB-4699-8049-BB9E168DBD3B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07BF5D6E-D0E4-4665-BC79-5B954D21DDD0}" type="sibTrans" cxnId="{13511055-71DB-4699-8049-BB9E168DBD3B}">
      <dgm:prSet/>
      <dgm:spPr/>
      <dgm:t>
        <a:bodyPr/>
        <a:lstStyle/>
        <a:p>
          <a:endParaRPr lang="en-US"/>
        </a:p>
      </dgm:t>
    </dgm:pt>
    <dgm:pt modelId="{8B8C45F8-A6D4-4706-AFCA-B020BB37835A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Neri</a:t>
          </a: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1993</a:t>
          </a:r>
        </a:p>
      </dgm:t>
    </dgm:pt>
    <dgm:pt modelId="{8935AE6F-6066-486A-AF25-27F4FBB09A19}" type="parTrans" cxnId="{945CDAF0-38AF-47BA-97CD-1325744BBD1D}">
      <dgm:prSet/>
      <dgm:spPr/>
      <dgm:t>
        <a:bodyPr/>
        <a:lstStyle/>
        <a:p>
          <a:endParaRPr lang="en-US"/>
        </a:p>
      </dgm:t>
    </dgm:pt>
    <dgm:pt modelId="{26AB355C-5BED-4CD0-A59F-E18FAF2F91BB}" type="sibTrans" cxnId="{945CDAF0-38AF-47BA-97CD-1325744BBD1D}">
      <dgm:prSet/>
      <dgm:spPr/>
      <dgm:t>
        <a:bodyPr/>
        <a:lstStyle/>
        <a:p>
          <a:endParaRPr lang="en-US"/>
        </a:p>
      </dgm:t>
    </dgm:pt>
    <dgm:pt modelId="{B9115456-A50B-4A33-B442-E979C5B696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403 trials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Excluded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Probiotics not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In pregnancy</a:t>
          </a:r>
        </a:p>
      </dgm:t>
    </dgm:pt>
    <dgm:pt modelId="{14DC1A95-9858-4FEF-B9DE-99F3AE6A2F9F}" type="parTrans" cxnId="{B848BBB5-C5DC-4369-A105-D404FAF07558}">
      <dgm:prSet/>
      <dgm:spPr/>
      <dgm:t>
        <a:bodyPr/>
        <a:lstStyle/>
        <a:p>
          <a:endParaRPr lang="en-US"/>
        </a:p>
      </dgm:t>
    </dgm:pt>
    <dgm:pt modelId="{BC90B770-1D30-480A-8968-08F3C63CADF0}" type="sibTrans" cxnId="{B848BBB5-C5DC-4369-A105-D404FAF07558}">
      <dgm:prSet/>
      <dgm:spPr/>
      <dgm:t>
        <a:bodyPr/>
        <a:lstStyle/>
        <a:p>
          <a:endParaRPr lang="en-US"/>
        </a:p>
      </dgm:t>
    </dgm:pt>
    <dgm:pt modelId="{ABDD55E7-CBC9-400E-8321-E47B1D9400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55 papers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Excluded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reviews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1BEA5C33-CEAD-40F2-BF9A-2603CF14503B}" type="parTrans" cxnId="{D8D1B35C-0F3A-464E-9A8E-BB6EA604BF20}">
      <dgm:prSet/>
      <dgm:spPr/>
      <dgm:t>
        <a:bodyPr/>
        <a:lstStyle/>
        <a:p>
          <a:endParaRPr lang="en-US"/>
        </a:p>
      </dgm:t>
    </dgm:pt>
    <dgm:pt modelId="{DFCAE019-15FE-4BBC-B0A6-DF883B2155A3}" type="sibTrans" cxnId="{D8D1B35C-0F3A-464E-9A8E-BB6EA604BF20}">
      <dgm:prSet/>
      <dgm:spPr/>
      <dgm:t>
        <a:bodyPr/>
        <a:lstStyle/>
        <a:p>
          <a:endParaRPr lang="en-US"/>
        </a:p>
      </dgm:t>
    </dgm:pt>
    <dgm:pt modelId="{98E9B0B9-21B7-4116-99EC-6137EC50BD34}" type="asst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1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Luoto</a:t>
          </a:r>
          <a:r>
            <a:rPr kumimoji="1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2010</a:t>
          </a:r>
          <a:endParaRPr kumimoji="1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E4879521-FC02-4639-AF65-4B35442508B3}" type="parTrans" cxnId="{EDDB0462-28BE-4F69-A11F-14068F240064}">
      <dgm:prSet/>
      <dgm:spPr/>
      <dgm:t>
        <a:bodyPr/>
        <a:lstStyle/>
        <a:p>
          <a:endParaRPr lang="en-US"/>
        </a:p>
      </dgm:t>
    </dgm:pt>
    <dgm:pt modelId="{C55C6BA9-9E73-4C74-B616-991484AB6E4D}" type="sibTrans" cxnId="{EDDB0462-28BE-4F69-A11F-14068F240064}">
      <dgm:prSet/>
      <dgm:spPr/>
      <dgm:t>
        <a:bodyPr/>
        <a:lstStyle/>
        <a:p>
          <a:endParaRPr lang="en-US"/>
        </a:p>
      </dgm:t>
    </dgm:pt>
    <dgm:pt modelId="{CED01CF2-F15F-4318-BEEA-E050849E20E0}" type="pres">
      <dgm:prSet presAssocID="{A83BA1D2-CFAC-4FE0-B6CE-EF879E388F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2879E2-515C-4047-998C-E0F1741D3537}" type="pres">
      <dgm:prSet presAssocID="{A39ED607-FD3C-4ED9-B977-4C6FDEC1201A}" presName="hierRoot1" presStyleCnt="0">
        <dgm:presLayoutVars>
          <dgm:hierBranch/>
        </dgm:presLayoutVars>
      </dgm:prSet>
      <dgm:spPr/>
    </dgm:pt>
    <dgm:pt modelId="{89D3ECCA-D5A0-4114-8DD8-FB35C72D2FC6}" type="pres">
      <dgm:prSet presAssocID="{A39ED607-FD3C-4ED9-B977-4C6FDEC1201A}" presName="rootComposite1" presStyleCnt="0"/>
      <dgm:spPr/>
    </dgm:pt>
    <dgm:pt modelId="{EDA9B898-9B66-48FC-B1C2-115D6B4DC09F}" type="pres">
      <dgm:prSet presAssocID="{A39ED607-FD3C-4ED9-B977-4C6FDEC1201A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F823EF-9FFF-40EE-91A9-DA8433C65209}" type="pres">
      <dgm:prSet presAssocID="{A39ED607-FD3C-4ED9-B977-4C6FDEC1201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1CD8E2B-B7BC-4827-9C6E-A9AF6D416E73}" type="pres">
      <dgm:prSet presAssocID="{A39ED607-FD3C-4ED9-B977-4C6FDEC1201A}" presName="hierChild2" presStyleCnt="0"/>
      <dgm:spPr/>
    </dgm:pt>
    <dgm:pt modelId="{98704CE4-BF30-40E4-96E9-356E48406383}" type="pres">
      <dgm:prSet presAssocID="{AE8C1BD3-CCFA-45A6-B2B1-5349A7B7D5FB}" presName="Name35" presStyleLbl="parChTrans1D2" presStyleIdx="0" presStyleCnt="3"/>
      <dgm:spPr/>
      <dgm:t>
        <a:bodyPr/>
        <a:lstStyle/>
        <a:p>
          <a:endParaRPr lang="en-US"/>
        </a:p>
      </dgm:t>
    </dgm:pt>
    <dgm:pt modelId="{D78F8A59-F0D1-4B5F-A488-4303FE1E0BB2}" type="pres">
      <dgm:prSet presAssocID="{F1290132-D603-4AB9-98FD-D731C3E13D85}" presName="hierRoot2" presStyleCnt="0">
        <dgm:presLayoutVars>
          <dgm:hierBranch/>
        </dgm:presLayoutVars>
      </dgm:prSet>
      <dgm:spPr/>
    </dgm:pt>
    <dgm:pt modelId="{A903992A-EC1F-434C-ABE5-9D67764C34B1}" type="pres">
      <dgm:prSet presAssocID="{F1290132-D603-4AB9-98FD-D731C3E13D85}" presName="rootComposite" presStyleCnt="0"/>
      <dgm:spPr/>
    </dgm:pt>
    <dgm:pt modelId="{A346792F-9651-453E-A533-DEB3A22662BD}" type="pres">
      <dgm:prSet presAssocID="{F1290132-D603-4AB9-98FD-D731C3E13D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31F0E3-2811-45CB-BFA4-D30DA5B1BC73}" type="pres">
      <dgm:prSet presAssocID="{F1290132-D603-4AB9-98FD-D731C3E13D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FA279B1F-2F37-4E23-803A-56ADF0B1A707}" type="pres">
      <dgm:prSet presAssocID="{F1290132-D603-4AB9-98FD-D731C3E13D85}" presName="hierChild4" presStyleCnt="0"/>
      <dgm:spPr/>
    </dgm:pt>
    <dgm:pt modelId="{808155CB-EF4D-4186-8792-F6271BA492EB}" type="pres">
      <dgm:prSet presAssocID="{3E9E2865-6EF3-4F9A-83DE-BEE50AEDBB74}" presName="Name35" presStyleLbl="parChTrans1D3" presStyleIdx="0" presStyleCnt="3"/>
      <dgm:spPr/>
      <dgm:t>
        <a:bodyPr/>
        <a:lstStyle/>
        <a:p>
          <a:endParaRPr lang="en-US"/>
        </a:p>
      </dgm:t>
    </dgm:pt>
    <dgm:pt modelId="{D09B987F-25F7-4221-880B-B227505513FE}" type="pres">
      <dgm:prSet presAssocID="{6803410A-A0EF-4B40-B6CC-1357B4B574CA}" presName="hierRoot2" presStyleCnt="0">
        <dgm:presLayoutVars>
          <dgm:hierBranch val="r"/>
        </dgm:presLayoutVars>
      </dgm:prSet>
      <dgm:spPr/>
    </dgm:pt>
    <dgm:pt modelId="{850C4B3C-AD9D-447A-91C1-CD60CACB1192}" type="pres">
      <dgm:prSet presAssocID="{6803410A-A0EF-4B40-B6CC-1357B4B574CA}" presName="rootComposite" presStyleCnt="0"/>
      <dgm:spPr/>
    </dgm:pt>
    <dgm:pt modelId="{EC477157-C390-417C-A0E2-ABA49980991A}" type="pres">
      <dgm:prSet presAssocID="{6803410A-A0EF-4B40-B6CC-1357B4B574CA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7F98AE-8654-4BE6-A317-3936730EB64C}" type="pres">
      <dgm:prSet presAssocID="{6803410A-A0EF-4B40-B6CC-1357B4B574CA}" presName="rootConnector" presStyleLbl="node3" presStyleIdx="0" presStyleCnt="3"/>
      <dgm:spPr/>
      <dgm:t>
        <a:bodyPr/>
        <a:lstStyle/>
        <a:p>
          <a:endParaRPr lang="en-US"/>
        </a:p>
      </dgm:t>
    </dgm:pt>
    <dgm:pt modelId="{1EA8DE00-4689-4E0A-87A3-6290ED27DF5C}" type="pres">
      <dgm:prSet presAssocID="{6803410A-A0EF-4B40-B6CC-1357B4B574CA}" presName="hierChild4" presStyleCnt="0"/>
      <dgm:spPr/>
    </dgm:pt>
    <dgm:pt modelId="{DA12496E-A63B-4E74-8F40-F712A94D81F5}" type="pres">
      <dgm:prSet presAssocID="{6803410A-A0EF-4B40-B6CC-1357B4B574CA}" presName="hierChild5" presStyleCnt="0"/>
      <dgm:spPr/>
    </dgm:pt>
    <dgm:pt modelId="{C97A1088-84F7-4E95-80E4-28135DF990AC}" type="pres">
      <dgm:prSet presAssocID="{2C2ED0C8-C64B-4A2A-86B4-7ABE218E89C0}" presName="Name35" presStyleLbl="parChTrans1D3" presStyleIdx="1" presStyleCnt="3"/>
      <dgm:spPr/>
      <dgm:t>
        <a:bodyPr/>
        <a:lstStyle/>
        <a:p>
          <a:endParaRPr lang="en-US"/>
        </a:p>
      </dgm:t>
    </dgm:pt>
    <dgm:pt modelId="{EE70BB4D-33E6-43E3-AEF0-30C0471478BB}" type="pres">
      <dgm:prSet presAssocID="{3D7A64B9-E69B-454C-916B-3038AAB63A8E}" presName="hierRoot2" presStyleCnt="0">
        <dgm:presLayoutVars>
          <dgm:hierBranch val="r"/>
        </dgm:presLayoutVars>
      </dgm:prSet>
      <dgm:spPr/>
    </dgm:pt>
    <dgm:pt modelId="{3B270567-2A1C-4B99-9867-E0EAA9F2DB54}" type="pres">
      <dgm:prSet presAssocID="{3D7A64B9-E69B-454C-916B-3038AAB63A8E}" presName="rootComposite" presStyleCnt="0"/>
      <dgm:spPr/>
    </dgm:pt>
    <dgm:pt modelId="{B884C3F9-B71F-4934-848E-9D5F3CAB4404}" type="pres">
      <dgm:prSet presAssocID="{3D7A64B9-E69B-454C-916B-3038AAB63A8E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4E0DCF-D390-4E19-91B6-488300431CC1}" type="pres">
      <dgm:prSet presAssocID="{3D7A64B9-E69B-454C-916B-3038AAB63A8E}" presName="rootConnector" presStyleLbl="node3" presStyleIdx="1" presStyleCnt="3"/>
      <dgm:spPr/>
      <dgm:t>
        <a:bodyPr/>
        <a:lstStyle/>
        <a:p>
          <a:endParaRPr lang="en-US"/>
        </a:p>
      </dgm:t>
    </dgm:pt>
    <dgm:pt modelId="{DEA85A91-1DBD-407F-B355-6937551E004C}" type="pres">
      <dgm:prSet presAssocID="{3D7A64B9-E69B-454C-916B-3038AAB63A8E}" presName="hierChild4" presStyleCnt="0"/>
      <dgm:spPr/>
    </dgm:pt>
    <dgm:pt modelId="{33FDCC2F-212C-4CD9-8BFE-24A58B867EBD}" type="pres">
      <dgm:prSet presAssocID="{3D7A64B9-E69B-454C-916B-3038AAB63A8E}" presName="hierChild5" presStyleCnt="0"/>
      <dgm:spPr/>
    </dgm:pt>
    <dgm:pt modelId="{59D87675-828E-43E3-9D57-85030F4660E9}" type="pres">
      <dgm:prSet presAssocID="{68EA5B44-E100-4298-AA98-8E3134E46D91}" presName="Name35" presStyleLbl="parChTrans1D3" presStyleIdx="2" presStyleCnt="3"/>
      <dgm:spPr/>
      <dgm:t>
        <a:bodyPr/>
        <a:lstStyle/>
        <a:p>
          <a:endParaRPr lang="en-US"/>
        </a:p>
      </dgm:t>
    </dgm:pt>
    <dgm:pt modelId="{58D5043C-CE3E-4236-8812-7814B4592952}" type="pres">
      <dgm:prSet presAssocID="{161674E8-AFBB-4131-A9F0-FB55C0BA1B57}" presName="hierRoot2" presStyleCnt="0">
        <dgm:presLayoutVars>
          <dgm:hierBranch val="r"/>
        </dgm:presLayoutVars>
      </dgm:prSet>
      <dgm:spPr/>
    </dgm:pt>
    <dgm:pt modelId="{57846EC1-B6ED-4F75-8B2E-7CF7299CBCB8}" type="pres">
      <dgm:prSet presAssocID="{161674E8-AFBB-4131-A9F0-FB55C0BA1B57}" presName="rootComposite" presStyleCnt="0"/>
      <dgm:spPr/>
    </dgm:pt>
    <dgm:pt modelId="{47547CE8-B1B0-4D58-86FE-4BD305BA4545}" type="pres">
      <dgm:prSet presAssocID="{161674E8-AFBB-4131-A9F0-FB55C0BA1B57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9AABD-0AD2-4EFE-B9F3-7307FE5DA562}" type="pres">
      <dgm:prSet presAssocID="{161674E8-AFBB-4131-A9F0-FB55C0BA1B57}" presName="rootConnector" presStyleLbl="node3" presStyleIdx="2" presStyleCnt="3"/>
      <dgm:spPr/>
      <dgm:t>
        <a:bodyPr/>
        <a:lstStyle/>
        <a:p>
          <a:endParaRPr lang="en-US"/>
        </a:p>
      </dgm:t>
    </dgm:pt>
    <dgm:pt modelId="{E764629E-147B-4B19-B0B5-03555582BCA2}" type="pres">
      <dgm:prSet presAssocID="{161674E8-AFBB-4131-A9F0-FB55C0BA1B57}" presName="hierChild4" presStyleCnt="0"/>
      <dgm:spPr/>
    </dgm:pt>
    <dgm:pt modelId="{D29FE981-3E19-426D-85D3-46C9C67F61CE}" type="pres">
      <dgm:prSet presAssocID="{161674E8-AFBB-4131-A9F0-FB55C0BA1B57}" presName="hierChild5" presStyleCnt="0"/>
      <dgm:spPr/>
    </dgm:pt>
    <dgm:pt modelId="{37D9D2DD-E3A2-4E8E-82B0-8A5585CE74AA}" type="pres">
      <dgm:prSet presAssocID="{35455F7D-6389-456F-A3B2-776136255AC5}" presName="Name111" presStyleLbl="parChTrans1D4" presStyleIdx="0" presStyleCnt="2"/>
      <dgm:spPr/>
      <dgm:t>
        <a:bodyPr/>
        <a:lstStyle/>
        <a:p>
          <a:endParaRPr lang="en-US"/>
        </a:p>
      </dgm:t>
    </dgm:pt>
    <dgm:pt modelId="{DB18207E-7731-4B1D-93A1-45F76E8E1DF5}" type="pres">
      <dgm:prSet presAssocID="{69631F0A-E348-4BE3-8ED0-4D9F3A2F2107}" presName="hierRoot3" presStyleCnt="0">
        <dgm:presLayoutVars>
          <dgm:hierBranch/>
        </dgm:presLayoutVars>
      </dgm:prSet>
      <dgm:spPr/>
    </dgm:pt>
    <dgm:pt modelId="{EDCAB4C8-5DBB-428E-9E81-751C8EA17A3B}" type="pres">
      <dgm:prSet presAssocID="{69631F0A-E348-4BE3-8ED0-4D9F3A2F2107}" presName="rootComposite3" presStyleCnt="0"/>
      <dgm:spPr/>
    </dgm:pt>
    <dgm:pt modelId="{62879259-4857-4CA1-9508-350AB89F0658}" type="pres">
      <dgm:prSet presAssocID="{69631F0A-E348-4BE3-8ED0-4D9F3A2F2107}" presName="rootText3" presStyleLbl="asst3" presStyleIdx="0" presStyleCnt="2" custLinFactX="-1829" custLinFactNeighborX="-100000" custLinFactNeighborY="-4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D1CC5E-DDD6-4422-B1BE-3A77855E330D}" type="pres">
      <dgm:prSet presAssocID="{69631F0A-E348-4BE3-8ED0-4D9F3A2F2107}" presName="rootConnector3" presStyleLbl="asst3" presStyleIdx="0" presStyleCnt="2"/>
      <dgm:spPr/>
      <dgm:t>
        <a:bodyPr/>
        <a:lstStyle/>
        <a:p>
          <a:endParaRPr lang="en-US"/>
        </a:p>
      </dgm:t>
    </dgm:pt>
    <dgm:pt modelId="{29CEEBAD-B976-445B-B0ED-B0ACA2AF05A5}" type="pres">
      <dgm:prSet presAssocID="{69631F0A-E348-4BE3-8ED0-4D9F3A2F2107}" presName="hierChild6" presStyleCnt="0"/>
      <dgm:spPr/>
    </dgm:pt>
    <dgm:pt modelId="{59419132-8BB0-4840-B672-357054E6EC72}" type="pres">
      <dgm:prSet presAssocID="{69631F0A-E348-4BE3-8ED0-4D9F3A2F2107}" presName="hierChild7" presStyleCnt="0"/>
      <dgm:spPr/>
    </dgm:pt>
    <dgm:pt modelId="{F744D532-75A6-4CC5-B0BE-7C1A0A9E2B8C}" type="pres">
      <dgm:prSet presAssocID="{8935AE6F-6066-486A-AF25-27F4FBB09A19}" presName="Name111" presStyleLbl="parChTrans1D4" presStyleIdx="1" presStyleCnt="2"/>
      <dgm:spPr/>
      <dgm:t>
        <a:bodyPr/>
        <a:lstStyle/>
        <a:p>
          <a:endParaRPr lang="en-US"/>
        </a:p>
      </dgm:t>
    </dgm:pt>
    <dgm:pt modelId="{3FB768C1-1D4D-42BA-B286-C0190BBA3496}" type="pres">
      <dgm:prSet presAssocID="{8B8C45F8-A6D4-4706-AFCA-B020BB37835A}" presName="hierRoot3" presStyleCnt="0">
        <dgm:presLayoutVars>
          <dgm:hierBranch/>
        </dgm:presLayoutVars>
      </dgm:prSet>
      <dgm:spPr/>
    </dgm:pt>
    <dgm:pt modelId="{E39828A0-4F0E-429D-B7FE-D4A5B09060A9}" type="pres">
      <dgm:prSet presAssocID="{8B8C45F8-A6D4-4706-AFCA-B020BB37835A}" presName="rootComposite3" presStyleCnt="0"/>
      <dgm:spPr/>
    </dgm:pt>
    <dgm:pt modelId="{65C22401-CBF8-4CB2-8819-ADC24DE1CA7D}" type="pres">
      <dgm:prSet presAssocID="{8B8C45F8-A6D4-4706-AFCA-B020BB37835A}" presName="rootText3" presStyleLbl="asst3" presStyleIdx="1" presStyleCnt="2" custLinFactNeighborX="48865" custLinFactNeighborY="-4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872BA2-D87E-409C-8DFA-A4A8CD352E96}" type="pres">
      <dgm:prSet presAssocID="{8B8C45F8-A6D4-4706-AFCA-B020BB37835A}" presName="rootConnector3" presStyleLbl="asst3" presStyleIdx="1" presStyleCnt="2"/>
      <dgm:spPr/>
      <dgm:t>
        <a:bodyPr/>
        <a:lstStyle/>
        <a:p>
          <a:endParaRPr lang="en-US"/>
        </a:p>
      </dgm:t>
    </dgm:pt>
    <dgm:pt modelId="{83AF3367-BF2D-4667-8BD1-1876CD8D1379}" type="pres">
      <dgm:prSet presAssocID="{8B8C45F8-A6D4-4706-AFCA-B020BB37835A}" presName="hierChild6" presStyleCnt="0"/>
      <dgm:spPr/>
    </dgm:pt>
    <dgm:pt modelId="{32B9505C-89E7-48F4-BC21-2FB30B2235B6}" type="pres">
      <dgm:prSet presAssocID="{8B8C45F8-A6D4-4706-AFCA-B020BB37835A}" presName="hierChild7" presStyleCnt="0"/>
      <dgm:spPr/>
    </dgm:pt>
    <dgm:pt modelId="{937832C5-5990-435D-9007-A229613D0723}" type="pres">
      <dgm:prSet presAssocID="{F1290132-D603-4AB9-98FD-D731C3E13D85}" presName="hierChild5" presStyleCnt="0"/>
      <dgm:spPr/>
    </dgm:pt>
    <dgm:pt modelId="{B83FBAC4-DF56-4A6C-8431-38966B0B68E4}" type="pres">
      <dgm:prSet presAssocID="{14DC1A95-9858-4FEF-B9DE-99F3AE6A2F9F}" presName="Name35" presStyleLbl="parChTrans1D2" presStyleIdx="1" presStyleCnt="3"/>
      <dgm:spPr/>
      <dgm:t>
        <a:bodyPr/>
        <a:lstStyle/>
        <a:p>
          <a:endParaRPr lang="en-US"/>
        </a:p>
      </dgm:t>
    </dgm:pt>
    <dgm:pt modelId="{47A05275-0279-4336-A285-7B18E3880225}" type="pres">
      <dgm:prSet presAssocID="{B9115456-A50B-4A33-B442-E979C5B696A0}" presName="hierRoot2" presStyleCnt="0">
        <dgm:presLayoutVars>
          <dgm:hierBranch/>
        </dgm:presLayoutVars>
      </dgm:prSet>
      <dgm:spPr/>
    </dgm:pt>
    <dgm:pt modelId="{862E5DE2-2984-4CA9-A194-6C8AF9049055}" type="pres">
      <dgm:prSet presAssocID="{B9115456-A50B-4A33-B442-E979C5B696A0}" presName="rootComposite" presStyleCnt="0"/>
      <dgm:spPr/>
    </dgm:pt>
    <dgm:pt modelId="{D87355F0-AF66-435B-B960-C262EFB93FBF}" type="pres">
      <dgm:prSet presAssocID="{B9115456-A50B-4A33-B442-E979C5B696A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3040C5-0C06-4AE9-A859-6FB379FCCCBF}" type="pres">
      <dgm:prSet presAssocID="{B9115456-A50B-4A33-B442-E979C5B696A0}" presName="rootConnector" presStyleLbl="node2" presStyleIdx="1" presStyleCnt="3"/>
      <dgm:spPr/>
      <dgm:t>
        <a:bodyPr/>
        <a:lstStyle/>
        <a:p>
          <a:endParaRPr lang="en-US"/>
        </a:p>
      </dgm:t>
    </dgm:pt>
    <dgm:pt modelId="{F02FD865-624C-40CF-93A2-4469C4A8DCE8}" type="pres">
      <dgm:prSet presAssocID="{B9115456-A50B-4A33-B442-E979C5B696A0}" presName="hierChild4" presStyleCnt="0"/>
      <dgm:spPr/>
    </dgm:pt>
    <dgm:pt modelId="{24D5F800-5CC6-4108-92E0-73EFF5BEF29E}" type="pres">
      <dgm:prSet presAssocID="{B9115456-A50B-4A33-B442-E979C5B696A0}" presName="hierChild5" presStyleCnt="0"/>
      <dgm:spPr/>
    </dgm:pt>
    <dgm:pt modelId="{06370CA2-9A22-4EF1-9F23-966A17C6BFCE}" type="pres">
      <dgm:prSet presAssocID="{1BEA5C33-CEAD-40F2-BF9A-2603CF14503B}" presName="Name35" presStyleLbl="parChTrans1D2" presStyleIdx="2" presStyleCnt="3"/>
      <dgm:spPr/>
      <dgm:t>
        <a:bodyPr/>
        <a:lstStyle/>
        <a:p>
          <a:endParaRPr lang="en-US"/>
        </a:p>
      </dgm:t>
    </dgm:pt>
    <dgm:pt modelId="{5257A871-3851-4B92-8DD2-DDB282F465D0}" type="pres">
      <dgm:prSet presAssocID="{ABDD55E7-CBC9-400E-8321-E47B1D9400F1}" presName="hierRoot2" presStyleCnt="0">
        <dgm:presLayoutVars>
          <dgm:hierBranch/>
        </dgm:presLayoutVars>
      </dgm:prSet>
      <dgm:spPr/>
    </dgm:pt>
    <dgm:pt modelId="{5166EB1C-217C-4DCE-ADB3-E0E2CEFF3B2D}" type="pres">
      <dgm:prSet presAssocID="{ABDD55E7-CBC9-400E-8321-E47B1D9400F1}" presName="rootComposite" presStyleCnt="0"/>
      <dgm:spPr/>
    </dgm:pt>
    <dgm:pt modelId="{B262FEFD-A5A5-4CBC-9223-7544E60F6A06}" type="pres">
      <dgm:prSet presAssocID="{ABDD55E7-CBC9-400E-8321-E47B1D9400F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487530-04E4-49B3-955A-F74A7391A58D}" type="pres">
      <dgm:prSet presAssocID="{ABDD55E7-CBC9-400E-8321-E47B1D9400F1}" presName="rootConnector" presStyleLbl="node2" presStyleIdx="2" presStyleCnt="3"/>
      <dgm:spPr/>
      <dgm:t>
        <a:bodyPr/>
        <a:lstStyle/>
        <a:p>
          <a:endParaRPr lang="en-US"/>
        </a:p>
      </dgm:t>
    </dgm:pt>
    <dgm:pt modelId="{B29CC142-C8FC-4AE3-BE0B-EEEAC9E0F62B}" type="pres">
      <dgm:prSet presAssocID="{ABDD55E7-CBC9-400E-8321-E47B1D9400F1}" presName="hierChild4" presStyleCnt="0"/>
      <dgm:spPr/>
    </dgm:pt>
    <dgm:pt modelId="{B2AAA839-7BB0-4B3A-BB54-47DF1CFD5BE0}" type="pres">
      <dgm:prSet presAssocID="{ABDD55E7-CBC9-400E-8321-E47B1D9400F1}" presName="hierChild5" presStyleCnt="0"/>
      <dgm:spPr/>
    </dgm:pt>
    <dgm:pt modelId="{233BF279-7BDF-4B3C-8646-CBB4AD9CA623}" type="pres">
      <dgm:prSet presAssocID="{A39ED607-FD3C-4ED9-B977-4C6FDEC1201A}" presName="hierChild3" presStyleCnt="0"/>
      <dgm:spPr/>
    </dgm:pt>
    <dgm:pt modelId="{A82C7DA6-D9D9-4804-B160-1462A82B36D5}" type="pres">
      <dgm:prSet presAssocID="{98E9B0B9-21B7-4116-99EC-6137EC50BD34}" presName="hierRoot1" presStyleCnt="0">
        <dgm:presLayoutVars>
          <dgm:hierBranch val="init"/>
        </dgm:presLayoutVars>
      </dgm:prSet>
      <dgm:spPr/>
    </dgm:pt>
    <dgm:pt modelId="{EAE58380-33C2-4267-A6D8-0F0E58FC6B70}" type="pres">
      <dgm:prSet presAssocID="{98E9B0B9-21B7-4116-99EC-6137EC50BD34}" presName="rootComposite1" presStyleCnt="0"/>
      <dgm:spPr/>
    </dgm:pt>
    <dgm:pt modelId="{3C954ED2-5BAB-45E9-A4CB-1C8FEE3B94DA}" type="pres">
      <dgm:prSet presAssocID="{98E9B0B9-21B7-4116-99EC-6137EC50BD34}" presName="rootText1" presStyleLbl="node0" presStyleIdx="1" presStyleCnt="2" custLinFactX="-43487" custLinFactY="200000" custLinFactNeighborX="-100000" custLinFactNeighborY="293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D47F98-0098-4CDA-ABE5-E2C9AD6B2915}" type="pres">
      <dgm:prSet presAssocID="{98E9B0B9-21B7-4116-99EC-6137EC50BD34}" presName="rootConnector1" presStyleLbl="asst0" presStyleIdx="0" presStyleCnt="0"/>
      <dgm:spPr/>
      <dgm:t>
        <a:bodyPr/>
        <a:lstStyle/>
        <a:p>
          <a:endParaRPr lang="en-US"/>
        </a:p>
      </dgm:t>
    </dgm:pt>
    <dgm:pt modelId="{A945A26C-7DEE-4CD7-A876-BD247CCAC5FF}" type="pres">
      <dgm:prSet presAssocID="{98E9B0B9-21B7-4116-99EC-6137EC50BD34}" presName="hierChild2" presStyleCnt="0"/>
      <dgm:spPr/>
    </dgm:pt>
    <dgm:pt modelId="{B20FBF45-B6A2-47FA-8EC8-F90BB87AD677}" type="pres">
      <dgm:prSet presAssocID="{98E9B0B9-21B7-4116-99EC-6137EC50BD34}" presName="hierChild3" presStyleCnt="0"/>
      <dgm:spPr/>
    </dgm:pt>
  </dgm:ptLst>
  <dgm:cxnLst>
    <dgm:cxn modelId="{8F6F9C2A-6BBB-4463-BEDB-CBFFEE12638E}" type="presOf" srcId="{F1290132-D603-4AB9-98FD-D731C3E13D85}" destId="{ED31F0E3-2811-45CB-BFA4-D30DA5B1BC73}" srcOrd="1" destOrd="0" presId="urn:microsoft.com/office/officeart/2005/8/layout/orgChart1"/>
    <dgm:cxn modelId="{66E1CF9E-3BBE-49B3-9D57-96A3157A843B}" srcId="{F1290132-D603-4AB9-98FD-D731C3E13D85}" destId="{6803410A-A0EF-4B40-B6CC-1357B4B574CA}" srcOrd="0" destOrd="0" parTransId="{3E9E2865-6EF3-4F9A-83DE-BEE50AEDBB74}" sibTransId="{31098D1B-BFBF-4293-B451-073672703518}"/>
    <dgm:cxn modelId="{9796CD98-31D6-46C4-A413-DBA9456E9E10}" type="presOf" srcId="{6803410A-A0EF-4B40-B6CC-1357B4B574CA}" destId="{EC477157-C390-417C-A0E2-ABA49980991A}" srcOrd="0" destOrd="0" presId="urn:microsoft.com/office/officeart/2005/8/layout/orgChart1"/>
    <dgm:cxn modelId="{01385E88-4AF5-49B0-B4A3-833F38802FC5}" type="presOf" srcId="{161674E8-AFBB-4131-A9F0-FB55C0BA1B57}" destId="{53F9AABD-0AD2-4EFE-B9F3-7307FE5DA562}" srcOrd="1" destOrd="0" presId="urn:microsoft.com/office/officeart/2005/8/layout/orgChart1"/>
    <dgm:cxn modelId="{FFAF80F2-2878-4A6B-A075-54DEE09BED4D}" srcId="{F1290132-D603-4AB9-98FD-D731C3E13D85}" destId="{3D7A64B9-E69B-454C-916B-3038AAB63A8E}" srcOrd="1" destOrd="0" parTransId="{2C2ED0C8-C64B-4A2A-86B4-7ABE218E89C0}" sibTransId="{1DCBF621-023E-4EED-B7FA-2118AEFCFBF3}"/>
    <dgm:cxn modelId="{F47789EC-5F0B-4B25-81B1-DD77F613AEE3}" type="presOf" srcId="{3D7A64B9-E69B-454C-916B-3038AAB63A8E}" destId="{464E0DCF-D390-4E19-91B6-488300431CC1}" srcOrd="1" destOrd="0" presId="urn:microsoft.com/office/officeart/2005/8/layout/orgChart1"/>
    <dgm:cxn modelId="{7020B7B8-BB58-4C5C-837A-EA92D6EA46D3}" srcId="{F1290132-D603-4AB9-98FD-D731C3E13D85}" destId="{161674E8-AFBB-4131-A9F0-FB55C0BA1B57}" srcOrd="2" destOrd="0" parTransId="{68EA5B44-E100-4298-AA98-8E3134E46D91}" sibTransId="{B7B9A676-02E6-4079-9000-3395A1B1BB95}"/>
    <dgm:cxn modelId="{9ADAEBE4-AF61-4068-B817-1FECF405DFC4}" type="presOf" srcId="{35455F7D-6389-456F-A3B2-776136255AC5}" destId="{37D9D2DD-E3A2-4E8E-82B0-8A5585CE74AA}" srcOrd="0" destOrd="0" presId="urn:microsoft.com/office/officeart/2005/8/layout/orgChart1"/>
    <dgm:cxn modelId="{A3E51F81-2179-40C8-AA33-8F0B1B8B02B1}" type="presOf" srcId="{8B8C45F8-A6D4-4706-AFCA-B020BB37835A}" destId="{65C22401-CBF8-4CB2-8819-ADC24DE1CA7D}" srcOrd="0" destOrd="0" presId="urn:microsoft.com/office/officeart/2005/8/layout/orgChart1"/>
    <dgm:cxn modelId="{B8AB271F-3731-4503-8BDA-04F7A2BA11AE}" type="presOf" srcId="{8935AE6F-6066-486A-AF25-27F4FBB09A19}" destId="{F744D532-75A6-4CC5-B0BE-7C1A0A9E2B8C}" srcOrd="0" destOrd="0" presId="urn:microsoft.com/office/officeart/2005/8/layout/orgChart1"/>
    <dgm:cxn modelId="{02ADCC91-26B2-4DFB-8B42-326F2386DA18}" type="presOf" srcId="{69631F0A-E348-4BE3-8ED0-4D9F3A2F2107}" destId="{D4D1CC5E-DDD6-4422-B1BE-3A77855E330D}" srcOrd="1" destOrd="0" presId="urn:microsoft.com/office/officeart/2005/8/layout/orgChart1"/>
    <dgm:cxn modelId="{F0088B33-3CDD-4E35-99F2-9BBC6B2088ED}" type="presOf" srcId="{6803410A-A0EF-4B40-B6CC-1357B4B574CA}" destId="{DB7F98AE-8654-4BE6-A317-3936730EB64C}" srcOrd="1" destOrd="0" presId="urn:microsoft.com/office/officeart/2005/8/layout/orgChart1"/>
    <dgm:cxn modelId="{9FFFD3EA-EE41-4B7A-BD2D-B44723FDA7FA}" type="presOf" srcId="{98E9B0B9-21B7-4116-99EC-6137EC50BD34}" destId="{3C954ED2-5BAB-45E9-A4CB-1C8FEE3B94DA}" srcOrd="0" destOrd="0" presId="urn:microsoft.com/office/officeart/2005/8/layout/orgChart1"/>
    <dgm:cxn modelId="{97388B4C-BB03-48E6-A9D4-8F6361EAB7E9}" type="presOf" srcId="{68EA5B44-E100-4298-AA98-8E3134E46D91}" destId="{59D87675-828E-43E3-9D57-85030F4660E9}" srcOrd="0" destOrd="0" presId="urn:microsoft.com/office/officeart/2005/8/layout/orgChart1"/>
    <dgm:cxn modelId="{B848BBB5-C5DC-4369-A105-D404FAF07558}" srcId="{A39ED607-FD3C-4ED9-B977-4C6FDEC1201A}" destId="{B9115456-A50B-4A33-B442-E979C5B696A0}" srcOrd="1" destOrd="0" parTransId="{14DC1A95-9858-4FEF-B9DE-99F3AE6A2F9F}" sibTransId="{BC90B770-1D30-480A-8968-08F3C63CADF0}"/>
    <dgm:cxn modelId="{CAE3CA1E-6BED-4C09-9D8F-795E8178BF52}" type="presOf" srcId="{B9115456-A50B-4A33-B442-E979C5B696A0}" destId="{D87355F0-AF66-435B-B960-C262EFB93FBF}" srcOrd="0" destOrd="0" presId="urn:microsoft.com/office/officeart/2005/8/layout/orgChart1"/>
    <dgm:cxn modelId="{264BCBA8-1AD6-4830-8FD1-2C383093368A}" type="presOf" srcId="{A39ED607-FD3C-4ED9-B977-4C6FDEC1201A}" destId="{EDA9B898-9B66-48FC-B1C2-115D6B4DC09F}" srcOrd="0" destOrd="0" presId="urn:microsoft.com/office/officeart/2005/8/layout/orgChart1"/>
    <dgm:cxn modelId="{DFD7C295-E555-42AD-A681-0F6FBB135F9C}" type="presOf" srcId="{2C2ED0C8-C64B-4A2A-86B4-7ABE218E89C0}" destId="{C97A1088-84F7-4E95-80E4-28135DF990AC}" srcOrd="0" destOrd="0" presId="urn:microsoft.com/office/officeart/2005/8/layout/orgChart1"/>
    <dgm:cxn modelId="{E6517D97-1098-4764-8CBC-FD3197A428FF}" type="presOf" srcId="{A39ED607-FD3C-4ED9-B977-4C6FDEC1201A}" destId="{F9F823EF-9FFF-40EE-91A9-DA8433C65209}" srcOrd="1" destOrd="0" presId="urn:microsoft.com/office/officeart/2005/8/layout/orgChart1"/>
    <dgm:cxn modelId="{49D13591-6549-464D-AE36-73AB079FFF98}" type="presOf" srcId="{A83BA1D2-CFAC-4FE0-B6CE-EF879E388FDC}" destId="{CED01CF2-F15F-4318-BEEA-E050849E20E0}" srcOrd="0" destOrd="0" presId="urn:microsoft.com/office/officeart/2005/8/layout/orgChart1"/>
    <dgm:cxn modelId="{B3728042-A6FF-4BF6-B739-3CC6EDCC7AF8}" type="presOf" srcId="{69631F0A-E348-4BE3-8ED0-4D9F3A2F2107}" destId="{62879259-4857-4CA1-9508-350AB89F0658}" srcOrd="0" destOrd="0" presId="urn:microsoft.com/office/officeart/2005/8/layout/orgChart1"/>
    <dgm:cxn modelId="{00C2586F-31AD-4EC7-93DD-869A5E252896}" type="presOf" srcId="{14DC1A95-9858-4FEF-B9DE-99F3AE6A2F9F}" destId="{B83FBAC4-DF56-4A6C-8431-38966B0B68E4}" srcOrd="0" destOrd="0" presId="urn:microsoft.com/office/officeart/2005/8/layout/orgChart1"/>
    <dgm:cxn modelId="{EDDB0462-28BE-4F69-A11F-14068F240064}" srcId="{A83BA1D2-CFAC-4FE0-B6CE-EF879E388FDC}" destId="{98E9B0B9-21B7-4116-99EC-6137EC50BD34}" srcOrd="1" destOrd="0" parTransId="{E4879521-FC02-4639-AF65-4B35442508B3}" sibTransId="{C55C6BA9-9E73-4C74-B616-991484AB6E4D}"/>
    <dgm:cxn modelId="{9673D2EF-1CA7-46A0-837E-550BBC567A09}" type="presOf" srcId="{ABDD55E7-CBC9-400E-8321-E47B1D9400F1}" destId="{B262FEFD-A5A5-4CBC-9223-7544E60F6A06}" srcOrd="0" destOrd="0" presId="urn:microsoft.com/office/officeart/2005/8/layout/orgChart1"/>
    <dgm:cxn modelId="{49E0B415-715D-4F7E-88E8-7D63BE51BE34}" srcId="{A83BA1D2-CFAC-4FE0-B6CE-EF879E388FDC}" destId="{A39ED607-FD3C-4ED9-B977-4C6FDEC1201A}" srcOrd="0" destOrd="0" parTransId="{8BDB465A-8989-460B-B132-5246337CA124}" sibTransId="{333345DD-2239-42E7-90C6-5D652A15B2E3}"/>
    <dgm:cxn modelId="{2A0273BD-4307-4C24-8AF4-35908F955D85}" type="presOf" srcId="{B9115456-A50B-4A33-B442-E979C5B696A0}" destId="{2B3040C5-0C06-4AE9-A859-6FB379FCCCBF}" srcOrd="1" destOrd="0" presId="urn:microsoft.com/office/officeart/2005/8/layout/orgChart1"/>
    <dgm:cxn modelId="{363CB966-B0C9-445E-9790-068207BC4935}" type="presOf" srcId="{3E9E2865-6EF3-4F9A-83DE-BEE50AEDBB74}" destId="{808155CB-EF4D-4186-8792-F6271BA492EB}" srcOrd="0" destOrd="0" presId="urn:microsoft.com/office/officeart/2005/8/layout/orgChart1"/>
    <dgm:cxn modelId="{D412F4AF-F298-47A6-B53F-BF15A7EB0643}" type="presOf" srcId="{AE8C1BD3-CCFA-45A6-B2B1-5349A7B7D5FB}" destId="{98704CE4-BF30-40E4-96E9-356E48406383}" srcOrd="0" destOrd="0" presId="urn:microsoft.com/office/officeart/2005/8/layout/orgChart1"/>
    <dgm:cxn modelId="{D8D1B35C-0F3A-464E-9A8E-BB6EA604BF20}" srcId="{A39ED607-FD3C-4ED9-B977-4C6FDEC1201A}" destId="{ABDD55E7-CBC9-400E-8321-E47B1D9400F1}" srcOrd="2" destOrd="0" parTransId="{1BEA5C33-CEAD-40F2-BF9A-2603CF14503B}" sibTransId="{DFCAE019-15FE-4BBC-B0A6-DF883B2155A3}"/>
    <dgm:cxn modelId="{945CDAF0-38AF-47BA-97CD-1325744BBD1D}" srcId="{161674E8-AFBB-4131-A9F0-FB55C0BA1B57}" destId="{8B8C45F8-A6D4-4706-AFCA-B020BB37835A}" srcOrd="1" destOrd="0" parTransId="{8935AE6F-6066-486A-AF25-27F4FBB09A19}" sibTransId="{26AB355C-5BED-4CD0-A59F-E18FAF2F91BB}"/>
    <dgm:cxn modelId="{871D470E-3709-4685-8C87-EFE056EB4E6A}" type="presOf" srcId="{3D7A64B9-E69B-454C-916B-3038AAB63A8E}" destId="{B884C3F9-B71F-4934-848E-9D5F3CAB4404}" srcOrd="0" destOrd="0" presId="urn:microsoft.com/office/officeart/2005/8/layout/orgChart1"/>
    <dgm:cxn modelId="{567C30B4-D2BE-4013-A292-11899567F66B}" type="presOf" srcId="{161674E8-AFBB-4131-A9F0-FB55C0BA1B57}" destId="{47547CE8-B1B0-4D58-86FE-4BD305BA4545}" srcOrd="0" destOrd="0" presId="urn:microsoft.com/office/officeart/2005/8/layout/orgChart1"/>
    <dgm:cxn modelId="{2E441BCF-604F-4728-9E45-355FCF609C86}" type="presOf" srcId="{98E9B0B9-21B7-4116-99EC-6137EC50BD34}" destId="{08D47F98-0098-4CDA-ABE5-E2C9AD6B2915}" srcOrd="1" destOrd="0" presId="urn:microsoft.com/office/officeart/2005/8/layout/orgChart1"/>
    <dgm:cxn modelId="{3AE0DA2D-EFFF-44C6-9B61-4A80EF5B7CF0}" srcId="{A39ED607-FD3C-4ED9-B977-4C6FDEC1201A}" destId="{F1290132-D603-4AB9-98FD-D731C3E13D85}" srcOrd="0" destOrd="0" parTransId="{AE8C1BD3-CCFA-45A6-B2B1-5349A7B7D5FB}" sibTransId="{4F1C6E29-D70E-414D-8A16-311E6319147B}"/>
    <dgm:cxn modelId="{EB02B4B9-3C62-404E-B257-D31995BFF61C}" type="presOf" srcId="{ABDD55E7-CBC9-400E-8321-E47B1D9400F1}" destId="{D8487530-04E4-49B3-955A-F74A7391A58D}" srcOrd="1" destOrd="0" presId="urn:microsoft.com/office/officeart/2005/8/layout/orgChart1"/>
    <dgm:cxn modelId="{1654E286-0760-4206-A508-217C2D9DF41F}" type="presOf" srcId="{1BEA5C33-CEAD-40F2-BF9A-2603CF14503B}" destId="{06370CA2-9A22-4EF1-9F23-966A17C6BFCE}" srcOrd="0" destOrd="0" presId="urn:microsoft.com/office/officeart/2005/8/layout/orgChart1"/>
    <dgm:cxn modelId="{1A7A3E25-D255-4DDC-B025-B781EE717707}" type="presOf" srcId="{8B8C45F8-A6D4-4706-AFCA-B020BB37835A}" destId="{FC872BA2-D87E-409C-8DFA-A4A8CD352E96}" srcOrd="1" destOrd="0" presId="urn:microsoft.com/office/officeart/2005/8/layout/orgChart1"/>
    <dgm:cxn modelId="{896F8B32-4043-48C9-983A-F4D6CD5AAEE6}" type="presOf" srcId="{F1290132-D603-4AB9-98FD-D731C3E13D85}" destId="{A346792F-9651-453E-A533-DEB3A22662BD}" srcOrd="0" destOrd="0" presId="urn:microsoft.com/office/officeart/2005/8/layout/orgChart1"/>
    <dgm:cxn modelId="{13511055-71DB-4699-8049-BB9E168DBD3B}" srcId="{161674E8-AFBB-4131-A9F0-FB55C0BA1B57}" destId="{69631F0A-E348-4BE3-8ED0-4D9F3A2F2107}" srcOrd="0" destOrd="0" parTransId="{35455F7D-6389-456F-A3B2-776136255AC5}" sibTransId="{07BF5D6E-D0E4-4665-BC79-5B954D21DDD0}"/>
    <dgm:cxn modelId="{0AFDA9BA-91DE-471A-9F01-47512490CF2C}" type="presParOf" srcId="{CED01CF2-F15F-4318-BEEA-E050849E20E0}" destId="{C92879E2-515C-4047-998C-E0F1741D3537}" srcOrd="0" destOrd="0" presId="urn:microsoft.com/office/officeart/2005/8/layout/orgChart1"/>
    <dgm:cxn modelId="{B1BAB6F8-1BAA-43A3-9821-4AF95468D33A}" type="presParOf" srcId="{C92879E2-515C-4047-998C-E0F1741D3537}" destId="{89D3ECCA-D5A0-4114-8DD8-FB35C72D2FC6}" srcOrd="0" destOrd="0" presId="urn:microsoft.com/office/officeart/2005/8/layout/orgChart1"/>
    <dgm:cxn modelId="{5A6AC51E-A44D-4A70-A94C-AD713600A3F5}" type="presParOf" srcId="{89D3ECCA-D5A0-4114-8DD8-FB35C72D2FC6}" destId="{EDA9B898-9B66-48FC-B1C2-115D6B4DC09F}" srcOrd="0" destOrd="0" presId="urn:microsoft.com/office/officeart/2005/8/layout/orgChart1"/>
    <dgm:cxn modelId="{732F688E-8535-42BC-AB10-D91F05CB8D88}" type="presParOf" srcId="{89D3ECCA-D5A0-4114-8DD8-FB35C72D2FC6}" destId="{F9F823EF-9FFF-40EE-91A9-DA8433C65209}" srcOrd="1" destOrd="0" presId="urn:microsoft.com/office/officeart/2005/8/layout/orgChart1"/>
    <dgm:cxn modelId="{F6FD0757-B5FF-4596-AB4C-35CD4F0983C8}" type="presParOf" srcId="{C92879E2-515C-4047-998C-E0F1741D3537}" destId="{91CD8E2B-B7BC-4827-9C6E-A9AF6D416E73}" srcOrd="1" destOrd="0" presId="urn:microsoft.com/office/officeart/2005/8/layout/orgChart1"/>
    <dgm:cxn modelId="{E2CC5D0D-03E8-4737-8E11-4B757C46BA90}" type="presParOf" srcId="{91CD8E2B-B7BC-4827-9C6E-A9AF6D416E73}" destId="{98704CE4-BF30-40E4-96E9-356E48406383}" srcOrd="0" destOrd="0" presId="urn:microsoft.com/office/officeart/2005/8/layout/orgChart1"/>
    <dgm:cxn modelId="{FCAC2BFC-7F5C-4A1E-A548-15572CEEC815}" type="presParOf" srcId="{91CD8E2B-B7BC-4827-9C6E-A9AF6D416E73}" destId="{D78F8A59-F0D1-4B5F-A488-4303FE1E0BB2}" srcOrd="1" destOrd="0" presId="urn:microsoft.com/office/officeart/2005/8/layout/orgChart1"/>
    <dgm:cxn modelId="{1FC64F0B-7334-4FB9-A740-60CC01714ACF}" type="presParOf" srcId="{D78F8A59-F0D1-4B5F-A488-4303FE1E0BB2}" destId="{A903992A-EC1F-434C-ABE5-9D67764C34B1}" srcOrd="0" destOrd="0" presId="urn:microsoft.com/office/officeart/2005/8/layout/orgChart1"/>
    <dgm:cxn modelId="{F89DA6EC-03AB-4465-8C6D-B94F999FD91C}" type="presParOf" srcId="{A903992A-EC1F-434C-ABE5-9D67764C34B1}" destId="{A346792F-9651-453E-A533-DEB3A22662BD}" srcOrd="0" destOrd="0" presId="urn:microsoft.com/office/officeart/2005/8/layout/orgChart1"/>
    <dgm:cxn modelId="{D5C2B613-8766-4E18-A461-AC7188A26AB9}" type="presParOf" srcId="{A903992A-EC1F-434C-ABE5-9D67764C34B1}" destId="{ED31F0E3-2811-45CB-BFA4-D30DA5B1BC73}" srcOrd="1" destOrd="0" presId="urn:microsoft.com/office/officeart/2005/8/layout/orgChart1"/>
    <dgm:cxn modelId="{9AB036DC-40F0-4DA2-A232-0D14FC6E332F}" type="presParOf" srcId="{D78F8A59-F0D1-4B5F-A488-4303FE1E0BB2}" destId="{FA279B1F-2F37-4E23-803A-56ADF0B1A707}" srcOrd="1" destOrd="0" presId="urn:microsoft.com/office/officeart/2005/8/layout/orgChart1"/>
    <dgm:cxn modelId="{99A90B53-DF1F-4B43-B634-8A0F36C20649}" type="presParOf" srcId="{FA279B1F-2F37-4E23-803A-56ADF0B1A707}" destId="{808155CB-EF4D-4186-8792-F6271BA492EB}" srcOrd="0" destOrd="0" presId="urn:microsoft.com/office/officeart/2005/8/layout/orgChart1"/>
    <dgm:cxn modelId="{248B25AE-A2F6-4F2A-AEF7-37A9F1A0C70C}" type="presParOf" srcId="{FA279B1F-2F37-4E23-803A-56ADF0B1A707}" destId="{D09B987F-25F7-4221-880B-B227505513FE}" srcOrd="1" destOrd="0" presId="urn:microsoft.com/office/officeart/2005/8/layout/orgChart1"/>
    <dgm:cxn modelId="{00D9E079-3208-4B74-9AA2-E6AE1D295988}" type="presParOf" srcId="{D09B987F-25F7-4221-880B-B227505513FE}" destId="{850C4B3C-AD9D-447A-91C1-CD60CACB1192}" srcOrd="0" destOrd="0" presId="urn:microsoft.com/office/officeart/2005/8/layout/orgChart1"/>
    <dgm:cxn modelId="{406911CF-9E5B-4FCC-8B84-7E08E4A1E324}" type="presParOf" srcId="{850C4B3C-AD9D-447A-91C1-CD60CACB1192}" destId="{EC477157-C390-417C-A0E2-ABA49980991A}" srcOrd="0" destOrd="0" presId="urn:microsoft.com/office/officeart/2005/8/layout/orgChart1"/>
    <dgm:cxn modelId="{404058DB-2D1A-4404-BF82-66D5B1C1AFE5}" type="presParOf" srcId="{850C4B3C-AD9D-447A-91C1-CD60CACB1192}" destId="{DB7F98AE-8654-4BE6-A317-3936730EB64C}" srcOrd="1" destOrd="0" presId="urn:microsoft.com/office/officeart/2005/8/layout/orgChart1"/>
    <dgm:cxn modelId="{F434A9C2-34EF-44F4-839E-2726D5246577}" type="presParOf" srcId="{D09B987F-25F7-4221-880B-B227505513FE}" destId="{1EA8DE00-4689-4E0A-87A3-6290ED27DF5C}" srcOrd="1" destOrd="0" presId="urn:microsoft.com/office/officeart/2005/8/layout/orgChart1"/>
    <dgm:cxn modelId="{97A6FA7A-8E03-43D0-89AF-808BBE1B6892}" type="presParOf" srcId="{D09B987F-25F7-4221-880B-B227505513FE}" destId="{DA12496E-A63B-4E74-8F40-F712A94D81F5}" srcOrd="2" destOrd="0" presId="urn:microsoft.com/office/officeart/2005/8/layout/orgChart1"/>
    <dgm:cxn modelId="{242299F7-C81C-4FB6-9596-4F5EB91A037A}" type="presParOf" srcId="{FA279B1F-2F37-4E23-803A-56ADF0B1A707}" destId="{C97A1088-84F7-4E95-80E4-28135DF990AC}" srcOrd="2" destOrd="0" presId="urn:microsoft.com/office/officeart/2005/8/layout/orgChart1"/>
    <dgm:cxn modelId="{D9F4E5D9-C493-4A2E-B70A-B63E25F4EEB5}" type="presParOf" srcId="{FA279B1F-2F37-4E23-803A-56ADF0B1A707}" destId="{EE70BB4D-33E6-43E3-AEF0-30C0471478BB}" srcOrd="3" destOrd="0" presId="urn:microsoft.com/office/officeart/2005/8/layout/orgChart1"/>
    <dgm:cxn modelId="{33DCCFAC-ED37-40C2-AF54-4777C4D40849}" type="presParOf" srcId="{EE70BB4D-33E6-43E3-AEF0-30C0471478BB}" destId="{3B270567-2A1C-4B99-9867-E0EAA9F2DB54}" srcOrd="0" destOrd="0" presId="urn:microsoft.com/office/officeart/2005/8/layout/orgChart1"/>
    <dgm:cxn modelId="{D7636731-6BEC-4CB8-BDDC-943F57FC2977}" type="presParOf" srcId="{3B270567-2A1C-4B99-9867-E0EAA9F2DB54}" destId="{B884C3F9-B71F-4934-848E-9D5F3CAB4404}" srcOrd="0" destOrd="0" presId="urn:microsoft.com/office/officeart/2005/8/layout/orgChart1"/>
    <dgm:cxn modelId="{A07A9BF3-EC57-4EAF-A4DE-C5235AFADFCC}" type="presParOf" srcId="{3B270567-2A1C-4B99-9867-E0EAA9F2DB54}" destId="{464E0DCF-D390-4E19-91B6-488300431CC1}" srcOrd="1" destOrd="0" presId="urn:microsoft.com/office/officeart/2005/8/layout/orgChart1"/>
    <dgm:cxn modelId="{66385C61-7744-4E76-839F-F353BFC77595}" type="presParOf" srcId="{EE70BB4D-33E6-43E3-AEF0-30C0471478BB}" destId="{DEA85A91-1DBD-407F-B355-6937551E004C}" srcOrd="1" destOrd="0" presId="urn:microsoft.com/office/officeart/2005/8/layout/orgChart1"/>
    <dgm:cxn modelId="{50D9192B-2826-4FCC-AA7C-8A3798C8E4A7}" type="presParOf" srcId="{EE70BB4D-33E6-43E3-AEF0-30C0471478BB}" destId="{33FDCC2F-212C-4CD9-8BFE-24A58B867EBD}" srcOrd="2" destOrd="0" presId="urn:microsoft.com/office/officeart/2005/8/layout/orgChart1"/>
    <dgm:cxn modelId="{9B14C16B-08F7-4581-B153-76933A0E49A8}" type="presParOf" srcId="{FA279B1F-2F37-4E23-803A-56ADF0B1A707}" destId="{59D87675-828E-43E3-9D57-85030F4660E9}" srcOrd="4" destOrd="0" presId="urn:microsoft.com/office/officeart/2005/8/layout/orgChart1"/>
    <dgm:cxn modelId="{2E1F1881-EA5D-49E6-AD83-2D9300B2152D}" type="presParOf" srcId="{FA279B1F-2F37-4E23-803A-56ADF0B1A707}" destId="{58D5043C-CE3E-4236-8812-7814B4592952}" srcOrd="5" destOrd="0" presId="urn:microsoft.com/office/officeart/2005/8/layout/orgChart1"/>
    <dgm:cxn modelId="{4EF99E8A-6CFF-4568-828E-21C0C343041F}" type="presParOf" srcId="{58D5043C-CE3E-4236-8812-7814B4592952}" destId="{57846EC1-B6ED-4F75-8B2E-7CF7299CBCB8}" srcOrd="0" destOrd="0" presId="urn:microsoft.com/office/officeart/2005/8/layout/orgChart1"/>
    <dgm:cxn modelId="{2D7EAEB9-68B9-4491-BDF3-FD66D818363F}" type="presParOf" srcId="{57846EC1-B6ED-4F75-8B2E-7CF7299CBCB8}" destId="{47547CE8-B1B0-4D58-86FE-4BD305BA4545}" srcOrd="0" destOrd="0" presId="urn:microsoft.com/office/officeart/2005/8/layout/orgChart1"/>
    <dgm:cxn modelId="{85CC6B23-49D4-438B-BA33-C94994181070}" type="presParOf" srcId="{57846EC1-B6ED-4F75-8B2E-7CF7299CBCB8}" destId="{53F9AABD-0AD2-4EFE-B9F3-7307FE5DA562}" srcOrd="1" destOrd="0" presId="urn:microsoft.com/office/officeart/2005/8/layout/orgChart1"/>
    <dgm:cxn modelId="{897F950E-7C79-423F-BD9E-92CD6C7829D3}" type="presParOf" srcId="{58D5043C-CE3E-4236-8812-7814B4592952}" destId="{E764629E-147B-4B19-B0B5-03555582BCA2}" srcOrd="1" destOrd="0" presId="urn:microsoft.com/office/officeart/2005/8/layout/orgChart1"/>
    <dgm:cxn modelId="{9B27833D-8D17-4F2A-B5F2-5F5A11B2D5C0}" type="presParOf" srcId="{58D5043C-CE3E-4236-8812-7814B4592952}" destId="{D29FE981-3E19-426D-85D3-46C9C67F61CE}" srcOrd="2" destOrd="0" presId="urn:microsoft.com/office/officeart/2005/8/layout/orgChart1"/>
    <dgm:cxn modelId="{2C5D766B-3187-44A7-8189-1DD6381CD32B}" type="presParOf" srcId="{D29FE981-3E19-426D-85D3-46C9C67F61CE}" destId="{37D9D2DD-E3A2-4E8E-82B0-8A5585CE74AA}" srcOrd="0" destOrd="0" presId="urn:microsoft.com/office/officeart/2005/8/layout/orgChart1"/>
    <dgm:cxn modelId="{ECECAE7A-5087-4FA7-AE0C-EC1D7B4C17C0}" type="presParOf" srcId="{D29FE981-3E19-426D-85D3-46C9C67F61CE}" destId="{DB18207E-7731-4B1D-93A1-45F76E8E1DF5}" srcOrd="1" destOrd="0" presId="urn:microsoft.com/office/officeart/2005/8/layout/orgChart1"/>
    <dgm:cxn modelId="{D3A7C61A-3DE3-434C-B7EC-C8D4B50DFE8B}" type="presParOf" srcId="{DB18207E-7731-4B1D-93A1-45F76E8E1DF5}" destId="{EDCAB4C8-5DBB-428E-9E81-751C8EA17A3B}" srcOrd="0" destOrd="0" presId="urn:microsoft.com/office/officeart/2005/8/layout/orgChart1"/>
    <dgm:cxn modelId="{E7E59490-3250-4B34-9A0E-3925241C8FAC}" type="presParOf" srcId="{EDCAB4C8-5DBB-428E-9E81-751C8EA17A3B}" destId="{62879259-4857-4CA1-9508-350AB89F0658}" srcOrd="0" destOrd="0" presId="urn:microsoft.com/office/officeart/2005/8/layout/orgChart1"/>
    <dgm:cxn modelId="{445979E0-FA41-43A0-88C0-8D2C4CA40736}" type="presParOf" srcId="{EDCAB4C8-5DBB-428E-9E81-751C8EA17A3B}" destId="{D4D1CC5E-DDD6-4422-B1BE-3A77855E330D}" srcOrd="1" destOrd="0" presId="urn:microsoft.com/office/officeart/2005/8/layout/orgChart1"/>
    <dgm:cxn modelId="{FF0445C2-E303-4676-A95F-963C9F7B784A}" type="presParOf" srcId="{DB18207E-7731-4B1D-93A1-45F76E8E1DF5}" destId="{29CEEBAD-B976-445B-B0ED-B0ACA2AF05A5}" srcOrd="1" destOrd="0" presId="urn:microsoft.com/office/officeart/2005/8/layout/orgChart1"/>
    <dgm:cxn modelId="{E8CA03A2-A045-4A05-A9B6-35987B23CE75}" type="presParOf" srcId="{DB18207E-7731-4B1D-93A1-45F76E8E1DF5}" destId="{59419132-8BB0-4840-B672-357054E6EC72}" srcOrd="2" destOrd="0" presId="urn:microsoft.com/office/officeart/2005/8/layout/orgChart1"/>
    <dgm:cxn modelId="{97195C30-EF2E-4144-BC97-5CA81DC18448}" type="presParOf" srcId="{D29FE981-3E19-426D-85D3-46C9C67F61CE}" destId="{F744D532-75A6-4CC5-B0BE-7C1A0A9E2B8C}" srcOrd="2" destOrd="0" presId="urn:microsoft.com/office/officeart/2005/8/layout/orgChart1"/>
    <dgm:cxn modelId="{A81EEE25-1746-4E6E-9210-E64B2272E386}" type="presParOf" srcId="{D29FE981-3E19-426D-85D3-46C9C67F61CE}" destId="{3FB768C1-1D4D-42BA-B286-C0190BBA3496}" srcOrd="3" destOrd="0" presId="urn:microsoft.com/office/officeart/2005/8/layout/orgChart1"/>
    <dgm:cxn modelId="{750A5073-FB51-4FE5-B38B-348A141D7DAB}" type="presParOf" srcId="{3FB768C1-1D4D-42BA-B286-C0190BBA3496}" destId="{E39828A0-4F0E-429D-B7FE-D4A5B09060A9}" srcOrd="0" destOrd="0" presId="urn:microsoft.com/office/officeart/2005/8/layout/orgChart1"/>
    <dgm:cxn modelId="{8ACBEFD0-8C10-43E9-9508-D6B02ABF16D5}" type="presParOf" srcId="{E39828A0-4F0E-429D-B7FE-D4A5B09060A9}" destId="{65C22401-CBF8-4CB2-8819-ADC24DE1CA7D}" srcOrd="0" destOrd="0" presId="urn:microsoft.com/office/officeart/2005/8/layout/orgChart1"/>
    <dgm:cxn modelId="{7503993E-C2D1-4681-8908-F2A0BEF4255D}" type="presParOf" srcId="{E39828A0-4F0E-429D-B7FE-D4A5B09060A9}" destId="{FC872BA2-D87E-409C-8DFA-A4A8CD352E96}" srcOrd="1" destOrd="0" presId="urn:microsoft.com/office/officeart/2005/8/layout/orgChart1"/>
    <dgm:cxn modelId="{DACEA46D-04F8-4C49-A602-25064A24A4EA}" type="presParOf" srcId="{3FB768C1-1D4D-42BA-B286-C0190BBA3496}" destId="{83AF3367-BF2D-4667-8BD1-1876CD8D1379}" srcOrd="1" destOrd="0" presId="urn:microsoft.com/office/officeart/2005/8/layout/orgChart1"/>
    <dgm:cxn modelId="{6F5353D1-F269-4649-B51D-71B0F8AF156F}" type="presParOf" srcId="{3FB768C1-1D4D-42BA-B286-C0190BBA3496}" destId="{32B9505C-89E7-48F4-BC21-2FB30B2235B6}" srcOrd="2" destOrd="0" presId="urn:microsoft.com/office/officeart/2005/8/layout/orgChart1"/>
    <dgm:cxn modelId="{59568EE0-C0A6-4946-BB48-162338AE073D}" type="presParOf" srcId="{D78F8A59-F0D1-4B5F-A488-4303FE1E0BB2}" destId="{937832C5-5990-435D-9007-A229613D0723}" srcOrd="2" destOrd="0" presId="urn:microsoft.com/office/officeart/2005/8/layout/orgChart1"/>
    <dgm:cxn modelId="{52CDF3B4-B3BD-40CC-B841-B33E3CEA5E27}" type="presParOf" srcId="{91CD8E2B-B7BC-4827-9C6E-A9AF6D416E73}" destId="{B83FBAC4-DF56-4A6C-8431-38966B0B68E4}" srcOrd="2" destOrd="0" presId="urn:microsoft.com/office/officeart/2005/8/layout/orgChart1"/>
    <dgm:cxn modelId="{16E11CA7-BCBD-45CB-812D-7ED1819FA8AA}" type="presParOf" srcId="{91CD8E2B-B7BC-4827-9C6E-A9AF6D416E73}" destId="{47A05275-0279-4336-A285-7B18E3880225}" srcOrd="3" destOrd="0" presId="urn:microsoft.com/office/officeart/2005/8/layout/orgChart1"/>
    <dgm:cxn modelId="{7ABEF396-ABB8-40EC-A44A-7832F56D2734}" type="presParOf" srcId="{47A05275-0279-4336-A285-7B18E3880225}" destId="{862E5DE2-2984-4CA9-A194-6C8AF9049055}" srcOrd="0" destOrd="0" presId="urn:microsoft.com/office/officeart/2005/8/layout/orgChart1"/>
    <dgm:cxn modelId="{190F6675-522F-424D-B257-35CE4477DD0B}" type="presParOf" srcId="{862E5DE2-2984-4CA9-A194-6C8AF9049055}" destId="{D87355F0-AF66-435B-B960-C262EFB93FBF}" srcOrd="0" destOrd="0" presId="urn:microsoft.com/office/officeart/2005/8/layout/orgChart1"/>
    <dgm:cxn modelId="{056ECEE2-63FF-438D-BDB8-A5C7D6706DFB}" type="presParOf" srcId="{862E5DE2-2984-4CA9-A194-6C8AF9049055}" destId="{2B3040C5-0C06-4AE9-A859-6FB379FCCCBF}" srcOrd="1" destOrd="0" presId="urn:microsoft.com/office/officeart/2005/8/layout/orgChart1"/>
    <dgm:cxn modelId="{03FE0BE5-BCC6-40E2-87C2-D45C13404D4D}" type="presParOf" srcId="{47A05275-0279-4336-A285-7B18E3880225}" destId="{F02FD865-624C-40CF-93A2-4469C4A8DCE8}" srcOrd="1" destOrd="0" presId="urn:microsoft.com/office/officeart/2005/8/layout/orgChart1"/>
    <dgm:cxn modelId="{C78051F2-CAD9-4EB9-839F-3F66B247C372}" type="presParOf" srcId="{47A05275-0279-4336-A285-7B18E3880225}" destId="{24D5F800-5CC6-4108-92E0-73EFF5BEF29E}" srcOrd="2" destOrd="0" presId="urn:microsoft.com/office/officeart/2005/8/layout/orgChart1"/>
    <dgm:cxn modelId="{501A4091-3A3E-41AB-9D59-82343910F778}" type="presParOf" srcId="{91CD8E2B-B7BC-4827-9C6E-A9AF6D416E73}" destId="{06370CA2-9A22-4EF1-9F23-966A17C6BFCE}" srcOrd="4" destOrd="0" presId="urn:microsoft.com/office/officeart/2005/8/layout/orgChart1"/>
    <dgm:cxn modelId="{F9325E23-68EA-4DFA-B25F-B8C20AD9E23A}" type="presParOf" srcId="{91CD8E2B-B7BC-4827-9C6E-A9AF6D416E73}" destId="{5257A871-3851-4B92-8DD2-DDB282F465D0}" srcOrd="5" destOrd="0" presId="urn:microsoft.com/office/officeart/2005/8/layout/orgChart1"/>
    <dgm:cxn modelId="{4B7F7F12-9EEA-4379-B0A8-603F7E9BA3B5}" type="presParOf" srcId="{5257A871-3851-4B92-8DD2-DDB282F465D0}" destId="{5166EB1C-217C-4DCE-ADB3-E0E2CEFF3B2D}" srcOrd="0" destOrd="0" presId="urn:microsoft.com/office/officeart/2005/8/layout/orgChart1"/>
    <dgm:cxn modelId="{D4FEABC9-0B55-4D8D-8211-611D08FB7AE1}" type="presParOf" srcId="{5166EB1C-217C-4DCE-ADB3-E0E2CEFF3B2D}" destId="{B262FEFD-A5A5-4CBC-9223-7544E60F6A06}" srcOrd="0" destOrd="0" presId="urn:microsoft.com/office/officeart/2005/8/layout/orgChart1"/>
    <dgm:cxn modelId="{8F251955-8AED-4AB8-A4A1-DCA8F54BFFF7}" type="presParOf" srcId="{5166EB1C-217C-4DCE-ADB3-E0E2CEFF3B2D}" destId="{D8487530-04E4-49B3-955A-F74A7391A58D}" srcOrd="1" destOrd="0" presId="urn:microsoft.com/office/officeart/2005/8/layout/orgChart1"/>
    <dgm:cxn modelId="{0E5C74FE-2ECB-4D62-8CBB-1365DF529EF7}" type="presParOf" srcId="{5257A871-3851-4B92-8DD2-DDB282F465D0}" destId="{B29CC142-C8FC-4AE3-BE0B-EEEAC9E0F62B}" srcOrd="1" destOrd="0" presId="urn:microsoft.com/office/officeart/2005/8/layout/orgChart1"/>
    <dgm:cxn modelId="{FC08C9F3-5E78-40FF-90D8-50C6CF18C9D5}" type="presParOf" srcId="{5257A871-3851-4B92-8DD2-DDB282F465D0}" destId="{B2AAA839-7BB0-4B3A-BB54-47DF1CFD5BE0}" srcOrd="2" destOrd="0" presId="urn:microsoft.com/office/officeart/2005/8/layout/orgChart1"/>
    <dgm:cxn modelId="{9656CC62-889E-463E-8575-A3A8A3B8BB48}" type="presParOf" srcId="{C92879E2-515C-4047-998C-E0F1741D3537}" destId="{233BF279-7BDF-4B3C-8646-CBB4AD9CA623}" srcOrd="2" destOrd="0" presId="urn:microsoft.com/office/officeart/2005/8/layout/orgChart1"/>
    <dgm:cxn modelId="{65A7B1F8-A3D1-478F-AC61-0B4CD620251B}" type="presParOf" srcId="{CED01CF2-F15F-4318-BEEA-E050849E20E0}" destId="{A82C7DA6-D9D9-4804-B160-1462A82B36D5}" srcOrd="1" destOrd="0" presId="urn:microsoft.com/office/officeart/2005/8/layout/orgChart1"/>
    <dgm:cxn modelId="{BFF43032-D949-43D9-9F3A-EDAFA8C76432}" type="presParOf" srcId="{A82C7DA6-D9D9-4804-B160-1462A82B36D5}" destId="{EAE58380-33C2-4267-A6D8-0F0E58FC6B70}" srcOrd="0" destOrd="0" presId="urn:microsoft.com/office/officeart/2005/8/layout/orgChart1"/>
    <dgm:cxn modelId="{91AD4130-D213-4267-B912-C4230A9F9008}" type="presParOf" srcId="{EAE58380-33C2-4267-A6D8-0F0E58FC6B70}" destId="{3C954ED2-5BAB-45E9-A4CB-1C8FEE3B94DA}" srcOrd="0" destOrd="0" presId="urn:microsoft.com/office/officeart/2005/8/layout/orgChart1"/>
    <dgm:cxn modelId="{C10B57E6-B07B-49F7-BB5B-AB63CDD5AB5E}" type="presParOf" srcId="{EAE58380-33C2-4267-A6D8-0F0E58FC6B70}" destId="{08D47F98-0098-4CDA-ABE5-E2C9AD6B2915}" srcOrd="1" destOrd="0" presId="urn:microsoft.com/office/officeart/2005/8/layout/orgChart1"/>
    <dgm:cxn modelId="{6E082060-3C16-46BA-8935-CFAE3B14D6B7}" type="presParOf" srcId="{A82C7DA6-D9D9-4804-B160-1462A82B36D5}" destId="{A945A26C-7DEE-4CD7-A876-BD247CCAC5FF}" srcOrd="1" destOrd="0" presId="urn:microsoft.com/office/officeart/2005/8/layout/orgChart1"/>
    <dgm:cxn modelId="{918F905D-9538-4475-B15D-88787F4F17ED}" type="presParOf" srcId="{A82C7DA6-D9D9-4804-B160-1462A82B36D5}" destId="{B20FBF45-B6A2-47FA-8EC8-F90BB87AD6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70CA2-9A22-4EF1-9F23-966A17C6BFCE}">
      <dsp:nvSpPr>
        <dsp:cNvPr id="0" name=""/>
        <dsp:cNvSpPr/>
      </dsp:nvSpPr>
      <dsp:spPr>
        <a:xfrm>
          <a:off x="5266808" y="1637777"/>
          <a:ext cx="2180688" cy="378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33"/>
              </a:lnTo>
              <a:lnTo>
                <a:pt x="2180688" y="189233"/>
              </a:lnTo>
              <a:lnTo>
                <a:pt x="2180688" y="3784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FBAC4-DF56-4A6C-8431-38966B0B68E4}">
      <dsp:nvSpPr>
        <dsp:cNvPr id="0" name=""/>
        <dsp:cNvSpPr/>
      </dsp:nvSpPr>
      <dsp:spPr>
        <a:xfrm>
          <a:off x="5221088" y="1637777"/>
          <a:ext cx="91440" cy="378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4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4D532-75A6-4CC5-B0BE-7C1A0A9E2B8C}">
      <dsp:nvSpPr>
        <dsp:cNvPr id="0" name=""/>
        <dsp:cNvSpPr/>
      </dsp:nvSpPr>
      <dsp:spPr>
        <a:xfrm>
          <a:off x="5266808" y="4196932"/>
          <a:ext cx="1069888" cy="790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130"/>
              </a:lnTo>
              <a:lnTo>
                <a:pt x="1069888" y="790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9D2DD-E3A2-4E8E-82B0-8A5585CE74AA}">
      <dsp:nvSpPr>
        <dsp:cNvPr id="0" name=""/>
        <dsp:cNvSpPr/>
      </dsp:nvSpPr>
      <dsp:spPr>
        <a:xfrm>
          <a:off x="3242390" y="4196932"/>
          <a:ext cx="2024417" cy="790130"/>
        </a:xfrm>
        <a:custGeom>
          <a:avLst/>
          <a:gdLst/>
          <a:ahLst/>
          <a:cxnLst/>
          <a:rect l="0" t="0" r="0" b="0"/>
          <a:pathLst>
            <a:path>
              <a:moveTo>
                <a:pt x="2024417" y="0"/>
              </a:moveTo>
              <a:lnTo>
                <a:pt x="2024417" y="790130"/>
              </a:lnTo>
              <a:lnTo>
                <a:pt x="0" y="790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87675-828E-43E3-9D57-85030F4660E9}">
      <dsp:nvSpPr>
        <dsp:cNvPr id="0" name=""/>
        <dsp:cNvSpPr/>
      </dsp:nvSpPr>
      <dsp:spPr>
        <a:xfrm>
          <a:off x="3086119" y="2917355"/>
          <a:ext cx="2180688" cy="378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33"/>
              </a:lnTo>
              <a:lnTo>
                <a:pt x="2180688" y="189233"/>
              </a:lnTo>
              <a:lnTo>
                <a:pt x="2180688" y="3784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A1088-84F7-4E95-80E4-28135DF990AC}">
      <dsp:nvSpPr>
        <dsp:cNvPr id="0" name=""/>
        <dsp:cNvSpPr/>
      </dsp:nvSpPr>
      <dsp:spPr>
        <a:xfrm>
          <a:off x="3040399" y="2917355"/>
          <a:ext cx="91440" cy="378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4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155CB-EF4D-4186-8792-F6271BA492EB}">
      <dsp:nvSpPr>
        <dsp:cNvPr id="0" name=""/>
        <dsp:cNvSpPr/>
      </dsp:nvSpPr>
      <dsp:spPr>
        <a:xfrm>
          <a:off x="905431" y="2917355"/>
          <a:ext cx="2180688" cy="378466"/>
        </a:xfrm>
        <a:custGeom>
          <a:avLst/>
          <a:gdLst/>
          <a:ahLst/>
          <a:cxnLst/>
          <a:rect l="0" t="0" r="0" b="0"/>
          <a:pathLst>
            <a:path>
              <a:moveTo>
                <a:pt x="2180688" y="0"/>
              </a:moveTo>
              <a:lnTo>
                <a:pt x="2180688" y="189233"/>
              </a:lnTo>
              <a:lnTo>
                <a:pt x="0" y="189233"/>
              </a:lnTo>
              <a:lnTo>
                <a:pt x="0" y="3784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04CE4-BF30-40E4-96E9-356E48406383}">
      <dsp:nvSpPr>
        <dsp:cNvPr id="0" name=""/>
        <dsp:cNvSpPr/>
      </dsp:nvSpPr>
      <dsp:spPr>
        <a:xfrm>
          <a:off x="3086119" y="1637777"/>
          <a:ext cx="2180688" cy="378466"/>
        </a:xfrm>
        <a:custGeom>
          <a:avLst/>
          <a:gdLst/>
          <a:ahLst/>
          <a:cxnLst/>
          <a:rect l="0" t="0" r="0" b="0"/>
          <a:pathLst>
            <a:path>
              <a:moveTo>
                <a:pt x="2180688" y="0"/>
              </a:moveTo>
              <a:lnTo>
                <a:pt x="2180688" y="189233"/>
              </a:lnTo>
              <a:lnTo>
                <a:pt x="0" y="189233"/>
              </a:lnTo>
              <a:lnTo>
                <a:pt x="0" y="3784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9B898-9B66-48FC-B1C2-115D6B4DC09F}">
      <dsp:nvSpPr>
        <dsp:cNvPr id="0" name=""/>
        <dsp:cNvSpPr/>
      </dsp:nvSpPr>
      <dsp:spPr>
        <a:xfrm>
          <a:off x="4365697" y="736666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465Papers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From Cochrane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Search co-ordinator</a:t>
          </a: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</a:t>
          </a:r>
        </a:p>
      </dsp:txBody>
      <dsp:txXfrm>
        <a:off x="4365697" y="736666"/>
        <a:ext cx="1802221" cy="901110"/>
      </dsp:txXfrm>
    </dsp:sp>
    <dsp:sp modelId="{A346792F-9651-453E-A533-DEB3A22662BD}">
      <dsp:nvSpPr>
        <dsp:cNvPr id="0" name=""/>
        <dsp:cNvSpPr/>
      </dsp:nvSpPr>
      <dsp:spPr>
        <a:xfrm>
          <a:off x="2185009" y="2016244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7RCT’s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? Eligible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GB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2185009" y="2016244"/>
        <a:ext cx="1802221" cy="901110"/>
      </dsp:txXfrm>
    </dsp:sp>
    <dsp:sp modelId="{EC477157-C390-417C-A0E2-ABA49980991A}">
      <dsp:nvSpPr>
        <dsp:cNvPr id="0" name=""/>
        <dsp:cNvSpPr/>
      </dsp:nvSpPr>
      <dsp:spPr>
        <a:xfrm>
          <a:off x="4320" y="3295821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2 ongoing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Bocking</a:t>
          </a: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2005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Krauss-Silva 2006</a:t>
          </a:r>
          <a:endParaRPr kumimoji="1" lang="en-GB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4320" y="3295821"/>
        <a:ext cx="1802221" cy="901110"/>
      </dsp:txXfrm>
    </dsp:sp>
    <dsp:sp modelId="{B884C3F9-B71F-4934-848E-9D5F3CAB4404}">
      <dsp:nvSpPr>
        <dsp:cNvPr id="0" name=""/>
        <dsp:cNvSpPr/>
      </dsp:nvSpPr>
      <dsp:spPr>
        <a:xfrm>
          <a:off x="2185009" y="3295821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2 excluded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Thiagarajan</a:t>
          </a: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1998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Shadid</a:t>
          </a:r>
          <a:r>
            <a:rPr kumimoji="1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2007</a:t>
          </a:r>
          <a:endParaRPr kumimoji="1" lang="en-GB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2185009" y="3295821"/>
        <a:ext cx="1802221" cy="901110"/>
      </dsp:txXfrm>
    </dsp:sp>
    <dsp:sp modelId="{47547CE8-B1B0-4D58-86FE-4BD305BA4545}">
      <dsp:nvSpPr>
        <dsp:cNvPr id="0" name=""/>
        <dsp:cNvSpPr/>
      </dsp:nvSpPr>
      <dsp:spPr>
        <a:xfrm>
          <a:off x="4365697" y="3295821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3 included</a:t>
          </a:r>
        </a:p>
      </dsp:txBody>
      <dsp:txXfrm>
        <a:off x="4365697" y="3295821"/>
        <a:ext cx="1802221" cy="901110"/>
      </dsp:txXfrm>
    </dsp:sp>
    <dsp:sp modelId="{62879259-4857-4CA1-9508-350AB89F0658}">
      <dsp:nvSpPr>
        <dsp:cNvPr id="0" name=""/>
        <dsp:cNvSpPr/>
      </dsp:nvSpPr>
      <dsp:spPr>
        <a:xfrm>
          <a:off x="1440168" y="4536507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Nishijima</a:t>
          </a: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2005</a:t>
          </a:r>
        </a:p>
      </dsp:txBody>
      <dsp:txXfrm>
        <a:off x="1440168" y="4536507"/>
        <a:ext cx="1802221" cy="901110"/>
      </dsp:txXfrm>
    </dsp:sp>
    <dsp:sp modelId="{65C22401-CBF8-4CB2-8819-ADC24DE1CA7D}">
      <dsp:nvSpPr>
        <dsp:cNvPr id="0" name=""/>
        <dsp:cNvSpPr/>
      </dsp:nvSpPr>
      <dsp:spPr>
        <a:xfrm>
          <a:off x="6336697" y="4536507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Neri</a:t>
          </a: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1993</a:t>
          </a:r>
        </a:p>
      </dsp:txBody>
      <dsp:txXfrm>
        <a:off x="6336697" y="4536507"/>
        <a:ext cx="1802221" cy="901110"/>
      </dsp:txXfrm>
    </dsp:sp>
    <dsp:sp modelId="{D87355F0-AF66-435B-B960-C262EFB93FBF}">
      <dsp:nvSpPr>
        <dsp:cNvPr id="0" name=""/>
        <dsp:cNvSpPr/>
      </dsp:nvSpPr>
      <dsp:spPr>
        <a:xfrm>
          <a:off x="4365697" y="2016244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403 trials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Excluded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Probiotics not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In pregnancy</a:t>
          </a:r>
        </a:p>
      </dsp:txBody>
      <dsp:txXfrm>
        <a:off x="4365697" y="2016244"/>
        <a:ext cx="1802221" cy="901110"/>
      </dsp:txXfrm>
    </dsp:sp>
    <dsp:sp modelId="{B262FEFD-A5A5-4CBC-9223-7544E60F6A06}">
      <dsp:nvSpPr>
        <dsp:cNvPr id="0" name=""/>
        <dsp:cNvSpPr/>
      </dsp:nvSpPr>
      <dsp:spPr>
        <a:xfrm>
          <a:off x="6546385" y="2016244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55 papers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Excluded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GB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reviews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GB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6546385" y="2016244"/>
        <a:ext cx="1802221" cy="901110"/>
      </dsp:txXfrm>
    </dsp:sp>
    <dsp:sp modelId="{3C954ED2-5BAB-45E9-A4CB-1C8FEE3B94DA}">
      <dsp:nvSpPr>
        <dsp:cNvPr id="0" name=""/>
        <dsp:cNvSpPr/>
      </dsp:nvSpPr>
      <dsp:spPr>
        <a:xfrm>
          <a:off x="3960431" y="5184577"/>
          <a:ext cx="1802221" cy="901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1" lang="en-US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Luoto</a:t>
          </a:r>
          <a:r>
            <a:rPr kumimoji="1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2010</a:t>
          </a:r>
          <a:endParaRPr kumimoji="1" lang="en-GB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3960431" y="5184577"/>
        <a:ext cx="1802221" cy="90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E0C2F3-71F3-48B4-843E-BAA508E7EE5C}" type="datetimeFigureOut">
              <a:rPr lang="en-US" smtClean="0"/>
              <a:pPr/>
              <a:t>16/11/2015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1F662A-F066-43B8-AC8C-BE601F505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16832"/>
            <a:ext cx="6172200" cy="1944216"/>
          </a:xfrm>
        </p:spPr>
        <p:txBody>
          <a:bodyPr/>
          <a:lstStyle/>
          <a:p>
            <a:r>
              <a:rPr lang="en-GB" sz="3200" dirty="0" smtClean="0"/>
              <a:t>Probiotics for the prevention of preterm labour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293096"/>
            <a:ext cx="6172200" cy="1224136"/>
          </a:xfrm>
        </p:spPr>
        <p:txBody>
          <a:bodyPr/>
          <a:lstStyle/>
          <a:p>
            <a:r>
              <a:rPr lang="en-GB" dirty="0" smtClean="0"/>
              <a:t>Dr Mohammad Othman</a:t>
            </a:r>
          </a:p>
          <a:p>
            <a:r>
              <a:rPr lang="en-GB" dirty="0" smtClean="0"/>
              <a:t>MB BS, PhD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Outcomes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z="2800" b="1" i="1" dirty="0" smtClean="0">
                <a:solidFill>
                  <a:srgbClr val="FF33CC"/>
                </a:solidFill>
              </a:rPr>
              <a:t>Primary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/>
              <a:t>(1) Neonatal death or morbidity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/>
              <a:t>(2) Preterm birth before 34 weeks</a:t>
            </a:r>
          </a:p>
          <a:p>
            <a:pPr>
              <a:lnSpc>
                <a:spcPct val="80000"/>
              </a:lnSpc>
            </a:pPr>
            <a:r>
              <a:rPr lang="en-GB" sz="2800" b="1" i="1" dirty="0" smtClean="0">
                <a:solidFill>
                  <a:srgbClr val="FF33CC"/>
                </a:solidFill>
              </a:rPr>
              <a:t>Secondary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/>
              <a:t>(1) Preterm labour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/>
              <a:t>(2) Preterm birth before 28, 32, and 37</a:t>
            </a:r>
            <a:r>
              <a:rPr lang="en-US" sz="2800" b="1" dirty="0" smtClean="0"/>
              <a:t> </a:t>
            </a:r>
            <a:r>
              <a:rPr lang="en-GB" sz="2800" b="1" dirty="0" smtClean="0"/>
              <a:t>weeks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/>
              <a:t>(3) Preterm labour requiring hospital admission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/>
              <a:t>(4) Genital infection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/>
              <a:t>(5) Urinary tract infection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/>
              <a:t>(6) Maternal side-effects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 smtClean="0"/>
              <a:t>(7) Women's experiences and views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256952" y="52114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251520" y="260648"/>
          <a:ext cx="8352928" cy="621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944550" cy="433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utoShape 5"/>
          <p:cNvSpPr>
            <a:spLocks noGrp="1" noChangeAspect="1" noChangeArrowheads="1" noTextEdit="1"/>
          </p:cNvSpPr>
          <p:nvPr>
            <p:ph type="title"/>
          </p:nvPr>
        </p:nvSpPr>
        <p:spPr bwMode="auto">
          <a:xfrm>
            <a:off x="457200" y="274638"/>
            <a:ext cx="7467600" cy="70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dirty="0" smtClean="0"/>
              <a:t>Genital infection outcome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Preterm birth before 34 weeks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75239" cy="355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491559"/>
                <a:gridCol w="1615048"/>
                <a:gridCol w="1615048"/>
                <a:gridCol w="1615048"/>
              </a:tblGrid>
              <a:tr h="1185664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Probiotics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Events in probiotics group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Events in Control group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Relative risk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95% confidence interval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5664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Oral</a:t>
                      </a:r>
                    </a:p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800" b="1" dirty="0" smtClean="0">
                          <a:solidFill>
                            <a:schemeClr val="tx2"/>
                          </a:solidFill>
                        </a:rPr>
                        <a:t>Luoto 2010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0/80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1/158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0.03, 15.88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5664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  <a:p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0/80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1/158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0.03, 15.88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b="1" dirty="0" smtClean="0"/>
              <a:t>Conclusions</a:t>
            </a:r>
            <a:endParaRPr lang="en-US" sz="5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96944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The </a:t>
            </a:r>
            <a:r>
              <a:rPr lang="en-GB" sz="3600" dirty="0" smtClean="0"/>
              <a:t>use of probiotics appears to treat vaginal infections in pregnancy.</a:t>
            </a:r>
          </a:p>
          <a:p>
            <a:r>
              <a:rPr lang="en-GB" sz="3600" dirty="0" smtClean="0"/>
              <a:t>There are currently insufficient data from trials to assess impact on preterm birth and its complications.</a:t>
            </a:r>
          </a:p>
          <a:p>
            <a:r>
              <a:rPr lang="en-GB" sz="3600" dirty="0" smtClean="0"/>
              <a:t>More trials needed to address the probiotics and preterm labour issue.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The future</a:t>
            </a:r>
            <a:endParaRPr lang="en-US" sz="5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Probiotics for preventing preterm labour in high risk patients; randomised controlled clinical trial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smtClean="0"/>
              <a:t>Othman </a:t>
            </a:r>
            <a:r>
              <a:rPr lang="en-US" b="1" dirty="0" smtClean="0"/>
              <a:t>M. ProB Trial: Probiotics and the Prevention of Preterm Labour; A Randomised Controlled Trial Protocol. </a:t>
            </a:r>
            <a:r>
              <a:rPr lang="en-US" b="1" dirty="0" smtClean="0"/>
              <a:t>WebMed </a:t>
            </a:r>
            <a:r>
              <a:rPr lang="en-US" b="1" dirty="0" smtClean="0"/>
              <a:t>Central Obstetrics and Gynaecology 2012;3(6):WMC003535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24936" cy="65527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GB" sz="9600" dirty="0" smtClean="0"/>
          </a:p>
          <a:p>
            <a:pPr algn="ctr">
              <a:buNone/>
            </a:pPr>
            <a:r>
              <a:rPr lang="en-GB" sz="2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b="1" dirty="0"/>
              <a:t>Background</a:t>
            </a:r>
            <a:r>
              <a:rPr lang="en-GB" sz="4400" b="1" dirty="0"/>
              <a:t> 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>
            <a:normAutofit/>
          </a:bodyPr>
          <a:lstStyle/>
          <a:p>
            <a:r>
              <a:rPr lang="en-US" sz="4400" dirty="0"/>
              <a:t>Preterm birth, defined as birth before 37 complete weeks of </a:t>
            </a:r>
            <a:r>
              <a:rPr lang="en-US" sz="4400" dirty="0" smtClean="0"/>
              <a:t>gestation. </a:t>
            </a:r>
            <a:endParaRPr lang="en-GB" sz="4400" dirty="0" smtClean="0"/>
          </a:p>
          <a:p>
            <a:r>
              <a:rPr lang="en-GB" sz="4400" dirty="0" smtClean="0"/>
              <a:t>Causes </a:t>
            </a:r>
            <a:r>
              <a:rPr lang="en-GB" sz="4400" dirty="0"/>
              <a:t>60% to 80% of neonatal </a:t>
            </a:r>
            <a:r>
              <a:rPr lang="en-GB" sz="4400" dirty="0" smtClean="0"/>
              <a:t>deaths.</a:t>
            </a:r>
          </a:p>
          <a:p>
            <a:r>
              <a:rPr lang="en-GB" sz="4400" dirty="0"/>
              <a:t>I</a:t>
            </a:r>
            <a:r>
              <a:rPr lang="en-GB" sz="4400" dirty="0" smtClean="0"/>
              <a:t>ncidence 9-11%.</a:t>
            </a:r>
          </a:p>
          <a:p>
            <a:r>
              <a:rPr lang="en-GB" sz="4400" dirty="0" smtClean="0"/>
              <a:t>30-50% due to infection. </a:t>
            </a:r>
            <a:endParaRPr lang="en-GB" sz="4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Evidence that infection causes preterm </a:t>
            </a:r>
            <a:r>
              <a:rPr lang="en-GB" sz="4000" b="1" dirty="0" smtClean="0"/>
              <a:t>labour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280920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3200" dirty="0">
                <a:latin typeface="Times New Roman" charset="0"/>
                <a:cs typeface="Arial" charset="0"/>
              </a:rPr>
              <a:t>Administration of microbial products to pregnant animals → preterm birth.</a:t>
            </a:r>
          </a:p>
          <a:p>
            <a:pPr>
              <a:lnSpc>
                <a:spcPct val="90000"/>
              </a:lnSpc>
            </a:pPr>
            <a:r>
              <a:rPr lang="en-GB" sz="3200" dirty="0">
                <a:latin typeface="Times New Roman" charset="0"/>
                <a:cs typeface="Arial" charset="0"/>
              </a:rPr>
              <a:t>Systemic maternal infection → preterm labour.</a:t>
            </a:r>
          </a:p>
          <a:p>
            <a:pPr>
              <a:lnSpc>
                <a:spcPct val="90000"/>
              </a:lnSpc>
            </a:pPr>
            <a:r>
              <a:rPr lang="en-GB" sz="3200" dirty="0">
                <a:latin typeface="Times New Roman" charset="0"/>
                <a:cs typeface="Arial" charset="0"/>
              </a:rPr>
              <a:t>Subclinical intrauterine infections → preterm birth.</a:t>
            </a:r>
          </a:p>
          <a:p>
            <a:pPr>
              <a:lnSpc>
                <a:spcPct val="90000"/>
              </a:lnSpc>
            </a:pPr>
            <a:r>
              <a:rPr lang="en-GB" sz="3200" dirty="0">
                <a:latin typeface="Times New Roman" charset="0"/>
                <a:cs typeface="Arial" charset="0"/>
              </a:rPr>
              <a:t>Treatment of asymptomatic bacteriuria prevents preterm labour.</a:t>
            </a:r>
          </a:p>
          <a:p>
            <a:pPr>
              <a:lnSpc>
                <a:spcPct val="90000"/>
              </a:lnSpc>
            </a:pPr>
            <a:r>
              <a:rPr lang="en-GB" sz="3200" dirty="0">
                <a:latin typeface="Times New Roman" charset="0"/>
                <a:cs typeface="Arial" charset="0"/>
              </a:rPr>
              <a:t>Clinical infection is increased in the infant and the mother after preterm birth. </a:t>
            </a:r>
          </a:p>
          <a:p>
            <a:pPr>
              <a:lnSpc>
                <a:spcPct val="90000"/>
              </a:lnSpc>
            </a:pPr>
            <a:r>
              <a:rPr lang="en-GB" sz="3200" dirty="0">
                <a:latin typeface="Times New Roman" charset="0"/>
                <a:cs typeface="Arial" charset="0"/>
              </a:rPr>
              <a:t>10-15% of amniotic fluid cultures from preterm labour patients are positive for microorganisms.</a:t>
            </a:r>
          </a:p>
          <a:p>
            <a:pPr>
              <a:lnSpc>
                <a:spcPct val="90000"/>
              </a:lnSpc>
              <a:buNone/>
            </a:pPr>
            <a:r>
              <a:rPr lang="en-GB" sz="1200" b="1" dirty="0">
                <a:latin typeface="Times New Roman" charset="0"/>
                <a:cs typeface="Arial" charset="0"/>
              </a:rPr>
              <a:t>                                                                                        </a:t>
            </a:r>
            <a:r>
              <a:rPr lang="en-GB" sz="1400" b="1" dirty="0">
                <a:latin typeface="Times New Roman" charset="0"/>
                <a:cs typeface="Arial" charset="0"/>
              </a:rPr>
              <a:t>(</a:t>
            </a:r>
            <a:r>
              <a:rPr lang="en-GB" sz="1400" b="1" u="sng" dirty="0">
                <a:solidFill>
                  <a:srgbClr val="0000FF"/>
                </a:solidFill>
                <a:latin typeface="Times New Roman" charset="0"/>
                <a:cs typeface="Arial" charset="0"/>
              </a:rPr>
              <a:t>Romero 2004</a:t>
            </a:r>
            <a:r>
              <a:rPr lang="en-GB" sz="1400" b="1" dirty="0">
                <a:latin typeface="Times New Roman" charset="0"/>
                <a:cs typeface="Arial" charset="0"/>
              </a:rPr>
              <a:t>)</a:t>
            </a:r>
            <a:r>
              <a:rPr lang="en-GB" sz="1600" b="1" dirty="0">
                <a:latin typeface="Times New Roman" charset="0"/>
                <a:cs typeface="Arial" charset="0"/>
              </a:rPr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0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936104"/>
          </a:xfrm>
        </p:spPr>
        <p:txBody>
          <a:bodyPr>
            <a:noAutofit/>
          </a:bodyPr>
          <a:lstStyle/>
          <a:p>
            <a:pPr algn="ctr"/>
            <a:r>
              <a:rPr lang="en-GB" sz="4400" b="1" dirty="0" smtClean="0"/>
              <a:t/>
            </a:r>
            <a:br>
              <a:rPr lang="en-GB" sz="4400" b="1" dirty="0" smtClean="0"/>
            </a:br>
            <a:r>
              <a:rPr lang="en-GB" sz="5400" b="1" dirty="0" smtClean="0"/>
              <a:t>Antibiotics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76064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 current </a:t>
            </a:r>
            <a:r>
              <a:rPr lang="en-US" sz="3200" dirty="0" smtClean="0"/>
              <a:t>recommendation </a:t>
            </a:r>
            <a:r>
              <a:rPr lang="en-US" sz="3200" dirty="0"/>
              <a:t>is to screen and treat bacterial vaginosis </a:t>
            </a:r>
            <a:r>
              <a:rPr lang="en-US" sz="3200" dirty="0" smtClean="0"/>
              <a:t>and urinary tract infection in pregnancy. </a:t>
            </a:r>
            <a:endParaRPr lang="en-US" sz="3200" dirty="0"/>
          </a:p>
          <a:p>
            <a:r>
              <a:rPr lang="en-GB" sz="3200" dirty="0" smtClean="0"/>
              <a:t>Antibiotics are effective in killing pathogens as well as good bacteria (Lactobacillus species), and this increases </a:t>
            </a:r>
            <a:r>
              <a:rPr lang="en-GB" sz="3200" dirty="0"/>
              <a:t>risk of recurrent infections </a:t>
            </a:r>
            <a:r>
              <a:rPr lang="en-GB" sz="3200" dirty="0" smtClean="0"/>
              <a:t>.</a:t>
            </a:r>
          </a:p>
          <a:p>
            <a:r>
              <a:rPr lang="en-GB" sz="3200" dirty="0"/>
              <a:t>U</a:t>
            </a:r>
            <a:r>
              <a:rPr lang="en-GB" sz="3200" dirty="0" smtClean="0"/>
              <a:t>rogenital </a:t>
            </a:r>
            <a:r>
              <a:rPr lang="en-GB" sz="3200" dirty="0"/>
              <a:t>pathogen drug resistance is on the increase. </a:t>
            </a:r>
            <a:endParaRPr lang="en-GB" sz="3200" dirty="0"/>
          </a:p>
          <a:p>
            <a:r>
              <a:rPr lang="en-GB" sz="3200" dirty="0"/>
              <a:t>Also, antibiotics can cause general adverse effects </a:t>
            </a:r>
            <a:r>
              <a:rPr lang="en-GB" sz="3200" dirty="0" smtClean="0"/>
              <a:t>including </a:t>
            </a:r>
            <a:r>
              <a:rPr lang="en-GB" sz="3200" dirty="0"/>
              <a:t>palpitations, flushes, nausea, vomiting, diarrhoea, abdominal pain, rashes, headache and </a:t>
            </a:r>
            <a:r>
              <a:rPr lang="en-GB" sz="3200" dirty="0" smtClean="0"/>
              <a:t>dizziness. </a:t>
            </a:r>
            <a:endParaRPr lang="en-GB" sz="3200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5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24936" cy="6480720"/>
          </a:xfrm>
        </p:spPr>
        <p:txBody>
          <a:bodyPr>
            <a:normAutofit fontScale="92500" lnSpcReduction="10000"/>
          </a:bodyPr>
          <a:lstStyle/>
          <a:p>
            <a:r>
              <a:rPr lang="en-GB" sz="6600" b="1" dirty="0" smtClean="0"/>
              <a:t>Probiotics </a:t>
            </a:r>
            <a:endParaRPr lang="en-GB" sz="6600" b="1" dirty="0" smtClean="0"/>
          </a:p>
          <a:p>
            <a:pPr marL="0" indent="0">
              <a:buNone/>
            </a:pPr>
            <a:r>
              <a:rPr lang="en-GB" sz="6600" b="1" dirty="0">
                <a:solidFill>
                  <a:schemeClr val="accent3"/>
                </a:solidFill>
              </a:rPr>
              <a:t> </a:t>
            </a:r>
            <a:r>
              <a:rPr lang="en-GB" sz="6600" b="1" dirty="0" smtClean="0">
                <a:solidFill>
                  <a:schemeClr val="accent3"/>
                </a:solidFill>
              </a:rPr>
              <a:t> </a:t>
            </a:r>
            <a:r>
              <a:rPr lang="en-GB" sz="4400" b="1" dirty="0" smtClean="0">
                <a:solidFill>
                  <a:schemeClr val="accent3"/>
                </a:solidFill>
              </a:rPr>
              <a:t>the </a:t>
            </a:r>
            <a:r>
              <a:rPr lang="en-GB" sz="4400" b="1" dirty="0" smtClean="0">
                <a:solidFill>
                  <a:schemeClr val="accent3"/>
                </a:solidFill>
              </a:rPr>
              <a:t>good bacteria</a:t>
            </a:r>
          </a:p>
          <a:p>
            <a:r>
              <a:rPr lang="en-GB" sz="6600" b="1" dirty="0" smtClean="0"/>
              <a:t>Prebiotics </a:t>
            </a:r>
            <a:endParaRPr lang="en-GB" sz="6600" b="1" dirty="0" smtClean="0"/>
          </a:p>
          <a:p>
            <a:pPr marL="0" indent="0">
              <a:buNone/>
            </a:pPr>
            <a:r>
              <a:rPr lang="en-GB" sz="6600" b="1" dirty="0">
                <a:solidFill>
                  <a:schemeClr val="accent3"/>
                </a:solidFill>
              </a:rPr>
              <a:t> </a:t>
            </a:r>
            <a:r>
              <a:rPr lang="en-GB" sz="6600" b="1" dirty="0" smtClean="0">
                <a:solidFill>
                  <a:schemeClr val="accent3"/>
                </a:solidFill>
              </a:rPr>
              <a:t> </a:t>
            </a:r>
            <a:r>
              <a:rPr lang="en-GB" sz="4400" b="1" dirty="0" smtClean="0">
                <a:solidFill>
                  <a:schemeClr val="accent3"/>
                </a:solidFill>
              </a:rPr>
              <a:t>fiber </a:t>
            </a:r>
            <a:r>
              <a:rPr lang="en-GB" sz="4400" b="1" dirty="0" smtClean="0">
                <a:solidFill>
                  <a:schemeClr val="accent3"/>
                </a:solidFill>
              </a:rPr>
              <a:t>food for the good </a:t>
            </a:r>
            <a:endParaRPr lang="en-GB" sz="4400" b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GB" sz="4400" b="1" dirty="0">
                <a:solidFill>
                  <a:schemeClr val="accent3"/>
                </a:solidFill>
              </a:rPr>
              <a:t> </a:t>
            </a:r>
            <a:r>
              <a:rPr lang="en-GB" sz="4400" b="1" dirty="0" smtClean="0">
                <a:solidFill>
                  <a:schemeClr val="accent3"/>
                </a:solidFill>
              </a:rPr>
              <a:t>  </a:t>
            </a:r>
            <a:r>
              <a:rPr lang="en-GB" sz="4400" b="1" dirty="0" smtClean="0">
                <a:solidFill>
                  <a:schemeClr val="accent3"/>
                </a:solidFill>
              </a:rPr>
              <a:t>bacteria</a:t>
            </a:r>
            <a:endParaRPr lang="en-GB" sz="4400" b="1" dirty="0" smtClean="0">
              <a:solidFill>
                <a:schemeClr val="accent3"/>
              </a:solidFill>
            </a:endParaRPr>
          </a:p>
          <a:p>
            <a:r>
              <a:rPr lang="en-GB" sz="6600" b="1" dirty="0" smtClean="0"/>
              <a:t>Synbiotics </a:t>
            </a:r>
            <a:endParaRPr lang="en-GB" sz="6600" b="1" dirty="0" smtClean="0"/>
          </a:p>
          <a:p>
            <a:pPr marL="0" indent="0">
              <a:buNone/>
            </a:pPr>
            <a:r>
              <a:rPr lang="en-GB" sz="6600" b="1" dirty="0">
                <a:solidFill>
                  <a:schemeClr val="accent3"/>
                </a:solidFill>
              </a:rPr>
              <a:t> </a:t>
            </a:r>
            <a:r>
              <a:rPr lang="en-GB" sz="6600" b="1" dirty="0" smtClean="0">
                <a:solidFill>
                  <a:schemeClr val="accent3"/>
                </a:solidFill>
              </a:rPr>
              <a:t> </a:t>
            </a:r>
            <a:r>
              <a:rPr lang="en-GB" sz="4400" b="1" dirty="0" smtClean="0">
                <a:solidFill>
                  <a:schemeClr val="accent3"/>
                </a:solidFill>
              </a:rPr>
              <a:t>combined </a:t>
            </a:r>
            <a:r>
              <a:rPr lang="en-GB" sz="4400" b="1" dirty="0" smtClean="0">
                <a:solidFill>
                  <a:schemeClr val="accent3"/>
                </a:solidFill>
              </a:rPr>
              <a:t>pro &amp;pre</a:t>
            </a:r>
            <a:endParaRPr lang="en-US" sz="4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52926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b="1" dirty="0" smtClean="0"/>
              <a:t>Probiotics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96944" cy="5904656"/>
          </a:xfrm>
        </p:spPr>
        <p:txBody>
          <a:bodyPr>
            <a:normAutofit fontScale="92500" lnSpcReduction="20000"/>
          </a:bodyPr>
          <a:lstStyle/>
          <a:p>
            <a:r>
              <a:rPr lang="en-GB" sz="3600" b="1" dirty="0" smtClean="0"/>
              <a:t>What are probiotics</a:t>
            </a:r>
            <a:r>
              <a:rPr lang="en-GB" sz="3600" b="1" dirty="0" smtClean="0"/>
              <a:t>?</a:t>
            </a:r>
          </a:p>
          <a:p>
            <a:pPr marL="0" indent="0">
              <a:buNone/>
            </a:pPr>
            <a:r>
              <a:rPr lang="en-GB" sz="3600" b="1" dirty="0" smtClean="0"/>
              <a:t>   </a:t>
            </a:r>
            <a:r>
              <a:rPr lang="en-GB" sz="3000" dirty="0" smtClean="0"/>
              <a:t>good bacteria (Lactobacilli)</a:t>
            </a:r>
            <a:endParaRPr lang="en-GB" sz="3500" b="1" dirty="0" smtClean="0"/>
          </a:p>
          <a:p>
            <a:r>
              <a:rPr lang="en-GB" sz="3600" b="1" dirty="0" smtClean="0"/>
              <a:t>Where are they found</a:t>
            </a:r>
            <a:r>
              <a:rPr lang="en-GB" sz="3600" b="1" dirty="0" smtClean="0"/>
              <a:t>?</a:t>
            </a:r>
          </a:p>
          <a:p>
            <a:r>
              <a:rPr lang="en-GB" sz="3600" b="1" dirty="0" smtClean="0"/>
              <a:t>How </a:t>
            </a:r>
            <a:r>
              <a:rPr lang="en-GB" sz="3600" b="1" dirty="0" smtClean="0"/>
              <a:t>they work?</a:t>
            </a:r>
          </a:p>
          <a:p>
            <a:pPr>
              <a:buNone/>
            </a:pPr>
            <a:r>
              <a:rPr lang="en-GB" sz="2600" b="1" dirty="0" smtClean="0"/>
              <a:t>-</a:t>
            </a:r>
            <a:r>
              <a:rPr lang="en-US" sz="3000" dirty="0" smtClean="0"/>
              <a:t>production of lactic acid, bacteriocin, </a:t>
            </a:r>
            <a:r>
              <a:rPr lang="en-US" sz="3000" dirty="0" smtClean="0"/>
              <a:t>and hydrogen </a:t>
            </a:r>
            <a:r>
              <a:rPr lang="en-US" sz="3000" dirty="0" smtClean="0"/>
              <a:t>peroxide</a:t>
            </a:r>
          </a:p>
          <a:p>
            <a:pPr>
              <a:buNone/>
            </a:pPr>
            <a:r>
              <a:rPr lang="en-GB" sz="3000" dirty="0" smtClean="0"/>
              <a:t>-</a:t>
            </a:r>
            <a:r>
              <a:rPr lang="en-US" sz="3000" dirty="0" smtClean="0"/>
              <a:t>blocking pathogen attachment to vaginal epithelium</a:t>
            </a:r>
          </a:p>
          <a:p>
            <a:pPr>
              <a:buNone/>
            </a:pPr>
            <a:r>
              <a:rPr lang="en-GB" sz="3000" b="1" dirty="0" smtClean="0"/>
              <a:t>-</a:t>
            </a:r>
            <a:r>
              <a:rPr lang="en-US" sz="3000" dirty="0" smtClean="0"/>
              <a:t>modulation of immunity</a:t>
            </a:r>
            <a:endParaRPr lang="en-GB" sz="3000" b="1" dirty="0" smtClean="0"/>
          </a:p>
          <a:p>
            <a:r>
              <a:rPr lang="en-GB" sz="3600" b="1" dirty="0" smtClean="0"/>
              <a:t>Are they used before?</a:t>
            </a:r>
          </a:p>
          <a:p>
            <a:r>
              <a:rPr lang="en-GB" sz="3600" b="1" dirty="0" smtClean="0"/>
              <a:t>Are they safe? </a:t>
            </a:r>
            <a:r>
              <a:rPr lang="en-GB" sz="3000" dirty="0" smtClean="0"/>
              <a:t>WHO and FAO safe</a:t>
            </a:r>
          </a:p>
          <a:p>
            <a:r>
              <a:rPr lang="en-GB" sz="3600" b="1" dirty="0" smtClean="0"/>
              <a:t>What is the dose? </a:t>
            </a:r>
            <a:r>
              <a:rPr lang="en-US" sz="3000" dirty="0" smtClean="0">
                <a:latin typeface="AGaramond-Regular"/>
              </a:rPr>
              <a:t>10</a:t>
            </a:r>
            <a:r>
              <a:rPr lang="en-US" sz="3000" baseline="30000" dirty="0" smtClean="0">
                <a:latin typeface="AGaramond-Regular"/>
              </a:rPr>
              <a:t>9</a:t>
            </a:r>
            <a:r>
              <a:rPr lang="en-US" sz="3000" dirty="0" smtClean="0">
                <a:latin typeface="AGaramond-Regular"/>
              </a:rPr>
              <a:t> to10</a:t>
            </a:r>
            <a:r>
              <a:rPr lang="en-US" sz="3000" baseline="30000" dirty="0" smtClean="0">
                <a:latin typeface="AGaramond-Regular"/>
              </a:rPr>
              <a:t>11</a:t>
            </a:r>
            <a:r>
              <a:rPr lang="en-US" sz="3000" dirty="0" smtClean="0">
                <a:latin typeface="AGaramond-Regular"/>
              </a:rPr>
              <a:t> air-dried or freeze-dried bacteria</a:t>
            </a:r>
            <a:endParaRPr lang="en-GB" sz="3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Cochrane Review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7992888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Othman M</a:t>
            </a:r>
            <a:r>
              <a:rPr lang="en-US" sz="2000" b="1" dirty="0" smtClean="0"/>
              <a:t>, Alfirevic Z, Neilson J. Probiotics for preventing preterm labour. Cochrane Database of Systematic Reviews. January 2007; Issue 1. Art. No.: CD005941. DOI: 10.1002/14651858.CD005941.pub2.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b="1" dirty="0" smtClean="0"/>
              <a:t>Othman M</a:t>
            </a:r>
            <a:r>
              <a:rPr lang="en-US" sz="2000" b="1" dirty="0" smtClean="0"/>
              <a:t>, Alfirevic Z, Neilson J. Probiotics for preventing preterm labour. Cochrane Database of Systematic Reviews. Update. August 2010; Issue 11. Art. No.: CD005941. DOI: 10.1002/14651858.CD005941. 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b="1" dirty="0" smtClean="0"/>
              <a:t>Othman M</a:t>
            </a:r>
            <a:r>
              <a:rPr lang="en-US" sz="2000" b="1" dirty="0" smtClean="0"/>
              <a:t>, Alfirevic Z, Neilson J. Probiotics for preventing preterm labour. Cochrane Database of Systematic Reviews. Update. August 2012; Issue 2. Art. No.: CD005941. DOI:10.1002/14651858.CD005941.pub2.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 smtClean="0"/>
              <a:t>Objective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352928" cy="487375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 b="1" dirty="0" smtClean="0"/>
              <a:t> To </a:t>
            </a:r>
            <a:r>
              <a:rPr lang="en-US" sz="5400" b="1" dirty="0" smtClean="0"/>
              <a:t>evaluate the efficacy and safety of probiotics when used to prevent preterm labor</a:t>
            </a:r>
            <a:endParaRPr lang="en-GB" sz="5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352928" cy="640871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Search strategy</a:t>
            </a:r>
          </a:p>
          <a:p>
            <a:pPr>
              <a:buFontTx/>
              <a:buNone/>
            </a:pPr>
            <a:r>
              <a:rPr lang="en-GB" sz="2800" b="1" dirty="0" smtClean="0"/>
              <a:t>   The Cochrane Pregnancy and Childbirth Group’s Trials Register was searched.</a:t>
            </a:r>
          </a:p>
          <a:p>
            <a:r>
              <a:rPr lang="en-GB" sz="3600" b="1" dirty="0" smtClean="0"/>
              <a:t>Selection criteria</a:t>
            </a:r>
          </a:p>
          <a:p>
            <a:pPr>
              <a:buFontTx/>
              <a:buNone/>
            </a:pPr>
            <a:r>
              <a:rPr lang="en-GB" sz="2800" b="1" dirty="0" smtClean="0"/>
              <a:t>   All randomised controlled trials assessing the prevention of preterm birth through the use of probiotics. </a:t>
            </a:r>
          </a:p>
          <a:p>
            <a:r>
              <a:rPr lang="en-GB" sz="3600" b="1" dirty="0" smtClean="0"/>
              <a:t>Data collection and analysis</a:t>
            </a:r>
          </a:p>
          <a:p>
            <a:pPr>
              <a:buFontTx/>
              <a:buNone/>
            </a:pPr>
            <a:r>
              <a:rPr lang="en-GB" sz="2800" b="1" dirty="0" smtClean="0"/>
              <a:t>   Data was extracted using specially prepared form and analysed with the Review Manager software.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739</TotalTime>
  <Words>755</Words>
  <Application>Microsoft Macintosh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Probiotics for the prevention of preterm labour</vt:lpstr>
      <vt:lpstr>Background  </vt:lpstr>
      <vt:lpstr>Evidence that infection causes preterm labour</vt:lpstr>
      <vt:lpstr> Antibiotics</vt:lpstr>
      <vt:lpstr>PowerPoint Presentation</vt:lpstr>
      <vt:lpstr>Probiotics</vt:lpstr>
      <vt:lpstr>Cochrane Review</vt:lpstr>
      <vt:lpstr>Objective</vt:lpstr>
      <vt:lpstr>PowerPoint Presentation</vt:lpstr>
      <vt:lpstr>Outcomes</vt:lpstr>
      <vt:lpstr>PowerPoint Presentation</vt:lpstr>
      <vt:lpstr>Genital infection outcome</vt:lpstr>
      <vt:lpstr>Preterm birth before 34 weeks</vt:lpstr>
      <vt:lpstr>Conclusions</vt:lpstr>
      <vt:lpstr>The future</vt:lpstr>
      <vt:lpstr>PowerPoint Presentation</vt:lpstr>
    </vt:vector>
  </TitlesOfParts>
  <Company>SCM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Probiotics for the prevention of preterm labour</dc:title>
  <dc:creator>hp</dc:creator>
  <cp:lastModifiedBy>Safa Jambi</cp:lastModifiedBy>
  <cp:revision>58</cp:revision>
  <dcterms:created xsi:type="dcterms:W3CDTF">2013-05-08T17:02:36Z</dcterms:created>
  <dcterms:modified xsi:type="dcterms:W3CDTF">2015-11-15T22:58:06Z</dcterms:modified>
</cp:coreProperties>
</file>