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8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9" r:id="rId11"/>
    <p:sldId id="290" r:id="rId12"/>
    <p:sldId id="283" r:id="rId13"/>
    <p:sldId id="259" r:id="rId14"/>
    <p:sldId id="284" r:id="rId15"/>
    <p:sldId id="260" r:id="rId16"/>
    <p:sldId id="261" r:id="rId17"/>
    <p:sldId id="262" r:id="rId18"/>
    <p:sldId id="263" r:id="rId19"/>
    <p:sldId id="273" r:id="rId20"/>
    <p:sldId id="287" r:id="rId21"/>
    <p:sldId id="264" r:id="rId22"/>
    <p:sldId id="266" r:id="rId23"/>
    <p:sldId id="267" r:id="rId24"/>
    <p:sldId id="268" r:id="rId25"/>
    <p:sldId id="269" r:id="rId26"/>
    <p:sldId id="270" r:id="rId27"/>
    <p:sldId id="285" r:id="rId28"/>
    <p:sldId id="271" r:id="rId29"/>
    <p:sldId id="272" r:id="rId30"/>
    <p:sldId id="286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00C72-A980-4D1C-936C-45684D5F6D4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AB443-B9BB-4360-AD55-2A2E8E8F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B443-B9BB-4360-AD55-2A2E8E8FFB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B443-B9BB-4360-AD55-2A2E8E8FFB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B443-B9BB-4360-AD55-2A2E8E8FFB1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A0F6-DC04-497E-B379-20155D327BD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1C6B-161E-40F7-A23D-74437B197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International Conference on Animal And Dairy Science </a:t>
            </a:r>
            <a:br>
              <a:rPr lang="en-US" sz="2000" dirty="0" smtClean="0"/>
            </a:br>
            <a:r>
              <a:rPr lang="en-US" sz="2000" dirty="0" smtClean="0"/>
              <a:t>                    Hyderabad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Advances in Anaerobic Fermentation Techniques for Conservation of Forages for  </a:t>
            </a:r>
          </a:p>
          <a:p>
            <a:pPr>
              <a:buNone/>
            </a:pPr>
            <a:r>
              <a:rPr lang="en-US" dirty="0" smtClean="0"/>
              <a:t>                             Small Holders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Veterinary College Mumbai</a:t>
            </a:r>
          </a:p>
          <a:p>
            <a:pPr>
              <a:buNone/>
            </a:pPr>
            <a:r>
              <a:rPr lang="en-US" sz="2800" dirty="0" smtClean="0"/>
              <a:t>       Maharashtra Animal and Fishery Science</a:t>
            </a:r>
          </a:p>
          <a:p>
            <a:pPr>
              <a:buNone/>
            </a:pPr>
            <a:r>
              <a:rPr lang="en-US" sz="2800" dirty="0" smtClean="0"/>
              <a:t>                      University            Nagpur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small holder will be supply green forages to high quality </a:t>
            </a:r>
          </a:p>
          <a:p>
            <a:r>
              <a:rPr lang="en-US" dirty="0" smtClean="0"/>
              <a:t>How to conserve the limited amount of quality fodder available with him.</a:t>
            </a:r>
          </a:p>
          <a:p>
            <a:r>
              <a:rPr lang="en-US" dirty="0" smtClean="0"/>
              <a:t>The Traditional methods of silage making like pits or tower silo are </a:t>
            </a:r>
            <a:r>
              <a:rPr lang="en-US" dirty="0" err="1" smtClean="0"/>
              <a:t>labour</a:t>
            </a:r>
            <a:r>
              <a:rPr lang="en-US" dirty="0" smtClean="0"/>
              <a:t> intensive and need fodder in bulk </a:t>
            </a:r>
            <a:r>
              <a:rPr lang="en-US" dirty="0" err="1" smtClean="0"/>
              <a:t>Quatity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</a:rPr>
              <a:t>BATCH CONTAINERS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</a:rPr>
              <a:t>&amp;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</a:rPr>
              <a:t>COMPOSITE SILAGE</a:t>
            </a:r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Anaerobic fermentation or silage in batch containers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Bamboo boxes</a:t>
            </a:r>
          </a:p>
          <a:p>
            <a:pPr>
              <a:buNone/>
            </a:pPr>
            <a:r>
              <a:rPr lang="en-US" dirty="0" smtClean="0"/>
              <a:t>Plastic bags</a:t>
            </a:r>
          </a:p>
          <a:p>
            <a:pPr>
              <a:buNone/>
            </a:pPr>
            <a:r>
              <a:rPr lang="en-US" dirty="0" smtClean="0"/>
              <a:t>Plastic Drums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Anaerobic fermentation techniques</a:t>
            </a:r>
            <a:br>
              <a:rPr lang="en-US" dirty="0" smtClean="0"/>
            </a:br>
            <a:r>
              <a:rPr lang="en-US" dirty="0" smtClean="0"/>
              <a:t> ( silage) developed   </a:t>
            </a:r>
            <a:endParaRPr lang="en-US" dirty="0"/>
          </a:p>
        </p:txBody>
      </p:sp>
      <p:pic>
        <p:nvPicPr>
          <p:cNvPr id="15364" name="Picture 4" descr="D:\UDAY\GOREGAON CAMP 03 09 2010\DSCN7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4292" y="2034381"/>
            <a:ext cx="487541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Bamboo Boxes /bamboo make containers</a:t>
            </a:r>
          </a:p>
          <a:p>
            <a:r>
              <a:rPr lang="en-US" dirty="0" smtClean="0"/>
              <a:t>Size  -5x5x5 ft. or  7x7x7 ft</a:t>
            </a:r>
          </a:p>
          <a:p>
            <a:r>
              <a:rPr lang="en-US" dirty="0" smtClean="0"/>
              <a:t>Capacity--- 1500 to 2000 kg.</a:t>
            </a:r>
          </a:p>
          <a:p>
            <a:r>
              <a:rPr lang="en-US" dirty="0" smtClean="0"/>
              <a:t>Internal lining with </a:t>
            </a:r>
            <a:r>
              <a:rPr lang="en-US" dirty="0" err="1" smtClean="0"/>
              <a:t>polyethin</a:t>
            </a:r>
            <a:r>
              <a:rPr lang="en-US" dirty="0" smtClean="0"/>
              <a:t> of 200 micron </a:t>
            </a:r>
          </a:p>
          <a:p>
            <a:r>
              <a:rPr lang="en-US" dirty="0" smtClean="0"/>
              <a:t> Compaction manually and air tight sealing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UDAY\GOREGAON CAMP 03 09 2010\DSCN7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4292" y="2034381"/>
            <a:ext cx="487541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D:\UDAY\GOREGAON CAMP 03 09 2010\DSCN7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400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D:\UDAY\GOREGAON CAMP 03 09 2010\DSCN7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6400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 Boxes</a:t>
            </a:r>
            <a:endParaRPr lang="en-US" dirty="0"/>
          </a:p>
        </p:txBody>
      </p:sp>
      <p:pic>
        <p:nvPicPr>
          <p:cNvPr id="19458" name="Picture 2" descr="D:\UDAY\GOREGAON CAMP 03 09 2010\DSCN7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4292" y="2034381"/>
            <a:ext cx="487541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fabricate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2376" y="1600200"/>
            <a:ext cx="60592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livestock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Livestock sector plays a crucial role in the National Economy.</a:t>
            </a:r>
          </a:p>
          <a:p>
            <a:r>
              <a:rPr lang="en-US" dirty="0" smtClean="0"/>
              <a:t>This enterprise provides sustainable income and employment  in rural sector for small holders, marginal farmers, and landless population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No. of bamboo box as per need can be prepared.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Bamboo boxes</a:t>
            </a:r>
            <a:endParaRPr lang="en-US" dirty="0"/>
          </a:p>
        </p:txBody>
      </p:sp>
      <p:pic>
        <p:nvPicPr>
          <p:cNvPr id="1026" name="Picture 26" descr="J:\Photos\7-05-2012\100_3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33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design plastic bags</a:t>
            </a:r>
            <a:br>
              <a:rPr lang="en-US" dirty="0" smtClean="0"/>
            </a:br>
            <a:r>
              <a:rPr lang="en-US" dirty="0" smtClean="0"/>
              <a:t>Size– 3.5x 3.0x 4.0 ft.</a:t>
            </a:r>
            <a:br>
              <a:rPr lang="en-US" dirty="0" smtClean="0"/>
            </a:br>
            <a:r>
              <a:rPr lang="en-US" dirty="0" smtClean="0"/>
              <a:t>Capacity --- 600 to 800 kg.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1"/>
            <a:ext cx="70104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and chemical quality as good as traditional type silage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38350"/>
            <a:ext cx="7086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400799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bags can used as per the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availability of green fodder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Plastic drums </a:t>
            </a:r>
            <a:br>
              <a:rPr lang="en-US" dirty="0" smtClean="0"/>
            </a:br>
            <a:r>
              <a:rPr lang="en-US" dirty="0" smtClean="0"/>
              <a:t>Capacity 120 to 160 kg of green fodder.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57149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Reusable plastic drums 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Silages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Availability of large quantity of vegetable waste can be a cheap source of nutritive feedstuff and  can be conserve by </a:t>
            </a:r>
            <a:r>
              <a:rPr lang="en-US" dirty="0" err="1" smtClean="0"/>
              <a:t>anerobic</a:t>
            </a:r>
            <a:r>
              <a:rPr lang="en-US" dirty="0" smtClean="0"/>
              <a:t> fermentation mixed with main crops.</a:t>
            </a:r>
          </a:p>
          <a:p>
            <a:r>
              <a:rPr lang="en-US" dirty="0" smtClean="0"/>
              <a:t>Distillery Waste – </a:t>
            </a:r>
            <a:r>
              <a:rPr lang="en-US" dirty="0" err="1" smtClean="0"/>
              <a:t>Miaze</a:t>
            </a:r>
            <a:r>
              <a:rPr lang="en-US" dirty="0" smtClean="0"/>
              <a:t> bran / barley bran</a:t>
            </a:r>
          </a:p>
          <a:p>
            <a:pPr>
              <a:buNone/>
            </a:pPr>
            <a:r>
              <a:rPr lang="en-US" dirty="0" smtClean="0"/>
              <a:t>     Rich source of energy –</a:t>
            </a:r>
          </a:p>
          <a:p>
            <a:pPr>
              <a:buNone/>
            </a:pPr>
            <a:r>
              <a:rPr lang="en-US" dirty="0" smtClean="0"/>
              <a:t>      Highly perishable </a:t>
            </a:r>
          </a:p>
          <a:p>
            <a:pPr>
              <a:buNone/>
            </a:pPr>
            <a:r>
              <a:rPr lang="en-US" dirty="0" smtClean="0"/>
              <a:t>     But can be conserve by this technique with main crop.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Vegetable waste as a ingredient for composite silage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014912" cy="408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Maize bran ( distillery waste)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source of carbohydrate  for composite </a:t>
            </a:r>
            <a:r>
              <a:rPr lang="en-US" dirty="0" err="1" smtClean="0"/>
              <a:t>siagelage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24074"/>
            <a:ext cx="6248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livestock products are increasing in the country especially for milk and meat.</a:t>
            </a:r>
          </a:p>
          <a:p>
            <a:r>
              <a:rPr lang="en-US" dirty="0" smtClean="0"/>
              <a:t>Livestock industry contribute to more than Rs 900 million annually to the national income </a:t>
            </a:r>
          </a:p>
          <a:p>
            <a:r>
              <a:rPr lang="en-US" dirty="0" smtClean="0"/>
              <a:t>Population of Livestock is increasing at @ 4% annually.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of silage making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Optimum stage of harvesting  </a:t>
            </a:r>
          </a:p>
          <a:p>
            <a:r>
              <a:rPr lang="en-US" dirty="0" smtClean="0"/>
              <a:t>Moisture percent in the crop or other ensiling material</a:t>
            </a:r>
          </a:p>
          <a:p>
            <a:r>
              <a:rPr lang="en-US" dirty="0" smtClean="0"/>
              <a:t>Size of the particles</a:t>
            </a:r>
          </a:p>
          <a:p>
            <a:r>
              <a:rPr lang="en-US" dirty="0" smtClean="0"/>
              <a:t>Proper impaction</a:t>
            </a:r>
          </a:p>
          <a:p>
            <a:r>
              <a:rPr lang="en-US" dirty="0" smtClean="0"/>
              <a:t>Anaerobic condition </a:t>
            </a:r>
          </a:p>
          <a:p>
            <a:r>
              <a:rPr lang="en-US" dirty="0" smtClean="0"/>
              <a:t>Safety of batch containers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other hand demand and supply ratio of green and dry fodder is very wide.</a:t>
            </a:r>
          </a:p>
          <a:p>
            <a:r>
              <a:rPr lang="en-US" dirty="0" smtClean="0"/>
              <a:t>Livestock population          </a:t>
            </a:r>
          </a:p>
          <a:p>
            <a:pPr>
              <a:buNone/>
            </a:pPr>
            <a:r>
              <a:rPr lang="en-US" dirty="0" smtClean="0"/>
              <a:t>   Cattle   210 million   </a:t>
            </a:r>
          </a:p>
          <a:p>
            <a:pPr>
              <a:buNone/>
            </a:pPr>
            <a:r>
              <a:rPr lang="en-US" dirty="0" smtClean="0"/>
              <a:t>   Buffalo  112 million </a:t>
            </a:r>
          </a:p>
          <a:p>
            <a:pPr>
              <a:buNone/>
            </a:pPr>
            <a:r>
              <a:rPr lang="en-US" dirty="0" smtClean="0"/>
              <a:t>    Sheep 62 millions </a:t>
            </a:r>
          </a:p>
          <a:p>
            <a:pPr>
              <a:buNone/>
            </a:pPr>
            <a:r>
              <a:rPr lang="en-US" dirty="0" smtClean="0"/>
              <a:t>    Goat  125 million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/supply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(in million tones)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(in million tones)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Deficit( percent)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</a:t>
                      </a:r>
                      <a:r>
                        <a:rPr lang="en-US" sz="2400" baseline="0" dirty="0" smtClean="0"/>
                        <a:t> fodder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63.53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Dry Fodder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23.48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green fodder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*  Cost of  the feed and fodder constitute more than 60% of total expenditure of a productive animal.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 expenditure can be substantially reduced if emphasis is given to cultivation of home grown  high yielding varieties of leguminous and non leguminous fodder  and its proper conservation and </a:t>
            </a:r>
            <a:r>
              <a:rPr lang="en-US" dirty="0" err="1" smtClean="0"/>
              <a:t>utilisation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cutting strategy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is to reduce reliance on concentrate feeding to bare minimum.</a:t>
            </a:r>
          </a:p>
          <a:p>
            <a:endParaRPr lang="en-US" dirty="0" smtClean="0"/>
          </a:p>
          <a:p>
            <a:r>
              <a:rPr lang="en-US" dirty="0" smtClean="0"/>
              <a:t>The cattle and buffalo with producing capacity of 4 to 5 lit of milk can be sustain only on good quality hay and green fodder dry there by reducing the </a:t>
            </a:r>
            <a:r>
              <a:rPr lang="en-US" dirty="0" err="1" smtClean="0"/>
              <a:t>the</a:t>
            </a:r>
            <a:r>
              <a:rPr lang="en-US" dirty="0" smtClean="0"/>
              <a:t> cost incur on concentrate.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Leguminous crops are Lucerne, </a:t>
            </a:r>
            <a:r>
              <a:rPr lang="en-US" dirty="0" err="1" smtClean="0"/>
              <a:t>bersem</a:t>
            </a:r>
            <a:r>
              <a:rPr lang="en-US" dirty="0" smtClean="0"/>
              <a:t>, cowpea etc.</a:t>
            </a:r>
          </a:p>
          <a:p>
            <a:r>
              <a:rPr lang="en-US" dirty="0" smtClean="0"/>
              <a:t>Non leguminous are maize, sorghum, </a:t>
            </a:r>
            <a:r>
              <a:rPr lang="en-US" dirty="0" err="1" smtClean="0"/>
              <a:t>bajra</a:t>
            </a:r>
            <a:r>
              <a:rPr lang="en-US" dirty="0" smtClean="0"/>
              <a:t> oats etc.</a:t>
            </a:r>
          </a:p>
          <a:p>
            <a:r>
              <a:rPr lang="en-US" dirty="0" smtClean="0"/>
              <a:t>Perennial grasses like Napier, hybrid Napier, </a:t>
            </a:r>
            <a:r>
              <a:rPr lang="en-US" dirty="0" err="1" smtClean="0"/>
              <a:t>gajraj</a:t>
            </a:r>
            <a:r>
              <a:rPr lang="en-US" dirty="0" smtClean="0"/>
              <a:t> , </a:t>
            </a:r>
            <a:r>
              <a:rPr lang="en-US" dirty="0" err="1" smtClean="0"/>
              <a:t>yashwant</a:t>
            </a:r>
            <a:r>
              <a:rPr lang="en-US" dirty="0" smtClean="0"/>
              <a:t> DHN 6 and many others.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Ensuring of maximum functions of green fodder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To Supply of uniform quality (in terms of its nutrients) of green fodder throughout the year is essential.</a:t>
            </a:r>
          </a:p>
          <a:p>
            <a:r>
              <a:rPr lang="en-US" dirty="0" smtClean="0"/>
              <a:t>Right stage of harvesting of fodder crop is utmost essential to ensure availability all the essential to the animal.</a:t>
            </a:r>
          </a:p>
          <a:p>
            <a:r>
              <a:rPr lang="en-US" dirty="0" smtClean="0"/>
              <a:t>Ensuing the conservation of nutrient ( in the forage)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661</Words>
  <Application>Microsoft Office PowerPoint</Application>
  <PresentationFormat>On-screen Show (4:3)</PresentationFormat>
  <Paragraphs>100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International Conference on Animal And Dairy Science                      Hyderabad</vt:lpstr>
      <vt:lpstr>Present livestock Scenario</vt:lpstr>
      <vt:lpstr>Cont.</vt:lpstr>
      <vt:lpstr>Cont.</vt:lpstr>
      <vt:lpstr>Demand /supply</vt:lpstr>
      <vt:lpstr>Importance of green fodder</vt:lpstr>
      <vt:lpstr>Cost cutting strategy  </vt:lpstr>
      <vt:lpstr>Types of forages</vt:lpstr>
      <vt:lpstr>Ensuring of maximum functions of green fodder</vt:lpstr>
      <vt:lpstr>Problem areas</vt:lpstr>
      <vt:lpstr>Possible Alternative</vt:lpstr>
      <vt:lpstr>Anaerobic fermentation or silage in batch containers </vt:lpstr>
      <vt:lpstr>Anaerobic fermentation techniques  ( silage) developed   </vt:lpstr>
      <vt:lpstr>Bamboo boxes</vt:lpstr>
      <vt:lpstr>Slide 15</vt:lpstr>
      <vt:lpstr>Slide 16</vt:lpstr>
      <vt:lpstr>Slide 17</vt:lpstr>
      <vt:lpstr>Bamboo Boxes</vt:lpstr>
      <vt:lpstr>Easy to fabricate</vt:lpstr>
      <vt:lpstr>No. of bamboo box as per need can be prepared.</vt:lpstr>
      <vt:lpstr>Special design plastic bags Size– 3.5x 3.0x 4.0 ft. Capacity --- 600 to 800 kg.</vt:lpstr>
      <vt:lpstr>Physical and chemical quality as good as traditional type silage</vt:lpstr>
      <vt:lpstr>Plastic Bag</vt:lpstr>
      <vt:lpstr>Multiple bags can used as per the </vt:lpstr>
      <vt:lpstr>Plastic drums  Capacity 120 to 160 kg of green fodder.</vt:lpstr>
      <vt:lpstr> Reusable plastic drums </vt:lpstr>
      <vt:lpstr>Composite Silages </vt:lpstr>
      <vt:lpstr>Vegetable waste as a ingredient for composite silage </vt:lpstr>
      <vt:lpstr>Maize bran ( distillery waste)</vt:lpstr>
      <vt:lpstr>Norms of silage making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15-sept 2014 hyderabad</dc:title>
  <dc:creator>Asif</dc:creator>
  <cp:lastModifiedBy>Asif</cp:lastModifiedBy>
  <cp:revision>105</cp:revision>
  <dcterms:created xsi:type="dcterms:W3CDTF">2014-09-07T07:23:41Z</dcterms:created>
  <dcterms:modified xsi:type="dcterms:W3CDTF">2014-09-12T17:13:09Z</dcterms:modified>
</cp:coreProperties>
</file>