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4"/>
    <p:sldMasterId id="2147483905" r:id="rId5"/>
    <p:sldMasterId id="2147484019" r:id="rId6"/>
  </p:sldMasterIdLst>
  <p:notesMasterIdLst>
    <p:notesMasterId r:id="rId28"/>
  </p:notesMasterIdLst>
  <p:handoutMasterIdLst>
    <p:handoutMasterId r:id="rId29"/>
  </p:handoutMasterIdLst>
  <p:sldIdLst>
    <p:sldId id="651" r:id="rId7"/>
    <p:sldId id="652" r:id="rId8"/>
    <p:sldId id="660" r:id="rId9"/>
    <p:sldId id="655" r:id="rId10"/>
    <p:sldId id="654" r:id="rId11"/>
    <p:sldId id="530" r:id="rId12"/>
    <p:sldId id="707" r:id="rId13"/>
    <p:sldId id="675" r:id="rId14"/>
    <p:sldId id="702" r:id="rId15"/>
    <p:sldId id="595" r:id="rId16"/>
    <p:sldId id="679" r:id="rId17"/>
    <p:sldId id="682" r:id="rId18"/>
    <p:sldId id="699" r:id="rId19"/>
    <p:sldId id="620" r:id="rId20"/>
    <p:sldId id="698" r:id="rId21"/>
    <p:sldId id="690" r:id="rId22"/>
    <p:sldId id="691" r:id="rId23"/>
    <p:sldId id="692" r:id="rId24"/>
    <p:sldId id="693" r:id="rId25"/>
    <p:sldId id="688" r:id="rId26"/>
    <p:sldId id="457" r:id="rId2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OC (Jason Cameron)" initials="JSOC" lastIdx="28" clrIdx="0"/>
  <p:cmAuthor id="1" name="DSEE (Darrell Sleep)" initials="DSEE" lastIdx="30" clrIdx="1"/>
  <p:cmAuthor id="2" name="MRPK (Mark Perkins)" initials="M(P" lastIdx="1" clrIdx="2"/>
  <p:cmAuthor id="3" name="JHAY" initials="J" lastIdx="25" clrIdx="3"/>
  <p:cmAuthor id="4" name="FAN (Filipa Antunes)" initials="FAN" lastIdx="4" clrIdx="4"/>
  <p:cmAuthor id="5" name="EAK (Ailish Kavanagh)" initials="EAK" lastIdx="42" clrIdx="5"/>
  <p:cmAuthor id="6" name="KBUI (Karen Bunting)" initials="KB"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FFFFFF"/>
    <a:srgbClr val="AB8422"/>
    <a:srgbClr val="00ADEF"/>
    <a:srgbClr val="28082E"/>
    <a:srgbClr val="C3D940"/>
    <a:srgbClr val="413393"/>
    <a:srgbClr val="A8218E"/>
    <a:srgbClr val="6E3A96"/>
    <a:srgbClr val="C6E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7" autoAdjust="0"/>
    <p:restoredTop sz="72774" autoAdjust="0"/>
  </p:normalViewPr>
  <p:slideViewPr>
    <p:cSldViewPr snapToGrid="0">
      <p:cViewPr>
        <p:scale>
          <a:sx n="70" d="100"/>
          <a:sy n="70" d="100"/>
        </p:scale>
        <p:origin x="-658" y="-221"/>
      </p:cViewPr>
      <p:guideLst>
        <p:guide orient="horz" pos="4224"/>
        <p:guide/>
      </p:guideLst>
    </p:cSldViewPr>
  </p:slideViewPr>
  <p:notesTextViewPr>
    <p:cViewPr>
      <p:scale>
        <a:sx n="100" d="100"/>
        <a:sy n="100" d="100"/>
      </p:scale>
      <p:origin x="0" y="0"/>
    </p:cViewPr>
  </p:notesTextViewPr>
  <p:sorterViewPr>
    <p:cViewPr>
      <p:scale>
        <a:sx n="88" d="100"/>
        <a:sy n="88" d="100"/>
      </p:scale>
      <p:origin x="0" y="3014"/>
    </p:cViewPr>
  </p:sorterViewPr>
  <p:notesViewPr>
    <p:cSldViewPr snapToGrid="0">
      <p:cViewPr varScale="1">
        <p:scale>
          <a:sx n="62" d="100"/>
          <a:sy n="62" d="100"/>
        </p:scale>
        <p:origin x="-3240"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C9A9B-65A5-4172-8475-9D791A1CC672}"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F0EA1E9D-C5D9-45B9-8049-A46DB33B3481}">
      <dgm:prSet phldrT="[Text]" custT="1"/>
      <dgm:spPr/>
      <dgm:t>
        <a:bodyPr/>
        <a:lstStyle/>
        <a:p>
          <a:r>
            <a:rPr lang="en-GB" sz="2000" dirty="0" smtClean="0"/>
            <a:t>Rodents</a:t>
          </a:r>
        </a:p>
        <a:p>
          <a:r>
            <a:rPr lang="en-GB" sz="1200" dirty="0" smtClean="0"/>
            <a:t>Cross species binding difference</a:t>
          </a:r>
        </a:p>
      </dgm:t>
    </dgm:pt>
    <dgm:pt modelId="{2159FCC7-C7C9-4B62-97C3-B750135C8B40}" type="parTrans" cxnId="{954F6CEA-BD0D-431F-83FA-E823E22A2CBB}">
      <dgm:prSet/>
      <dgm:spPr/>
      <dgm:t>
        <a:bodyPr/>
        <a:lstStyle/>
        <a:p>
          <a:endParaRPr lang="en-GB"/>
        </a:p>
      </dgm:t>
    </dgm:pt>
    <dgm:pt modelId="{3BA19920-40B6-47F2-8A35-8E42A68AC037}" type="sibTrans" cxnId="{954F6CEA-BD0D-431F-83FA-E823E22A2CBB}">
      <dgm:prSet/>
      <dgm:spPr/>
      <dgm:t>
        <a:bodyPr/>
        <a:lstStyle/>
        <a:p>
          <a:endParaRPr lang="en-GB"/>
        </a:p>
      </dgm:t>
    </dgm:pt>
    <dgm:pt modelId="{090AFDBA-E5F8-4C16-8DE0-51E670A22B13}">
      <dgm:prSet phldrT="[Text]" custT="1"/>
      <dgm:spPr/>
      <dgm:t>
        <a:bodyPr/>
        <a:lstStyle/>
        <a:p>
          <a:r>
            <a:rPr lang="en-GB" sz="2000" dirty="0" smtClean="0"/>
            <a:t>Primate</a:t>
          </a:r>
        </a:p>
        <a:p>
          <a:r>
            <a:rPr lang="en-GB" sz="1200" dirty="0" smtClean="0"/>
            <a:t>Closest to humans</a:t>
          </a:r>
          <a:endParaRPr lang="en-GB" sz="1800" dirty="0"/>
        </a:p>
      </dgm:t>
    </dgm:pt>
    <dgm:pt modelId="{B42E26C8-51F3-4C60-9313-3535D629504A}" type="parTrans" cxnId="{29D57EE2-1C02-4AC4-BFD0-E93DAB1D635A}">
      <dgm:prSet/>
      <dgm:spPr/>
      <dgm:t>
        <a:bodyPr/>
        <a:lstStyle/>
        <a:p>
          <a:endParaRPr lang="en-GB"/>
        </a:p>
      </dgm:t>
    </dgm:pt>
    <dgm:pt modelId="{B92343E8-D5AE-4EB5-9F5F-C5D9A873D52B}" type="sibTrans" cxnId="{29D57EE2-1C02-4AC4-BFD0-E93DAB1D635A}">
      <dgm:prSet/>
      <dgm:spPr/>
      <dgm:t>
        <a:bodyPr/>
        <a:lstStyle/>
        <a:p>
          <a:endParaRPr lang="en-GB"/>
        </a:p>
      </dgm:t>
    </dgm:pt>
    <dgm:pt modelId="{BF8DF064-A988-4F20-AF54-469E7D3DBE1E}">
      <dgm:prSet phldrT="[Text]" custT="1"/>
      <dgm:spPr/>
      <dgm:t>
        <a:bodyPr/>
        <a:lstStyle/>
        <a:p>
          <a:endParaRPr lang="en-GB" sz="1400" dirty="0"/>
        </a:p>
      </dgm:t>
    </dgm:pt>
    <dgm:pt modelId="{EEB4F881-1466-45E9-9999-9715F0989E30}" type="parTrans" cxnId="{1C31CAC8-AAFE-4FB3-9501-A2286650343C}">
      <dgm:prSet/>
      <dgm:spPr/>
      <dgm:t>
        <a:bodyPr/>
        <a:lstStyle/>
        <a:p>
          <a:endParaRPr lang="en-GB"/>
        </a:p>
      </dgm:t>
    </dgm:pt>
    <dgm:pt modelId="{C306E165-6E5D-4475-A813-18810A80AA68}" type="sibTrans" cxnId="{1C31CAC8-AAFE-4FB3-9501-A2286650343C}">
      <dgm:prSet/>
      <dgm:spPr/>
      <dgm:t>
        <a:bodyPr/>
        <a:lstStyle/>
        <a:p>
          <a:endParaRPr lang="en-GB"/>
        </a:p>
      </dgm:t>
    </dgm:pt>
    <dgm:pt modelId="{32442E4E-9B24-4BC5-9335-E9B7CED6BD6A}">
      <dgm:prSet phldrT="[Text]" custT="1"/>
      <dgm:spPr/>
      <dgm:t>
        <a:bodyPr/>
        <a:lstStyle/>
        <a:p>
          <a:r>
            <a:rPr lang="en-GB" sz="2000" dirty="0" smtClean="0"/>
            <a:t>Double  transgenic mice </a:t>
          </a:r>
        </a:p>
        <a:p>
          <a:r>
            <a:rPr lang="en-GB" sz="1200" dirty="0" smtClean="0"/>
            <a:t>Human </a:t>
          </a:r>
          <a:r>
            <a:rPr lang="en-GB" sz="1200" dirty="0" err="1" smtClean="0"/>
            <a:t>FcRn</a:t>
          </a:r>
          <a:r>
            <a:rPr lang="en-GB" sz="1200" dirty="0" smtClean="0"/>
            <a:t> /Human albumin</a:t>
          </a:r>
          <a:endParaRPr lang="en-GB" sz="2000" dirty="0"/>
        </a:p>
      </dgm:t>
    </dgm:pt>
    <dgm:pt modelId="{4AEBF1B1-454D-48BD-8E46-4604FE4EFCF9}" type="parTrans" cxnId="{1F2EF8B5-D1EB-4BF1-A6FC-04E2F90A5CC4}">
      <dgm:prSet/>
      <dgm:spPr/>
      <dgm:t>
        <a:bodyPr/>
        <a:lstStyle/>
        <a:p>
          <a:endParaRPr lang="en-GB"/>
        </a:p>
      </dgm:t>
    </dgm:pt>
    <dgm:pt modelId="{57837709-9D3A-46CE-A838-31622D0F1342}" type="sibTrans" cxnId="{1F2EF8B5-D1EB-4BF1-A6FC-04E2F90A5CC4}">
      <dgm:prSet/>
      <dgm:spPr/>
      <dgm:t>
        <a:bodyPr/>
        <a:lstStyle/>
        <a:p>
          <a:endParaRPr lang="en-GB"/>
        </a:p>
      </dgm:t>
    </dgm:pt>
    <dgm:pt modelId="{D1E7980E-67A4-4D6A-9E4E-C09170D67828}" type="pres">
      <dgm:prSet presAssocID="{4D2C9A9B-65A5-4172-8475-9D791A1CC672}" presName="arrowDiagram" presStyleCnt="0">
        <dgm:presLayoutVars>
          <dgm:chMax val="5"/>
          <dgm:dir/>
          <dgm:resizeHandles val="exact"/>
        </dgm:presLayoutVars>
      </dgm:prSet>
      <dgm:spPr/>
      <dgm:t>
        <a:bodyPr/>
        <a:lstStyle/>
        <a:p>
          <a:endParaRPr lang="en-US"/>
        </a:p>
      </dgm:t>
    </dgm:pt>
    <dgm:pt modelId="{6D217C7D-3ED2-4B54-9214-78379AA4A646}" type="pres">
      <dgm:prSet presAssocID="{4D2C9A9B-65A5-4172-8475-9D791A1CC672}" presName="arrow" presStyleLbl="bgShp" presStyleIdx="0" presStyleCnt="1" custScaleX="105476" custScaleY="77790" custLinFactNeighborX="-1066" custLinFactNeighborY="1333"/>
      <dgm:spPr/>
    </dgm:pt>
    <dgm:pt modelId="{95A78455-343D-4006-B996-C7FCAF3FF3C9}" type="pres">
      <dgm:prSet presAssocID="{4D2C9A9B-65A5-4172-8475-9D791A1CC672}" presName="arrowDiagram3" presStyleCnt="0"/>
      <dgm:spPr/>
    </dgm:pt>
    <dgm:pt modelId="{7E2C6EAC-2DF0-4B82-BED0-CD231E3D5ED0}" type="pres">
      <dgm:prSet presAssocID="{F0EA1E9D-C5D9-45B9-8049-A46DB33B3481}" presName="bullet3a" presStyleLbl="node1" presStyleIdx="0" presStyleCnt="3"/>
      <dgm:spPr/>
    </dgm:pt>
    <dgm:pt modelId="{3A84D7C8-4F02-4E2D-B451-A670480E52D7}" type="pres">
      <dgm:prSet presAssocID="{F0EA1E9D-C5D9-45B9-8049-A46DB33B3481}" presName="textBox3a" presStyleLbl="revTx" presStyleIdx="0" presStyleCnt="3">
        <dgm:presLayoutVars>
          <dgm:bulletEnabled val="1"/>
        </dgm:presLayoutVars>
      </dgm:prSet>
      <dgm:spPr/>
      <dgm:t>
        <a:bodyPr/>
        <a:lstStyle/>
        <a:p>
          <a:endParaRPr lang="en-GB"/>
        </a:p>
      </dgm:t>
    </dgm:pt>
    <dgm:pt modelId="{F168A5E6-1DB0-4002-81E1-F450DA4F69ED}" type="pres">
      <dgm:prSet presAssocID="{32442E4E-9B24-4BC5-9335-E9B7CED6BD6A}" presName="bullet3b" presStyleLbl="node1" presStyleIdx="1" presStyleCnt="3"/>
      <dgm:spPr/>
    </dgm:pt>
    <dgm:pt modelId="{4BEBBF19-9B40-4D17-BBD5-5234DA4CB975}" type="pres">
      <dgm:prSet presAssocID="{32442E4E-9B24-4BC5-9335-E9B7CED6BD6A}" presName="textBox3b" presStyleLbl="revTx" presStyleIdx="1" presStyleCnt="3" custScaleX="120511" custLinFactNeighborX="22128">
        <dgm:presLayoutVars>
          <dgm:bulletEnabled val="1"/>
        </dgm:presLayoutVars>
      </dgm:prSet>
      <dgm:spPr/>
      <dgm:t>
        <a:bodyPr/>
        <a:lstStyle/>
        <a:p>
          <a:endParaRPr lang="en-GB"/>
        </a:p>
      </dgm:t>
    </dgm:pt>
    <dgm:pt modelId="{0FDD87C8-6268-4C92-86D3-0A8A5A025F90}" type="pres">
      <dgm:prSet presAssocID="{090AFDBA-E5F8-4C16-8DE0-51E670A22B13}" presName="bullet3c" presStyleLbl="node1" presStyleIdx="2" presStyleCnt="3"/>
      <dgm:spPr/>
    </dgm:pt>
    <dgm:pt modelId="{C20D1E51-AB7E-42DC-BA32-11974500388A}" type="pres">
      <dgm:prSet presAssocID="{090AFDBA-E5F8-4C16-8DE0-51E670A22B13}" presName="textBox3c" presStyleLbl="revTx" presStyleIdx="2" presStyleCnt="3">
        <dgm:presLayoutVars>
          <dgm:bulletEnabled val="1"/>
        </dgm:presLayoutVars>
      </dgm:prSet>
      <dgm:spPr/>
      <dgm:t>
        <a:bodyPr/>
        <a:lstStyle/>
        <a:p>
          <a:endParaRPr lang="en-GB"/>
        </a:p>
      </dgm:t>
    </dgm:pt>
  </dgm:ptLst>
  <dgm:cxnLst>
    <dgm:cxn modelId="{53A9369E-EE61-4201-88A0-581075FE68E4}" type="presOf" srcId="{4D2C9A9B-65A5-4172-8475-9D791A1CC672}" destId="{D1E7980E-67A4-4D6A-9E4E-C09170D67828}" srcOrd="0" destOrd="0" presId="urn:microsoft.com/office/officeart/2005/8/layout/arrow2"/>
    <dgm:cxn modelId="{954F6CEA-BD0D-431F-83FA-E823E22A2CBB}" srcId="{4D2C9A9B-65A5-4172-8475-9D791A1CC672}" destId="{F0EA1E9D-C5D9-45B9-8049-A46DB33B3481}" srcOrd="0" destOrd="0" parTransId="{2159FCC7-C7C9-4B62-97C3-B750135C8B40}" sibTransId="{3BA19920-40B6-47F2-8A35-8E42A68AC037}"/>
    <dgm:cxn modelId="{5E1FFF8E-AF14-4D96-8A7E-CE6845863790}" type="presOf" srcId="{32442E4E-9B24-4BC5-9335-E9B7CED6BD6A}" destId="{4BEBBF19-9B40-4D17-BBD5-5234DA4CB975}" srcOrd="0" destOrd="0" presId="urn:microsoft.com/office/officeart/2005/8/layout/arrow2"/>
    <dgm:cxn modelId="{1F2EF8B5-D1EB-4BF1-A6FC-04E2F90A5CC4}" srcId="{4D2C9A9B-65A5-4172-8475-9D791A1CC672}" destId="{32442E4E-9B24-4BC5-9335-E9B7CED6BD6A}" srcOrd="1" destOrd="0" parTransId="{4AEBF1B1-454D-48BD-8E46-4604FE4EFCF9}" sibTransId="{57837709-9D3A-46CE-A838-31622D0F1342}"/>
    <dgm:cxn modelId="{A07424D7-D239-441D-9C2B-DB12947890FE}" type="presOf" srcId="{BF8DF064-A988-4F20-AF54-469E7D3DBE1E}" destId="{C20D1E51-AB7E-42DC-BA32-11974500388A}" srcOrd="0" destOrd="1" presId="urn:microsoft.com/office/officeart/2005/8/layout/arrow2"/>
    <dgm:cxn modelId="{80CDECB6-53BC-4E3F-9C52-4E39C858832C}" type="presOf" srcId="{090AFDBA-E5F8-4C16-8DE0-51E670A22B13}" destId="{C20D1E51-AB7E-42DC-BA32-11974500388A}" srcOrd="0" destOrd="0" presId="urn:microsoft.com/office/officeart/2005/8/layout/arrow2"/>
    <dgm:cxn modelId="{1C31CAC8-AAFE-4FB3-9501-A2286650343C}" srcId="{090AFDBA-E5F8-4C16-8DE0-51E670A22B13}" destId="{BF8DF064-A988-4F20-AF54-469E7D3DBE1E}" srcOrd="0" destOrd="0" parTransId="{EEB4F881-1466-45E9-9999-9715F0989E30}" sibTransId="{C306E165-6E5D-4475-A813-18810A80AA68}"/>
    <dgm:cxn modelId="{F3C36B69-DE26-4EC3-8C78-A298E2072B9E}" type="presOf" srcId="{F0EA1E9D-C5D9-45B9-8049-A46DB33B3481}" destId="{3A84D7C8-4F02-4E2D-B451-A670480E52D7}" srcOrd="0" destOrd="0" presId="urn:microsoft.com/office/officeart/2005/8/layout/arrow2"/>
    <dgm:cxn modelId="{29D57EE2-1C02-4AC4-BFD0-E93DAB1D635A}" srcId="{4D2C9A9B-65A5-4172-8475-9D791A1CC672}" destId="{090AFDBA-E5F8-4C16-8DE0-51E670A22B13}" srcOrd="2" destOrd="0" parTransId="{B42E26C8-51F3-4C60-9313-3535D629504A}" sibTransId="{B92343E8-D5AE-4EB5-9F5F-C5D9A873D52B}"/>
    <dgm:cxn modelId="{618573FC-2542-4A9E-9767-231CFAC63FBE}" type="presParOf" srcId="{D1E7980E-67A4-4D6A-9E4E-C09170D67828}" destId="{6D217C7D-3ED2-4B54-9214-78379AA4A646}" srcOrd="0" destOrd="0" presId="urn:microsoft.com/office/officeart/2005/8/layout/arrow2"/>
    <dgm:cxn modelId="{5BA00691-F5F8-4FEB-A20E-C6C328325FFF}" type="presParOf" srcId="{D1E7980E-67A4-4D6A-9E4E-C09170D67828}" destId="{95A78455-343D-4006-B996-C7FCAF3FF3C9}" srcOrd="1" destOrd="0" presId="urn:microsoft.com/office/officeart/2005/8/layout/arrow2"/>
    <dgm:cxn modelId="{8C96EA12-A8EE-4CE4-807F-E2FA0C88FB69}" type="presParOf" srcId="{95A78455-343D-4006-B996-C7FCAF3FF3C9}" destId="{7E2C6EAC-2DF0-4B82-BED0-CD231E3D5ED0}" srcOrd="0" destOrd="0" presId="urn:microsoft.com/office/officeart/2005/8/layout/arrow2"/>
    <dgm:cxn modelId="{CD7C0F79-021F-4C48-AE66-54AAEE48E2B7}" type="presParOf" srcId="{95A78455-343D-4006-B996-C7FCAF3FF3C9}" destId="{3A84D7C8-4F02-4E2D-B451-A670480E52D7}" srcOrd="1" destOrd="0" presId="urn:microsoft.com/office/officeart/2005/8/layout/arrow2"/>
    <dgm:cxn modelId="{BC2C33EC-E6B0-482D-BF8B-735AA9DB7C24}" type="presParOf" srcId="{95A78455-343D-4006-B996-C7FCAF3FF3C9}" destId="{F168A5E6-1DB0-4002-81E1-F450DA4F69ED}" srcOrd="2" destOrd="0" presId="urn:microsoft.com/office/officeart/2005/8/layout/arrow2"/>
    <dgm:cxn modelId="{E5E15217-E0EA-4E42-9EBC-480C572B8EF7}" type="presParOf" srcId="{95A78455-343D-4006-B996-C7FCAF3FF3C9}" destId="{4BEBBF19-9B40-4D17-BBD5-5234DA4CB975}" srcOrd="3" destOrd="0" presId="urn:microsoft.com/office/officeart/2005/8/layout/arrow2"/>
    <dgm:cxn modelId="{278F9602-845A-408B-9269-7758877F18AC}" type="presParOf" srcId="{95A78455-343D-4006-B996-C7FCAF3FF3C9}" destId="{0FDD87C8-6268-4C92-86D3-0A8A5A025F90}" srcOrd="4" destOrd="0" presId="urn:microsoft.com/office/officeart/2005/8/layout/arrow2"/>
    <dgm:cxn modelId="{E201CA3D-6DD4-4C47-920D-C72D053BA9A5}" type="presParOf" srcId="{95A78455-343D-4006-B996-C7FCAF3FF3C9}" destId="{C20D1E51-AB7E-42DC-BA32-11974500388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C9A9B-65A5-4172-8475-9D791A1CC672}"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D9D6C74D-36F7-4CAA-B9C0-18C9B585FA7B}">
      <dgm:prSet/>
      <dgm:spPr/>
      <dgm:t>
        <a:bodyPr/>
        <a:lstStyle/>
        <a:p>
          <a:endParaRPr lang="en-GB" dirty="0"/>
        </a:p>
      </dgm:t>
    </dgm:pt>
    <dgm:pt modelId="{93123CA7-63D2-46E3-9530-C02FBE72A0C4}" type="parTrans" cxnId="{18313A9A-16C1-49AB-8529-4F0BB6819154}">
      <dgm:prSet/>
      <dgm:spPr/>
      <dgm:t>
        <a:bodyPr/>
        <a:lstStyle/>
        <a:p>
          <a:endParaRPr lang="en-GB"/>
        </a:p>
      </dgm:t>
    </dgm:pt>
    <dgm:pt modelId="{5248166B-D64F-4548-9C3B-E32B8CAAE54F}" type="sibTrans" cxnId="{18313A9A-16C1-49AB-8529-4F0BB6819154}">
      <dgm:prSet/>
      <dgm:spPr/>
      <dgm:t>
        <a:bodyPr/>
        <a:lstStyle/>
        <a:p>
          <a:endParaRPr lang="en-GB"/>
        </a:p>
      </dgm:t>
    </dgm:pt>
    <dgm:pt modelId="{D1E7980E-67A4-4D6A-9E4E-C09170D67828}" type="pres">
      <dgm:prSet presAssocID="{4D2C9A9B-65A5-4172-8475-9D791A1CC672}" presName="arrowDiagram" presStyleCnt="0">
        <dgm:presLayoutVars>
          <dgm:chMax val="5"/>
          <dgm:dir/>
          <dgm:resizeHandles val="exact"/>
        </dgm:presLayoutVars>
      </dgm:prSet>
      <dgm:spPr/>
      <dgm:t>
        <a:bodyPr/>
        <a:lstStyle/>
        <a:p>
          <a:endParaRPr lang="en-US"/>
        </a:p>
      </dgm:t>
    </dgm:pt>
    <dgm:pt modelId="{6D217C7D-3ED2-4B54-9214-78379AA4A646}" type="pres">
      <dgm:prSet presAssocID="{4D2C9A9B-65A5-4172-8475-9D791A1CC672}" presName="arrow" presStyleLbl="bgShp" presStyleIdx="0" presStyleCnt="1" custScaleX="104211" custScaleY="94943" custLinFactNeighborX="-2513" custLinFactNeighborY="-5267"/>
      <dgm:spPr>
        <a:solidFill>
          <a:schemeClr val="bg2">
            <a:lumMod val="60000"/>
            <a:lumOff val="40000"/>
          </a:schemeClr>
        </a:solidFill>
      </dgm:spPr>
      <dgm:t>
        <a:bodyPr/>
        <a:lstStyle/>
        <a:p>
          <a:endParaRPr lang="en-GB"/>
        </a:p>
      </dgm:t>
    </dgm:pt>
    <dgm:pt modelId="{5FBEA5D0-9B3D-498F-94A3-42B6AB625E1E}" type="pres">
      <dgm:prSet presAssocID="{4D2C9A9B-65A5-4172-8475-9D791A1CC672}" presName="arrowDiagram1" presStyleCnt="0">
        <dgm:presLayoutVars>
          <dgm:bulletEnabled val="1"/>
        </dgm:presLayoutVars>
      </dgm:prSet>
      <dgm:spPr/>
    </dgm:pt>
    <dgm:pt modelId="{167C6D7C-BFA0-4BE1-A84A-D2F68E535407}" type="pres">
      <dgm:prSet presAssocID="{D9D6C74D-36F7-4CAA-B9C0-18C9B585FA7B}" presName="bullet1" presStyleLbl="node1" presStyleIdx="0" presStyleCnt="1"/>
      <dgm:spPr/>
    </dgm:pt>
    <dgm:pt modelId="{1210A429-A3C6-4E76-81BF-5457F32B475B}" type="pres">
      <dgm:prSet presAssocID="{D9D6C74D-36F7-4CAA-B9C0-18C9B585FA7B}" presName="textBox1" presStyleLbl="revTx" presStyleIdx="0" presStyleCnt="1">
        <dgm:presLayoutVars>
          <dgm:bulletEnabled val="1"/>
        </dgm:presLayoutVars>
      </dgm:prSet>
      <dgm:spPr/>
      <dgm:t>
        <a:bodyPr/>
        <a:lstStyle/>
        <a:p>
          <a:endParaRPr lang="en-GB"/>
        </a:p>
      </dgm:t>
    </dgm:pt>
  </dgm:ptLst>
  <dgm:cxnLst>
    <dgm:cxn modelId="{152A2651-EB9D-48D7-92AB-FD21024609AD}" type="presOf" srcId="{4D2C9A9B-65A5-4172-8475-9D791A1CC672}" destId="{D1E7980E-67A4-4D6A-9E4E-C09170D67828}" srcOrd="0" destOrd="0" presId="urn:microsoft.com/office/officeart/2005/8/layout/arrow2"/>
    <dgm:cxn modelId="{F3DDFEBF-F806-44EF-BDB8-D377EE7F870D}" type="presOf" srcId="{D9D6C74D-36F7-4CAA-B9C0-18C9B585FA7B}" destId="{1210A429-A3C6-4E76-81BF-5457F32B475B}" srcOrd="0" destOrd="0" presId="urn:microsoft.com/office/officeart/2005/8/layout/arrow2"/>
    <dgm:cxn modelId="{18313A9A-16C1-49AB-8529-4F0BB6819154}" srcId="{4D2C9A9B-65A5-4172-8475-9D791A1CC672}" destId="{D9D6C74D-36F7-4CAA-B9C0-18C9B585FA7B}" srcOrd="0" destOrd="0" parTransId="{93123CA7-63D2-46E3-9530-C02FBE72A0C4}" sibTransId="{5248166B-D64F-4548-9C3B-E32B8CAAE54F}"/>
    <dgm:cxn modelId="{5DEF25AC-468C-417A-ACA7-D77038745FF9}" type="presParOf" srcId="{D1E7980E-67A4-4D6A-9E4E-C09170D67828}" destId="{6D217C7D-3ED2-4B54-9214-78379AA4A646}" srcOrd="0" destOrd="0" presId="urn:microsoft.com/office/officeart/2005/8/layout/arrow2"/>
    <dgm:cxn modelId="{4F49D47F-3DBD-4983-979D-13C54ED3D355}" type="presParOf" srcId="{D1E7980E-67A4-4D6A-9E4E-C09170D67828}" destId="{5FBEA5D0-9B3D-498F-94A3-42B6AB625E1E}" srcOrd="1" destOrd="0" presId="urn:microsoft.com/office/officeart/2005/8/layout/arrow2"/>
    <dgm:cxn modelId="{B60FC36B-88FF-430C-B30B-C2BD26298539}" type="presParOf" srcId="{5FBEA5D0-9B3D-498F-94A3-42B6AB625E1E}" destId="{167C6D7C-BFA0-4BE1-A84A-D2F68E535407}" srcOrd="0" destOrd="0" presId="urn:microsoft.com/office/officeart/2005/8/layout/arrow2"/>
    <dgm:cxn modelId="{0EE0D409-9EB6-4220-8814-B08FE6792334}" type="presParOf" srcId="{5FBEA5D0-9B3D-498F-94A3-42B6AB625E1E}" destId="{1210A429-A3C6-4E76-81BF-5457F32B475B}"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17C7D-3ED2-4B54-9214-78379AA4A646}">
      <dsp:nvSpPr>
        <dsp:cNvPr id="0" name=""/>
        <dsp:cNvSpPr/>
      </dsp:nvSpPr>
      <dsp:spPr>
        <a:xfrm>
          <a:off x="409023" y="306499"/>
          <a:ext cx="7512209" cy="346272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C6EAC-2DF0-4B82-BED0-CD231E3D5ED0}">
      <dsp:nvSpPr>
        <dsp:cNvPr id="0" name=""/>
        <dsp:cNvSpPr/>
      </dsp:nvSpPr>
      <dsp:spPr>
        <a:xfrm>
          <a:off x="1584471" y="2825175"/>
          <a:ext cx="185177" cy="1851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4D7C8-4F02-4E2D-B451-A670480E52D7}">
      <dsp:nvSpPr>
        <dsp:cNvPr id="0" name=""/>
        <dsp:cNvSpPr/>
      </dsp:nvSpPr>
      <dsp:spPr>
        <a:xfrm>
          <a:off x="1677060" y="2917764"/>
          <a:ext cx="1659472" cy="1286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22" tIns="0" rIns="0" bIns="0" numCol="1" spcCol="1270" anchor="t" anchorCtr="0">
          <a:noAutofit/>
        </a:bodyPr>
        <a:lstStyle/>
        <a:p>
          <a:pPr lvl="0" algn="l" defTabSz="889000">
            <a:lnSpc>
              <a:spcPct val="90000"/>
            </a:lnSpc>
            <a:spcBef>
              <a:spcPct val="0"/>
            </a:spcBef>
            <a:spcAft>
              <a:spcPct val="35000"/>
            </a:spcAft>
          </a:pPr>
          <a:r>
            <a:rPr lang="en-GB" sz="2000" kern="1200" dirty="0" smtClean="0"/>
            <a:t>Rodents</a:t>
          </a:r>
        </a:p>
        <a:p>
          <a:pPr lvl="0" algn="l" defTabSz="889000">
            <a:lnSpc>
              <a:spcPct val="90000"/>
            </a:lnSpc>
            <a:spcBef>
              <a:spcPct val="0"/>
            </a:spcBef>
            <a:spcAft>
              <a:spcPct val="35000"/>
            </a:spcAft>
          </a:pPr>
          <a:r>
            <a:rPr lang="en-GB" sz="1200" kern="1200" dirty="0" smtClean="0"/>
            <a:t>Cross species binding difference</a:t>
          </a:r>
        </a:p>
      </dsp:txBody>
      <dsp:txXfrm>
        <a:off x="1677060" y="2917764"/>
        <a:ext cx="1659472" cy="1286447"/>
      </dsp:txXfrm>
    </dsp:sp>
    <dsp:sp modelId="{F168A5E6-1DB0-4002-81E1-F450DA4F69ED}">
      <dsp:nvSpPr>
        <dsp:cNvPr id="0" name=""/>
        <dsp:cNvSpPr/>
      </dsp:nvSpPr>
      <dsp:spPr>
        <a:xfrm>
          <a:off x="3219016" y="1615292"/>
          <a:ext cx="334743" cy="3347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BBF19-9B40-4D17-BBD5-5234DA4CB975}">
      <dsp:nvSpPr>
        <dsp:cNvPr id="0" name=""/>
        <dsp:cNvSpPr/>
      </dsp:nvSpPr>
      <dsp:spPr>
        <a:xfrm>
          <a:off x="3589327" y="1782664"/>
          <a:ext cx="2059927" cy="2421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374" tIns="0" rIns="0" bIns="0" numCol="1" spcCol="1270" anchor="t" anchorCtr="0">
          <a:noAutofit/>
        </a:bodyPr>
        <a:lstStyle/>
        <a:p>
          <a:pPr lvl="0" algn="l" defTabSz="889000">
            <a:lnSpc>
              <a:spcPct val="90000"/>
            </a:lnSpc>
            <a:spcBef>
              <a:spcPct val="0"/>
            </a:spcBef>
            <a:spcAft>
              <a:spcPct val="35000"/>
            </a:spcAft>
          </a:pPr>
          <a:r>
            <a:rPr lang="en-GB" sz="2000" kern="1200" dirty="0" smtClean="0"/>
            <a:t>Double  transgenic mice </a:t>
          </a:r>
        </a:p>
        <a:p>
          <a:pPr lvl="0" algn="l" defTabSz="889000">
            <a:lnSpc>
              <a:spcPct val="90000"/>
            </a:lnSpc>
            <a:spcBef>
              <a:spcPct val="0"/>
            </a:spcBef>
            <a:spcAft>
              <a:spcPct val="35000"/>
            </a:spcAft>
          </a:pPr>
          <a:r>
            <a:rPr lang="en-GB" sz="1200" kern="1200" dirty="0" smtClean="0"/>
            <a:t>Human </a:t>
          </a:r>
          <a:r>
            <a:rPr lang="en-GB" sz="1200" kern="1200" dirty="0" err="1" smtClean="0"/>
            <a:t>FcRn</a:t>
          </a:r>
          <a:r>
            <a:rPr lang="en-GB" sz="1200" kern="1200" dirty="0" smtClean="0"/>
            <a:t> /Human albumin</a:t>
          </a:r>
          <a:endParaRPr lang="en-GB" sz="2000" kern="1200" dirty="0"/>
        </a:p>
      </dsp:txBody>
      <dsp:txXfrm>
        <a:off x="3589327" y="1782664"/>
        <a:ext cx="2059927" cy="2421547"/>
      </dsp:txXfrm>
    </dsp:sp>
    <dsp:sp modelId="{0FDD87C8-6268-4C92-86D3-0A8A5A025F90}">
      <dsp:nvSpPr>
        <dsp:cNvPr id="0" name=""/>
        <dsp:cNvSpPr/>
      </dsp:nvSpPr>
      <dsp:spPr>
        <a:xfrm>
          <a:off x="5184742" y="879035"/>
          <a:ext cx="462942" cy="4629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D1E51-AB7E-42DC-BA32-11974500388A}">
      <dsp:nvSpPr>
        <dsp:cNvPr id="0" name=""/>
        <dsp:cNvSpPr/>
      </dsp:nvSpPr>
      <dsp:spPr>
        <a:xfrm>
          <a:off x="5416214" y="1110506"/>
          <a:ext cx="1709327" cy="309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04" tIns="0" rIns="0" bIns="0" numCol="1" spcCol="1270" anchor="t" anchorCtr="0">
          <a:noAutofit/>
        </a:bodyPr>
        <a:lstStyle/>
        <a:p>
          <a:pPr lvl="0" algn="l" defTabSz="889000">
            <a:lnSpc>
              <a:spcPct val="90000"/>
            </a:lnSpc>
            <a:spcBef>
              <a:spcPct val="0"/>
            </a:spcBef>
            <a:spcAft>
              <a:spcPct val="35000"/>
            </a:spcAft>
          </a:pPr>
          <a:r>
            <a:rPr lang="en-GB" sz="2000" kern="1200" dirty="0" smtClean="0"/>
            <a:t>Primate</a:t>
          </a:r>
        </a:p>
        <a:p>
          <a:pPr lvl="0" algn="l" defTabSz="889000">
            <a:lnSpc>
              <a:spcPct val="90000"/>
            </a:lnSpc>
            <a:spcBef>
              <a:spcPct val="0"/>
            </a:spcBef>
            <a:spcAft>
              <a:spcPct val="35000"/>
            </a:spcAft>
          </a:pPr>
          <a:r>
            <a:rPr lang="en-GB" sz="1200" kern="1200" dirty="0" smtClean="0"/>
            <a:t>Closest to humans</a:t>
          </a:r>
          <a:endParaRPr lang="en-GB" sz="1800" kern="1200" dirty="0"/>
        </a:p>
        <a:p>
          <a:pPr marL="114300" lvl="1" indent="-114300" algn="l" defTabSz="622300">
            <a:lnSpc>
              <a:spcPct val="90000"/>
            </a:lnSpc>
            <a:spcBef>
              <a:spcPct val="0"/>
            </a:spcBef>
            <a:spcAft>
              <a:spcPct val="15000"/>
            </a:spcAft>
            <a:buChar char="••"/>
          </a:pPr>
          <a:endParaRPr lang="en-GB" sz="1400" kern="1200" dirty="0"/>
        </a:p>
      </dsp:txBody>
      <dsp:txXfrm>
        <a:off x="5416214" y="1110506"/>
        <a:ext cx="1709327" cy="3093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17C7D-3ED2-4B54-9214-78379AA4A646}">
      <dsp:nvSpPr>
        <dsp:cNvPr id="0" name=""/>
        <dsp:cNvSpPr/>
      </dsp:nvSpPr>
      <dsp:spPr>
        <a:xfrm>
          <a:off x="-134024" y="0"/>
          <a:ext cx="9191905" cy="5234014"/>
        </a:xfrm>
        <a:prstGeom prst="swooshArrow">
          <a:avLst>
            <a:gd name="adj1" fmla="val 25000"/>
            <a:gd name="adj2" fmla="val 25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dsp:style>
    </dsp:sp>
    <dsp:sp modelId="{167C6D7C-BFA0-4BE1-A84A-D2F68E535407}">
      <dsp:nvSpPr>
        <dsp:cNvPr id="0" name=""/>
        <dsp:cNvSpPr/>
      </dsp:nvSpPr>
      <dsp:spPr>
        <a:xfrm>
          <a:off x="6781713" y="1048299"/>
          <a:ext cx="652715" cy="6527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0A429-A3C6-4E76-81BF-5457F32B475B}">
      <dsp:nvSpPr>
        <dsp:cNvPr id="0" name=""/>
        <dsp:cNvSpPr/>
      </dsp:nvSpPr>
      <dsp:spPr>
        <a:xfrm>
          <a:off x="3579880" y="1374657"/>
          <a:ext cx="3528190" cy="4068444"/>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860" bIns="0" numCol="1" spcCol="1270" anchor="t" anchorCtr="0">
          <a:noAutofit/>
        </a:bodyPr>
        <a:lstStyle/>
        <a:p>
          <a:pPr lvl="0" algn="r" defTabSz="2889250">
            <a:lnSpc>
              <a:spcPct val="90000"/>
            </a:lnSpc>
            <a:spcBef>
              <a:spcPct val="0"/>
            </a:spcBef>
            <a:spcAft>
              <a:spcPct val="35000"/>
            </a:spcAft>
          </a:pPr>
          <a:endParaRPr lang="en-GB" sz="6500" kern="1200" dirty="0"/>
        </a:p>
      </dsp:txBody>
      <dsp:txXfrm>
        <a:off x="3752112" y="1546889"/>
        <a:ext cx="3183726" cy="37239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emf"/><Relationship Id="rId4"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5199879" cy="177842"/>
          </a:xfrm>
          <a:prstGeom prst="rect">
            <a:avLst/>
          </a:prstGeom>
        </p:spPr>
        <p:txBody>
          <a:bodyPr vert="horz" lIns="0" tIns="0" rIns="0" bIns="0" rtlCol="0" anchor="ctr" anchorCtr="0"/>
          <a:lstStyle>
            <a:lvl1pPr algn="l">
              <a:defRPr sz="1200"/>
            </a:lvl1pPr>
          </a:lstStyle>
          <a:p>
            <a:endParaRPr lang="en-US" dirty="0">
              <a:latin typeface="Verdana" pitchFamily="34" charset="0"/>
              <a:ea typeface="Verdana" pitchFamily="34" charset="0"/>
              <a:cs typeface="Verdana" pitchFamily="34" charset="0"/>
            </a:endParaRPr>
          </a:p>
        </p:txBody>
      </p:sp>
      <p:sp>
        <p:nvSpPr>
          <p:cNvPr id="3" name="Pladsholder til dato 2"/>
          <p:cNvSpPr>
            <a:spLocks noGrp="1"/>
          </p:cNvSpPr>
          <p:nvPr>
            <p:ph type="dt" sz="quarter" idx="1"/>
          </p:nvPr>
        </p:nvSpPr>
        <p:spPr>
          <a:xfrm>
            <a:off x="2966588" y="9750386"/>
            <a:ext cx="2953708" cy="177842"/>
          </a:xfrm>
          <a:prstGeom prst="rect">
            <a:avLst/>
          </a:prstGeom>
        </p:spPr>
        <p:txBody>
          <a:bodyPr vert="horz" lIns="0" tIns="0" rIns="0" bIns="0" rtlCol="0" anchor="ctr" anchorCtr="0"/>
          <a:lstStyle>
            <a:lvl1pPr algn="r">
              <a:defRPr sz="1200"/>
            </a:lvl1pPr>
          </a:lstStyle>
          <a:p>
            <a:fld id="{56959480-F9F2-4D4A-B132-51CE17897651}" type="datetimeFigureOut">
              <a:rPr lang="en-US" smtClean="0">
                <a:latin typeface="Verdana" pitchFamily="34" charset="0"/>
                <a:ea typeface="Verdana" pitchFamily="34" charset="0"/>
                <a:cs typeface="Verdana" pitchFamily="34" charset="0"/>
              </a:rPr>
              <a:pPr/>
              <a:t>7/21/2015</a:t>
            </a:fld>
            <a:endParaRPr lang="en-US" dirty="0">
              <a:latin typeface="Verdana" pitchFamily="34" charset="0"/>
              <a:ea typeface="Verdana" pitchFamily="34" charset="0"/>
              <a:cs typeface="Verdana" pitchFamily="34" charset="0"/>
            </a:endParaRPr>
          </a:p>
        </p:txBody>
      </p:sp>
      <p:sp>
        <p:nvSpPr>
          <p:cNvPr id="4" name="Pladsholder til sidefod 3"/>
          <p:cNvSpPr>
            <a:spLocks noGrp="1"/>
          </p:cNvSpPr>
          <p:nvPr>
            <p:ph type="ftr" sz="quarter" idx="2"/>
          </p:nvPr>
        </p:nvSpPr>
        <p:spPr>
          <a:xfrm>
            <a:off x="4" y="9749653"/>
            <a:ext cx="2946189" cy="178572"/>
          </a:xfrm>
          <a:prstGeom prst="rect">
            <a:avLst/>
          </a:prstGeom>
        </p:spPr>
        <p:txBody>
          <a:bodyPr vert="horz" lIns="0" tIns="0" rIns="0" bIns="0" rtlCol="0" anchor="ctr" anchorCtr="0"/>
          <a:lstStyle>
            <a:lvl1pPr algn="l">
              <a:defRPr sz="1200"/>
            </a:lvl1pPr>
          </a:lstStyle>
          <a:p>
            <a:endParaRPr lang="en-US" dirty="0">
              <a:latin typeface="Verdana" pitchFamily="34" charset="0"/>
              <a:ea typeface="Verdana" pitchFamily="34" charset="0"/>
              <a:cs typeface="Verdana" pitchFamily="34" charset="0"/>
            </a:endParaRPr>
          </a:p>
        </p:txBody>
      </p:sp>
      <p:sp>
        <p:nvSpPr>
          <p:cNvPr id="5" name="Pladsholder til diasnummer 4"/>
          <p:cNvSpPr>
            <a:spLocks noGrp="1"/>
          </p:cNvSpPr>
          <p:nvPr>
            <p:ph type="sldNum" sz="quarter" idx="3"/>
          </p:nvPr>
        </p:nvSpPr>
        <p:spPr>
          <a:xfrm>
            <a:off x="6208466" y="9750386"/>
            <a:ext cx="587625" cy="177842"/>
          </a:xfrm>
          <a:prstGeom prst="rect">
            <a:avLst/>
          </a:prstGeom>
        </p:spPr>
        <p:txBody>
          <a:bodyPr vert="horz" lIns="0" tIns="0" rIns="0" bIns="0" rtlCol="0" anchor="ctr" anchorCtr="0"/>
          <a:lstStyle>
            <a:lvl1pPr algn="r">
              <a:defRPr sz="1200"/>
            </a:lvl1pPr>
          </a:lstStyle>
          <a:p>
            <a:fld id="{04E734F4-45FE-4BE3-BFAC-5E9114ABCA70}" type="slidenum">
              <a:rPr lang="en-US" smtClean="0">
                <a:latin typeface="Verdana" pitchFamily="34" charset="0"/>
                <a:ea typeface="Verdana" pitchFamily="34" charset="0"/>
                <a:cs typeface="Verdana" pitchFamily="34" charset="0"/>
              </a:rPr>
              <a:pPr/>
              <a:t>‹#›</a:t>
            </a:fld>
            <a:endParaRPr lang="en-US" dirty="0">
              <a:latin typeface="Verdana" pitchFamily="34" charset="0"/>
              <a:ea typeface="Verdana" pitchFamily="34" charset="0"/>
              <a:cs typeface="Verdana" pitchFamily="34" charset="0"/>
            </a:endParaRPr>
          </a:p>
        </p:txBody>
      </p:sp>
      <p:pic>
        <p:nvPicPr>
          <p:cNvPr id="7" name="Billede 6" descr="Novozymes logo vector.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8048" y="4"/>
            <a:ext cx="1309629" cy="563105"/>
          </a:xfrm>
          <a:prstGeom prst="rect">
            <a:avLst/>
          </a:prstGeom>
        </p:spPr>
      </p:pic>
    </p:spTree>
    <p:extLst>
      <p:ext uri="{BB962C8B-B14F-4D97-AF65-F5344CB8AC3E}">
        <p14:creationId xmlns:p14="http://schemas.microsoft.com/office/powerpoint/2010/main" val="1531085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5055795" cy="177842"/>
          </a:xfrm>
          <a:prstGeom prst="rect">
            <a:avLst/>
          </a:prstGeom>
        </p:spPr>
        <p:txBody>
          <a:bodyPr vert="horz" lIns="0" tIns="0" rIns="0" bIns="0" rtlCol="0" anchor="ctr" anchorCtr="0"/>
          <a:lstStyle>
            <a:lvl1pPr algn="l">
              <a:defRPr sz="1200">
                <a:latin typeface="Verdana" pitchFamily="34" charset="0"/>
                <a:ea typeface="Verdana" pitchFamily="34" charset="0"/>
                <a:cs typeface="Verdana" pitchFamily="34" charset="0"/>
              </a:defRPr>
            </a:lvl1pPr>
          </a:lstStyle>
          <a:p>
            <a:endParaRPr lang="en-US" noProof="0" dirty="0"/>
          </a:p>
        </p:txBody>
      </p:sp>
      <p:sp>
        <p:nvSpPr>
          <p:cNvPr id="3" name="Pladsholder til dato 2"/>
          <p:cNvSpPr>
            <a:spLocks noGrp="1"/>
          </p:cNvSpPr>
          <p:nvPr>
            <p:ph type="dt" idx="1"/>
          </p:nvPr>
        </p:nvSpPr>
        <p:spPr>
          <a:xfrm>
            <a:off x="2966593" y="9750386"/>
            <a:ext cx="2953707" cy="177842"/>
          </a:xfrm>
          <a:prstGeom prst="rect">
            <a:avLst/>
          </a:prstGeom>
        </p:spPr>
        <p:txBody>
          <a:bodyPr vert="horz" lIns="0" tIns="0" rIns="0" bIns="0" rtlCol="0" anchor="ctr" anchorCtr="0"/>
          <a:lstStyle>
            <a:lvl1pPr algn="r">
              <a:defRPr sz="1200">
                <a:latin typeface="Verdana" pitchFamily="34" charset="0"/>
                <a:ea typeface="Verdana" pitchFamily="34" charset="0"/>
                <a:cs typeface="Verdana" pitchFamily="34" charset="0"/>
              </a:defRPr>
            </a:lvl1pPr>
          </a:lstStyle>
          <a:p>
            <a:fld id="{1A244AC6-A580-4FD3-9818-C2E0ACABC374}" type="datetimeFigureOut">
              <a:rPr lang="en-US" noProof="0" smtClean="0"/>
              <a:pPr/>
              <a:t>7/21/2015</a:t>
            </a:fld>
            <a:endParaRPr lang="en-US" noProof="0" dirty="0"/>
          </a:p>
        </p:txBody>
      </p:sp>
      <p:sp>
        <p:nvSpPr>
          <p:cNvPr id="4" name="Pladsholder til diasbillede 3"/>
          <p:cNvSpPr>
            <a:spLocks noGrp="1" noRot="1" noChangeAspect="1"/>
          </p:cNvSpPr>
          <p:nvPr>
            <p:ph type="sldImg" idx="2"/>
          </p:nvPr>
        </p:nvSpPr>
        <p:spPr>
          <a:xfrm>
            <a:off x="915988" y="744538"/>
            <a:ext cx="4965700" cy="3724275"/>
          </a:xfrm>
          <a:prstGeom prst="rect">
            <a:avLst/>
          </a:prstGeom>
          <a:noFill/>
          <a:ln w="12700">
            <a:solidFill>
              <a:schemeClr val="bg1">
                <a:lumMod val="75000"/>
              </a:schemeClr>
            </a:solidFill>
          </a:ln>
        </p:spPr>
        <p:txBody>
          <a:bodyPr vert="horz" lIns="91557" tIns="45781" rIns="91557" bIns="45781" rtlCol="0" anchor="ctr"/>
          <a:lstStyle/>
          <a:p>
            <a:endParaRPr lang="en-US" noProof="0" dirty="0"/>
          </a:p>
        </p:txBody>
      </p:sp>
      <p:sp>
        <p:nvSpPr>
          <p:cNvPr id="5" name="Pladsholder til noter 4"/>
          <p:cNvSpPr>
            <a:spLocks noGrp="1"/>
          </p:cNvSpPr>
          <p:nvPr>
            <p:ph type="body" sz="quarter" idx="3"/>
          </p:nvPr>
        </p:nvSpPr>
        <p:spPr>
          <a:xfrm>
            <a:off x="877380" y="4715279"/>
            <a:ext cx="5042915" cy="4468017"/>
          </a:xfrm>
          <a:prstGeom prst="rect">
            <a:avLst/>
          </a:prstGeom>
        </p:spPr>
        <p:txBody>
          <a:bodyPr vert="horz" lIns="91557" tIns="45781" rIns="91557" bIns="45781" rtlCol="0">
            <a:normAutofit/>
          </a:bodyPr>
          <a:lstStyle/>
          <a:p>
            <a:pPr lvl="0"/>
            <a:r>
              <a:rPr lang="en-US" noProof="0" smtClean="0"/>
              <a:t>Klik for at redigere typografi i masteren</a:t>
            </a:r>
          </a:p>
          <a:p>
            <a:pPr lvl="1"/>
            <a:r>
              <a:rPr lang="en-US" noProof="0" smtClean="0"/>
              <a:t>Andet niveau</a:t>
            </a:r>
          </a:p>
          <a:p>
            <a:pPr lvl="2"/>
            <a:r>
              <a:rPr lang="en-US" noProof="0" smtClean="0"/>
              <a:t>Tredje niveau</a:t>
            </a:r>
          </a:p>
          <a:p>
            <a:pPr lvl="3"/>
            <a:r>
              <a:rPr lang="en-US" noProof="0" smtClean="0"/>
              <a:t>Fjerde niveau</a:t>
            </a:r>
          </a:p>
          <a:p>
            <a:pPr lvl="4"/>
            <a:r>
              <a:rPr lang="en-US" noProof="0" smtClean="0"/>
              <a:t>Femte niveau</a:t>
            </a:r>
            <a:endParaRPr lang="en-US" noProof="0"/>
          </a:p>
        </p:txBody>
      </p:sp>
      <p:sp>
        <p:nvSpPr>
          <p:cNvPr id="6" name="Pladsholder til sidefod 5"/>
          <p:cNvSpPr>
            <a:spLocks noGrp="1"/>
          </p:cNvSpPr>
          <p:nvPr>
            <p:ph type="ftr" sz="quarter" idx="4"/>
          </p:nvPr>
        </p:nvSpPr>
        <p:spPr>
          <a:xfrm>
            <a:off x="4" y="9749653"/>
            <a:ext cx="2946189" cy="178572"/>
          </a:xfrm>
          <a:prstGeom prst="rect">
            <a:avLst/>
          </a:prstGeom>
        </p:spPr>
        <p:txBody>
          <a:bodyPr vert="horz" lIns="0" tIns="0" rIns="0" bIns="0" rtlCol="0" anchor="ctr" anchorCtr="0"/>
          <a:lstStyle>
            <a:lvl1pPr algn="l">
              <a:defRPr sz="1200">
                <a:latin typeface="Verdana" pitchFamily="34" charset="0"/>
                <a:ea typeface="Verdana" pitchFamily="34" charset="0"/>
                <a:cs typeface="Verdana" pitchFamily="34" charset="0"/>
              </a:defRPr>
            </a:lvl1pPr>
          </a:lstStyle>
          <a:p>
            <a:endParaRPr lang="en-US" noProof="0" dirty="0"/>
          </a:p>
        </p:txBody>
      </p:sp>
      <p:sp>
        <p:nvSpPr>
          <p:cNvPr id="7" name="Pladsholder til diasnummer 6"/>
          <p:cNvSpPr>
            <a:spLocks noGrp="1"/>
          </p:cNvSpPr>
          <p:nvPr>
            <p:ph type="sldNum" sz="quarter" idx="5"/>
          </p:nvPr>
        </p:nvSpPr>
        <p:spPr>
          <a:xfrm>
            <a:off x="6280505" y="9750386"/>
            <a:ext cx="515584" cy="177842"/>
          </a:xfrm>
          <a:prstGeom prst="rect">
            <a:avLst/>
          </a:prstGeom>
        </p:spPr>
        <p:txBody>
          <a:bodyPr vert="horz" lIns="0" tIns="0" rIns="0" bIns="0" rtlCol="0" anchor="ctr" anchorCtr="0"/>
          <a:lstStyle>
            <a:lvl1pPr algn="r">
              <a:defRPr sz="1200">
                <a:latin typeface="Verdana" pitchFamily="34" charset="0"/>
                <a:ea typeface="Verdana" pitchFamily="34" charset="0"/>
                <a:cs typeface="Verdana" pitchFamily="34" charset="0"/>
              </a:defRPr>
            </a:lvl1pPr>
          </a:lstStyle>
          <a:p>
            <a:fld id="{DA08C4C7-ECB6-40B6-8E49-5A44250E17EE}" type="slidenum">
              <a:rPr lang="en-US" noProof="0" smtClean="0"/>
              <a:pPr/>
              <a:t>‹#›</a:t>
            </a:fld>
            <a:endParaRPr lang="en-US" noProof="0" dirty="0"/>
          </a:p>
        </p:txBody>
      </p:sp>
      <p:pic>
        <p:nvPicPr>
          <p:cNvPr id="8" name="Billede 7" descr="Novozymes logo vector.wmf"/>
          <p:cNvPicPr>
            <a:picLocks noChangeAspect="1"/>
          </p:cNvPicPr>
          <p:nvPr/>
        </p:nvPicPr>
        <p:blipFill>
          <a:blip r:embed="rId2" cstate="print"/>
          <a:stretch>
            <a:fillRect/>
          </a:stretch>
        </p:blipFill>
        <p:spPr>
          <a:xfrm>
            <a:off x="5488048" y="4"/>
            <a:ext cx="1309629" cy="563105"/>
          </a:xfrm>
          <a:prstGeom prst="rect">
            <a:avLst/>
          </a:prstGeom>
        </p:spPr>
      </p:pic>
    </p:spTree>
    <p:extLst>
      <p:ext uri="{BB962C8B-B14F-4D97-AF65-F5344CB8AC3E}">
        <p14:creationId xmlns:p14="http://schemas.microsoft.com/office/powerpoint/2010/main" val="3219570340"/>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a:t>
            </a:fld>
            <a:endParaRPr lang="en-US" noProof="0" dirty="0"/>
          </a:p>
        </p:txBody>
      </p:sp>
    </p:spTree>
    <p:extLst>
      <p:ext uri="{BB962C8B-B14F-4D97-AF65-F5344CB8AC3E}">
        <p14:creationId xmlns:p14="http://schemas.microsoft.com/office/powerpoint/2010/main" val="150990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10</a:t>
            </a:fld>
            <a:endParaRPr lang="en-US" noProof="0" dirty="0"/>
          </a:p>
        </p:txBody>
      </p:sp>
    </p:spTree>
    <p:extLst>
      <p:ext uri="{BB962C8B-B14F-4D97-AF65-F5344CB8AC3E}">
        <p14:creationId xmlns:p14="http://schemas.microsoft.com/office/powerpoint/2010/main" val="105788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11</a:t>
            </a:fld>
            <a:endParaRPr lang="en-US" noProof="0" dirty="0"/>
          </a:p>
        </p:txBody>
      </p:sp>
    </p:spTree>
    <p:extLst>
      <p:ext uri="{BB962C8B-B14F-4D97-AF65-F5344CB8AC3E}">
        <p14:creationId xmlns:p14="http://schemas.microsoft.com/office/powerpoint/2010/main" val="50177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12</a:t>
            </a:fld>
            <a:endParaRPr lang="en-US" noProof="0" dirty="0"/>
          </a:p>
        </p:txBody>
      </p:sp>
    </p:spTree>
    <p:extLst>
      <p:ext uri="{BB962C8B-B14F-4D97-AF65-F5344CB8AC3E}">
        <p14:creationId xmlns:p14="http://schemas.microsoft.com/office/powerpoint/2010/main" val="263005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6698" y="4715279"/>
            <a:ext cx="5042915" cy="4468017"/>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13</a:t>
            </a:fld>
            <a:endParaRPr lang="en-US" noProof="0" dirty="0"/>
          </a:p>
        </p:txBody>
      </p:sp>
    </p:spTree>
    <p:extLst>
      <p:ext uri="{BB962C8B-B14F-4D97-AF65-F5344CB8AC3E}">
        <p14:creationId xmlns:p14="http://schemas.microsoft.com/office/powerpoint/2010/main" val="263005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14</a:t>
            </a:fld>
            <a:endParaRPr lang="en-US" noProof="0" dirty="0"/>
          </a:p>
        </p:txBody>
      </p:sp>
    </p:spTree>
    <p:extLst>
      <p:ext uri="{BB962C8B-B14F-4D97-AF65-F5344CB8AC3E}">
        <p14:creationId xmlns:p14="http://schemas.microsoft.com/office/powerpoint/2010/main" val="105788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15</a:t>
            </a:fld>
            <a:endParaRPr lang="en-US" noProof="0" dirty="0"/>
          </a:p>
        </p:txBody>
      </p:sp>
    </p:spTree>
    <p:extLst>
      <p:ext uri="{BB962C8B-B14F-4D97-AF65-F5344CB8AC3E}">
        <p14:creationId xmlns:p14="http://schemas.microsoft.com/office/powerpoint/2010/main" val="105788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16</a:t>
            </a:fld>
            <a:endParaRPr lang="en-US" noProof="0" dirty="0"/>
          </a:p>
        </p:txBody>
      </p:sp>
    </p:spTree>
    <p:extLst>
      <p:ext uri="{BB962C8B-B14F-4D97-AF65-F5344CB8AC3E}">
        <p14:creationId xmlns:p14="http://schemas.microsoft.com/office/powerpoint/2010/main" val="1057888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p:txBody>
      </p:sp>
      <p:sp>
        <p:nvSpPr>
          <p:cNvPr id="4" name="Slide Number Placeholder 3"/>
          <p:cNvSpPr>
            <a:spLocks noGrp="1"/>
          </p:cNvSpPr>
          <p:nvPr>
            <p:ph type="sldNum" sz="quarter" idx="10"/>
          </p:nvPr>
        </p:nvSpPr>
        <p:spPr/>
        <p:txBody>
          <a:bodyPr/>
          <a:lstStyle/>
          <a:p>
            <a:fld id="{DA08C4C7-ECB6-40B6-8E49-5A44250E17E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5037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18</a:t>
            </a:fld>
            <a:endParaRPr lang="en-US" noProof="0" dirty="0"/>
          </a:p>
        </p:txBody>
      </p:sp>
    </p:spTree>
    <p:extLst>
      <p:ext uri="{BB962C8B-B14F-4D97-AF65-F5344CB8AC3E}">
        <p14:creationId xmlns:p14="http://schemas.microsoft.com/office/powerpoint/2010/main" val="105788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p>
          <a:p>
            <a:endParaRPr lang="en-GB" sz="1100" baseline="0" dirty="0" smtClean="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19</a:t>
            </a:fld>
            <a:endParaRPr lang="en-US" noProof="0" dirty="0"/>
          </a:p>
        </p:txBody>
      </p:sp>
    </p:spTree>
    <p:extLst>
      <p:ext uri="{BB962C8B-B14F-4D97-AF65-F5344CB8AC3E}">
        <p14:creationId xmlns:p14="http://schemas.microsoft.com/office/powerpoint/2010/main" val="105788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2</a:t>
            </a:fld>
            <a:endParaRPr lang="en-US" noProof="0" dirty="0"/>
          </a:p>
        </p:txBody>
      </p:sp>
    </p:spTree>
    <p:extLst>
      <p:ext uri="{BB962C8B-B14F-4D97-AF65-F5344CB8AC3E}">
        <p14:creationId xmlns:p14="http://schemas.microsoft.com/office/powerpoint/2010/main" val="2763604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a:p>
        </p:txBody>
      </p:sp>
      <p:sp>
        <p:nvSpPr>
          <p:cNvPr id="4" name="Slide Number Placeholder 3"/>
          <p:cNvSpPr>
            <a:spLocks noGrp="1"/>
          </p:cNvSpPr>
          <p:nvPr>
            <p:ph type="sldNum" sz="quarter" idx="10"/>
          </p:nvPr>
        </p:nvSpPr>
        <p:spPr/>
        <p:txBody>
          <a:bodyPr/>
          <a:lstStyle/>
          <a:p>
            <a:fld id="{DA08C4C7-ECB6-40B6-8E49-5A44250E17E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15868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909638" y="742950"/>
            <a:ext cx="4967287" cy="3725863"/>
          </a:xfrm>
          <a:ln/>
        </p:spPr>
      </p:sp>
      <p:sp>
        <p:nvSpPr>
          <p:cNvPr id="94211" name="Slide Number Placeholder 6"/>
          <p:cNvSpPr>
            <a:spLocks noGrp="1"/>
          </p:cNvSpPr>
          <p:nvPr>
            <p:ph type="sldNum" sz="quarter" idx="5"/>
          </p:nvPr>
        </p:nvSpPr>
        <p:spPr>
          <a:noFill/>
        </p:spPr>
        <p:txBody>
          <a:bodyPr/>
          <a:lstStyle/>
          <a:p>
            <a:pPr defTabSz="881677"/>
            <a:fld id="{A8273AD7-A5D0-44AF-AE08-0BFAACA1B271}" type="slidenum">
              <a:rPr lang="en-GB" smtClean="0">
                <a:solidFill>
                  <a:prstClr val="black"/>
                </a:solidFill>
              </a:rPr>
              <a:pPr defTabSz="881677"/>
              <a:t>21</a:t>
            </a:fld>
            <a:endParaRPr lang="en-GB" dirty="0" smtClean="0">
              <a:solidFill>
                <a:prstClr val="black"/>
              </a:solidFill>
            </a:endParaRPr>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normAutofit/>
          </a:bodyPr>
          <a:lstStyle/>
          <a:p>
            <a:pPr eaLnBrk="1" hangingPunct="1"/>
            <a:endParaRPr lang="en-GB" sz="1100" dirty="0"/>
          </a:p>
        </p:txBody>
      </p:sp>
      <p:sp>
        <p:nvSpPr>
          <p:cNvPr id="63492" name="Header Placeholder 3"/>
          <p:cNvSpPr>
            <a:spLocks noGrp="1"/>
          </p:cNvSpPr>
          <p:nvPr>
            <p:ph type="hdr" sz="quarter"/>
          </p:nvPr>
        </p:nvSpPr>
        <p:spPr>
          <a:noFill/>
        </p:spPr>
        <p:txBody>
          <a:bodyPr/>
          <a:lstStyle/>
          <a:p>
            <a:r>
              <a:rPr lang="en-GB" dirty="0" smtClean="0">
                <a:solidFill>
                  <a:prstClr val="black"/>
                </a:solidFill>
              </a:rPr>
              <a:t>NOVOZYMES PRESENTATION</a:t>
            </a:r>
          </a:p>
        </p:txBody>
      </p:sp>
      <p:sp>
        <p:nvSpPr>
          <p:cNvPr id="63493" name="Footer Placeholder 4"/>
          <p:cNvSpPr>
            <a:spLocks noGrp="1"/>
          </p:cNvSpPr>
          <p:nvPr>
            <p:ph type="ftr" sz="quarter" idx="4"/>
          </p:nvPr>
        </p:nvSpPr>
        <p:spPr>
          <a:noFill/>
        </p:spPr>
        <p:txBody>
          <a:bodyPr/>
          <a:lstStyle/>
          <a:p>
            <a:r>
              <a:rPr lang="en-GB" dirty="0" smtClean="0">
                <a:solidFill>
                  <a:prstClr val="black"/>
                </a:solidFill>
              </a:rPr>
              <a:t>NOVOZYMES A/S</a:t>
            </a:r>
          </a:p>
        </p:txBody>
      </p:sp>
      <p:sp>
        <p:nvSpPr>
          <p:cNvPr id="63494" name="Slide Number Placeholder 5"/>
          <p:cNvSpPr>
            <a:spLocks noGrp="1"/>
          </p:cNvSpPr>
          <p:nvPr>
            <p:ph type="sldNum" sz="quarter" idx="5"/>
          </p:nvPr>
        </p:nvSpPr>
        <p:spPr>
          <a:noFill/>
        </p:spPr>
        <p:txBody>
          <a:bodyPr/>
          <a:lstStyle/>
          <a:p>
            <a:fld id="{317C227A-61F0-4562-B0DF-03104800110F}" type="slidenum">
              <a:rPr lang="en-GB" smtClean="0">
                <a:solidFill>
                  <a:prstClr val="black"/>
                </a:solidFill>
              </a:rPr>
              <a:pPr/>
              <a:t>3</a:t>
            </a:fld>
            <a:endParaRPr lang="en-GB"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normAutofit/>
          </a:bodyPr>
          <a:lstStyle/>
          <a:p>
            <a:pPr eaLnBrk="1" hangingPunct="1"/>
            <a:endParaRPr lang="en-GB" sz="1100" dirty="0"/>
          </a:p>
        </p:txBody>
      </p:sp>
      <p:sp>
        <p:nvSpPr>
          <p:cNvPr id="63492" name="Header Placeholder 3"/>
          <p:cNvSpPr>
            <a:spLocks noGrp="1"/>
          </p:cNvSpPr>
          <p:nvPr>
            <p:ph type="hdr" sz="quarter"/>
          </p:nvPr>
        </p:nvSpPr>
        <p:spPr>
          <a:noFill/>
        </p:spPr>
        <p:txBody>
          <a:bodyPr/>
          <a:lstStyle/>
          <a:p>
            <a:r>
              <a:rPr lang="en-GB" dirty="0" smtClean="0">
                <a:solidFill>
                  <a:prstClr val="black"/>
                </a:solidFill>
              </a:rPr>
              <a:t>NOVOZYMES PRESENTATION</a:t>
            </a:r>
          </a:p>
        </p:txBody>
      </p:sp>
      <p:sp>
        <p:nvSpPr>
          <p:cNvPr id="63493" name="Footer Placeholder 4"/>
          <p:cNvSpPr>
            <a:spLocks noGrp="1"/>
          </p:cNvSpPr>
          <p:nvPr>
            <p:ph type="ftr" sz="quarter" idx="4"/>
          </p:nvPr>
        </p:nvSpPr>
        <p:spPr>
          <a:noFill/>
        </p:spPr>
        <p:txBody>
          <a:bodyPr/>
          <a:lstStyle/>
          <a:p>
            <a:r>
              <a:rPr lang="en-GB" dirty="0" smtClean="0">
                <a:solidFill>
                  <a:prstClr val="black"/>
                </a:solidFill>
              </a:rPr>
              <a:t>NOVOZYMES A/S</a:t>
            </a:r>
          </a:p>
        </p:txBody>
      </p:sp>
      <p:sp>
        <p:nvSpPr>
          <p:cNvPr id="63494" name="Slide Number Placeholder 5"/>
          <p:cNvSpPr>
            <a:spLocks noGrp="1"/>
          </p:cNvSpPr>
          <p:nvPr>
            <p:ph type="sldNum" sz="quarter" idx="5"/>
          </p:nvPr>
        </p:nvSpPr>
        <p:spPr>
          <a:noFill/>
        </p:spPr>
        <p:txBody>
          <a:bodyPr/>
          <a:lstStyle/>
          <a:p>
            <a:fld id="{317C227A-61F0-4562-B0DF-03104800110F}" type="slidenum">
              <a:rPr lang="en-GB" smtClean="0">
                <a:solidFill>
                  <a:prstClr val="black"/>
                </a:solidFill>
              </a:rPr>
              <a:pPr/>
              <a:t>4</a:t>
            </a:fld>
            <a:endParaRPr lang="en-GB"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b="0" dirty="0" smtClean="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5</a:t>
            </a:fld>
            <a:endParaRPr lang="en-US" noProof="0" dirty="0"/>
          </a:p>
        </p:txBody>
      </p:sp>
    </p:spTree>
    <p:extLst>
      <p:ext uri="{BB962C8B-B14F-4D97-AF65-F5344CB8AC3E}">
        <p14:creationId xmlns:p14="http://schemas.microsoft.com/office/powerpoint/2010/main" val="318114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smtClean="0"/>
          </a:p>
        </p:txBody>
      </p:sp>
      <p:sp>
        <p:nvSpPr>
          <p:cNvPr id="4" name="Slide Number Placeholder 3"/>
          <p:cNvSpPr>
            <a:spLocks noGrp="1"/>
          </p:cNvSpPr>
          <p:nvPr>
            <p:ph type="sldNum" sz="quarter" idx="10"/>
          </p:nvPr>
        </p:nvSpPr>
        <p:spPr/>
        <p:txBody>
          <a:bodyPr/>
          <a:lstStyle/>
          <a:p>
            <a:fld id="{6D842B3A-17ED-44A2-A381-55ACFE770893}" type="slidenum">
              <a:rPr lang="en-GB" smtClean="0"/>
              <a:t>6</a:t>
            </a:fld>
            <a:endParaRPr lang="en-GB" dirty="0"/>
          </a:p>
        </p:txBody>
      </p:sp>
    </p:spTree>
    <p:extLst>
      <p:ext uri="{BB962C8B-B14F-4D97-AF65-F5344CB8AC3E}">
        <p14:creationId xmlns:p14="http://schemas.microsoft.com/office/powerpoint/2010/main" val="57571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90827" y="4742173"/>
            <a:ext cx="5042915" cy="4468017"/>
          </a:xfrm>
        </p:spPr>
        <p:txBody>
          <a:bodyPr/>
          <a:lstStyle/>
          <a:p>
            <a:endParaRPr lang="en-GB" sz="1000" dirty="0" smtClean="0"/>
          </a:p>
          <a:p>
            <a:endParaRPr lang="en-GB"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7</a:t>
            </a:fld>
            <a:endParaRPr lang="en-US" noProof="0" dirty="0"/>
          </a:p>
        </p:txBody>
      </p:sp>
    </p:spTree>
    <p:extLst>
      <p:ext uri="{BB962C8B-B14F-4D97-AF65-F5344CB8AC3E}">
        <p14:creationId xmlns:p14="http://schemas.microsoft.com/office/powerpoint/2010/main" val="263005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8</a:t>
            </a:fld>
            <a:endParaRPr lang="en-US" noProof="0" dirty="0"/>
          </a:p>
        </p:txBody>
      </p:sp>
    </p:spTree>
    <p:extLst>
      <p:ext uri="{BB962C8B-B14F-4D97-AF65-F5344CB8AC3E}">
        <p14:creationId xmlns:p14="http://schemas.microsoft.com/office/powerpoint/2010/main" val="263005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solidFill>
                <a:schemeClr val="tx1"/>
              </a:solidFill>
              <a:effectLst/>
              <a:latin typeface="Verdana" pitchFamily="34" charset="0"/>
              <a:ea typeface="Verdana" pitchFamily="34" charset="0"/>
              <a:cs typeface="Verdana" pitchFamily="34" charset="0"/>
            </a:endParaRPr>
          </a:p>
          <a:p>
            <a:endParaRPr lang="en-GB" sz="1100" dirty="0"/>
          </a:p>
        </p:txBody>
      </p:sp>
      <p:sp>
        <p:nvSpPr>
          <p:cNvPr id="4" name="Slide Number Placeholder 3"/>
          <p:cNvSpPr>
            <a:spLocks noGrp="1"/>
          </p:cNvSpPr>
          <p:nvPr>
            <p:ph type="sldNum" sz="quarter" idx="10"/>
          </p:nvPr>
        </p:nvSpPr>
        <p:spPr/>
        <p:txBody>
          <a:bodyPr/>
          <a:lstStyle/>
          <a:p>
            <a:fld id="{DA08C4C7-ECB6-40B6-8E49-5A44250E17EE}" type="slidenum">
              <a:rPr lang="en-US" noProof="0" smtClean="0"/>
              <a:pPr/>
              <a:t>9</a:t>
            </a:fld>
            <a:endParaRPr lang="en-US" noProof="0" dirty="0"/>
          </a:p>
        </p:txBody>
      </p:sp>
    </p:spTree>
    <p:extLst>
      <p:ext uri="{BB962C8B-B14F-4D97-AF65-F5344CB8AC3E}">
        <p14:creationId xmlns:p14="http://schemas.microsoft.com/office/powerpoint/2010/main" val="2915868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image" Target="../media/image12.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9.emf"/><Relationship Id="rId9"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21" name="Freeform 25"/>
          <p:cNvSpPr>
            <a:spLocks/>
          </p:cNvSpPr>
          <p:nvPr/>
        </p:nvSpPr>
        <p:spPr bwMode="auto">
          <a:xfrm rot="10800000">
            <a:off x="0" y="1446213"/>
            <a:ext cx="6515100" cy="5135562"/>
          </a:xfrm>
          <a:custGeom>
            <a:avLst/>
            <a:gdLst/>
            <a:ahLst/>
            <a:cxnLst>
              <a:cxn ang="0">
                <a:pos x="0" y="454"/>
              </a:cxn>
              <a:cxn ang="0">
                <a:pos x="0" y="2427"/>
              </a:cxn>
              <a:cxn ang="0">
                <a:pos x="3742" y="2721"/>
              </a:cxn>
              <a:cxn ang="0">
                <a:pos x="3742" y="0"/>
              </a:cxn>
              <a:cxn ang="0">
                <a:pos x="0" y="454"/>
              </a:cxn>
            </a:cxnLst>
            <a:rect l="0" t="0" r="r" b="b"/>
            <a:pathLst>
              <a:path w="3742" h="2721">
                <a:moveTo>
                  <a:pt x="0" y="454"/>
                </a:moveTo>
                <a:lnTo>
                  <a:pt x="0" y="2427"/>
                </a:lnTo>
                <a:lnTo>
                  <a:pt x="3742" y="2721"/>
                </a:lnTo>
                <a:lnTo>
                  <a:pt x="3742" y="0"/>
                </a:lnTo>
                <a:lnTo>
                  <a:pt x="0" y="454"/>
                </a:lnTo>
                <a:close/>
              </a:path>
            </a:pathLst>
          </a:custGeom>
          <a:solidFill>
            <a:schemeClr val="bg2"/>
          </a:solidFill>
          <a:ln w="9525" cap="rnd">
            <a:noFill/>
            <a:prstDash val="solid"/>
            <a:round/>
            <a:headEnd/>
            <a:tailEnd/>
          </a:ln>
        </p:spPr>
        <p:txBody>
          <a:bodyPr/>
          <a:lstStyle/>
          <a:p>
            <a:pPr fontAlgn="base">
              <a:spcBef>
                <a:spcPct val="0"/>
              </a:spcBef>
              <a:spcAft>
                <a:spcPct val="0"/>
              </a:spcAft>
            </a:pPr>
            <a:endParaRPr lang="en-GB" sz="1600" dirty="0">
              <a:solidFill>
                <a:srgbClr val="28082E"/>
              </a:solidFill>
            </a:endParaRPr>
          </a:p>
        </p:txBody>
      </p:sp>
      <p:sp>
        <p:nvSpPr>
          <p:cNvPr id="4122" name="Freeform 26"/>
          <p:cNvSpPr>
            <a:spLocks/>
          </p:cNvSpPr>
          <p:nvPr/>
        </p:nvSpPr>
        <p:spPr bwMode="auto">
          <a:xfrm>
            <a:off x="6238875" y="4392613"/>
            <a:ext cx="2120900" cy="1835150"/>
          </a:xfrm>
          <a:custGeom>
            <a:avLst/>
            <a:gdLst/>
            <a:ahLst/>
            <a:cxnLst>
              <a:cxn ang="0">
                <a:pos x="0" y="454"/>
              </a:cxn>
              <a:cxn ang="0">
                <a:pos x="0" y="2427"/>
              </a:cxn>
              <a:cxn ang="0">
                <a:pos x="3742" y="2721"/>
              </a:cxn>
              <a:cxn ang="0">
                <a:pos x="3742" y="0"/>
              </a:cxn>
              <a:cxn ang="0">
                <a:pos x="0" y="454"/>
              </a:cxn>
            </a:cxnLst>
            <a:rect l="0" t="0" r="r" b="b"/>
            <a:pathLst>
              <a:path w="3742" h="2721">
                <a:moveTo>
                  <a:pt x="0" y="454"/>
                </a:moveTo>
                <a:lnTo>
                  <a:pt x="0" y="2427"/>
                </a:lnTo>
                <a:lnTo>
                  <a:pt x="3742" y="2721"/>
                </a:lnTo>
                <a:lnTo>
                  <a:pt x="3742" y="0"/>
                </a:lnTo>
                <a:lnTo>
                  <a:pt x="0" y="454"/>
                </a:lnTo>
                <a:close/>
              </a:path>
            </a:pathLst>
          </a:custGeom>
          <a:solidFill>
            <a:schemeClr val="tx1">
              <a:alpha val="89999"/>
            </a:schemeClr>
          </a:solidFill>
          <a:ln w="9525" cap="rnd">
            <a:noFill/>
            <a:prstDash val="solid"/>
            <a:round/>
            <a:headEnd/>
            <a:tailEnd/>
          </a:ln>
        </p:spPr>
        <p:txBody>
          <a:bodyPr/>
          <a:lstStyle/>
          <a:p>
            <a:pPr fontAlgn="base">
              <a:spcBef>
                <a:spcPct val="0"/>
              </a:spcBef>
              <a:spcAft>
                <a:spcPct val="0"/>
              </a:spcAft>
            </a:pPr>
            <a:endParaRPr lang="en-GB" sz="1600" dirty="0">
              <a:solidFill>
                <a:srgbClr val="28082E"/>
              </a:solidFill>
            </a:endParaRPr>
          </a:p>
        </p:txBody>
      </p:sp>
      <p:sp>
        <p:nvSpPr>
          <p:cNvPr id="4106" name="Rectangle 10"/>
          <p:cNvSpPr>
            <a:spLocks noGrp="1" noChangeArrowheads="1"/>
          </p:cNvSpPr>
          <p:nvPr>
            <p:ph type="dt" sz="half" idx="2"/>
          </p:nvPr>
        </p:nvSpPr>
        <p:spPr>
          <a:xfrm>
            <a:off x="6508750" y="4722813"/>
            <a:ext cx="1670050" cy="298450"/>
          </a:xfrm>
        </p:spPr>
        <p:txBody>
          <a:bodyPr wrap="square" lIns="90000" tIns="46800" rIns="90000" bIns="46800" anchor="ctr"/>
          <a:lstStyle>
            <a:lvl1pPr algn="r">
              <a:defRPr sz="1600">
                <a:solidFill>
                  <a:schemeClr val="bg1"/>
                </a:solidFill>
              </a:defRPr>
            </a:lvl1pPr>
          </a:lstStyle>
          <a:p>
            <a:endParaRPr lang="en-GB" dirty="0">
              <a:solidFill>
                <a:srgbClr val="FFFFFF"/>
              </a:solidFill>
            </a:endParaRPr>
          </a:p>
        </p:txBody>
      </p:sp>
      <p:pic>
        <p:nvPicPr>
          <p:cNvPr id="4120" name="Picture 24" descr="logo-for-template"/>
          <p:cNvPicPr>
            <a:picLocks noChangeAspect="1" noChangeArrowheads="1"/>
          </p:cNvPicPr>
          <p:nvPr/>
        </p:nvPicPr>
        <p:blipFill>
          <a:blip r:embed="rId2"/>
          <a:srcRect/>
          <a:stretch>
            <a:fillRect/>
          </a:stretch>
        </p:blipFill>
        <p:spPr bwMode="auto">
          <a:xfrm>
            <a:off x="7045325" y="236538"/>
            <a:ext cx="1866900" cy="863600"/>
          </a:xfrm>
          <a:prstGeom prst="rect">
            <a:avLst/>
          </a:prstGeom>
          <a:noFill/>
        </p:spPr>
      </p:pic>
      <p:sp>
        <p:nvSpPr>
          <p:cNvPr id="4124" name="Freeform 28"/>
          <p:cNvSpPr>
            <a:spLocks noEditPoints="1"/>
          </p:cNvSpPr>
          <p:nvPr/>
        </p:nvSpPr>
        <p:spPr bwMode="auto">
          <a:xfrm>
            <a:off x="-3492500" y="-3519488"/>
            <a:ext cx="8932863" cy="8342313"/>
          </a:xfrm>
          <a:custGeom>
            <a:avLst/>
            <a:gdLst/>
            <a:ahLst/>
            <a:cxnLst>
              <a:cxn ang="0">
                <a:pos x="5983" y="1946"/>
              </a:cxn>
              <a:cxn ang="0">
                <a:pos x="6024" y="3538"/>
              </a:cxn>
              <a:cxn ang="0">
                <a:pos x="6001" y="3921"/>
              </a:cxn>
              <a:cxn ang="0">
                <a:pos x="5917" y="1895"/>
              </a:cxn>
              <a:cxn ang="0">
                <a:pos x="4250" y="2038"/>
              </a:cxn>
              <a:cxn ang="0">
                <a:pos x="5974" y="2237"/>
              </a:cxn>
              <a:cxn ang="0">
                <a:pos x="4909" y="4170"/>
              </a:cxn>
              <a:cxn ang="0">
                <a:pos x="4959" y="4153"/>
              </a:cxn>
              <a:cxn ang="0">
                <a:pos x="5952" y="3721"/>
              </a:cxn>
              <a:cxn ang="0">
                <a:pos x="5235" y="1662"/>
              </a:cxn>
              <a:cxn ang="0">
                <a:pos x="3541" y="2181"/>
              </a:cxn>
              <a:cxn ang="0">
                <a:pos x="4364" y="792"/>
              </a:cxn>
              <a:cxn ang="0">
                <a:pos x="4049" y="87"/>
              </a:cxn>
              <a:cxn ang="0">
                <a:pos x="4284" y="244"/>
              </a:cxn>
              <a:cxn ang="0">
                <a:pos x="1996" y="56"/>
              </a:cxn>
              <a:cxn ang="0">
                <a:pos x="1781" y="1084"/>
              </a:cxn>
              <a:cxn ang="0">
                <a:pos x="2835" y="2627"/>
              </a:cxn>
              <a:cxn ang="0">
                <a:pos x="2938" y="2529"/>
              </a:cxn>
              <a:cxn ang="0">
                <a:pos x="1950" y="1100"/>
              </a:cxn>
              <a:cxn ang="0">
                <a:pos x="2354" y="166"/>
              </a:cxn>
              <a:cxn ang="0">
                <a:pos x="3982" y="1353"/>
              </a:cxn>
              <a:cxn ang="0">
                <a:pos x="2975" y="2551"/>
              </a:cxn>
              <a:cxn ang="0">
                <a:pos x="2139" y="2266"/>
              </a:cxn>
              <a:cxn ang="0">
                <a:pos x="1941" y="2164"/>
              </a:cxn>
              <a:cxn ang="0">
                <a:pos x="128" y="1608"/>
              </a:cxn>
              <a:cxn ang="0">
                <a:pos x="676" y="1565"/>
              </a:cxn>
              <a:cxn ang="0">
                <a:pos x="2061" y="3371"/>
              </a:cxn>
              <a:cxn ang="0">
                <a:pos x="23" y="3537"/>
              </a:cxn>
              <a:cxn ang="0">
                <a:pos x="463" y="4132"/>
              </a:cxn>
              <a:cxn ang="0">
                <a:pos x="1081" y="4026"/>
              </a:cxn>
              <a:cxn ang="0">
                <a:pos x="1465" y="3871"/>
              </a:cxn>
              <a:cxn ang="0">
                <a:pos x="1149" y="4063"/>
              </a:cxn>
              <a:cxn ang="0">
                <a:pos x="2925" y="3165"/>
              </a:cxn>
              <a:cxn ang="0">
                <a:pos x="2343" y="3826"/>
              </a:cxn>
              <a:cxn ang="0">
                <a:pos x="1950" y="4454"/>
              </a:cxn>
              <a:cxn ang="0">
                <a:pos x="2334" y="5611"/>
              </a:cxn>
              <a:cxn ang="0">
                <a:pos x="2301" y="3956"/>
              </a:cxn>
              <a:cxn ang="0">
                <a:pos x="4205" y="5232"/>
              </a:cxn>
              <a:cxn ang="0">
                <a:pos x="3930" y="5610"/>
              </a:cxn>
              <a:cxn ang="0">
                <a:pos x="3992" y="5604"/>
              </a:cxn>
              <a:cxn ang="0">
                <a:pos x="4097" y="5568"/>
              </a:cxn>
              <a:cxn ang="0">
                <a:pos x="4261" y="5429"/>
              </a:cxn>
              <a:cxn ang="0">
                <a:pos x="3191" y="2992"/>
              </a:cxn>
              <a:cxn ang="0">
                <a:pos x="6037" y="3776"/>
              </a:cxn>
              <a:cxn ang="0">
                <a:pos x="5569" y="4170"/>
              </a:cxn>
              <a:cxn ang="0">
                <a:pos x="5898" y="2218"/>
              </a:cxn>
              <a:cxn ang="0">
                <a:pos x="5871" y="2323"/>
              </a:cxn>
              <a:cxn ang="0">
                <a:pos x="5845" y="2209"/>
              </a:cxn>
              <a:cxn ang="0">
                <a:pos x="5273" y="4168"/>
              </a:cxn>
              <a:cxn ang="0">
                <a:pos x="4405" y="2069"/>
              </a:cxn>
              <a:cxn ang="0">
                <a:pos x="4477" y="1976"/>
              </a:cxn>
              <a:cxn ang="0">
                <a:pos x="5013" y="1775"/>
              </a:cxn>
              <a:cxn ang="0">
                <a:pos x="4400" y="2045"/>
              </a:cxn>
              <a:cxn ang="0">
                <a:pos x="4209" y="363"/>
              </a:cxn>
              <a:cxn ang="0">
                <a:pos x="3698" y="100"/>
              </a:cxn>
              <a:cxn ang="0">
                <a:pos x="2966" y="3121"/>
              </a:cxn>
              <a:cxn ang="0">
                <a:pos x="2841" y="2891"/>
              </a:cxn>
              <a:cxn ang="0">
                <a:pos x="2841" y="2891"/>
              </a:cxn>
              <a:cxn ang="0">
                <a:pos x="3050" y="3108"/>
              </a:cxn>
              <a:cxn ang="0">
                <a:pos x="3209" y="2888"/>
              </a:cxn>
              <a:cxn ang="0">
                <a:pos x="3229" y="2932"/>
              </a:cxn>
              <a:cxn ang="0">
                <a:pos x="5628" y="4256"/>
              </a:cxn>
            </a:cxnLst>
            <a:rect l="0" t="0" r="r" b="b"/>
            <a:pathLst>
              <a:path w="6037" h="5642">
                <a:moveTo>
                  <a:pt x="6037" y="3504"/>
                </a:moveTo>
                <a:lnTo>
                  <a:pt x="6037" y="3504"/>
                </a:lnTo>
                <a:lnTo>
                  <a:pt x="6032" y="2217"/>
                </a:lnTo>
                <a:lnTo>
                  <a:pt x="6032" y="2212"/>
                </a:lnTo>
                <a:cubicBezTo>
                  <a:pt x="6034" y="2094"/>
                  <a:pt x="6007" y="2002"/>
                  <a:pt x="5983" y="1946"/>
                </a:cubicBezTo>
                <a:cubicBezTo>
                  <a:pt x="5917" y="1788"/>
                  <a:pt x="5791" y="1678"/>
                  <a:pt x="5611" y="1625"/>
                </a:cubicBezTo>
                <a:lnTo>
                  <a:pt x="5611" y="1626"/>
                </a:lnTo>
                <a:cubicBezTo>
                  <a:pt x="5993" y="1749"/>
                  <a:pt x="6029" y="2077"/>
                  <a:pt x="6026" y="2212"/>
                </a:cubicBezTo>
                <a:lnTo>
                  <a:pt x="6026" y="2217"/>
                </a:lnTo>
                <a:lnTo>
                  <a:pt x="6024" y="3538"/>
                </a:lnTo>
                <a:lnTo>
                  <a:pt x="6024" y="3538"/>
                </a:lnTo>
                <a:lnTo>
                  <a:pt x="6024" y="3721"/>
                </a:lnTo>
                <a:lnTo>
                  <a:pt x="6021" y="3793"/>
                </a:lnTo>
                <a:cubicBezTo>
                  <a:pt x="6019" y="3834"/>
                  <a:pt x="6015" y="3877"/>
                  <a:pt x="6003" y="3915"/>
                </a:cubicBezTo>
                <a:lnTo>
                  <a:pt x="6001" y="3921"/>
                </a:lnTo>
                <a:cubicBezTo>
                  <a:pt x="6016" y="3870"/>
                  <a:pt x="6018" y="3745"/>
                  <a:pt x="6017" y="3595"/>
                </a:cubicBezTo>
                <a:cubicBezTo>
                  <a:pt x="6017" y="3473"/>
                  <a:pt x="6015" y="3334"/>
                  <a:pt x="6012" y="3206"/>
                </a:cubicBezTo>
                <a:lnTo>
                  <a:pt x="6003" y="2238"/>
                </a:lnTo>
                <a:lnTo>
                  <a:pt x="6003" y="2238"/>
                </a:lnTo>
                <a:cubicBezTo>
                  <a:pt x="6005" y="2116"/>
                  <a:pt x="5981" y="2002"/>
                  <a:pt x="5917" y="1895"/>
                </a:cubicBezTo>
                <a:cubicBezTo>
                  <a:pt x="5849" y="1782"/>
                  <a:pt x="5732" y="1703"/>
                  <a:pt x="5621" y="1662"/>
                </a:cubicBezTo>
                <a:cubicBezTo>
                  <a:pt x="5393" y="1576"/>
                  <a:pt x="5152" y="1616"/>
                  <a:pt x="4940" y="1687"/>
                </a:cubicBezTo>
                <a:cubicBezTo>
                  <a:pt x="4725" y="1759"/>
                  <a:pt x="4526" y="1869"/>
                  <a:pt x="4333" y="1982"/>
                </a:cubicBezTo>
                <a:cubicBezTo>
                  <a:pt x="3949" y="2211"/>
                  <a:pt x="3601" y="2493"/>
                  <a:pt x="3276" y="2787"/>
                </a:cubicBezTo>
                <a:cubicBezTo>
                  <a:pt x="3581" y="2512"/>
                  <a:pt x="3902" y="2255"/>
                  <a:pt x="4250" y="2038"/>
                </a:cubicBezTo>
                <a:cubicBezTo>
                  <a:pt x="4424" y="1930"/>
                  <a:pt x="4604" y="1833"/>
                  <a:pt x="4793" y="1754"/>
                </a:cubicBezTo>
                <a:cubicBezTo>
                  <a:pt x="4982" y="1677"/>
                  <a:pt x="5184" y="1616"/>
                  <a:pt x="5396" y="1627"/>
                </a:cubicBezTo>
                <a:cubicBezTo>
                  <a:pt x="5501" y="1633"/>
                  <a:pt x="5607" y="1666"/>
                  <a:pt x="5703" y="1718"/>
                </a:cubicBezTo>
                <a:cubicBezTo>
                  <a:pt x="5799" y="1770"/>
                  <a:pt x="5877" y="1848"/>
                  <a:pt x="5924" y="1956"/>
                </a:cubicBezTo>
                <a:cubicBezTo>
                  <a:pt x="5961" y="2046"/>
                  <a:pt x="5974" y="2102"/>
                  <a:pt x="5974" y="2237"/>
                </a:cubicBezTo>
                <a:lnTo>
                  <a:pt x="5981" y="3721"/>
                </a:lnTo>
                <a:lnTo>
                  <a:pt x="5979" y="3779"/>
                </a:lnTo>
                <a:cubicBezTo>
                  <a:pt x="5977" y="3818"/>
                  <a:pt x="5975" y="3908"/>
                  <a:pt x="5919" y="3999"/>
                </a:cubicBezTo>
                <a:cubicBezTo>
                  <a:pt x="5829" y="4144"/>
                  <a:pt x="5698" y="4246"/>
                  <a:pt x="5496" y="4260"/>
                </a:cubicBezTo>
                <a:cubicBezTo>
                  <a:pt x="5293" y="4278"/>
                  <a:pt x="5095" y="4234"/>
                  <a:pt x="4909" y="4170"/>
                </a:cubicBezTo>
                <a:cubicBezTo>
                  <a:pt x="4533" y="4042"/>
                  <a:pt x="4205" y="3807"/>
                  <a:pt x="3910" y="3553"/>
                </a:cubicBezTo>
                <a:cubicBezTo>
                  <a:pt x="3678" y="3357"/>
                  <a:pt x="3454" y="3154"/>
                  <a:pt x="3241" y="2943"/>
                </a:cubicBezTo>
                <a:lnTo>
                  <a:pt x="3253" y="2931"/>
                </a:lnTo>
                <a:cubicBezTo>
                  <a:pt x="3580" y="3246"/>
                  <a:pt x="3929" y="3558"/>
                  <a:pt x="4311" y="3831"/>
                </a:cubicBezTo>
                <a:cubicBezTo>
                  <a:pt x="4512" y="3966"/>
                  <a:pt x="4728" y="4079"/>
                  <a:pt x="4959" y="4153"/>
                </a:cubicBezTo>
                <a:cubicBezTo>
                  <a:pt x="5074" y="4189"/>
                  <a:pt x="5191" y="4216"/>
                  <a:pt x="5313" y="4226"/>
                </a:cubicBezTo>
                <a:cubicBezTo>
                  <a:pt x="5434" y="4234"/>
                  <a:pt x="5560" y="4231"/>
                  <a:pt x="5676" y="4179"/>
                </a:cubicBezTo>
                <a:cubicBezTo>
                  <a:pt x="5801" y="4117"/>
                  <a:pt x="5895" y="4043"/>
                  <a:pt x="5930" y="3910"/>
                </a:cubicBezTo>
                <a:cubicBezTo>
                  <a:pt x="5938" y="3877"/>
                  <a:pt x="5946" y="3826"/>
                  <a:pt x="5949" y="3800"/>
                </a:cubicBezTo>
                <a:cubicBezTo>
                  <a:pt x="5951" y="3766"/>
                  <a:pt x="5952" y="3749"/>
                  <a:pt x="5952" y="3721"/>
                </a:cubicBezTo>
                <a:lnTo>
                  <a:pt x="5952" y="2190"/>
                </a:lnTo>
                <a:cubicBezTo>
                  <a:pt x="5952" y="2174"/>
                  <a:pt x="5950" y="2157"/>
                  <a:pt x="5949" y="2141"/>
                </a:cubicBezTo>
                <a:cubicBezTo>
                  <a:pt x="5943" y="2074"/>
                  <a:pt x="5925" y="2007"/>
                  <a:pt x="5895" y="1947"/>
                </a:cubicBezTo>
                <a:cubicBezTo>
                  <a:pt x="5834" y="1825"/>
                  <a:pt x="5721" y="1743"/>
                  <a:pt x="5604" y="1700"/>
                </a:cubicBezTo>
                <a:cubicBezTo>
                  <a:pt x="5485" y="1655"/>
                  <a:pt x="5357" y="1648"/>
                  <a:pt x="5235" y="1662"/>
                </a:cubicBezTo>
                <a:cubicBezTo>
                  <a:pt x="4988" y="1692"/>
                  <a:pt x="4759" y="1792"/>
                  <a:pt x="4543" y="1903"/>
                </a:cubicBezTo>
                <a:cubicBezTo>
                  <a:pt x="4326" y="2015"/>
                  <a:pt x="4121" y="2148"/>
                  <a:pt x="3926" y="2290"/>
                </a:cubicBezTo>
                <a:cubicBezTo>
                  <a:pt x="3677" y="2471"/>
                  <a:pt x="3463" y="2653"/>
                  <a:pt x="3242" y="2858"/>
                </a:cubicBezTo>
                <a:cubicBezTo>
                  <a:pt x="3183" y="2800"/>
                  <a:pt x="3123" y="2738"/>
                  <a:pt x="3066" y="2679"/>
                </a:cubicBezTo>
                <a:cubicBezTo>
                  <a:pt x="3235" y="2517"/>
                  <a:pt x="3381" y="2365"/>
                  <a:pt x="3541" y="2181"/>
                </a:cubicBezTo>
                <a:cubicBezTo>
                  <a:pt x="3685" y="2013"/>
                  <a:pt x="3832" y="1846"/>
                  <a:pt x="3962" y="1658"/>
                </a:cubicBezTo>
                <a:cubicBezTo>
                  <a:pt x="3988" y="1622"/>
                  <a:pt x="4008" y="1592"/>
                  <a:pt x="4033" y="1554"/>
                </a:cubicBezTo>
                <a:cubicBezTo>
                  <a:pt x="4033" y="1554"/>
                  <a:pt x="4073" y="1495"/>
                  <a:pt x="4136" y="1389"/>
                </a:cubicBezTo>
                <a:cubicBezTo>
                  <a:pt x="4157" y="1355"/>
                  <a:pt x="4230" y="1208"/>
                  <a:pt x="4265" y="1112"/>
                </a:cubicBezTo>
                <a:cubicBezTo>
                  <a:pt x="4306" y="1010"/>
                  <a:pt x="4345" y="903"/>
                  <a:pt x="4364" y="792"/>
                </a:cubicBezTo>
                <a:cubicBezTo>
                  <a:pt x="4341" y="892"/>
                  <a:pt x="4278" y="1039"/>
                  <a:pt x="4260" y="1080"/>
                </a:cubicBezTo>
                <a:cubicBezTo>
                  <a:pt x="4233" y="1154"/>
                  <a:pt x="4203" y="1218"/>
                  <a:pt x="4171" y="1279"/>
                </a:cubicBezTo>
                <a:lnTo>
                  <a:pt x="4169" y="1278"/>
                </a:lnTo>
                <a:cubicBezTo>
                  <a:pt x="4169" y="1278"/>
                  <a:pt x="4357" y="893"/>
                  <a:pt x="4352" y="601"/>
                </a:cubicBezTo>
                <a:cubicBezTo>
                  <a:pt x="4349" y="361"/>
                  <a:pt x="4257" y="173"/>
                  <a:pt x="4049" y="87"/>
                </a:cubicBezTo>
                <a:cubicBezTo>
                  <a:pt x="3957" y="49"/>
                  <a:pt x="3858" y="37"/>
                  <a:pt x="3761" y="31"/>
                </a:cubicBezTo>
                <a:lnTo>
                  <a:pt x="3761" y="29"/>
                </a:lnTo>
                <a:lnTo>
                  <a:pt x="3794" y="31"/>
                </a:lnTo>
                <a:cubicBezTo>
                  <a:pt x="3891" y="37"/>
                  <a:pt x="3990" y="50"/>
                  <a:pt x="4082" y="88"/>
                </a:cubicBezTo>
                <a:cubicBezTo>
                  <a:pt x="4166" y="123"/>
                  <a:pt x="4233" y="177"/>
                  <a:pt x="4284" y="244"/>
                </a:cubicBezTo>
                <a:cubicBezTo>
                  <a:pt x="4229" y="162"/>
                  <a:pt x="4152" y="96"/>
                  <a:pt x="4052" y="57"/>
                </a:cubicBezTo>
                <a:cubicBezTo>
                  <a:pt x="3953" y="18"/>
                  <a:pt x="3846" y="6"/>
                  <a:pt x="3743" y="2"/>
                </a:cubicBezTo>
                <a:lnTo>
                  <a:pt x="3460" y="1"/>
                </a:lnTo>
                <a:lnTo>
                  <a:pt x="2338" y="0"/>
                </a:lnTo>
                <a:cubicBezTo>
                  <a:pt x="2237" y="2"/>
                  <a:pt x="2091" y="14"/>
                  <a:pt x="1996" y="56"/>
                </a:cubicBezTo>
                <a:cubicBezTo>
                  <a:pt x="1939" y="80"/>
                  <a:pt x="1890" y="114"/>
                  <a:pt x="1848" y="155"/>
                </a:cubicBezTo>
                <a:lnTo>
                  <a:pt x="1833" y="170"/>
                </a:lnTo>
                <a:cubicBezTo>
                  <a:pt x="1732" y="277"/>
                  <a:pt x="1680" y="430"/>
                  <a:pt x="1678" y="587"/>
                </a:cubicBezTo>
                <a:cubicBezTo>
                  <a:pt x="1674" y="763"/>
                  <a:pt x="1721" y="929"/>
                  <a:pt x="1783" y="1084"/>
                </a:cubicBezTo>
                <a:lnTo>
                  <a:pt x="1781" y="1084"/>
                </a:lnTo>
                <a:cubicBezTo>
                  <a:pt x="1796" y="1122"/>
                  <a:pt x="1812" y="1160"/>
                  <a:pt x="1829" y="1198"/>
                </a:cubicBezTo>
                <a:cubicBezTo>
                  <a:pt x="1881" y="1311"/>
                  <a:pt x="1939" y="1420"/>
                  <a:pt x="2002" y="1526"/>
                </a:cubicBezTo>
                <a:lnTo>
                  <a:pt x="2001" y="1526"/>
                </a:lnTo>
                <a:cubicBezTo>
                  <a:pt x="2041" y="1596"/>
                  <a:pt x="2084" y="1664"/>
                  <a:pt x="2128" y="1731"/>
                </a:cubicBezTo>
                <a:cubicBezTo>
                  <a:pt x="2347" y="2062"/>
                  <a:pt x="2576" y="2345"/>
                  <a:pt x="2835" y="2627"/>
                </a:cubicBezTo>
                <a:cubicBezTo>
                  <a:pt x="2853" y="2611"/>
                  <a:pt x="2870" y="2594"/>
                  <a:pt x="2886" y="2579"/>
                </a:cubicBezTo>
                <a:cubicBezTo>
                  <a:pt x="2676" y="2349"/>
                  <a:pt x="2506" y="2136"/>
                  <a:pt x="2327" y="1884"/>
                </a:cubicBezTo>
                <a:lnTo>
                  <a:pt x="2331" y="1881"/>
                </a:lnTo>
                <a:cubicBezTo>
                  <a:pt x="2506" y="2120"/>
                  <a:pt x="2683" y="2338"/>
                  <a:pt x="2898" y="2568"/>
                </a:cubicBezTo>
                <a:cubicBezTo>
                  <a:pt x="2914" y="2552"/>
                  <a:pt x="2928" y="2539"/>
                  <a:pt x="2938" y="2529"/>
                </a:cubicBezTo>
                <a:cubicBezTo>
                  <a:pt x="2915" y="2504"/>
                  <a:pt x="2900" y="2487"/>
                  <a:pt x="2877" y="2463"/>
                </a:cubicBezTo>
                <a:cubicBezTo>
                  <a:pt x="2620" y="2179"/>
                  <a:pt x="2382" y="1875"/>
                  <a:pt x="2179" y="1546"/>
                </a:cubicBezTo>
                <a:lnTo>
                  <a:pt x="2179" y="1546"/>
                </a:lnTo>
                <a:cubicBezTo>
                  <a:pt x="2172" y="1535"/>
                  <a:pt x="2165" y="1524"/>
                  <a:pt x="2158" y="1512"/>
                </a:cubicBezTo>
                <a:cubicBezTo>
                  <a:pt x="2078" y="1379"/>
                  <a:pt x="2010" y="1243"/>
                  <a:pt x="1950" y="1100"/>
                </a:cubicBezTo>
                <a:lnTo>
                  <a:pt x="1904" y="974"/>
                </a:lnTo>
                <a:cubicBezTo>
                  <a:pt x="1841" y="790"/>
                  <a:pt x="1800" y="581"/>
                  <a:pt x="1869" y="416"/>
                </a:cubicBezTo>
                <a:cubicBezTo>
                  <a:pt x="1893" y="354"/>
                  <a:pt x="1926" y="307"/>
                  <a:pt x="1965" y="271"/>
                </a:cubicBezTo>
                <a:lnTo>
                  <a:pt x="1975" y="262"/>
                </a:lnTo>
                <a:cubicBezTo>
                  <a:pt x="2070" y="183"/>
                  <a:pt x="2203" y="165"/>
                  <a:pt x="2354" y="166"/>
                </a:cubicBezTo>
                <a:lnTo>
                  <a:pt x="3671" y="165"/>
                </a:lnTo>
                <a:cubicBezTo>
                  <a:pt x="3898" y="165"/>
                  <a:pt x="3958" y="197"/>
                  <a:pt x="4020" y="226"/>
                </a:cubicBezTo>
                <a:cubicBezTo>
                  <a:pt x="4101" y="264"/>
                  <a:pt x="4153" y="335"/>
                  <a:pt x="4188" y="420"/>
                </a:cubicBezTo>
                <a:cubicBezTo>
                  <a:pt x="4258" y="595"/>
                  <a:pt x="4203" y="848"/>
                  <a:pt x="4161" y="967"/>
                </a:cubicBezTo>
                <a:cubicBezTo>
                  <a:pt x="4106" y="1123"/>
                  <a:pt x="4073" y="1200"/>
                  <a:pt x="3982" y="1353"/>
                </a:cubicBezTo>
                <a:lnTo>
                  <a:pt x="3982" y="1353"/>
                </a:lnTo>
                <a:cubicBezTo>
                  <a:pt x="3954" y="1400"/>
                  <a:pt x="3920" y="1454"/>
                  <a:pt x="3878" y="1519"/>
                </a:cubicBezTo>
                <a:cubicBezTo>
                  <a:pt x="3817" y="1612"/>
                  <a:pt x="3694" y="1772"/>
                  <a:pt x="3587" y="1895"/>
                </a:cubicBezTo>
                <a:cubicBezTo>
                  <a:pt x="3439" y="2068"/>
                  <a:pt x="3286" y="2236"/>
                  <a:pt x="3127" y="2399"/>
                </a:cubicBezTo>
                <a:lnTo>
                  <a:pt x="2975" y="2551"/>
                </a:lnTo>
                <a:lnTo>
                  <a:pt x="2975" y="2552"/>
                </a:lnTo>
                <a:lnTo>
                  <a:pt x="2864" y="2663"/>
                </a:lnTo>
                <a:cubicBezTo>
                  <a:pt x="2864" y="2663"/>
                  <a:pt x="2781" y="2741"/>
                  <a:pt x="2738" y="2780"/>
                </a:cubicBezTo>
                <a:cubicBezTo>
                  <a:pt x="2738" y="2781"/>
                  <a:pt x="2737" y="2781"/>
                  <a:pt x="2737" y="2782"/>
                </a:cubicBezTo>
                <a:cubicBezTo>
                  <a:pt x="2555" y="2604"/>
                  <a:pt x="2345" y="2421"/>
                  <a:pt x="2139" y="2266"/>
                </a:cubicBezTo>
                <a:cubicBezTo>
                  <a:pt x="1974" y="2139"/>
                  <a:pt x="1638" y="1876"/>
                  <a:pt x="1467" y="1807"/>
                </a:cubicBezTo>
                <a:cubicBezTo>
                  <a:pt x="1681" y="1923"/>
                  <a:pt x="1879" y="2085"/>
                  <a:pt x="2063" y="2233"/>
                </a:cubicBezTo>
                <a:cubicBezTo>
                  <a:pt x="1855" y="2080"/>
                  <a:pt x="1643" y="1918"/>
                  <a:pt x="1410" y="1791"/>
                </a:cubicBezTo>
                <a:cubicBezTo>
                  <a:pt x="1177" y="1666"/>
                  <a:pt x="928" y="1571"/>
                  <a:pt x="677" y="1534"/>
                </a:cubicBezTo>
                <a:cubicBezTo>
                  <a:pt x="1150" y="1607"/>
                  <a:pt x="1578" y="1870"/>
                  <a:pt x="1941" y="2164"/>
                </a:cubicBezTo>
                <a:cubicBezTo>
                  <a:pt x="2195" y="2362"/>
                  <a:pt x="2459" y="2591"/>
                  <a:pt x="2693" y="2822"/>
                </a:cubicBezTo>
                <a:lnTo>
                  <a:pt x="2678" y="2836"/>
                </a:lnTo>
                <a:cubicBezTo>
                  <a:pt x="2375" y="2548"/>
                  <a:pt x="2025" y="2250"/>
                  <a:pt x="1673" y="1994"/>
                </a:cubicBezTo>
                <a:cubicBezTo>
                  <a:pt x="1434" y="1824"/>
                  <a:pt x="1171" y="1689"/>
                  <a:pt x="902" y="1610"/>
                </a:cubicBezTo>
                <a:cubicBezTo>
                  <a:pt x="638" y="1534"/>
                  <a:pt x="353" y="1505"/>
                  <a:pt x="128" y="1608"/>
                </a:cubicBezTo>
                <a:cubicBezTo>
                  <a:pt x="87" y="1627"/>
                  <a:pt x="50" y="1659"/>
                  <a:pt x="19" y="1692"/>
                </a:cubicBezTo>
                <a:lnTo>
                  <a:pt x="19" y="1696"/>
                </a:lnTo>
                <a:cubicBezTo>
                  <a:pt x="43" y="1671"/>
                  <a:pt x="70" y="1648"/>
                  <a:pt x="100" y="1630"/>
                </a:cubicBezTo>
                <a:cubicBezTo>
                  <a:pt x="153" y="1598"/>
                  <a:pt x="214" y="1578"/>
                  <a:pt x="278" y="1566"/>
                </a:cubicBezTo>
                <a:cubicBezTo>
                  <a:pt x="405" y="1542"/>
                  <a:pt x="541" y="1543"/>
                  <a:pt x="676" y="1565"/>
                </a:cubicBezTo>
                <a:cubicBezTo>
                  <a:pt x="947" y="1608"/>
                  <a:pt x="1200" y="1735"/>
                  <a:pt x="1447" y="1884"/>
                </a:cubicBezTo>
                <a:cubicBezTo>
                  <a:pt x="1888" y="2173"/>
                  <a:pt x="2283" y="2536"/>
                  <a:pt x="2635" y="2876"/>
                </a:cubicBezTo>
                <a:cubicBezTo>
                  <a:pt x="2586" y="2921"/>
                  <a:pt x="2538" y="2965"/>
                  <a:pt x="2489" y="3009"/>
                </a:cubicBezTo>
                <a:cubicBezTo>
                  <a:pt x="2345" y="3138"/>
                  <a:pt x="2202" y="3262"/>
                  <a:pt x="2058" y="3372"/>
                </a:cubicBezTo>
                <a:lnTo>
                  <a:pt x="2061" y="3371"/>
                </a:lnTo>
                <a:cubicBezTo>
                  <a:pt x="2056" y="3375"/>
                  <a:pt x="2051" y="3378"/>
                  <a:pt x="2047" y="3382"/>
                </a:cubicBezTo>
                <a:cubicBezTo>
                  <a:pt x="1886" y="3505"/>
                  <a:pt x="1686" y="3646"/>
                  <a:pt x="1467" y="3767"/>
                </a:cubicBezTo>
                <a:cubicBezTo>
                  <a:pt x="1248" y="3888"/>
                  <a:pt x="1010" y="4002"/>
                  <a:pt x="777" y="4044"/>
                </a:cubicBezTo>
                <a:cubicBezTo>
                  <a:pt x="548" y="4090"/>
                  <a:pt x="282" y="4031"/>
                  <a:pt x="163" y="3901"/>
                </a:cubicBezTo>
                <a:cubicBezTo>
                  <a:pt x="23" y="3746"/>
                  <a:pt x="22" y="3612"/>
                  <a:pt x="23" y="3537"/>
                </a:cubicBezTo>
                <a:cubicBezTo>
                  <a:pt x="0" y="3669"/>
                  <a:pt x="29" y="3825"/>
                  <a:pt x="117" y="3930"/>
                </a:cubicBezTo>
                <a:cubicBezTo>
                  <a:pt x="201" y="4035"/>
                  <a:pt x="338" y="4092"/>
                  <a:pt x="456" y="4117"/>
                </a:cubicBezTo>
                <a:lnTo>
                  <a:pt x="456" y="4118"/>
                </a:lnTo>
                <a:cubicBezTo>
                  <a:pt x="363" y="4106"/>
                  <a:pt x="254" y="4072"/>
                  <a:pt x="164" y="3999"/>
                </a:cubicBezTo>
                <a:cubicBezTo>
                  <a:pt x="247" y="4072"/>
                  <a:pt x="364" y="4119"/>
                  <a:pt x="463" y="4132"/>
                </a:cubicBezTo>
                <a:cubicBezTo>
                  <a:pt x="380" y="4122"/>
                  <a:pt x="299" y="4091"/>
                  <a:pt x="268" y="4080"/>
                </a:cubicBezTo>
                <a:cubicBezTo>
                  <a:pt x="386" y="4148"/>
                  <a:pt x="578" y="4157"/>
                  <a:pt x="679" y="4140"/>
                </a:cubicBezTo>
                <a:cubicBezTo>
                  <a:pt x="709" y="4137"/>
                  <a:pt x="793" y="4122"/>
                  <a:pt x="876" y="4097"/>
                </a:cubicBezTo>
                <a:cubicBezTo>
                  <a:pt x="948" y="4076"/>
                  <a:pt x="1038" y="4040"/>
                  <a:pt x="1080" y="4024"/>
                </a:cubicBezTo>
                <a:lnTo>
                  <a:pt x="1081" y="4026"/>
                </a:lnTo>
                <a:cubicBezTo>
                  <a:pt x="897" y="4120"/>
                  <a:pt x="633" y="4175"/>
                  <a:pt x="461" y="4152"/>
                </a:cubicBezTo>
                <a:cubicBezTo>
                  <a:pt x="533" y="4165"/>
                  <a:pt x="605" y="4165"/>
                  <a:pt x="675" y="4160"/>
                </a:cubicBezTo>
                <a:cubicBezTo>
                  <a:pt x="597" y="4176"/>
                  <a:pt x="450" y="4162"/>
                  <a:pt x="389" y="4149"/>
                </a:cubicBezTo>
                <a:cubicBezTo>
                  <a:pt x="561" y="4193"/>
                  <a:pt x="722" y="4169"/>
                  <a:pt x="897" y="4125"/>
                </a:cubicBezTo>
                <a:cubicBezTo>
                  <a:pt x="1037" y="4087"/>
                  <a:pt x="1412" y="3900"/>
                  <a:pt x="1465" y="3871"/>
                </a:cubicBezTo>
                <a:lnTo>
                  <a:pt x="1465" y="3871"/>
                </a:lnTo>
                <a:cubicBezTo>
                  <a:pt x="1304" y="3982"/>
                  <a:pt x="927" y="4135"/>
                  <a:pt x="809" y="4164"/>
                </a:cubicBezTo>
                <a:cubicBezTo>
                  <a:pt x="889" y="4150"/>
                  <a:pt x="971" y="4125"/>
                  <a:pt x="1048" y="4096"/>
                </a:cubicBezTo>
                <a:cubicBezTo>
                  <a:pt x="1040" y="4100"/>
                  <a:pt x="1034" y="4103"/>
                  <a:pt x="1032" y="4105"/>
                </a:cubicBezTo>
                <a:cubicBezTo>
                  <a:pt x="1067" y="4093"/>
                  <a:pt x="1114" y="4078"/>
                  <a:pt x="1149" y="4063"/>
                </a:cubicBezTo>
                <a:lnTo>
                  <a:pt x="1182" y="4051"/>
                </a:lnTo>
                <a:cubicBezTo>
                  <a:pt x="1354" y="3979"/>
                  <a:pt x="1521" y="3887"/>
                  <a:pt x="1673" y="3792"/>
                </a:cubicBezTo>
                <a:cubicBezTo>
                  <a:pt x="1994" y="3588"/>
                  <a:pt x="2261" y="3410"/>
                  <a:pt x="2543" y="3163"/>
                </a:cubicBezTo>
                <a:cubicBezTo>
                  <a:pt x="2611" y="3103"/>
                  <a:pt x="2678" y="3043"/>
                  <a:pt x="2745" y="2983"/>
                </a:cubicBezTo>
                <a:cubicBezTo>
                  <a:pt x="2803" y="3039"/>
                  <a:pt x="2863" y="3101"/>
                  <a:pt x="2925" y="3165"/>
                </a:cubicBezTo>
                <a:cubicBezTo>
                  <a:pt x="2903" y="3188"/>
                  <a:pt x="2881" y="3211"/>
                  <a:pt x="2859" y="3234"/>
                </a:cubicBezTo>
                <a:cubicBezTo>
                  <a:pt x="2697" y="3401"/>
                  <a:pt x="2543" y="3566"/>
                  <a:pt x="2397" y="3738"/>
                </a:cubicBezTo>
                <a:cubicBezTo>
                  <a:pt x="2251" y="3911"/>
                  <a:pt x="2108" y="4087"/>
                  <a:pt x="1993" y="4273"/>
                </a:cubicBezTo>
                <a:cubicBezTo>
                  <a:pt x="1850" y="4496"/>
                  <a:pt x="1734" y="4774"/>
                  <a:pt x="1698" y="4992"/>
                </a:cubicBezTo>
                <a:cubicBezTo>
                  <a:pt x="1780" y="4565"/>
                  <a:pt x="2044" y="4171"/>
                  <a:pt x="2343" y="3826"/>
                </a:cubicBezTo>
                <a:cubicBezTo>
                  <a:pt x="2571" y="3554"/>
                  <a:pt x="2770" y="3345"/>
                  <a:pt x="2939" y="3179"/>
                </a:cubicBezTo>
                <a:cubicBezTo>
                  <a:pt x="2945" y="3186"/>
                  <a:pt x="2951" y="3192"/>
                  <a:pt x="2958" y="3199"/>
                </a:cubicBezTo>
                <a:cubicBezTo>
                  <a:pt x="2917" y="3239"/>
                  <a:pt x="2888" y="3267"/>
                  <a:pt x="2888" y="3267"/>
                </a:cubicBezTo>
                <a:cubicBezTo>
                  <a:pt x="2684" y="3478"/>
                  <a:pt x="2482" y="3706"/>
                  <a:pt x="2288" y="3945"/>
                </a:cubicBezTo>
                <a:cubicBezTo>
                  <a:pt x="2150" y="4112"/>
                  <a:pt x="2037" y="4282"/>
                  <a:pt x="1950" y="4454"/>
                </a:cubicBezTo>
                <a:lnTo>
                  <a:pt x="1950" y="4454"/>
                </a:lnTo>
                <a:cubicBezTo>
                  <a:pt x="1907" y="4531"/>
                  <a:pt x="1752" y="4835"/>
                  <a:pt x="1752" y="5120"/>
                </a:cubicBezTo>
                <a:cubicBezTo>
                  <a:pt x="1752" y="5294"/>
                  <a:pt x="1803" y="5439"/>
                  <a:pt x="1900" y="5525"/>
                </a:cubicBezTo>
                <a:cubicBezTo>
                  <a:pt x="2001" y="5614"/>
                  <a:pt x="2147" y="5639"/>
                  <a:pt x="2335" y="5615"/>
                </a:cubicBezTo>
                <a:lnTo>
                  <a:pt x="2334" y="5611"/>
                </a:lnTo>
                <a:cubicBezTo>
                  <a:pt x="2151" y="5633"/>
                  <a:pt x="2008" y="5603"/>
                  <a:pt x="1911" y="5517"/>
                </a:cubicBezTo>
                <a:cubicBezTo>
                  <a:pt x="1818" y="5435"/>
                  <a:pt x="1768" y="5289"/>
                  <a:pt x="1767" y="5120"/>
                </a:cubicBezTo>
                <a:cubicBezTo>
                  <a:pt x="1767" y="4831"/>
                  <a:pt x="1923" y="4535"/>
                  <a:pt x="1963" y="4460"/>
                </a:cubicBezTo>
                <a:lnTo>
                  <a:pt x="1964" y="4458"/>
                </a:lnTo>
                <a:cubicBezTo>
                  <a:pt x="2051" y="4288"/>
                  <a:pt x="2163" y="4122"/>
                  <a:pt x="2301" y="3956"/>
                </a:cubicBezTo>
                <a:cubicBezTo>
                  <a:pt x="2495" y="3717"/>
                  <a:pt x="2696" y="3489"/>
                  <a:pt x="2900" y="3279"/>
                </a:cubicBezTo>
                <a:lnTo>
                  <a:pt x="2969" y="3211"/>
                </a:lnTo>
                <a:cubicBezTo>
                  <a:pt x="3257" y="3512"/>
                  <a:pt x="3574" y="3873"/>
                  <a:pt x="3792" y="4179"/>
                </a:cubicBezTo>
                <a:cubicBezTo>
                  <a:pt x="3865" y="4287"/>
                  <a:pt x="3929" y="4381"/>
                  <a:pt x="4001" y="4512"/>
                </a:cubicBezTo>
                <a:cubicBezTo>
                  <a:pt x="4128" y="4744"/>
                  <a:pt x="4259" y="4989"/>
                  <a:pt x="4205" y="5232"/>
                </a:cubicBezTo>
                <a:cubicBezTo>
                  <a:pt x="4184" y="5340"/>
                  <a:pt x="4104" y="5473"/>
                  <a:pt x="3986" y="5531"/>
                </a:cubicBezTo>
                <a:cubicBezTo>
                  <a:pt x="3871" y="5593"/>
                  <a:pt x="3746" y="5605"/>
                  <a:pt x="3704" y="5616"/>
                </a:cubicBezTo>
                <a:cubicBezTo>
                  <a:pt x="3775" y="5626"/>
                  <a:pt x="3892" y="5602"/>
                  <a:pt x="3964" y="5579"/>
                </a:cubicBezTo>
                <a:cubicBezTo>
                  <a:pt x="3938" y="5595"/>
                  <a:pt x="3871" y="5619"/>
                  <a:pt x="3840" y="5626"/>
                </a:cubicBezTo>
                <a:cubicBezTo>
                  <a:pt x="3869" y="5622"/>
                  <a:pt x="3900" y="5619"/>
                  <a:pt x="3930" y="5610"/>
                </a:cubicBezTo>
                <a:cubicBezTo>
                  <a:pt x="3953" y="5604"/>
                  <a:pt x="3974" y="5594"/>
                  <a:pt x="3987" y="5587"/>
                </a:cubicBezTo>
                <a:cubicBezTo>
                  <a:pt x="4036" y="5556"/>
                  <a:pt x="4127" y="5505"/>
                  <a:pt x="4211" y="5358"/>
                </a:cubicBezTo>
                <a:lnTo>
                  <a:pt x="4211" y="5358"/>
                </a:lnTo>
                <a:cubicBezTo>
                  <a:pt x="4148" y="5515"/>
                  <a:pt x="4008" y="5591"/>
                  <a:pt x="3934" y="5624"/>
                </a:cubicBezTo>
                <a:cubicBezTo>
                  <a:pt x="3954" y="5619"/>
                  <a:pt x="3973" y="5611"/>
                  <a:pt x="3992" y="5604"/>
                </a:cubicBezTo>
                <a:cubicBezTo>
                  <a:pt x="3971" y="5618"/>
                  <a:pt x="3925" y="5634"/>
                  <a:pt x="3913" y="5642"/>
                </a:cubicBezTo>
                <a:cubicBezTo>
                  <a:pt x="3963" y="5629"/>
                  <a:pt x="4006" y="5609"/>
                  <a:pt x="4053" y="5582"/>
                </a:cubicBezTo>
                <a:cubicBezTo>
                  <a:pt x="4091" y="5560"/>
                  <a:pt x="4123" y="5536"/>
                  <a:pt x="4151" y="5503"/>
                </a:cubicBezTo>
                <a:cubicBezTo>
                  <a:pt x="4119" y="5544"/>
                  <a:pt x="4063" y="5585"/>
                  <a:pt x="4035" y="5607"/>
                </a:cubicBezTo>
                <a:cubicBezTo>
                  <a:pt x="4057" y="5598"/>
                  <a:pt x="4078" y="5584"/>
                  <a:pt x="4097" y="5568"/>
                </a:cubicBezTo>
                <a:cubicBezTo>
                  <a:pt x="4095" y="5571"/>
                  <a:pt x="4094" y="5573"/>
                  <a:pt x="4094" y="5574"/>
                </a:cubicBezTo>
                <a:lnTo>
                  <a:pt x="4122" y="5555"/>
                </a:lnTo>
                <a:cubicBezTo>
                  <a:pt x="4188" y="5499"/>
                  <a:pt x="4313" y="5329"/>
                  <a:pt x="4300" y="5026"/>
                </a:cubicBezTo>
                <a:lnTo>
                  <a:pt x="4302" y="5025"/>
                </a:lnTo>
                <a:cubicBezTo>
                  <a:pt x="4302" y="5025"/>
                  <a:pt x="4346" y="5224"/>
                  <a:pt x="4261" y="5429"/>
                </a:cubicBezTo>
                <a:cubicBezTo>
                  <a:pt x="4335" y="5319"/>
                  <a:pt x="4350" y="5213"/>
                  <a:pt x="4345" y="5100"/>
                </a:cubicBezTo>
                <a:cubicBezTo>
                  <a:pt x="4338" y="4957"/>
                  <a:pt x="4296" y="4819"/>
                  <a:pt x="4239" y="4687"/>
                </a:cubicBezTo>
                <a:cubicBezTo>
                  <a:pt x="4130" y="4447"/>
                  <a:pt x="3996" y="4230"/>
                  <a:pt x="3833" y="4016"/>
                </a:cubicBezTo>
                <a:cubicBezTo>
                  <a:pt x="3613" y="3728"/>
                  <a:pt x="3327" y="3404"/>
                  <a:pt x="3061" y="3120"/>
                </a:cubicBezTo>
                <a:lnTo>
                  <a:pt x="3191" y="2992"/>
                </a:lnTo>
                <a:cubicBezTo>
                  <a:pt x="3432" y="3229"/>
                  <a:pt x="3693" y="3461"/>
                  <a:pt x="3965" y="3681"/>
                </a:cubicBezTo>
                <a:cubicBezTo>
                  <a:pt x="4357" y="4003"/>
                  <a:pt x="4825" y="4277"/>
                  <a:pt x="5334" y="4311"/>
                </a:cubicBezTo>
                <a:cubicBezTo>
                  <a:pt x="5427" y="4315"/>
                  <a:pt x="5534" y="4319"/>
                  <a:pt x="5653" y="4279"/>
                </a:cubicBezTo>
                <a:cubicBezTo>
                  <a:pt x="5852" y="4213"/>
                  <a:pt x="5932" y="4105"/>
                  <a:pt x="5986" y="4006"/>
                </a:cubicBezTo>
                <a:cubicBezTo>
                  <a:pt x="6029" y="3923"/>
                  <a:pt x="6034" y="3867"/>
                  <a:pt x="6037" y="3776"/>
                </a:cubicBezTo>
                <a:lnTo>
                  <a:pt x="6037" y="3776"/>
                </a:lnTo>
                <a:lnTo>
                  <a:pt x="6037" y="3714"/>
                </a:lnTo>
                <a:lnTo>
                  <a:pt x="6037" y="3504"/>
                </a:lnTo>
                <a:close/>
                <a:moveTo>
                  <a:pt x="5728" y="4105"/>
                </a:moveTo>
                <a:cubicBezTo>
                  <a:pt x="5682" y="4136"/>
                  <a:pt x="5638" y="4153"/>
                  <a:pt x="5569" y="4170"/>
                </a:cubicBezTo>
                <a:lnTo>
                  <a:pt x="5569" y="4167"/>
                </a:lnTo>
                <a:cubicBezTo>
                  <a:pt x="5627" y="4150"/>
                  <a:pt x="5681" y="4127"/>
                  <a:pt x="5726" y="4090"/>
                </a:cubicBezTo>
                <a:cubicBezTo>
                  <a:pt x="5755" y="4068"/>
                  <a:pt x="5793" y="4029"/>
                  <a:pt x="5828" y="3988"/>
                </a:cubicBezTo>
                <a:cubicBezTo>
                  <a:pt x="5800" y="4041"/>
                  <a:pt x="5762" y="4082"/>
                  <a:pt x="5728" y="4105"/>
                </a:cubicBezTo>
                <a:close/>
                <a:moveTo>
                  <a:pt x="5898" y="2218"/>
                </a:moveTo>
                <a:lnTo>
                  <a:pt x="5894" y="3696"/>
                </a:lnTo>
                <a:cubicBezTo>
                  <a:pt x="5894" y="3696"/>
                  <a:pt x="5894" y="3696"/>
                  <a:pt x="5894" y="3696"/>
                </a:cubicBezTo>
                <a:cubicBezTo>
                  <a:pt x="5893" y="3721"/>
                  <a:pt x="5890" y="3745"/>
                  <a:pt x="5885" y="3768"/>
                </a:cubicBezTo>
                <a:cubicBezTo>
                  <a:pt x="5886" y="3755"/>
                  <a:pt x="5887" y="3743"/>
                  <a:pt x="5887" y="3730"/>
                </a:cubicBezTo>
                <a:cubicBezTo>
                  <a:pt x="5887" y="3705"/>
                  <a:pt x="5875" y="2679"/>
                  <a:pt x="5871" y="2323"/>
                </a:cubicBezTo>
                <a:cubicBezTo>
                  <a:pt x="5871" y="2279"/>
                  <a:pt x="5871" y="2237"/>
                  <a:pt x="5870" y="2197"/>
                </a:cubicBezTo>
                <a:cubicBezTo>
                  <a:pt x="5870" y="2186"/>
                  <a:pt x="5870" y="2174"/>
                  <a:pt x="5868" y="2161"/>
                </a:cubicBezTo>
                <a:cubicBezTo>
                  <a:pt x="5863" y="2070"/>
                  <a:pt x="5850" y="1994"/>
                  <a:pt x="5817" y="1932"/>
                </a:cubicBezTo>
                <a:cubicBezTo>
                  <a:pt x="5873" y="2014"/>
                  <a:pt x="5899" y="2117"/>
                  <a:pt x="5898" y="2218"/>
                </a:cubicBezTo>
                <a:close/>
                <a:moveTo>
                  <a:pt x="5845" y="2209"/>
                </a:moveTo>
                <a:lnTo>
                  <a:pt x="5846" y="2209"/>
                </a:lnTo>
                <a:cubicBezTo>
                  <a:pt x="5846" y="2384"/>
                  <a:pt x="5843" y="3721"/>
                  <a:pt x="5843" y="3732"/>
                </a:cubicBezTo>
                <a:cubicBezTo>
                  <a:pt x="5843" y="3745"/>
                  <a:pt x="5843" y="3817"/>
                  <a:pt x="5821" y="3890"/>
                </a:cubicBezTo>
                <a:cubicBezTo>
                  <a:pt x="5797" y="3970"/>
                  <a:pt x="5696" y="4139"/>
                  <a:pt x="5504" y="4166"/>
                </a:cubicBezTo>
                <a:cubicBezTo>
                  <a:pt x="5436" y="4175"/>
                  <a:pt x="5375" y="4177"/>
                  <a:pt x="5273" y="4168"/>
                </a:cubicBezTo>
                <a:lnTo>
                  <a:pt x="5273" y="4169"/>
                </a:lnTo>
                <a:cubicBezTo>
                  <a:pt x="5203" y="4162"/>
                  <a:pt x="5133" y="4150"/>
                  <a:pt x="5064" y="4133"/>
                </a:cubicBezTo>
                <a:cubicBezTo>
                  <a:pt x="4614" y="4019"/>
                  <a:pt x="4230" y="3743"/>
                  <a:pt x="3888" y="3445"/>
                </a:cubicBezTo>
                <a:cubicBezTo>
                  <a:pt x="3680" y="3269"/>
                  <a:pt x="3479" y="3086"/>
                  <a:pt x="3289" y="2900"/>
                </a:cubicBezTo>
                <a:cubicBezTo>
                  <a:pt x="3675" y="2551"/>
                  <a:pt x="4034" y="2284"/>
                  <a:pt x="4405" y="2069"/>
                </a:cubicBezTo>
                <a:cubicBezTo>
                  <a:pt x="4599" y="1963"/>
                  <a:pt x="4802" y="1860"/>
                  <a:pt x="5013" y="1804"/>
                </a:cubicBezTo>
                <a:cubicBezTo>
                  <a:pt x="5317" y="1733"/>
                  <a:pt x="5542" y="1758"/>
                  <a:pt x="5693" y="1884"/>
                </a:cubicBezTo>
                <a:cubicBezTo>
                  <a:pt x="5830" y="1997"/>
                  <a:pt x="5845" y="2136"/>
                  <a:pt x="5845" y="2209"/>
                </a:cubicBezTo>
                <a:close/>
                <a:moveTo>
                  <a:pt x="3345" y="2806"/>
                </a:moveTo>
                <a:cubicBezTo>
                  <a:pt x="3689" y="2497"/>
                  <a:pt x="4062" y="2202"/>
                  <a:pt x="4477" y="1976"/>
                </a:cubicBezTo>
                <a:cubicBezTo>
                  <a:pt x="4684" y="1864"/>
                  <a:pt x="4902" y="1766"/>
                  <a:pt x="5135" y="1721"/>
                </a:cubicBezTo>
                <a:cubicBezTo>
                  <a:pt x="5323" y="1684"/>
                  <a:pt x="5541" y="1699"/>
                  <a:pt x="5703" y="1817"/>
                </a:cubicBezTo>
                <a:cubicBezTo>
                  <a:pt x="5422" y="1646"/>
                  <a:pt x="5021" y="1772"/>
                  <a:pt x="5021" y="1772"/>
                </a:cubicBezTo>
                <a:cubicBezTo>
                  <a:pt x="5025" y="1772"/>
                  <a:pt x="5029" y="1771"/>
                  <a:pt x="5033" y="1771"/>
                </a:cubicBezTo>
                <a:cubicBezTo>
                  <a:pt x="5026" y="1772"/>
                  <a:pt x="5020" y="1774"/>
                  <a:pt x="5013" y="1775"/>
                </a:cubicBezTo>
                <a:lnTo>
                  <a:pt x="5013" y="1775"/>
                </a:lnTo>
                <a:cubicBezTo>
                  <a:pt x="5012" y="1775"/>
                  <a:pt x="5011" y="1776"/>
                  <a:pt x="5010" y="1776"/>
                </a:cubicBezTo>
                <a:cubicBezTo>
                  <a:pt x="5010" y="1776"/>
                  <a:pt x="5010" y="1776"/>
                  <a:pt x="5009" y="1776"/>
                </a:cubicBezTo>
                <a:lnTo>
                  <a:pt x="5009" y="1776"/>
                </a:lnTo>
                <a:cubicBezTo>
                  <a:pt x="4797" y="1833"/>
                  <a:pt x="4594" y="1938"/>
                  <a:pt x="4400" y="2045"/>
                </a:cubicBezTo>
                <a:lnTo>
                  <a:pt x="4399" y="2045"/>
                </a:lnTo>
                <a:cubicBezTo>
                  <a:pt x="4026" y="2261"/>
                  <a:pt x="3659" y="2538"/>
                  <a:pt x="3278" y="2890"/>
                </a:cubicBezTo>
                <a:cubicBezTo>
                  <a:pt x="3274" y="2885"/>
                  <a:pt x="3269" y="2881"/>
                  <a:pt x="3265" y="2877"/>
                </a:cubicBezTo>
                <a:cubicBezTo>
                  <a:pt x="3293" y="2852"/>
                  <a:pt x="3318" y="2830"/>
                  <a:pt x="3345" y="2806"/>
                </a:cubicBezTo>
                <a:close/>
                <a:moveTo>
                  <a:pt x="4209" y="363"/>
                </a:moveTo>
                <a:cubicBezTo>
                  <a:pt x="4172" y="279"/>
                  <a:pt x="4103" y="210"/>
                  <a:pt x="4035" y="177"/>
                </a:cubicBezTo>
                <a:cubicBezTo>
                  <a:pt x="3982" y="151"/>
                  <a:pt x="3866" y="105"/>
                  <a:pt x="3679" y="110"/>
                </a:cubicBezTo>
                <a:cubicBezTo>
                  <a:pt x="3584" y="109"/>
                  <a:pt x="3504" y="106"/>
                  <a:pt x="3504" y="106"/>
                </a:cubicBezTo>
                <a:lnTo>
                  <a:pt x="3504" y="105"/>
                </a:lnTo>
                <a:lnTo>
                  <a:pt x="3698" y="100"/>
                </a:lnTo>
                <a:cubicBezTo>
                  <a:pt x="3895" y="96"/>
                  <a:pt x="3981" y="128"/>
                  <a:pt x="4034" y="154"/>
                </a:cubicBezTo>
                <a:cubicBezTo>
                  <a:pt x="4102" y="187"/>
                  <a:pt x="4163" y="244"/>
                  <a:pt x="4200" y="328"/>
                </a:cubicBezTo>
                <a:cubicBezTo>
                  <a:pt x="4212" y="353"/>
                  <a:pt x="4221" y="381"/>
                  <a:pt x="4228" y="410"/>
                </a:cubicBezTo>
                <a:cubicBezTo>
                  <a:pt x="4222" y="394"/>
                  <a:pt x="4216" y="378"/>
                  <a:pt x="4209" y="363"/>
                </a:cubicBezTo>
                <a:close/>
                <a:moveTo>
                  <a:pt x="2966" y="3121"/>
                </a:moveTo>
                <a:cubicBezTo>
                  <a:pt x="2909" y="3062"/>
                  <a:pt x="2849" y="3002"/>
                  <a:pt x="2786" y="2941"/>
                </a:cubicBezTo>
                <a:cubicBezTo>
                  <a:pt x="2790" y="2937"/>
                  <a:pt x="2794" y="2934"/>
                  <a:pt x="2798" y="2930"/>
                </a:cubicBezTo>
                <a:cubicBezTo>
                  <a:pt x="2859" y="2992"/>
                  <a:pt x="2917" y="3055"/>
                  <a:pt x="2972" y="3116"/>
                </a:cubicBezTo>
                <a:lnTo>
                  <a:pt x="2966" y="3121"/>
                </a:lnTo>
                <a:close/>
                <a:moveTo>
                  <a:pt x="2841" y="2891"/>
                </a:moveTo>
                <a:cubicBezTo>
                  <a:pt x="2882" y="2853"/>
                  <a:pt x="2922" y="2816"/>
                  <a:pt x="2962" y="2778"/>
                </a:cubicBezTo>
                <a:cubicBezTo>
                  <a:pt x="2965" y="2775"/>
                  <a:pt x="2968" y="2773"/>
                  <a:pt x="2971" y="2770"/>
                </a:cubicBezTo>
                <a:lnTo>
                  <a:pt x="3145" y="2948"/>
                </a:lnTo>
                <a:cubicBezTo>
                  <a:pt x="3102" y="2989"/>
                  <a:pt x="3059" y="3031"/>
                  <a:pt x="3017" y="3073"/>
                </a:cubicBezTo>
                <a:cubicBezTo>
                  <a:pt x="2957" y="3010"/>
                  <a:pt x="2898" y="2949"/>
                  <a:pt x="2841" y="2891"/>
                </a:cubicBezTo>
                <a:close/>
                <a:moveTo>
                  <a:pt x="3050" y="3108"/>
                </a:moveTo>
                <a:cubicBezTo>
                  <a:pt x="3043" y="3101"/>
                  <a:pt x="3037" y="3095"/>
                  <a:pt x="3031" y="3089"/>
                </a:cubicBezTo>
                <a:cubicBezTo>
                  <a:pt x="3078" y="3044"/>
                  <a:pt x="3121" y="3002"/>
                  <a:pt x="3162" y="2964"/>
                </a:cubicBezTo>
                <a:cubicBezTo>
                  <a:pt x="3168" y="2969"/>
                  <a:pt x="3173" y="2975"/>
                  <a:pt x="3179" y="2981"/>
                </a:cubicBezTo>
                <a:cubicBezTo>
                  <a:pt x="3142" y="3017"/>
                  <a:pt x="3095" y="3063"/>
                  <a:pt x="3050" y="3108"/>
                </a:cubicBezTo>
                <a:close/>
                <a:moveTo>
                  <a:pt x="3197" y="2900"/>
                </a:moveTo>
                <a:cubicBezTo>
                  <a:pt x="3138" y="2840"/>
                  <a:pt x="3080" y="2781"/>
                  <a:pt x="3023" y="2721"/>
                </a:cubicBezTo>
                <a:cubicBezTo>
                  <a:pt x="3026" y="2717"/>
                  <a:pt x="3030" y="2714"/>
                  <a:pt x="3033" y="2711"/>
                </a:cubicBezTo>
                <a:cubicBezTo>
                  <a:pt x="3090" y="2770"/>
                  <a:pt x="3148" y="2828"/>
                  <a:pt x="3207" y="2886"/>
                </a:cubicBezTo>
                <a:lnTo>
                  <a:pt x="3209" y="2888"/>
                </a:lnTo>
                <a:lnTo>
                  <a:pt x="3197" y="2900"/>
                </a:lnTo>
                <a:close/>
                <a:moveTo>
                  <a:pt x="3216" y="2919"/>
                </a:moveTo>
                <a:lnTo>
                  <a:pt x="3229" y="2908"/>
                </a:lnTo>
                <a:cubicBezTo>
                  <a:pt x="3233" y="2912"/>
                  <a:pt x="3237" y="2916"/>
                  <a:pt x="3241" y="2920"/>
                </a:cubicBezTo>
                <a:cubicBezTo>
                  <a:pt x="3238" y="2923"/>
                  <a:pt x="3234" y="2927"/>
                  <a:pt x="3229" y="2932"/>
                </a:cubicBezTo>
                <a:cubicBezTo>
                  <a:pt x="3225" y="2928"/>
                  <a:pt x="3221" y="2923"/>
                  <a:pt x="3216" y="2919"/>
                </a:cubicBezTo>
                <a:close/>
                <a:moveTo>
                  <a:pt x="5926" y="4065"/>
                </a:moveTo>
                <a:cubicBezTo>
                  <a:pt x="5891" y="4112"/>
                  <a:pt x="5850" y="4151"/>
                  <a:pt x="5795" y="4188"/>
                </a:cubicBezTo>
                <a:cubicBezTo>
                  <a:pt x="5749" y="4219"/>
                  <a:pt x="5692" y="4242"/>
                  <a:pt x="5629" y="4259"/>
                </a:cubicBezTo>
                <a:lnTo>
                  <a:pt x="5628" y="4256"/>
                </a:lnTo>
                <a:cubicBezTo>
                  <a:pt x="5675" y="4239"/>
                  <a:pt x="5709" y="4225"/>
                  <a:pt x="5743" y="4204"/>
                </a:cubicBezTo>
                <a:cubicBezTo>
                  <a:pt x="5742" y="4204"/>
                  <a:pt x="5747" y="4201"/>
                  <a:pt x="5747" y="4202"/>
                </a:cubicBezTo>
                <a:cubicBezTo>
                  <a:pt x="5747" y="4202"/>
                  <a:pt x="5921" y="4111"/>
                  <a:pt x="5987" y="3960"/>
                </a:cubicBezTo>
                <a:cubicBezTo>
                  <a:pt x="5973" y="3994"/>
                  <a:pt x="5954" y="4028"/>
                  <a:pt x="5926" y="4065"/>
                </a:cubicBezTo>
                <a:close/>
              </a:path>
            </a:pathLst>
          </a:custGeom>
          <a:solidFill>
            <a:schemeClr val="accent2"/>
          </a:solidFill>
          <a:ln w="0">
            <a:noFill/>
            <a:prstDash val="solid"/>
            <a:round/>
            <a:headEnd/>
            <a:tailEnd/>
          </a:ln>
          <a:effectLst/>
        </p:spPr>
        <p:txBody>
          <a:bodyPr/>
          <a:lstStyle/>
          <a:p>
            <a:pPr fontAlgn="base">
              <a:spcBef>
                <a:spcPct val="0"/>
              </a:spcBef>
              <a:spcAft>
                <a:spcPct val="0"/>
              </a:spcAft>
            </a:pPr>
            <a:endParaRPr lang="en-GB" sz="1600" dirty="0">
              <a:solidFill>
                <a:srgbClr val="28082E"/>
              </a:solidFill>
            </a:endParaRPr>
          </a:p>
        </p:txBody>
      </p:sp>
      <p:grpSp>
        <p:nvGrpSpPr>
          <p:cNvPr id="4127" name="Group 31"/>
          <p:cNvGrpSpPr>
            <a:grpSpLocks/>
          </p:cNvGrpSpPr>
          <p:nvPr/>
        </p:nvGrpSpPr>
        <p:grpSpPr bwMode="auto">
          <a:xfrm>
            <a:off x="-4246563" y="-4240213"/>
            <a:ext cx="13544551" cy="11299826"/>
            <a:chOff x="-2670" y="-2670"/>
            <a:chExt cx="8532" cy="7118"/>
          </a:xfrm>
        </p:grpSpPr>
        <p:sp>
          <p:nvSpPr>
            <p:cNvPr id="4128" name="Rectangle 32"/>
            <p:cNvSpPr>
              <a:spLocks noChangeArrowheads="1"/>
            </p:cNvSpPr>
            <p:nvPr userDrawn="1"/>
          </p:nvSpPr>
          <p:spPr bwMode="auto">
            <a:xfrm>
              <a:off x="-1490" y="-2670"/>
              <a:ext cx="7352" cy="2670"/>
            </a:xfrm>
            <a:prstGeom prst="rect">
              <a:avLst/>
            </a:prstGeom>
            <a:solidFill>
              <a:srgbClr val="9099AE"/>
            </a:solidFill>
            <a:ln w="9525">
              <a:noFill/>
              <a:miter lim="800000"/>
              <a:headEnd/>
              <a:tailEnd/>
            </a:ln>
            <a:effectLst/>
          </p:spPr>
          <p:txBody>
            <a:bodyPr wrap="none" anchor="ctr"/>
            <a:lstStyle/>
            <a:p>
              <a:pPr fontAlgn="base">
                <a:spcBef>
                  <a:spcPct val="0"/>
                </a:spcBef>
                <a:spcAft>
                  <a:spcPct val="0"/>
                </a:spcAft>
              </a:pPr>
              <a:endParaRPr lang="en-GB" sz="1600" dirty="0">
                <a:solidFill>
                  <a:srgbClr val="28082E"/>
                </a:solidFill>
              </a:endParaRPr>
            </a:p>
          </p:txBody>
        </p:sp>
        <p:sp>
          <p:nvSpPr>
            <p:cNvPr id="4129" name="Rectangle 33"/>
            <p:cNvSpPr>
              <a:spLocks noChangeArrowheads="1"/>
            </p:cNvSpPr>
            <p:nvPr userDrawn="1"/>
          </p:nvSpPr>
          <p:spPr bwMode="auto">
            <a:xfrm rot="16200000">
              <a:off x="-4695" y="-247"/>
              <a:ext cx="6720" cy="2670"/>
            </a:xfrm>
            <a:prstGeom prst="rect">
              <a:avLst/>
            </a:prstGeom>
            <a:solidFill>
              <a:srgbClr val="9099AE"/>
            </a:solidFill>
            <a:ln w="9525">
              <a:noFill/>
              <a:miter lim="800000"/>
              <a:headEnd/>
              <a:tailEnd/>
            </a:ln>
            <a:effectLst/>
          </p:spPr>
          <p:txBody>
            <a:bodyPr wrap="none" anchor="ctr"/>
            <a:lstStyle/>
            <a:p>
              <a:pPr fontAlgn="base">
                <a:spcBef>
                  <a:spcPct val="0"/>
                </a:spcBef>
                <a:spcAft>
                  <a:spcPct val="0"/>
                </a:spcAft>
              </a:pPr>
              <a:endParaRPr lang="en-GB" sz="1600" dirty="0">
                <a:solidFill>
                  <a:srgbClr val="28082E"/>
                </a:solidFill>
              </a:endParaRPr>
            </a:p>
          </p:txBody>
        </p:sp>
      </p:grpSp>
      <p:sp>
        <p:nvSpPr>
          <p:cNvPr id="4100" name="Rectangle 4"/>
          <p:cNvSpPr>
            <a:spLocks noGrp="1" noChangeArrowheads="1"/>
          </p:cNvSpPr>
          <p:nvPr>
            <p:ph type="subTitle" sz="quarter" idx="1"/>
          </p:nvPr>
        </p:nvSpPr>
        <p:spPr>
          <a:xfrm>
            <a:off x="593725" y="3979863"/>
            <a:ext cx="4349750" cy="1301750"/>
          </a:xfrm>
        </p:spPr>
        <p:txBody>
          <a:bodyPr lIns="79352" tIns="39676" rIns="79352" bIns="39676"/>
          <a:lstStyle>
            <a:lvl1pPr marL="0" indent="0">
              <a:buFont typeface="Times New Roman" pitchFamily="18" charset="0"/>
              <a:buNone/>
              <a:defRPr sz="1800">
                <a:solidFill>
                  <a:schemeClr val="bg1"/>
                </a:solidFill>
              </a:defRPr>
            </a:lvl1pPr>
          </a:lstStyle>
          <a:p>
            <a:r>
              <a:rPr lang="en-US" smtClean="0"/>
              <a:t>Click to edit Master subtitle style</a:t>
            </a:r>
            <a:endParaRPr lang="en-GB"/>
          </a:p>
        </p:txBody>
      </p:sp>
      <p:sp>
        <p:nvSpPr>
          <p:cNvPr id="4111" name="Rectangle 15"/>
          <p:cNvSpPr>
            <a:spLocks noGrp="1" noChangeArrowheads="1"/>
          </p:cNvSpPr>
          <p:nvPr>
            <p:ph type="ctrTitle" sz="quarter"/>
          </p:nvPr>
        </p:nvSpPr>
        <p:spPr>
          <a:xfrm flipH="1">
            <a:off x="593725" y="1978025"/>
            <a:ext cx="4357688" cy="1868488"/>
          </a:xfrm>
        </p:spPr>
        <p:txBody>
          <a:bodyPr lIns="79352" tIns="39676" rIns="79352" bIns="39676"/>
          <a:lstStyle>
            <a:lvl1pPr>
              <a:defRPr sz="3200">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668692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dirty="0">
              <a:solidFill>
                <a:srgbClr val="28082E"/>
              </a:solidFill>
            </a:endParaRPr>
          </a:p>
        </p:txBody>
      </p:sp>
      <p:sp>
        <p:nvSpPr>
          <p:cNvPr id="5" name="Date Placeholder 4"/>
          <p:cNvSpPr>
            <a:spLocks noGrp="1"/>
          </p:cNvSpPr>
          <p:nvPr>
            <p:ph type="dt" sz="half" idx="11"/>
          </p:nvPr>
        </p:nvSpPr>
        <p:spPr/>
        <p:txBody>
          <a:bodyPr/>
          <a:lstStyle>
            <a:lvl1pPr>
              <a:defRPr/>
            </a:lvl1pPr>
          </a:lstStyle>
          <a:p>
            <a:endParaRPr lang="en-GB" dirty="0">
              <a:solidFill>
                <a:srgbClr val="28082E"/>
              </a:solidFill>
            </a:endParaRPr>
          </a:p>
        </p:txBody>
      </p:sp>
      <p:sp>
        <p:nvSpPr>
          <p:cNvPr id="6" name="Slide Number Placeholder 5"/>
          <p:cNvSpPr>
            <a:spLocks noGrp="1"/>
          </p:cNvSpPr>
          <p:nvPr>
            <p:ph type="sldNum" sz="quarter" idx="12"/>
          </p:nvPr>
        </p:nvSpPr>
        <p:spPr/>
        <p:txBody>
          <a:bodyPr/>
          <a:lstStyle>
            <a:lvl1pPr>
              <a:defRPr/>
            </a:lvl1pPr>
          </a:lstStyle>
          <a:p>
            <a:fld id="{21F11DA9-512E-4D91-A401-25B5B797F052}"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3919480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544513"/>
            <a:ext cx="2141538" cy="602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8925" y="544513"/>
            <a:ext cx="6273800" cy="602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dirty="0">
              <a:solidFill>
                <a:srgbClr val="28082E"/>
              </a:solidFill>
            </a:endParaRPr>
          </a:p>
        </p:txBody>
      </p:sp>
      <p:sp>
        <p:nvSpPr>
          <p:cNvPr id="5" name="Date Placeholder 4"/>
          <p:cNvSpPr>
            <a:spLocks noGrp="1"/>
          </p:cNvSpPr>
          <p:nvPr>
            <p:ph type="dt" sz="half" idx="11"/>
          </p:nvPr>
        </p:nvSpPr>
        <p:spPr/>
        <p:txBody>
          <a:bodyPr/>
          <a:lstStyle>
            <a:lvl1pPr>
              <a:defRPr/>
            </a:lvl1pPr>
          </a:lstStyle>
          <a:p>
            <a:endParaRPr lang="en-GB" dirty="0">
              <a:solidFill>
                <a:srgbClr val="28082E"/>
              </a:solidFill>
            </a:endParaRPr>
          </a:p>
        </p:txBody>
      </p:sp>
      <p:sp>
        <p:nvSpPr>
          <p:cNvPr id="6" name="Slide Number Placeholder 5"/>
          <p:cNvSpPr>
            <a:spLocks noGrp="1"/>
          </p:cNvSpPr>
          <p:nvPr>
            <p:ph type="sldNum" sz="quarter" idx="12"/>
          </p:nvPr>
        </p:nvSpPr>
        <p:spPr/>
        <p:txBody>
          <a:bodyPr/>
          <a:lstStyle>
            <a:lvl1pPr>
              <a:defRPr/>
            </a:lvl1pPr>
          </a:lstStyle>
          <a:p>
            <a:fld id="{364ED0DA-1139-46AC-A8BF-7D09ABF9D81D}"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901240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21" name="Freeform 25"/>
          <p:cNvSpPr>
            <a:spLocks/>
          </p:cNvSpPr>
          <p:nvPr/>
        </p:nvSpPr>
        <p:spPr bwMode="auto">
          <a:xfrm rot="10800000">
            <a:off x="0" y="1446213"/>
            <a:ext cx="6515100" cy="5135562"/>
          </a:xfrm>
          <a:custGeom>
            <a:avLst/>
            <a:gdLst/>
            <a:ahLst/>
            <a:cxnLst>
              <a:cxn ang="0">
                <a:pos x="0" y="454"/>
              </a:cxn>
              <a:cxn ang="0">
                <a:pos x="0" y="2427"/>
              </a:cxn>
              <a:cxn ang="0">
                <a:pos x="3742" y="2721"/>
              </a:cxn>
              <a:cxn ang="0">
                <a:pos x="3742" y="0"/>
              </a:cxn>
              <a:cxn ang="0">
                <a:pos x="0" y="454"/>
              </a:cxn>
            </a:cxnLst>
            <a:rect l="0" t="0" r="r" b="b"/>
            <a:pathLst>
              <a:path w="3742" h="2721">
                <a:moveTo>
                  <a:pt x="0" y="454"/>
                </a:moveTo>
                <a:lnTo>
                  <a:pt x="0" y="2427"/>
                </a:lnTo>
                <a:lnTo>
                  <a:pt x="3742" y="2721"/>
                </a:lnTo>
                <a:lnTo>
                  <a:pt x="3742" y="0"/>
                </a:lnTo>
                <a:lnTo>
                  <a:pt x="0" y="454"/>
                </a:lnTo>
                <a:close/>
              </a:path>
            </a:pathLst>
          </a:custGeom>
          <a:solidFill>
            <a:schemeClr val="bg2"/>
          </a:solidFill>
          <a:ln w="9525" cap="rnd">
            <a:noFill/>
            <a:prstDash val="solid"/>
            <a:round/>
            <a:headEnd/>
            <a:tailEnd/>
          </a:ln>
        </p:spPr>
        <p:txBody>
          <a:bodyPr/>
          <a:lstStyle/>
          <a:p>
            <a:pPr fontAlgn="base">
              <a:spcBef>
                <a:spcPct val="0"/>
              </a:spcBef>
              <a:spcAft>
                <a:spcPct val="0"/>
              </a:spcAft>
            </a:pPr>
            <a:endParaRPr lang="en-GB" sz="1600" dirty="0">
              <a:solidFill>
                <a:srgbClr val="28082E"/>
              </a:solidFill>
            </a:endParaRPr>
          </a:p>
        </p:txBody>
      </p:sp>
      <p:sp>
        <p:nvSpPr>
          <p:cNvPr id="4122" name="Freeform 26"/>
          <p:cNvSpPr>
            <a:spLocks/>
          </p:cNvSpPr>
          <p:nvPr/>
        </p:nvSpPr>
        <p:spPr bwMode="auto">
          <a:xfrm>
            <a:off x="6238875" y="4392613"/>
            <a:ext cx="2120900" cy="1835150"/>
          </a:xfrm>
          <a:custGeom>
            <a:avLst/>
            <a:gdLst/>
            <a:ahLst/>
            <a:cxnLst>
              <a:cxn ang="0">
                <a:pos x="0" y="454"/>
              </a:cxn>
              <a:cxn ang="0">
                <a:pos x="0" y="2427"/>
              </a:cxn>
              <a:cxn ang="0">
                <a:pos x="3742" y="2721"/>
              </a:cxn>
              <a:cxn ang="0">
                <a:pos x="3742" y="0"/>
              </a:cxn>
              <a:cxn ang="0">
                <a:pos x="0" y="454"/>
              </a:cxn>
            </a:cxnLst>
            <a:rect l="0" t="0" r="r" b="b"/>
            <a:pathLst>
              <a:path w="3742" h="2721">
                <a:moveTo>
                  <a:pt x="0" y="454"/>
                </a:moveTo>
                <a:lnTo>
                  <a:pt x="0" y="2427"/>
                </a:lnTo>
                <a:lnTo>
                  <a:pt x="3742" y="2721"/>
                </a:lnTo>
                <a:lnTo>
                  <a:pt x="3742" y="0"/>
                </a:lnTo>
                <a:lnTo>
                  <a:pt x="0" y="454"/>
                </a:lnTo>
                <a:close/>
              </a:path>
            </a:pathLst>
          </a:custGeom>
          <a:solidFill>
            <a:schemeClr val="tx1">
              <a:alpha val="89999"/>
            </a:schemeClr>
          </a:solidFill>
          <a:ln w="9525" cap="rnd">
            <a:noFill/>
            <a:prstDash val="solid"/>
            <a:round/>
            <a:headEnd/>
            <a:tailEnd/>
          </a:ln>
        </p:spPr>
        <p:txBody>
          <a:bodyPr/>
          <a:lstStyle/>
          <a:p>
            <a:pPr fontAlgn="base">
              <a:spcBef>
                <a:spcPct val="0"/>
              </a:spcBef>
              <a:spcAft>
                <a:spcPct val="0"/>
              </a:spcAft>
            </a:pPr>
            <a:endParaRPr lang="en-GB" sz="1600" dirty="0">
              <a:solidFill>
                <a:srgbClr val="28082E"/>
              </a:solidFill>
            </a:endParaRPr>
          </a:p>
        </p:txBody>
      </p:sp>
      <p:sp>
        <p:nvSpPr>
          <p:cNvPr id="4106" name="Rectangle 10"/>
          <p:cNvSpPr>
            <a:spLocks noGrp="1" noChangeArrowheads="1"/>
          </p:cNvSpPr>
          <p:nvPr>
            <p:ph type="dt" sz="half" idx="2"/>
          </p:nvPr>
        </p:nvSpPr>
        <p:spPr>
          <a:xfrm>
            <a:off x="6508750" y="4722813"/>
            <a:ext cx="1670050" cy="298450"/>
          </a:xfrm>
        </p:spPr>
        <p:txBody>
          <a:bodyPr wrap="square" lIns="90000" tIns="46800" rIns="90000" bIns="46800" anchor="ctr"/>
          <a:lstStyle>
            <a:lvl1pPr algn="r">
              <a:defRPr sz="1600">
                <a:solidFill>
                  <a:schemeClr val="bg1"/>
                </a:solidFill>
              </a:defRPr>
            </a:lvl1pPr>
          </a:lstStyle>
          <a:p>
            <a:fld id="{DC40DB9E-C7EB-46AA-BCAF-E21F8C3A3CBB}" type="datetime1">
              <a:rPr lang="en-GB">
                <a:solidFill>
                  <a:srgbClr val="FFFFFF"/>
                </a:solidFill>
              </a:rPr>
              <a:pPr/>
              <a:t>21/07/2015</a:t>
            </a:fld>
            <a:endParaRPr lang="en-GB" dirty="0">
              <a:solidFill>
                <a:srgbClr val="FFFFFF"/>
              </a:solidFill>
            </a:endParaRPr>
          </a:p>
        </p:txBody>
      </p:sp>
      <p:pic>
        <p:nvPicPr>
          <p:cNvPr id="4120" name="Picture 24" descr="logo-for-template"/>
          <p:cNvPicPr>
            <a:picLocks noChangeAspect="1" noChangeArrowheads="1"/>
          </p:cNvPicPr>
          <p:nvPr/>
        </p:nvPicPr>
        <p:blipFill>
          <a:blip r:embed="rId2"/>
          <a:srcRect/>
          <a:stretch>
            <a:fillRect/>
          </a:stretch>
        </p:blipFill>
        <p:spPr bwMode="auto">
          <a:xfrm>
            <a:off x="7045325" y="236538"/>
            <a:ext cx="1866900" cy="863600"/>
          </a:xfrm>
          <a:prstGeom prst="rect">
            <a:avLst/>
          </a:prstGeom>
          <a:noFill/>
        </p:spPr>
      </p:pic>
      <p:sp>
        <p:nvSpPr>
          <p:cNvPr id="4124" name="Freeform 28"/>
          <p:cNvSpPr>
            <a:spLocks noEditPoints="1"/>
          </p:cNvSpPr>
          <p:nvPr/>
        </p:nvSpPr>
        <p:spPr bwMode="auto">
          <a:xfrm>
            <a:off x="-3492500" y="-3519488"/>
            <a:ext cx="8932863" cy="8342313"/>
          </a:xfrm>
          <a:custGeom>
            <a:avLst/>
            <a:gdLst/>
            <a:ahLst/>
            <a:cxnLst>
              <a:cxn ang="0">
                <a:pos x="5983" y="1946"/>
              </a:cxn>
              <a:cxn ang="0">
                <a:pos x="6024" y="3538"/>
              </a:cxn>
              <a:cxn ang="0">
                <a:pos x="6001" y="3921"/>
              </a:cxn>
              <a:cxn ang="0">
                <a:pos x="5917" y="1895"/>
              </a:cxn>
              <a:cxn ang="0">
                <a:pos x="4250" y="2038"/>
              </a:cxn>
              <a:cxn ang="0">
                <a:pos x="5974" y="2237"/>
              </a:cxn>
              <a:cxn ang="0">
                <a:pos x="4909" y="4170"/>
              </a:cxn>
              <a:cxn ang="0">
                <a:pos x="4959" y="4153"/>
              </a:cxn>
              <a:cxn ang="0">
                <a:pos x="5952" y="3721"/>
              </a:cxn>
              <a:cxn ang="0">
                <a:pos x="5235" y="1662"/>
              </a:cxn>
              <a:cxn ang="0">
                <a:pos x="3541" y="2181"/>
              </a:cxn>
              <a:cxn ang="0">
                <a:pos x="4364" y="792"/>
              </a:cxn>
              <a:cxn ang="0">
                <a:pos x="4049" y="87"/>
              </a:cxn>
              <a:cxn ang="0">
                <a:pos x="4284" y="244"/>
              </a:cxn>
              <a:cxn ang="0">
                <a:pos x="1996" y="56"/>
              </a:cxn>
              <a:cxn ang="0">
                <a:pos x="1781" y="1084"/>
              </a:cxn>
              <a:cxn ang="0">
                <a:pos x="2835" y="2627"/>
              </a:cxn>
              <a:cxn ang="0">
                <a:pos x="2938" y="2529"/>
              </a:cxn>
              <a:cxn ang="0">
                <a:pos x="1950" y="1100"/>
              </a:cxn>
              <a:cxn ang="0">
                <a:pos x="2354" y="166"/>
              </a:cxn>
              <a:cxn ang="0">
                <a:pos x="3982" y="1353"/>
              </a:cxn>
              <a:cxn ang="0">
                <a:pos x="2975" y="2551"/>
              </a:cxn>
              <a:cxn ang="0">
                <a:pos x="2139" y="2266"/>
              </a:cxn>
              <a:cxn ang="0">
                <a:pos x="1941" y="2164"/>
              </a:cxn>
              <a:cxn ang="0">
                <a:pos x="128" y="1608"/>
              </a:cxn>
              <a:cxn ang="0">
                <a:pos x="676" y="1565"/>
              </a:cxn>
              <a:cxn ang="0">
                <a:pos x="2061" y="3371"/>
              </a:cxn>
              <a:cxn ang="0">
                <a:pos x="23" y="3537"/>
              </a:cxn>
              <a:cxn ang="0">
                <a:pos x="463" y="4132"/>
              </a:cxn>
              <a:cxn ang="0">
                <a:pos x="1081" y="4026"/>
              </a:cxn>
              <a:cxn ang="0">
                <a:pos x="1465" y="3871"/>
              </a:cxn>
              <a:cxn ang="0">
                <a:pos x="1149" y="4063"/>
              </a:cxn>
              <a:cxn ang="0">
                <a:pos x="2925" y="3165"/>
              </a:cxn>
              <a:cxn ang="0">
                <a:pos x="2343" y="3826"/>
              </a:cxn>
              <a:cxn ang="0">
                <a:pos x="1950" y="4454"/>
              </a:cxn>
              <a:cxn ang="0">
                <a:pos x="2334" y="5611"/>
              </a:cxn>
              <a:cxn ang="0">
                <a:pos x="2301" y="3956"/>
              </a:cxn>
              <a:cxn ang="0">
                <a:pos x="4205" y="5232"/>
              </a:cxn>
              <a:cxn ang="0">
                <a:pos x="3930" y="5610"/>
              </a:cxn>
              <a:cxn ang="0">
                <a:pos x="3992" y="5604"/>
              </a:cxn>
              <a:cxn ang="0">
                <a:pos x="4097" y="5568"/>
              </a:cxn>
              <a:cxn ang="0">
                <a:pos x="4261" y="5429"/>
              </a:cxn>
              <a:cxn ang="0">
                <a:pos x="3191" y="2992"/>
              </a:cxn>
              <a:cxn ang="0">
                <a:pos x="6037" y="3776"/>
              </a:cxn>
              <a:cxn ang="0">
                <a:pos x="5569" y="4170"/>
              </a:cxn>
              <a:cxn ang="0">
                <a:pos x="5898" y="2218"/>
              </a:cxn>
              <a:cxn ang="0">
                <a:pos x="5871" y="2323"/>
              </a:cxn>
              <a:cxn ang="0">
                <a:pos x="5845" y="2209"/>
              </a:cxn>
              <a:cxn ang="0">
                <a:pos x="5273" y="4168"/>
              </a:cxn>
              <a:cxn ang="0">
                <a:pos x="4405" y="2069"/>
              </a:cxn>
              <a:cxn ang="0">
                <a:pos x="4477" y="1976"/>
              </a:cxn>
              <a:cxn ang="0">
                <a:pos x="5013" y="1775"/>
              </a:cxn>
              <a:cxn ang="0">
                <a:pos x="4400" y="2045"/>
              </a:cxn>
              <a:cxn ang="0">
                <a:pos x="4209" y="363"/>
              </a:cxn>
              <a:cxn ang="0">
                <a:pos x="3698" y="100"/>
              </a:cxn>
              <a:cxn ang="0">
                <a:pos x="2966" y="3121"/>
              </a:cxn>
              <a:cxn ang="0">
                <a:pos x="2841" y="2891"/>
              </a:cxn>
              <a:cxn ang="0">
                <a:pos x="2841" y="2891"/>
              </a:cxn>
              <a:cxn ang="0">
                <a:pos x="3050" y="3108"/>
              </a:cxn>
              <a:cxn ang="0">
                <a:pos x="3209" y="2888"/>
              </a:cxn>
              <a:cxn ang="0">
                <a:pos x="3229" y="2932"/>
              </a:cxn>
              <a:cxn ang="0">
                <a:pos x="5628" y="4256"/>
              </a:cxn>
            </a:cxnLst>
            <a:rect l="0" t="0" r="r" b="b"/>
            <a:pathLst>
              <a:path w="6037" h="5642">
                <a:moveTo>
                  <a:pt x="6037" y="3504"/>
                </a:moveTo>
                <a:lnTo>
                  <a:pt x="6037" y="3504"/>
                </a:lnTo>
                <a:lnTo>
                  <a:pt x="6032" y="2217"/>
                </a:lnTo>
                <a:lnTo>
                  <a:pt x="6032" y="2212"/>
                </a:lnTo>
                <a:cubicBezTo>
                  <a:pt x="6034" y="2094"/>
                  <a:pt x="6007" y="2002"/>
                  <a:pt x="5983" y="1946"/>
                </a:cubicBezTo>
                <a:cubicBezTo>
                  <a:pt x="5917" y="1788"/>
                  <a:pt x="5791" y="1678"/>
                  <a:pt x="5611" y="1625"/>
                </a:cubicBezTo>
                <a:lnTo>
                  <a:pt x="5611" y="1626"/>
                </a:lnTo>
                <a:cubicBezTo>
                  <a:pt x="5993" y="1749"/>
                  <a:pt x="6029" y="2077"/>
                  <a:pt x="6026" y="2212"/>
                </a:cubicBezTo>
                <a:lnTo>
                  <a:pt x="6026" y="2217"/>
                </a:lnTo>
                <a:lnTo>
                  <a:pt x="6024" y="3538"/>
                </a:lnTo>
                <a:lnTo>
                  <a:pt x="6024" y="3538"/>
                </a:lnTo>
                <a:lnTo>
                  <a:pt x="6024" y="3721"/>
                </a:lnTo>
                <a:lnTo>
                  <a:pt x="6021" y="3793"/>
                </a:lnTo>
                <a:cubicBezTo>
                  <a:pt x="6019" y="3834"/>
                  <a:pt x="6015" y="3877"/>
                  <a:pt x="6003" y="3915"/>
                </a:cubicBezTo>
                <a:lnTo>
                  <a:pt x="6001" y="3921"/>
                </a:lnTo>
                <a:cubicBezTo>
                  <a:pt x="6016" y="3870"/>
                  <a:pt x="6018" y="3745"/>
                  <a:pt x="6017" y="3595"/>
                </a:cubicBezTo>
                <a:cubicBezTo>
                  <a:pt x="6017" y="3473"/>
                  <a:pt x="6015" y="3334"/>
                  <a:pt x="6012" y="3206"/>
                </a:cubicBezTo>
                <a:lnTo>
                  <a:pt x="6003" y="2238"/>
                </a:lnTo>
                <a:lnTo>
                  <a:pt x="6003" y="2238"/>
                </a:lnTo>
                <a:cubicBezTo>
                  <a:pt x="6005" y="2116"/>
                  <a:pt x="5981" y="2002"/>
                  <a:pt x="5917" y="1895"/>
                </a:cubicBezTo>
                <a:cubicBezTo>
                  <a:pt x="5849" y="1782"/>
                  <a:pt x="5732" y="1703"/>
                  <a:pt x="5621" y="1662"/>
                </a:cubicBezTo>
                <a:cubicBezTo>
                  <a:pt x="5393" y="1576"/>
                  <a:pt x="5152" y="1616"/>
                  <a:pt x="4940" y="1687"/>
                </a:cubicBezTo>
                <a:cubicBezTo>
                  <a:pt x="4725" y="1759"/>
                  <a:pt x="4526" y="1869"/>
                  <a:pt x="4333" y="1982"/>
                </a:cubicBezTo>
                <a:cubicBezTo>
                  <a:pt x="3949" y="2211"/>
                  <a:pt x="3601" y="2493"/>
                  <a:pt x="3276" y="2787"/>
                </a:cubicBezTo>
                <a:cubicBezTo>
                  <a:pt x="3581" y="2512"/>
                  <a:pt x="3902" y="2255"/>
                  <a:pt x="4250" y="2038"/>
                </a:cubicBezTo>
                <a:cubicBezTo>
                  <a:pt x="4424" y="1930"/>
                  <a:pt x="4604" y="1833"/>
                  <a:pt x="4793" y="1754"/>
                </a:cubicBezTo>
                <a:cubicBezTo>
                  <a:pt x="4982" y="1677"/>
                  <a:pt x="5184" y="1616"/>
                  <a:pt x="5396" y="1627"/>
                </a:cubicBezTo>
                <a:cubicBezTo>
                  <a:pt x="5501" y="1633"/>
                  <a:pt x="5607" y="1666"/>
                  <a:pt x="5703" y="1718"/>
                </a:cubicBezTo>
                <a:cubicBezTo>
                  <a:pt x="5799" y="1770"/>
                  <a:pt x="5877" y="1848"/>
                  <a:pt x="5924" y="1956"/>
                </a:cubicBezTo>
                <a:cubicBezTo>
                  <a:pt x="5961" y="2046"/>
                  <a:pt x="5974" y="2102"/>
                  <a:pt x="5974" y="2237"/>
                </a:cubicBezTo>
                <a:lnTo>
                  <a:pt x="5981" y="3721"/>
                </a:lnTo>
                <a:lnTo>
                  <a:pt x="5979" y="3779"/>
                </a:lnTo>
                <a:cubicBezTo>
                  <a:pt x="5977" y="3818"/>
                  <a:pt x="5975" y="3908"/>
                  <a:pt x="5919" y="3999"/>
                </a:cubicBezTo>
                <a:cubicBezTo>
                  <a:pt x="5829" y="4144"/>
                  <a:pt x="5698" y="4246"/>
                  <a:pt x="5496" y="4260"/>
                </a:cubicBezTo>
                <a:cubicBezTo>
                  <a:pt x="5293" y="4278"/>
                  <a:pt x="5095" y="4234"/>
                  <a:pt x="4909" y="4170"/>
                </a:cubicBezTo>
                <a:cubicBezTo>
                  <a:pt x="4533" y="4042"/>
                  <a:pt x="4205" y="3807"/>
                  <a:pt x="3910" y="3553"/>
                </a:cubicBezTo>
                <a:cubicBezTo>
                  <a:pt x="3678" y="3357"/>
                  <a:pt x="3454" y="3154"/>
                  <a:pt x="3241" y="2943"/>
                </a:cubicBezTo>
                <a:lnTo>
                  <a:pt x="3253" y="2931"/>
                </a:lnTo>
                <a:cubicBezTo>
                  <a:pt x="3580" y="3246"/>
                  <a:pt x="3929" y="3558"/>
                  <a:pt x="4311" y="3831"/>
                </a:cubicBezTo>
                <a:cubicBezTo>
                  <a:pt x="4512" y="3966"/>
                  <a:pt x="4728" y="4079"/>
                  <a:pt x="4959" y="4153"/>
                </a:cubicBezTo>
                <a:cubicBezTo>
                  <a:pt x="5074" y="4189"/>
                  <a:pt x="5191" y="4216"/>
                  <a:pt x="5313" y="4226"/>
                </a:cubicBezTo>
                <a:cubicBezTo>
                  <a:pt x="5434" y="4234"/>
                  <a:pt x="5560" y="4231"/>
                  <a:pt x="5676" y="4179"/>
                </a:cubicBezTo>
                <a:cubicBezTo>
                  <a:pt x="5801" y="4117"/>
                  <a:pt x="5895" y="4043"/>
                  <a:pt x="5930" y="3910"/>
                </a:cubicBezTo>
                <a:cubicBezTo>
                  <a:pt x="5938" y="3877"/>
                  <a:pt x="5946" y="3826"/>
                  <a:pt x="5949" y="3800"/>
                </a:cubicBezTo>
                <a:cubicBezTo>
                  <a:pt x="5951" y="3766"/>
                  <a:pt x="5952" y="3749"/>
                  <a:pt x="5952" y="3721"/>
                </a:cubicBezTo>
                <a:lnTo>
                  <a:pt x="5952" y="2190"/>
                </a:lnTo>
                <a:cubicBezTo>
                  <a:pt x="5952" y="2174"/>
                  <a:pt x="5950" y="2157"/>
                  <a:pt x="5949" y="2141"/>
                </a:cubicBezTo>
                <a:cubicBezTo>
                  <a:pt x="5943" y="2074"/>
                  <a:pt x="5925" y="2007"/>
                  <a:pt x="5895" y="1947"/>
                </a:cubicBezTo>
                <a:cubicBezTo>
                  <a:pt x="5834" y="1825"/>
                  <a:pt x="5721" y="1743"/>
                  <a:pt x="5604" y="1700"/>
                </a:cubicBezTo>
                <a:cubicBezTo>
                  <a:pt x="5485" y="1655"/>
                  <a:pt x="5357" y="1648"/>
                  <a:pt x="5235" y="1662"/>
                </a:cubicBezTo>
                <a:cubicBezTo>
                  <a:pt x="4988" y="1692"/>
                  <a:pt x="4759" y="1792"/>
                  <a:pt x="4543" y="1903"/>
                </a:cubicBezTo>
                <a:cubicBezTo>
                  <a:pt x="4326" y="2015"/>
                  <a:pt x="4121" y="2148"/>
                  <a:pt x="3926" y="2290"/>
                </a:cubicBezTo>
                <a:cubicBezTo>
                  <a:pt x="3677" y="2471"/>
                  <a:pt x="3463" y="2653"/>
                  <a:pt x="3242" y="2858"/>
                </a:cubicBezTo>
                <a:cubicBezTo>
                  <a:pt x="3183" y="2800"/>
                  <a:pt x="3123" y="2738"/>
                  <a:pt x="3066" y="2679"/>
                </a:cubicBezTo>
                <a:cubicBezTo>
                  <a:pt x="3235" y="2517"/>
                  <a:pt x="3381" y="2365"/>
                  <a:pt x="3541" y="2181"/>
                </a:cubicBezTo>
                <a:cubicBezTo>
                  <a:pt x="3685" y="2013"/>
                  <a:pt x="3832" y="1846"/>
                  <a:pt x="3962" y="1658"/>
                </a:cubicBezTo>
                <a:cubicBezTo>
                  <a:pt x="3988" y="1622"/>
                  <a:pt x="4008" y="1592"/>
                  <a:pt x="4033" y="1554"/>
                </a:cubicBezTo>
                <a:cubicBezTo>
                  <a:pt x="4033" y="1554"/>
                  <a:pt x="4073" y="1495"/>
                  <a:pt x="4136" y="1389"/>
                </a:cubicBezTo>
                <a:cubicBezTo>
                  <a:pt x="4157" y="1355"/>
                  <a:pt x="4230" y="1208"/>
                  <a:pt x="4265" y="1112"/>
                </a:cubicBezTo>
                <a:cubicBezTo>
                  <a:pt x="4306" y="1010"/>
                  <a:pt x="4345" y="903"/>
                  <a:pt x="4364" y="792"/>
                </a:cubicBezTo>
                <a:cubicBezTo>
                  <a:pt x="4341" y="892"/>
                  <a:pt x="4278" y="1039"/>
                  <a:pt x="4260" y="1080"/>
                </a:cubicBezTo>
                <a:cubicBezTo>
                  <a:pt x="4233" y="1154"/>
                  <a:pt x="4203" y="1218"/>
                  <a:pt x="4171" y="1279"/>
                </a:cubicBezTo>
                <a:lnTo>
                  <a:pt x="4169" y="1278"/>
                </a:lnTo>
                <a:cubicBezTo>
                  <a:pt x="4169" y="1278"/>
                  <a:pt x="4357" y="893"/>
                  <a:pt x="4352" y="601"/>
                </a:cubicBezTo>
                <a:cubicBezTo>
                  <a:pt x="4349" y="361"/>
                  <a:pt x="4257" y="173"/>
                  <a:pt x="4049" y="87"/>
                </a:cubicBezTo>
                <a:cubicBezTo>
                  <a:pt x="3957" y="49"/>
                  <a:pt x="3858" y="37"/>
                  <a:pt x="3761" y="31"/>
                </a:cubicBezTo>
                <a:lnTo>
                  <a:pt x="3761" y="29"/>
                </a:lnTo>
                <a:lnTo>
                  <a:pt x="3794" y="31"/>
                </a:lnTo>
                <a:cubicBezTo>
                  <a:pt x="3891" y="37"/>
                  <a:pt x="3990" y="50"/>
                  <a:pt x="4082" y="88"/>
                </a:cubicBezTo>
                <a:cubicBezTo>
                  <a:pt x="4166" y="123"/>
                  <a:pt x="4233" y="177"/>
                  <a:pt x="4284" y="244"/>
                </a:cubicBezTo>
                <a:cubicBezTo>
                  <a:pt x="4229" y="162"/>
                  <a:pt x="4152" y="96"/>
                  <a:pt x="4052" y="57"/>
                </a:cubicBezTo>
                <a:cubicBezTo>
                  <a:pt x="3953" y="18"/>
                  <a:pt x="3846" y="6"/>
                  <a:pt x="3743" y="2"/>
                </a:cubicBezTo>
                <a:lnTo>
                  <a:pt x="3460" y="1"/>
                </a:lnTo>
                <a:lnTo>
                  <a:pt x="2338" y="0"/>
                </a:lnTo>
                <a:cubicBezTo>
                  <a:pt x="2237" y="2"/>
                  <a:pt x="2091" y="14"/>
                  <a:pt x="1996" y="56"/>
                </a:cubicBezTo>
                <a:cubicBezTo>
                  <a:pt x="1939" y="80"/>
                  <a:pt x="1890" y="114"/>
                  <a:pt x="1848" y="155"/>
                </a:cubicBezTo>
                <a:lnTo>
                  <a:pt x="1833" y="170"/>
                </a:lnTo>
                <a:cubicBezTo>
                  <a:pt x="1732" y="277"/>
                  <a:pt x="1680" y="430"/>
                  <a:pt x="1678" y="587"/>
                </a:cubicBezTo>
                <a:cubicBezTo>
                  <a:pt x="1674" y="763"/>
                  <a:pt x="1721" y="929"/>
                  <a:pt x="1783" y="1084"/>
                </a:cubicBezTo>
                <a:lnTo>
                  <a:pt x="1781" y="1084"/>
                </a:lnTo>
                <a:cubicBezTo>
                  <a:pt x="1796" y="1122"/>
                  <a:pt x="1812" y="1160"/>
                  <a:pt x="1829" y="1198"/>
                </a:cubicBezTo>
                <a:cubicBezTo>
                  <a:pt x="1881" y="1311"/>
                  <a:pt x="1939" y="1420"/>
                  <a:pt x="2002" y="1526"/>
                </a:cubicBezTo>
                <a:lnTo>
                  <a:pt x="2001" y="1526"/>
                </a:lnTo>
                <a:cubicBezTo>
                  <a:pt x="2041" y="1596"/>
                  <a:pt x="2084" y="1664"/>
                  <a:pt x="2128" y="1731"/>
                </a:cubicBezTo>
                <a:cubicBezTo>
                  <a:pt x="2347" y="2062"/>
                  <a:pt x="2576" y="2345"/>
                  <a:pt x="2835" y="2627"/>
                </a:cubicBezTo>
                <a:cubicBezTo>
                  <a:pt x="2853" y="2611"/>
                  <a:pt x="2870" y="2594"/>
                  <a:pt x="2886" y="2579"/>
                </a:cubicBezTo>
                <a:cubicBezTo>
                  <a:pt x="2676" y="2349"/>
                  <a:pt x="2506" y="2136"/>
                  <a:pt x="2327" y="1884"/>
                </a:cubicBezTo>
                <a:lnTo>
                  <a:pt x="2331" y="1881"/>
                </a:lnTo>
                <a:cubicBezTo>
                  <a:pt x="2506" y="2120"/>
                  <a:pt x="2683" y="2338"/>
                  <a:pt x="2898" y="2568"/>
                </a:cubicBezTo>
                <a:cubicBezTo>
                  <a:pt x="2914" y="2552"/>
                  <a:pt x="2928" y="2539"/>
                  <a:pt x="2938" y="2529"/>
                </a:cubicBezTo>
                <a:cubicBezTo>
                  <a:pt x="2915" y="2504"/>
                  <a:pt x="2900" y="2487"/>
                  <a:pt x="2877" y="2463"/>
                </a:cubicBezTo>
                <a:cubicBezTo>
                  <a:pt x="2620" y="2179"/>
                  <a:pt x="2382" y="1875"/>
                  <a:pt x="2179" y="1546"/>
                </a:cubicBezTo>
                <a:lnTo>
                  <a:pt x="2179" y="1546"/>
                </a:lnTo>
                <a:cubicBezTo>
                  <a:pt x="2172" y="1535"/>
                  <a:pt x="2165" y="1524"/>
                  <a:pt x="2158" y="1512"/>
                </a:cubicBezTo>
                <a:cubicBezTo>
                  <a:pt x="2078" y="1379"/>
                  <a:pt x="2010" y="1243"/>
                  <a:pt x="1950" y="1100"/>
                </a:cubicBezTo>
                <a:lnTo>
                  <a:pt x="1904" y="974"/>
                </a:lnTo>
                <a:cubicBezTo>
                  <a:pt x="1841" y="790"/>
                  <a:pt x="1800" y="581"/>
                  <a:pt x="1869" y="416"/>
                </a:cubicBezTo>
                <a:cubicBezTo>
                  <a:pt x="1893" y="354"/>
                  <a:pt x="1926" y="307"/>
                  <a:pt x="1965" y="271"/>
                </a:cubicBezTo>
                <a:lnTo>
                  <a:pt x="1975" y="262"/>
                </a:lnTo>
                <a:cubicBezTo>
                  <a:pt x="2070" y="183"/>
                  <a:pt x="2203" y="165"/>
                  <a:pt x="2354" y="166"/>
                </a:cubicBezTo>
                <a:lnTo>
                  <a:pt x="3671" y="165"/>
                </a:lnTo>
                <a:cubicBezTo>
                  <a:pt x="3898" y="165"/>
                  <a:pt x="3958" y="197"/>
                  <a:pt x="4020" y="226"/>
                </a:cubicBezTo>
                <a:cubicBezTo>
                  <a:pt x="4101" y="264"/>
                  <a:pt x="4153" y="335"/>
                  <a:pt x="4188" y="420"/>
                </a:cubicBezTo>
                <a:cubicBezTo>
                  <a:pt x="4258" y="595"/>
                  <a:pt x="4203" y="848"/>
                  <a:pt x="4161" y="967"/>
                </a:cubicBezTo>
                <a:cubicBezTo>
                  <a:pt x="4106" y="1123"/>
                  <a:pt x="4073" y="1200"/>
                  <a:pt x="3982" y="1353"/>
                </a:cubicBezTo>
                <a:lnTo>
                  <a:pt x="3982" y="1353"/>
                </a:lnTo>
                <a:cubicBezTo>
                  <a:pt x="3954" y="1400"/>
                  <a:pt x="3920" y="1454"/>
                  <a:pt x="3878" y="1519"/>
                </a:cubicBezTo>
                <a:cubicBezTo>
                  <a:pt x="3817" y="1612"/>
                  <a:pt x="3694" y="1772"/>
                  <a:pt x="3587" y="1895"/>
                </a:cubicBezTo>
                <a:cubicBezTo>
                  <a:pt x="3439" y="2068"/>
                  <a:pt x="3286" y="2236"/>
                  <a:pt x="3127" y="2399"/>
                </a:cubicBezTo>
                <a:lnTo>
                  <a:pt x="2975" y="2551"/>
                </a:lnTo>
                <a:lnTo>
                  <a:pt x="2975" y="2552"/>
                </a:lnTo>
                <a:lnTo>
                  <a:pt x="2864" y="2663"/>
                </a:lnTo>
                <a:cubicBezTo>
                  <a:pt x="2864" y="2663"/>
                  <a:pt x="2781" y="2741"/>
                  <a:pt x="2738" y="2780"/>
                </a:cubicBezTo>
                <a:cubicBezTo>
                  <a:pt x="2738" y="2781"/>
                  <a:pt x="2737" y="2781"/>
                  <a:pt x="2737" y="2782"/>
                </a:cubicBezTo>
                <a:cubicBezTo>
                  <a:pt x="2555" y="2604"/>
                  <a:pt x="2345" y="2421"/>
                  <a:pt x="2139" y="2266"/>
                </a:cubicBezTo>
                <a:cubicBezTo>
                  <a:pt x="1974" y="2139"/>
                  <a:pt x="1638" y="1876"/>
                  <a:pt x="1467" y="1807"/>
                </a:cubicBezTo>
                <a:cubicBezTo>
                  <a:pt x="1681" y="1923"/>
                  <a:pt x="1879" y="2085"/>
                  <a:pt x="2063" y="2233"/>
                </a:cubicBezTo>
                <a:cubicBezTo>
                  <a:pt x="1855" y="2080"/>
                  <a:pt x="1643" y="1918"/>
                  <a:pt x="1410" y="1791"/>
                </a:cubicBezTo>
                <a:cubicBezTo>
                  <a:pt x="1177" y="1666"/>
                  <a:pt x="928" y="1571"/>
                  <a:pt x="677" y="1534"/>
                </a:cubicBezTo>
                <a:cubicBezTo>
                  <a:pt x="1150" y="1607"/>
                  <a:pt x="1578" y="1870"/>
                  <a:pt x="1941" y="2164"/>
                </a:cubicBezTo>
                <a:cubicBezTo>
                  <a:pt x="2195" y="2362"/>
                  <a:pt x="2459" y="2591"/>
                  <a:pt x="2693" y="2822"/>
                </a:cubicBezTo>
                <a:lnTo>
                  <a:pt x="2678" y="2836"/>
                </a:lnTo>
                <a:cubicBezTo>
                  <a:pt x="2375" y="2548"/>
                  <a:pt x="2025" y="2250"/>
                  <a:pt x="1673" y="1994"/>
                </a:cubicBezTo>
                <a:cubicBezTo>
                  <a:pt x="1434" y="1824"/>
                  <a:pt x="1171" y="1689"/>
                  <a:pt x="902" y="1610"/>
                </a:cubicBezTo>
                <a:cubicBezTo>
                  <a:pt x="638" y="1534"/>
                  <a:pt x="353" y="1505"/>
                  <a:pt x="128" y="1608"/>
                </a:cubicBezTo>
                <a:cubicBezTo>
                  <a:pt x="87" y="1627"/>
                  <a:pt x="50" y="1659"/>
                  <a:pt x="19" y="1692"/>
                </a:cubicBezTo>
                <a:lnTo>
                  <a:pt x="19" y="1696"/>
                </a:lnTo>
                <a:cubicBezTo>
                  <a:pt x="43" y="1671"/>
                  <a:pt x="70" y="1648"/>
                  <a:pt x="100" y="1630"/>
                </a:cubicBezTo>
                <a:cubicBezTo>
                  <a:pt x="153" y="1598"/>
                  <a:pt x="214" y="1578"/>
                  <a:pt x="278" y="1566"/>
                </a:cubicBezTo>
                <a:cubicBezTo>
                  <a:pt x="405" y="1542"/>
                  <a:pt x="541" y="1543"/>
                  <a:pt x="676" y="1565"/>
                </a:cubicBezTo>
                <a:cubicBezTo>
                  <a:pt x="947" y="1608"/>
                  <a:pt x="1200" y="1735"/>
                  <a:pt x="1447" y="1884"/>
                </a:cubicBezTo>
                <a:cubicBezTo>
                  <a:pt x="1888" y="2173"/>
                  <a:pt x="2283" y="2536"/>
                  <a:pt x="2635" y="2876"/>
                </a:cubicBezTo>
                <a:cubicBezTo>
                  <a:pt x="2586" y="2921"/>
                  <a:pt x="2538" y="2965"/>
                  <a:pt x="2489" y="3009"/>
                </a:cubicBezTo>
                <a:cubicBezTo>
                  <a:pt x="2345" y="3138"/>
                  <a:pt x="2202" y="3262"/>
                  <a:pt x="2058" y="3372"/>
                </a:cubicBezTo>
                <a:lnTo>
                  <a:pt x="2061" y="3371"/>
                </a:lnTo>
                <a:cubicBezTo>
                  <a:pt x="2056" y="3375"/>
                  <a:pt x="2051" y="3378"/>
                  <a:pt x="2047" y="3382"/>
                </a:cubicBezTo>
                <a:cubicBezTo>
                  <a:pt x="1886" y="3505"/>
                  <a:pt x="1686" y="3646"/>
                  <a:pt x="1467" y="3767"/>
                </a:cubicBezTo>
                <a:cubicBezTo>
                  <a:pt x="1248" y="3888"/>
                  <a:pt x="1010" y="4002"/>
                  <a:pt x="777" y="4044"/>
                </a:cubicBezTo>
                <a:cubicBezTo>
                  <a:pt x="548" y="4090"/>
                  <a:pt x="282" y="4031"/>
                  <a:pt x="163" y="3901"/>
                </a:cubicBezTo>
                <a:cubicBezTo>
                  <a:pt x="23" y="3746"/>
                  <a:pt x="22" y="3612"/>
                  <a:pt x="23" y="3537"/>
                </a:cubicBezTo>
                <a:cubicBezTo>
                  <a:pt x="0" y="3669"/>
                  <a:pt x="29" y="3825"/>
                  <a:pt x="117" y="3930"/>
                </a:cubicBezTo>
                <a:cubicBezTo>
                  <a:pt x="201" y="4035"/>
                  <a:pt x="338" y="4092"/>
                  <a:pt x="456" y="4117"/>
                </a:cubicBezTo>
                <a:lnTo>
                  <a:pt x="456" y="4118"/>
                </a:lnTo>
                <a:cubicBezTo>
                  <a:pt x="363" y="4106"/>
                  <a:pt x="254" y="4072"/>
                  <a:pt x="164" y="3999"/>
                </a:cubicBezTo>
                <a:cubicBezTo>
                  <a:pt x="247" y="4072"/>
                  <a:pt x="364" y="4119"/>
                  <a:pt x="463" y="4132"/>
                </a:cubicBezTo>
                <a:cubicBezTo>
                  <a:pt x="380" y="4122"/>
                  <a:pt x="299" y="4091"/>
                  <a:pt x="268" y="4080"/>
                </a:cubicBezTo>
                <a:cubicBezTo>
                  <a:pt x="386" y="4148"/>
                  <a:pt x="578" y="4157"/>
                  <a:pt x="679" y="4140"/>
                </a:cubicBezTo>
                <a:cubicBezTo>
                  <a:pt x="709" y="4137"/>
                  <a:pt x="793" y="4122"/>
                  <a:pt x="876" y="4097"/>
                </a:cubicBezTo>
                <a:cubicBezTo>
                  <a:pt x="948" y="4076"/>
                  <a:pt x="1038" y="4040"/>
                  <a:pt x="1080" y="4024"/>
                </a:cubicBezTo>
                <a:lnTo>
                  <a:pt x="1081" y="4026"/>
                </a:lnTo>
                <a:cubicBezTo>
                  <a:pt x="897" y="4120"/>
                  <a:pt x="633" y="4175"/>
                  <a:pt x="461" y="4152"/>
                </a:cubicBezTo>
                <a:cubicBezTo>
                  <a:pt x="533" y="4165"/>
                  <a:pt x="605" y="4165"/>
                  <a:pt x="675" y="4160"/>
                </a:cubicBezTo>
                <a:cubicBezTo>
                  <a:pt x="597" y="4176"/>
                  <a:pt x="450" y="4162"/>
                  <a:pt x="389" y="4149"/>
                </a:cubicBezTo>
                <a:cubicBezTo>
                  <a:pt x="561" y="4193"/>
                  <a:pt x="722" y="4169"/>
                  <a:pt x="897" y="4125"/>
                </a:cubicBezTo>
                <a:cubicBezTo>
                  <a:pt x="1037" y="4087"/>
                  <a:pt x="1412" y="3900"/>
                  <a:pt x="1465" y="3871"/>
                </a:cubicBezTo>
                <a:lnTo>
                  <a:pt x="1465" y="3871"/>
                </a:lnTo>
                <a:cubicBezTo>
                  <a:pt x="1304" y="3982"/>
                  <a:pt x="927" y="4135"/>
                  <a:pt x="809" y="4164"/>
                </a:cubicBezTo>
                <a:cubicBezTo>
                  <a:pt x="889" y="4150"/>
                  <a:pt x="971" y="4125"/>
                  <a:pt x="1048" y="4096"/>
                </a:cubicBezTo>
                <a:cubicBezTo>
                  <a:pt x="1040" y="4100"/>
                  <a:pt x="1034" y="4103"/>
                  <a:pt x="1032" y="4105"/>
                </a:cubicBezTo>
                <a:cubicBezTo>
                  <a:pt x="1067" y="4093"/>
                  <a:pt x="1114" y="4078"/>
                  <a:pt x="1149" y="4063"/>
                </a:cubicBezTo>
                <a:lnTo>
                  <a:pt x="1182" y="4051"/>
                </a:lnTo>
                <a:cubicBezTo>
                  <a:pt x="1354" y="3979"/>
                  <a:pt x="1521" y="3887"/>
                  <a:pt x="1673" y="3792"/>
                </a:cubicBezTo>
                <a:cubicBezTo>
                  <a:pt x="1994" y="3588"/>
                  <a:pt x="2261" y="3410"/>
                  <a:pt x="2543" y="3163"/>
                </a:cubicBezTo>
                <a:cubicBezTo>
                  <a:pt x="2611" y="3103"/>
                  <a:pt x="2678" y="3043"/>
                  <a:pt x="2745" y="2983"/>
                </a:cubicBezTo>
                <a:cubicBezTo>
                  <a:pt x="2803" y="3039"/>
                  <a:pt x="2863" y="3101"/>
                  <a:pt x="2925" y="3165"/>
                </a:cubicBezTo>
                <a:cubicBezTo>
                  <a:pt x="2903" y="3188"/>
                  <a:pt x="2881" y="3211"/>
                  <a:pt x="2859" y="3234"/>
                </a:cubicBezTo>
                <a:cubicBezTo>
                  <a:pt x="2697" y="3401"/>
                  <a:pt x="2543" y="3566"/>
                  <a:pt x="2397" y="3738"/>
                </a:cubicBezTo>
                <a:cubicBezTo>
                  <a:pt x="2251" y="3911"/>
                  <a:pt x="2108" y="4087"/>
                  <a:pt x="1993" y="4273"/>
                </a:cubicBezTo>
                <a:cubicBezTo>
                  <a:pt x="1850" y="4496"/>
                  <a:pt x="1734" y="4774"/>
                  <a:pt x="1698" y="4992"/>
                </a:cubicBezTo>
                <a:cubicBezTo>
                  <a:pt x="1780" y="4565"/>
                  <a:pt x="2044" y="4171"/>
                  <a:pt x="2343" y="3826"/>
                </a:cubicBezTo>
                <a:cubicBezTo>
                  <a:pt x="2571" y="3554"/>
                  <a:pt x="2770" y="3345"/>
                  <a:pt x="2939" y="3179"/>
                </a:cubicBezTo>
                <a:cubicBezTo>
                  <a:pt x="2945" y="3186"/>
                  <a:pt x="2951" y="3192"/>
                  <a:pt x="2958" y="3199"/>
                </a:cubicBezTo>
                <a:cubicBezTo>
                  <a:pt x="2917" y="3239"/>
                  <a:pt x="2888" y="3267"/>
                  <a:pt x="2888" y="3267"/>
                </a:cubicBezTo>
                <a:cubicBezTo>
                  <a:pt x="2684" y="3478"/>
                  <a:pt x="2482" y="3706"/>
                  <a:pt x="2288" y="3945"/>
                </a:cubicBezTo>
                <a:cubicBezTo>
                  <a:pt x="2150" y="4112"/>
                  <a:pt x="2037" y="4282"/>
                  <a:pt x="1950" y="4454"/>
                </a:cubicBezTo>
                <a:lnTo>
                  <a:pt x="1950" y="4454"/>
                </a:lnTo>
                <a:cubicBezTo>
                  <a:pt x="1907" y="4531"/>
                  <a:pt x="1752" y="4835"/>
                  <a:pt x="1752" y="5120"/>
                </a:cubicBezTo>
                <a:cubicBezTo>
                  <a:pt x="1752" y="5294"/>
                  <a:pt x="1803" y="5439"/>
                  <a:pt x="1900" y="5525"/>
                </a:cubicBezTo>
                <a:cubicBezTo>
                  <a:pt x="2001" y="5614"/>
                  <a:pt x="2147" y="5639"/>
                  <a:pt x="2335" y="5615"/>
                </a:cubicBezTo>
                <a:lnTo>
                  <a:pt x="2334" y="5611"/>
                </a:lnTo>
                <a:cubicBezTo>
                  <a:pt x="2151" y="5633"/>
                  <a:pt x="2008" y="5603"/>
                  <a:pt x="1911" y="5517"/>
                </a:cubicBezTo>
                <a:cubicBezTo>
                  <a:pt x="1818" y="5435"/>
                  <a:pt x="1768" y="5289"/>
                  <a:pt x="1767" y="5120"/>
                </a:cubicBezTo>
                <a:cubicBezTo>
                  <a:pt x="1767" y="4831"/>
                  <a:pt x="1923" y="4535"/>
                  <a:pt x="1963" y="4460"/>
                </a:cubicBezTo>
                <a:lnTo>
                  <a:pt x="1964" y="4458"/>
                </a:lnTo>
                <a:cubicBezTo>
                  <a:pt x="2051" y="4288"/>
                  <a:pt x="2163" y="4122"/>
                  <a:pt x="2301" y="3956"/>
                </a:cubicBezTo>
                <a:cubicBezTo>
                  <a:pt x="2495" y="3717"/>
                  <a:pt x="2696" y="3489"/>
                  <a:pt x="2900" y="3279"/>
                </a:cubicBezTo>
                <a:lnTo>
                  <a:pt x="2969" y="3211"/>
                </a:lnTo>
                <a:cubicBezTo>
                  <a:pt x="3257" y="3512"/>
                  <a:pt x="3574" y="3873"/>
                  <a:pt x="3792" y="4179"/>
                </a:cubicBezTo>
                <a:cubicBezTo>
                  <a:pt x="3865" y="4287"/>
                  <a:pt x="3929" y="4381"/>
                  <a:pt x="4001" y="4512"/>
                </a:cubicBezTo>
                <a:cubicBezTo>
                  <a:pt x="4128" y="4744"/>
                  <a:pt x="4259" y="4989"/>
                  <a:pt x="4205" y="5232"/>
                </a:cubicBezTo>
                <a:cubicBezTo>
                  <a:pt x="4184" y="5340"/>
                  <a:pt x="4104" y="5473"/>
                  <a:pt x="3986" y="5531"/>
                </a:cubicBezTo>
                <a:cubicBezTo>
                  <a:pt x="3871" y="5593"/>
                  <a:pt x="3746" y="5605"/>
                  <a:pt x="3704" y="5616"/>
                </a:cubicBezTo>
                <a:cubicBezTo>
                  <a:pt x="3775" y="5626"/>
                  <a:pt x="3892" y="5602"/>
                  <a:pt x="3964" y="5579"/>
                </a:cubicBezTo>
                <a:cubicBezTo>
                  <a:pt x="3938" y="5595"/>
                  <a:pt x="3871" y="5619"/>
                  <a:pt x="3840" y="5626"/>
                </a:cubicBezTo>
                <a:cubicBezTo>
                  <a:pt x="3869" y="5622"/>
                  <a:pt x="3900" y="5619"/>
                  <a:pt x="3930" y="5610"/>
                </a:cubicBezTo>
                <a:cubicBezTo>
                  <a:pt x="3953" y="5604"/>
                  <a:pt x="3974" y="5594"/>
                  <a:pt x="3987" y="5587"/>
                </a:cubicBezTo>
                <a:cubicBezTo>
                  <a:pt x="4036" y="5556"/>
                  <a:pt x="4127" y="5505"/>
                  <a:pt x="4211" y="5358"/>
                </a:cubicBezTo>
                <a:lnTo>
                  <a:pt x="4211" y="5358"/>
                </a:lnTo>
                <a:cubicBezTo>
                  <a:pt x="4148" y="5515"/>
                  <a:pt x="4008" y="5591"/>
                  <a:pt x="3934" y="5624"/>
                </a:cubicBezTo>
                <a:cubicBezTo>
                  <a:pt x="3954" y="5619"/>
                  <a:pt x="3973" y="5611"/>
                  <a:pt x="3992" y="5604"/>
                </a:cubicBezTo>
                <a:cubicBezTo>
                  <a:pt x="3971" y="5618"/>
                  <a:pt x="3925" y="5634"/>
                  <a:pt x="3913" y="5642"/>
                </a:cubicBezTo>
                <a:cubicBezTo>
                  <a:pt x="3963" y="5629"/>
                  <a:pt x="4006" y="5609"/>
                  <a:pt x="4053" y="5582"/>
                </a:cubicBezTo>
                <a:cubicBezTo>
                  <a:pt x="4091" y="5560"/>
                  <a:pt x="4123" y="5536"/>
                  <a:pt x="4151" y="5503"/>
                </a:cubicBezTo>
                <a:cubicBezTo>
                  <a:pt x="4119" y="5544"/>
                  <a:pt x="4063" y="5585"/>
                  <a:pt x="4035" y="5607"/>
                </a:cubicBezTo>
                <a:cubicBezTo>
                  <a:pt x="4057" y="5598"/>
                  <a:pt x="4078" y="5584"/>
                  <a:pt x="4097" y="5568"/>
                </a:cubicBezTo>
                <a:cubicBezTo>
                  <a:pt x="4095" y="5571"/>
                  <a:pt x="4094" y="5573"/>
                  <a:pt x="4094" y="5574"/>
                </a:cubicBezTo>
                <a:lnTo>
                  <a:pt x="4122" y="5555"/>
                </a:lnTo>
                <a:cubicBezTo>
                  <a:pt x="4188" y="5499"/>
                  <a:pt x="4313" y="5329"/>
                  <a:pt x="4300" y="5026"/>
                </a:cubicBezTo>
                <a:lnTo>
                  <a:pt x="4302" y="5025"/>
                </a:lnTo>
                <a:cubicBezTo>
                  <a:pt x="4302" y="5025"/>
                  <a:pt x="4346" y="5224"/>
                  <a:pt x="4261" y="5429"/>
                </a:cubicBezTo>
                <a:cubicBezTo>
                  <a:pt x="4335" y="5319"/>
                  <a:pt x="4350" y="5213"/>
                  <a:pt x="4345" y="5100"/>
                </a:cubicBezTo>
                <a:cubicBezTo>
                  <a:pt x="4338" y="4957"/>
                  <a:pt x="4296" y="4819"/>
                  <a:pt x="4239" y="4687"/>
                </a:cubicBezTo>
                <a:cubicBezTo>
                  <a:pt x="4130" y="4447"/>
                  <a:pt x="3996" y="4230"/>
                  <a:pt x="3833" y="4016"/>
                </a:cubicBezTo>
                <a:cubicBezTo>
                  <a:pt x="3613" y="3728"/>
                  <a:pt x="3327" y="3404"/>
                  <a:pt x="3061" y="3120"/>
                </a:cubicBezTo>
                <a:lnTo>
                  <a:pt x="3191" y="2992"/>
                </a:lnTo>
                <a:cubicBezTo>
                  <a:pt x="3432" y="3229"/>
                  <a:pt x="3693" y="3461"/>
                  <a:pt x="3965" y="3681"/>
                </a:cubicBezTo>
                <a:cubicBezTo>
                  <a:pt x="4357" y="4003"/>
                  <a:pt x="4825" y="4277"/>
                  <a:pt x="5334" y="4311"/>
                </a:cubicBezTo>
                <a:cubicBezTo>
                  <a:pt x="5427" y="4315"/>
                  <a:pt x="5534" y="4319"/>
                  <a:pt x="5653" y="4279"/>
                </a:cubicBezTo>
                <a:cubicBezTo>
                  <a:pt x="5852" y="4213"/>
                  <a:pt x="5932" y="4105"/>
                  <a:pt x="5986" y="4006"/>
                </a:cubicBezTo>
                <a:cubicBezTo>
                  <a:pt x="6029" y="3923"/>
                  <a:pt x="6034" y="3867"/>
                  <a:pt x="6037" y="3776"/>
                </a:cubicBezTo>
                <a:lnTo>
                  <a:pt x="6037" y="3776"/>
                </a:lnTo>
                <a:lnTo>
                  <a:pt x="6037" y="3714"/>
                </a:lnTo>
                <a:lnTo>
                  <a:pt x="6037" y="3504"/>
                </a:lnTo>
                <a:close/>
                <a:moveTo>
                  <a:pt x="5728" y="4105"/>
                </a:moveTo>
                <a:cubicBezTo>
                  <a:pt x="5682" y="4136"/>
                  <a:pt x="5638" y="4153"/>
                  <a:pt x="5569" y="4170"/>
                </a:cubicBezTo>
                <a:lnTo>
                  <a:pt x="5569" y="4167"/>
                </a:lnTo>
                <a:cubicBezTo>
                  <a:pt x="5627" y="4150"/>
                  <a:pt x="5681" y="4127"/>
                  <a:pt x="5726" y="4090"/>
                </a:cubicBezTo>
                <a:cubicBezTo>
                  <a:pt x="5755" y="4068"/>
                  <a:pt x="5793" y="4029"/>
                  <a:pt x="5828" y="3988"/>
                </a:cubicBezTo>
                <a:cubicBezTo>
                  <a:pt x="5800" y="4041"/>
                  <a:pt x="5762" y="4082"/>
                  <a:pt x="5728" y="4105"/>
                </a:cubicBezTo>
                <a:close/>
                <a:moveTo>
                  <a:pt x="5898" y="2218"/>
                </a:moveTo>
                <a:lnTo>
                  <a:pt x="5894" y="3696"/>
                </a:lnTo>
                <a:cubicBezTo>
                  <a:pt x="5894" y="3696"/>
                  <a:pt x="5894" y="3696"/>
                  <a:pt x="5894" y="3696"/>
                </a:cubicBezTo>
                <a:cubicBezTo>
                  <a:pt x="5893" y="3721"/>
                  <a:pt x="5890" y="3745"/>
                  <a:pt x="5885" y="3768"/>
                </a:cubicBezTo>
                <a:cubicBezTo>
                  <a:pt x="5886" y="3755"/>
                  <a:pt x="5887" y="3743"/>
                  <a:pt x="5887" y="3730"/>
                </a:cubicBezTo>
                <a:cubicBezTo>
                  <a:pt x="5887" y="3705"/>
                  <a:pt x="5875" y="2679"/>
                  <a:pt x="5871" y="2323"/>
                </a:cubicBezTo>
                <a:cubicBezTo>
                  <a:pt x="5871" y="2279"/>
                  <a:pt x="5871" y="2237"/>
                  <a:pt x="5870" y="2197"/>
                </a:cubicBezTo>
                <a:cubicBezTo>
                  <a:pt x="5870" y="2186"/>
                  <a:pt x="5870" y="2174"/>
                  <a:pt x="5868" y="2161"/>
                </a:cubicBezTo>
                <a:cubicBezTo>
                  <a:pt x="5863" y="2070"/>
                  <a:pt x="5850" y="1994"/>
                  <a:pt x="5817" y="1932"/>
                </a:cubicBezTo>
                <a:cubicBezTo>
                  <a:pt x="5873" y="2014"/>
                  <a:pt x="5899" y="2117"/>
                  <a:pt x="5898" y="2218"/>
                </a:cubicBezTo>
                <a:close/>
                <a:moveTo>
                  <a:pt x="5845" y="2209"/>
                </a:moveTo>
                <a:lnTo>
                  <a:pt x="5846" y="2209"/>
                </a:lnTo>
                <a:cubicBezTo>
                  <a:pt x="5846" y="2384"/>
                  <a:pt x="5843" y="3721"/>
                  <a:pt x="5843" y="3732"/>
                </a:cubicBezTo>
                <a:cubicBezTo>
                  <a:pt x="5843" y="3745"/>
                  <a:pt x="5843" y="3817"/>
                  <a:pt x="5821" y="3890"/>
                </a:cubicBezTo>
                <a:cubicBezTo>
                  <a:pt x="5797" y="3970"/>
                  <a:pt x="5696" y="4139"/>
                  <a:pt x="5504" y="4166"/>
                </a:cubicBezTo>
                <a:cubicBezTo>
                  <a:pt x="5436" y="4175"/>
                  <a:pt x="5375" y="4177"/>
                  <a:pt x="5273" y="4168"/>
                </a:cubicBezTo>
                <a:lnTo>
                  <a:pt x="5273" y="4169"/>
                </a:lnTo>
                <a:cubicBezTo>
                  <a:pt x="5203" y="4162"/>
                  <a:pt x="5133" y="4150"/>
                  <a:pt x="5064" y="4133"/>
                </a:cubicBezTo>
                <a:cubicBezTo>
                  <a:pt x="4614" y="4019"/>
                  <a:pt x="4230" y="3743"/>
                  <a:pt x="3888" y="3445"/>
                </a:cubicBezTo>
                <a:cubicBezTo>
                  <a:pt x="3680" y="3269"/>
                  <a:pt x="3479" y="3086"/>
                  <a:pt x="3289" y="2900"/>
                </a:cubicBezTo>
                <a:cubicBezTo>
                  <a:pt x="3675" y="2551"/>
                  <a:pt x="4034" y="2284"/>
                  <a:pt x="4405" y="2069"/>
                </a:cubicBezTo>
                <a:cubicBezTo>
                  <a:pt x="4599" y="1963"/>
                  <a:pt x="4802" y="1860"/>
                  <a:pt x="5013" y="1804"/>
                </a:cubicBezTo>
                <a:cubicBezTo>
                  <a:pt x="5317" y="1733"/>
                  <a:pt x="5542" y="1758"/>
                  <a:pt x="5693" y="1884"/>
                </a:cubicBezTo>
                <a:cubicBezTo>
                  <a:pt x="5830" y="1997"/>
                  <a:pt x="5845" y="2136"/>
                  <a:pt x="5845" y="2209"/>
                </a:cubicBezTo>
                <a:close/>
                <a:moveTo>
                  <a:pt x="3345" y="2806"/>
                </a:moveTo>
                <a:cubicBezTo>
                  <a:pt x="3689" y="2497"/>
                  <a:pt x="4062" y="2202"/>
                  <a:pt x="4477" y="1976"/>
                </a:cubicBezTo>
                <a:cubicBezTo>
                  <a:pt x="4684" y="1864"/>
                  <a:pt x="4902" y="1766"/>
                  <a:pt x="5135" y="1721"/>
                </a:cubicBezTo>
                <a:cubicBezTo>
                  <a:pt x="5323" y="1684"/>
                  <a:pt x="5541" y="1699"/>
                  <a:pt x="5703" y="1817"/>
                </a:cubicBezTo>
                <a:cubicBezTo>
                  <a:pt x="5422" y="1646"/>
                  <a:pt x="5021" y="1772"/>
                  <a:pt x="5021" y="1772"/>
                </a:cubicBezTo>
                <a:cubicBezTo>
                  <a:pt x="5025" y="1772"/>
                  <a:pt x="5029" y="1771"/>
                  <a:pt x="5033" y="1771"/>
                </a:cubicBezTo>
                <a:cubicBezTo>
                  <a:pt x="5026" y="1772"/>
                  <a:pt x="5020" y="1774"/>
                  <a:pt x="5013" y="1775"/>
                </a:cubicBezTo>
                <a:lnTo>
                  <a:pt x="5013" y="1775"/>
                </a:lnTo>
                <a:cubicBezTo>
                  <a:pt x="5012" y="1775"/>
                  <a:pt x="5011" y="1776"/>
                  <a:pt x="5010" y="1776"/>
                </a:cubicBezTo>
                <a:cubicBezTo>
                  <a:pt x="5010" y="1776"/>
                  <a:pt x="5010" y="1776"/>
                  <a:pt x="5009" y="1776"/>
                </a:cubicBezTo>
                <a:lnTo>
                  <a:pt x="5009" y="1776"/>
                </a:lnTo>
                <a:cubicBezTo>
                  <a:pt x="4797" y="1833"/>
                  <a:pt x="4594" y="1938"/>
                  <a:pt x="4400" y="2045"/>
                </a:cubicBezTo>
                <a:lnTo>
                  <a:pt x="4399" y="2045"/>
                </a:lnTo>
                <a:cubicBezTo>
                  <a:pt x="4026" y="2261"/>
                  <a:pt x="3659" y="2538"/>
                  <a:pt x="3278" y="2890"/>
                </a:cubicBezTo>
                <a:cubicBezTo>
                  <a:pt x="3274" y="2885"/>
                  <a:pt x="3269" y="2881"/>
                  <a:pt x="3265" y="2877"/>
                </a:cubicBezTo>
                <a:cubicBezTo>
                  <a:pt x="3293" y="2852"/>
                  <a:pt x="3318" y="2830"/>
                  <a:pt x="3345" y="2806"/>
                </a:cubicBezTo>
                <a:close/>
                <a:moveTo>
                  <a:pt x="4209" y="363"/>
                </a:moveTo>
                <a:cubicBezTo>
                  <a:pt x="4172" y="279"/>
                  <a:pt x="4103" y="210"/>
                  <a:pt x="4035" y="177"/>
                </a:cubicBezTo>
                <a:cubicBezTo>
                  <a:pt x="3982" y="151"/>
                  <a:pt x="3866" y="105"/>
                  <a:pt x="3679" y="110"/>
                </a:cubicBezTo>
                <a:cubicBezTo>
                  <a:pt x="3584" y="109"/>
                  <a:pt x="3504" y="106"/>
                  <a:pt x="3504" y="106"/>
                </a:cubicBezTo>
                <a:lnTo>
                  <a:pt x="3504" y="105"/>
                </a:lnTo>
                <a:lnTo>
                  <a:pt x="3698" y="100"/>
                </a:lnTo>
                <a:cubicBezTo>
                  <a:pt x="3895" y="96"/>
                  <a:pt x="3981" y="128"/>
                  <a:pt x="4034" y="154"/>
                </a:cubicBezTo>
                <a:cubicBezTo>
                  <a:pt x="4102" y="187"/>
                  <a:pt x="4163" y="244"/>
                  <a:pt x="4200" y="328"/>
                </a:cubicBezTo>
                <a:cubicBezTo>
                  <a:pt x="4212" y="353"/>
                  <a:pt x="4221" y="381"/>
                  <a:pt x="4228" y="410"/>
                </a:cubicBezTo>
                <a:cubicBezTo>
                  <a:pt x="4222" y="394"/>
                  <a:pt x="4216" y="378"/>
                  <a:pt x="4209" y="363"/>
                </a:cubicBezTo>
                <a:close/>
                <a:moveTo>
                  <a:pt x="2966" y="3121"/>
                </a:moveTo>
                <a:cubicBezTo>
                  <a:pt x="2909" y="3062"/>
                  <a:pt x="2849" y="3002"/>
                  <a:pt x="2786" y="2941"/>
                </a:cubicBezTo>
                <a:cubicBezTo>
                  <a:pt x="2790" y="2937"/>
                  <a:pt x="2794" y="2934"/>
                  <a:pt x="2798" y="2930"/>
                </a:cubicBezTo>
                <a:cubicBezTo>
                  <a:pt x="2859" y="2992"/>
                  <a:pt x="2917" y="3055"/>
                  <a:pt x="2972" y="3116"/>
                </a:cubicBezTo>
                <a:lnTo>
                  <a:pt x="2966" y="3121"/>
                </a:lnTo>
                <a:close/>
                <a:moveTo>
                  <a:pt x="2841" y="2891"/>
                </a:moveTo>
                <a:cubicBezTo>
                  <a:pt x="2882" y="2853"/>
                  <a:pt x="2922" y="2816"/>
                  <a:pt x="2962" y="2778"/>
                </a:cubicBezTo>
                <a:cubicBezTo>
                  <a:pt x="2965" y="2775"/>
                  <a:pt x="2968" y="2773"/>
                  <a:pt x="2971" y="2770"/>
                </a:cubicBezTo>
                <a:lnTo>
                  <a:pt x="3145" y="2948"/>
                </a:lnTo>
                <a:cubicBezTo>
                  <a:pt x="3102" y="2989"/>
                  <a:pt x="3059" y="3031"/>
                  <a:pt x="3017" y="3073"/>
                </a:cubicBezTo>
                <a:cubicBezTo>
                  <a:pt x="2957" y="3010"/>
                  <a:pt x="2898" y="2949"/>
                  <a:pt x="2841" y="2891"/>
                </a:cubicBezTo>
                <a:close/>
                <a:moveTo>
                  <a:pt x="3050" y="3108"/>
                </a:moveTo>
                <a:cubicBezTo>
                  <a:pt x="3043" y="3101"/>
                  <a:pt x="3037" y="3095"/>
                  <a:pt x="3031" y="3089"/>
                </a:cubicBezTo>
                <a:cubicBezTo>
                  <a:pt x="3078" y="3044"/>
                  <a:pt x="3121" y="3002"/>
                  <a:pt x="3162" y="2964"/>
                </a:cubicBezTo>
                <a:cubicBezTo>
                  <a:pt x="3168" y="2969"/>
                  <a:pt x="3173" y="2975"/>
                  <a:pt x="3179" y="2981"/>
                </a:cubicBezTo>
                <a:cubicBezTo>
                  <a:pt x="3142" y="3017"/>
                  <a:pt x="3095" y="3063"/>
                  <a:pt x="3050" y="3108"/>
                </a:cubicBezTo>
                <a:close/>
                <a:moveTo>
                  <a:pt x="3197" y="2900"/>
                </a:moveTo>
                <a:cubicBezTo>
                  <a:pt x="3138" y="2840"/>
                  <a:pt x="3080" y="2781"/>
                  <a:pt x="3023" y="2721"/>
                </a:cubicBezTo>
                <a:cubicBezTo>
                  <a:pt x="3026" y="2717"/>
                  <a:pt x="3030" y="2714"/>
                  <a:pt x="3033" y="2711"/>
                </a:cubicBezTo>
                <a:cubicBezTo>
                  <a:pt x="3090" y="2770"/>
                  <a:pt x="3148" y="2828"/>
                  <a:pt x="3207" y="2886"/>
                </a:cubicBezTo>
                <a:lnTo>
                  <a:pt x="3209" y="2888"/>
                </a:lnTo>
                <a:lnTo>
                  <a:pt x="3197" y="2900"/>
                </a:lnTo>
                <a:close/>
                <a:moveTo>
                  <a:pt x="3216" y="2919"/>
                </a:moveTo>
                <a:lnTo>
                  <a:pt x="3229" y="2908"/>
                </a:lnTo>
                <a:cubicBezTo>
                  <a:pt x="3233" y="2912"/>
                  <a:pt x="3237" y="2916"/>
                  <a:pt x="3241" y="2920"/>
                </a:cubicBezTo>
                <a:cubicBezTo>
                  <a:pt x="3238" y="2923"/>
                  <a:pt x="3234" y="2927"/>
                  <a:pt x="3229" y="2932"/>
                </a:cubicBezTo>
                <a:cubicBezTo>
                  <a:pt x="3225" y="2928"/>
                  <a:pt x="3221" y="2923"/>
                  <a:pt x="3216" y="2919"/>
                </a:cubicBezTo>
                <a:close/>
                <a:moveTo>
                  <a:pt x="5926" y="4065"/>
                </a:moveTo>
                <a:cubicBezTo>
                  <a:pt x="5891" y="4112"/>
                  <a:pt x="5850" y="4151"/>
                  <a:pt x="5795" y="4188"/>
                </a:cubicBezTo>
                <a:cubicBezTo>
                  <a:pt x="5749" y="4219"/>
                  <a:pt x="5692" y="4242"/>
                  <a:pt x="5629" y="4259"/>
                </a:cubicBezTo>
                <a:lnTo>
                  <a:pt x="5628" y="4256"/>
                </a:lnTo>
                <a:cubicBezTo>
                  <a:pt x="5675" y="4239"/>
                  <a:pt x="5709" y="4225"/>
                  <a:pt x="5743" y="4204"/>
                </a:cubicBezTo>
                <a:cubicBezTo>
                  <a:pt x="5742" y="4204"/>
                  <a:pt x="5747" y="4201"/>
                  <a:pt x="5747" y="4202"/>
                </a:cubicBezTo>
                <a:cubicBezTo>
                  <a:pt x="5747" y="4202"/>
                  <a:pt x="5921" y="4111"/>
                  <a:pt x="5987" y="3960"/>
                </a:cubicBezTo>
                <a:cubicBezTo>
                  <a:pt x="5973" y="3994"/>
                  <a:pt x="5954" y="4028"/>
                  <a:pt x="5926" y="4065"/>
                </a:cubicBezTo>
                <a:close/>
              </a:path>
            </a:pathLst>
          </a:custGeom>
          <a:solidFill>
            <a:schemeClr val="accent2"/>
          </a:solidFill>
          <a:ln w="0">
            <a:noFill/>
            <a:prstDash val="solid"/>
            <a:round/>
            <a:headEnd/>
            <a:tailEnd/>
          </a:ln>
          <a:effectLst/>
        </p:spPr>
        <p:txBody>
          <a:bodyPr/>
          <a:lstStyle/>
          <a:p>
            <a:pPr fontAlgn="base">
              <a:spcBef>
                <a:spcPct val="0"/>
              </a:spcBef>
              <a:spcAft>
                <a:spcPct val="0"/>
              </a:spcAft>
            </a:pPr>
            <a:endParaRPr lang="en-GB" sz="1600" dirty="0">
              <a:solidFill>
                <a:srgbClr val="28082E"/>
              </a:solidFill>
            </a:endParaRPr>
          </a:p>
        </p:txBody>
      </p:sp>
      <p:grpSp>
        <p:nvGrpSpPr>
          <p:cNvPr id="4127" name="Group 31"/>
          <p:cNvGrpSpPr>
            <a:grpSpLocks/>
          </p:cNvGrpSpPr>
          <p:nvPr/>
        </p:nvGrpSpPr>
        <p:grpSpPr bwMode="auto">
          <a:xfrm>
            <a:off x="-4246563" y="-4240213"/>
            <a:ext cx="13544551" cy="11299826"/>
            <a:chOff x="-2670" y="-2670"/>
            <a:chExt cx="8532" cy="7118"/>
          </a:xfrm>
        </p:grpSpPr>
        <p:sp>
          <p:nvSpPr>
            <p:cNvPr id="4128" name="Rectangle 32"/>
            <p:cNvSpPr>
              <a:spLocks noChangeArrowheads="1"/>
            </p:cNvSpPr>
            <p:nvPr userDrawn="1"/>
          </p:nvSpPr>
          <p:spPr bwMode="auto">
            <a:xfrm>
              <a:off x="-1490" y="-2670"/>
              <a:ext cx="7352" cy="2670"/>
            </a:xfrm>
            <a:prstGeom prst="rect">
              <a:avLst/>
            </a:prstGeom>
            <a:solidFill>
              <a:srgbClr val="9099AE"/>
            </a:solidFill>
            <a:ln w="9525">
              <a:noFill/>
              <a:miter lim="800000"/>
              <a:headEnd/>
              <a:tailEnd/>
            </a:ln>
            <a:effectLst/>
          </p:spPr>
          <p:txBody>
            <a:bodyPr wrap="none" anchor="ctr"/>
            <a:lstStyle/>
            <a:p>
              <a:pPr fontAlgn="base">
                <a:spcBef>
                  <a:spcPct val="0"/>
                </a:spcBef>
                <a:spcAft>
                  <a:spcPct val="0"/>
                </a:spcAft>
              </a:pPr>
              <a:endParaRPr lang="en-GB" sz="1600" dirty="0">
                <a:solidFill>
                  <a:srgbClr val="28082E"/>
                </a:solidFill>
              </a:endParaRPr>
            </a:p>
          </p:txBody>
        </p:sp>
        <p:sp>
          <p:nvSpPr>
            <p:cNvPr id="4129" name="Rectangle 33"/>
            <p:cNvSpPr>
              <a:spLocks noChangeArrowheads="1"/>
            </p:cNvSpPr>
            <p:nvPr userDrawn="1"/>
          </p:nvSpPr>
          <p:spPr bwMode="auto">
            <a:xfrm rot="16200000">
              <a:off x="-4695" y="-247"/>
              <a:ext cx="6720" cy="2670"/>
            </a:xfrm>
            <a:prstGeom prst="rect">
              <a:avLst/>
            </a:prstGeom>
            <a:solidFill>
              <a:srgbClr val="9099AE"/>
            </a:solidFill>
            <a:ln w="9525">
              <a:noFill/>
              <a:miter lim="800000"/>
              <a:headEnd/>
              <a:tailEnd/>
            </a:ln>
            <a:effectLst/>
          </p:spPr>
          <p:txBody>
            <a:bodyPr wrap="none" anchor="ctr"/>
            <a:lstStyle/>
            <a:p>
              <a:pPr fontAlgn="base">
                <a:spcBef>
                  <a:spcPct val="0"/>
                </a:spcBef>
                <a:spcAft>
                  <a:spcPct val="0"/>
                </a:spcAft>
              </a:pPr>
              <a:endParaRPr lang="en-GB" sz="1600" dirty="0">
                <a:solidFill>
                  <a:srgbClr val="28082E"/>
                </a:solidFill>
              </a:endParaRPr>
            </a:p>
          </p:txBody>
        </p:sp>
      </p:grpSp>
      <p:sp>
        <p:nvSpPr>
          <p:cNvPr id="4100" name="Rectangle 4"/>
          <p:cNvSpPr>
            <a:spLocks noGrp="1" noChangeArrowheads="1"/>
          </p:cNvSpPr>
          <p:nvPr>
            <p:ph type="subTitle" sz="quarter" idx="1"/>
          </p:nvPr>
        </p:nvSpPr>
        <p:spPr>
          <a:xfrm>
            <a:off x="593725" y="3979863"/>
            <a:ext cx="4349750" cy="1301750"/>
          </a:xfrm>
        </p:spPr>
        <p:txBody>
          <a:bodyPr lIns="79352" tIns="39676" rIns="79352" bIns="39676"/>
          <a:lstStyle>
            <a:lvl1pPr marL="0" indent="0">
              <a:buFont typeface="Times New Roman" pitchFamily="18" charset="0"/>
              <a:buNone/>
              <a:defRPr sz="1800">
                <a:solidFill>
                  <a:schemeClr val="bg1"/>
                </a:solidFill>
              </a:defRPr>
            </a:lvl1pPr>
          </a:lstStyle>
          <a:p>
            <a:r>
              <a:rPr lang="en-US" smtClean="0"/>
              <a:t>Click to edit Master subtitle style</a:t>
            </a:r>
            <a:endParaRPr lang="en-GB"/>
          </a:p>
        </p:txBody>
      </p:sp>
      <p:sp>
        <p:nvSpPr>
          <p:cNvPr id="4111" name="Rectangle 15"/>
          <p:cNvSpPr>
            <a:spLocks noGrp="1" noChangeArrowheads="1"/>
          </p:cNvSpPr>
          <p:nvPr>
            <p:ph type="ctrTitle" sz="quarter"/>
          </p:nvPr>
        </p:nvSpPr>
        <p:spPr>
          <a:xfrm flipH="1">
            <a:off x="593725" y="1978025"/>
            <a:ext cx="4357688" cy="1868488"/>
          </a:xfrm>
        </p:spPr>
        <p:txBody>
          <a:bodyPr lIns="79352" tIns="39676" rIns="79352" bIns="39676"/>
          <a:lstStyle>
            <a:lvl1pPr>
              <a:defRPr sz="3200">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871864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5" name="Date Placeholder 4"/>
          <p:cNvSpPr>
            <a:spLocks noGrp="1"/>
          </p:cNvSpPr>
          <p:nvPr>
            <p:ph type="dt" sz="half" idx="11"/>
          </p:nvPr>
        </p:nvSpPr>
        <p:spPr/>
        <p:txBody>
          <a:bodyPr/>
          <a:lstStyle>
            <a:lvl1pPr>
              <a:defRPr/>
            </a:lvl1pPr>
          </a:lstStyle>
          <a:p>
            <a:fld id="{2AB5ED3C-80EA-4D2B-9D73-108642BBD2EB}" type="datetime1">
              <a:rPr lang="en-GB">
                <a:solidFill>
                  <a:srgbClr val="28082E"/>
                </a:solidFill>
              </a:rPr>
              <a:pPr/>
              <a:t>21/07/2015</a:t>
            </a:fld>
            <a:endParaRPr lang="en-GB" dirty="0">
              <a:solidFill>
                <a:srgbClr val="28082E"/>
              </a:solidFill>
            </a:endParaRPr>
          </a:p>
        </p:txBody>
      </p:sp>
      <p:sp>
        <p:nvSpPr>
          <p:cNvPr id="6" name="Slide Number Placeholder 5"/>
          <p:cNvSpPr>
            <a:spLocks noGrp="1"/>
          </p:cNvSpPr>
          <p:nvPr>
            <p:ph type="sldNum" sz="quarter" idx="12"/>
          </p:nvPr>
        </p:nvSpPr>
        <p:spPr/>
        <p:txBody>
          <a:bodyPr/>
          <a:lstStyle>
            <a:lvl1pPr>
              <a:defRPr/>
            </a:lvl1pPr>
          </a:lstStyle>
          <a:p>
            <a:fld id="{11AC9E68-CE58-4E7A-9939-B9FC6A2A3314}"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1677684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5" name="Date Placeholder 4"/>
          <p:cNvSpPr>
            <a:spLocks noGrp="1"/>
          </p:cNvSpPr>
          <p:nvPr>
            <p:ph type="dt" sz="half" idx="11"/>
          </p:nvPr>
        </p:nvSpPr>
        <p:spPr/>
        <p:txBody>
          <a:bodyPr/>
          <a:lstStyle>
            <a:lvl1pPr>
              <a:defRPr/>
            </a:lvl1pPr>
          </a:lstStyle>
          <a:p>
            <a:fld id="{754C9444-441B-4EF2-8424-3C151A5A9B14}" type="datetime1">
              <a:rPr lang="en-GB">
                <a:solidFill>
                  <a:srgbClr val="28082E"/>
                </a:solidFill>
              </a:rPr>
              <a:pPr/>
              <a:t>21/07/2015</a:t>
            </a:fld>
            <a:endParaRPr lang="en-GB" dirty="0">
              <a:solidFill>
                <a:srgbClr val="28082E"/>
              </a:solidFill>
            </a:endParaRPr>
          </a:p>
        </p:txBody>
      </p:sp>
      <p:sp>
        <p:nvSpPr>
          <p:cNvPr id="6" name="Slide Number Placeholder 5"/>
          <p:cNvSpPr>
            <a:spLocks noGrp="1"/>
          </p:cNvSpPr>
          <p:nvPr>
            <p:ph type="sldNum" sz="quarter" idx="12"/>
          </p:nvPr>
        </p:nvSpPr>
        <p:spPr/>
        <p:txBody>
          <a:bodyPr/>
          <a:lstStyle>
            <a:lvl1pPr>
              <a:defRPr/>
            </a:lvl1pPr>
          </a:lstStyle>
          <a:p>
            <a:fld id="{2AFEFCB5-F2B0-49FC-A82F-AA4FF5927447}"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3746808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8925" y="1555750"/>
            <a:ext cx="4206875" cy="501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55750"/>
            <a:ext cx="4208463" cy="501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6" name="Date Placeholder 5"/>
          <p:cNvSpPr>
            <a:spLocks noGrp="1"/>
          </p:cNvSpPr>
          <p:nvPr>
            <p:ph type="dt" sz="half" idx="11"/>
          </p:nvPr>
        </p:nvSpPr>
        <p:spPr/>
        <p:txBody>
          <a:bodyPr/>
          <a:lstStyle>
            <a:lvl1pPr>
              <a:defRPr/>
            </a:lvl1pPr>
          </a:lstStyle>
          <a:p>
            <a:fld id="{A5510F52-F42F-471D-85C1-C31450AABB8F}" type="datetime1">
              <a:rPr lang="en-GB">
                <a:solidFill>
                  <a:srgbClr val="28082E"/>
                </a:solidFill>
              </a:rPr>
              <a:pPr/>
              <a:t>21/07/2015</a:t>
            </a:fld>
            <a:endParaRPr lang="en-GB" dirty="0">
              <a:solidFill>
                <a:srgbClr val="28082E"/>
              </a:solidFill>
            </a:endParaRPr>
          </a:p>
        </p:txBody>
      </p:sp>
      <p:sp>
        <p:nvSpPr>
          <p:cNvPr id="7" name="Slide Number Placeholder 6"/>
          <p:cNvSpPr>
            <a:spLocks noGrp="1"/>
          </p:cNvSpPr>
          <p:nvPr>
            <p:ph type="sldNum" sz="quarter" idx="12"/>
          </p:nvPr>
        </p:nvSpPr>
        <p:spPr/>
        <p:txBody>
          <a:bodyPr/>
          <a:lstStyle>
            <a:lvl1pPr>
              <a:defRPr/>
            </a:lvl1pPr>
          </a:lstStyle>
          <a:p>
            <a:fld id="{B41F40DB-D913-456B-8228-D784559E2A87}"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4165241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8" name="Date Placeholder 7"/>
          <p:cNvSpPr>
            <a:spLocks noGrp="1"/>
          </p:cNvSpPr>
          <p:nvPr>
            <p:ph type="dt" sz="half" idx="11"/>
          </p:nvPr>
        </p:nvSpPr>
        <p:spPr/>
        <p:txBody>
          <a:bodyPr/>
          <a:lstStyle>
            <a:lvl1pPr>
              <a:defRPr/>
            </a:lvl1pPr>
          </a:lstStyle>
          <a:p>
            <a:fld id="{8EFB8063-C63F-4BBD-9B1A-5F427FAE60E0}" type="datetime1">
              <a:rPr lang="en-GB">
                <a:solidFill>
                  <a:srgbClr val="28082E"/>
                </a:solidFill>
              </a:rPr>
              <a:pPr/>
              <a:t>21/07/2015</a:t>
            </a:fld>
            <a:endParaRPr lang="en-GB" dirty="0">
              <a:solidFill>
                <a:srgbClr val="28082E"/>
              </a:solidFill>
            </a:endParaRPr>
          </a:p>
        </p:txBody>
      </p:sp>
      <p:sp>
        <p:nvSpPr>
          <p:cNvPr id="9" name="Slide Number Placeholder 8"/>
          <p:cNvSpPr>
            <a:spLocks noGrp="1"/>
          </p:cNvSpPr>
          <p:nvPr>
            <p:ph type="sldNum" sz="quarter" idx="12"/>
          </p:nvPr>
        </p:nvSpPr>
        <p:spPr/>
        <p:txBody>
          <a:bodyPr/>
          <a:lstStyle>
            <a:lvl1pPr>
              <a:defRPr/>
            </a:lvl1pPr>
          </a:lstStyle>
          <a:p>
            <a:fld id="{37355867-76A7-478B-8554-8640D0A0536D}"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3488513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4" name="Date Placeholder 3"/>
          <p:cNvSpPr>
            <a:spLocks noGrp="1"/>
          </p:cNvSpPr>
          <p:nvPr>
            <p:ph type="dt" sz="half" idx="11"/>
          </p:nvPr>
        </p:nvSpPr>
        <p:spPr/>
        <p:txBody>
          <a:bodyPr/>
          <a:lstStyle>
            <a:lvl1pPr>
              <a:defRPr/>
            </a:lvl1pPr>
          </a:lstStyle>
          <a:p>
            <a:fld id="{2DEF854F-A523-41DC-9303-A1B8ABE4775E}" type="datetime1">
              <a:rPr lang="en-GB">
                <a:solidFill>
                  <a:srgbClr val="28082E"/>
                </a:solidFill>
              </a:rPr>
              <a:pPr/>
              <a:t>21/07/2015</a:t>
            </a:fld>
            <a:endParaRPr lang="en-GB" dirty="0">
              <a:solidFill>
                <a:srgbClr val="28082E"/>
              </a:solidFill>
            </a:endParaRPr>
          </a:p>
        </p:txBody>
      </p:sp>
      <p:sp>
        <p:nvSpPr>
          <p:cNvPr id="5" name="Slide Number Placeholder 4"/>
          <p:cNvSpPr>
            <a:spLocks noGrp="1"/>
          </p:cNvSpPr>
          <p:nvPr>
            <p:ph type="sldNum" sz="quarter" idx="12"/>
          </p:nvPr>
        </p:nvSpPr>
        <p:spPr/>
        <p:txBody>
          <a:bodyPr/>
          <a:lstStyle>
            <a:lvl1pPr>
              <a:defRPr/>
            </a:lvl1pPr>
          </a:lstStyle>
          <a:p>
            <a:fld id="{2127B82B-D607-4F3C-AD5E-F77522DA1256}"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861025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3" name="Date Placeholder 2"/>
          <p:cNvSpPr>
            <a:spLocks noGrp="1"/>
          </p:cNvSpPr>
          <p:nvPr>
            <p:ph type="dt" sz="half" idx="11"/>
          </p:nvPr>
        </p:nvSpPr>
        <p:spPr/>
        <p:txBody>
          <a:bodyPr/>
          <a:lstStyle>
            <a:lvl1pPr>
              <a:defRPr/>
            </a:lvl1pPr>
          </a:lstStyle>
          <a:p>
            <a:fld id="{47E1E4BC-366D-41EB-99B6-5201A7C9050C}" type="datetime1">
              <a:rPr lang="en-GB">
                <a:solidFill>
                  <a:srgbClr val="28082E"/>
                </a:solidFill>
              </a:rPr>
              <a:pPr/>
              <a:t>21/07/2015</a:t>
            </a:fld>
            <a:endParaRPr lang="en-GB" dirty="0">
              <a:solidFill>
                <a:srgbClr val="28082E"/>
              </a:solidFill>
            </a:endParaRPr>
          </a:p>
        </p:txBody>
      </p:sp>
      <p:sp>
        <p:nvSpPr>
          <p:cNvPr id="4" name="Slide Number Placeholder 3"/>
          <p:cNvSpPr>
            <a:spLocks noGrp="1"/>
          </p:cNvSpPr>
          <p:nvPr>
            <p:ph type="sldNum" sz="quarter" idx="12"/>
          </p:nvPr>
        </p:nvSpPr>
        <p:spPr/>
        <p:txBody>
          <a:bodyPr/>
          <a:lstStyle>
            <a:lvl1pPr>
              <a:defRPr/>
            </a:lvl1pPr>
          </a:lstStyle>
          <a:p>
            <a:fld id="{9687146D-9CC9-4B4C-9BD8-216399690894}"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2351500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6" name="Date Placeholder 5"/>
          <p:cNvSpPr>
            <a:spLocks noGrp="1"/>
          </p:cNvSpPr>
          <p:nvPr>
            <p:ph type="dt" sz="half" idx="11"/>
          </p:nvPr>
        </p:nvSpPr>
        <p:spPr/>
        <p:txBody>
          <a:bodyPr/>
          <a:lstStyle>
            <a:lvl1pPr>
              <a:defRPr/>
            </a:lvl1pPr>
          </a:lstStyle>
          <a:p>
            <a:fld id="{6A91AC98-87A3-4327-A759-21A5E8ED7A14}" type="datetime1">
              <a:rPr lang="en-GB">
                <a:solidFill>
                  <a:srgbClr val="28082E"/>
                </a:solidFill>
              </a:rPr>
              <a:pPr/>
              <a:t>21/07/2015</a:t>
            </a:fld>
            <a:endParaRPr lang="en-GB" dirty="0">
              <a:solidFill>
                <a:srgbClr val="28082E"/>
              </a:solidFill>
            </a:endParaRPr>
          </a:p>
        </p:txBody>
      </p:sp>
      <p:sp>
        <p:nvSpPr>
          <p:cNvPr id="7" name="Slide Number Placeholder 6"/>
          <p:cNvSpPr>
            <a:spLocks noGrp="1"/>
          </p:cNvSpPr>
          <p:nvPr>
            <p:ph type="sldNum" sz="quarter" idx="12"/>
          </p:nvPr>
        </p:nvSpPr>
        <p:spPr/>
        <p:txBody>
          <a:bodyPr/>
          <a:lstStyle>
            <a:lvl1pPr>
              <a:defRPr/>
            </a:lvl1pPr>
          </a:lstStyle>
          <a:p>
            <a:fld id="{8BC4DEF5-CCC2-45B1-95E8-CC9D4018E8F6}"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810508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dirty="0">
              <a:solidFill>
                <a:srgbClr val="28082E"/>
              </a:solidFill>
            </a:endParaRPr>
          </a:p>
        </p:txBody>
      </p:sp>
      <p:sp>
        <p:nvSpPr>
          <p:cNvPr id="5" name="Date Placeholder 4"/>
          <p:cNvSpPr>
            <a:spLocks noGrp="1"/>
          </p:cNvSpPr>
          <p:nvPr>
            <p:ph type="dt" sz="half" idx="11"/>
          </p:nvPr>
        </p:nvSpPr>
        <p:spPr/>
        <p:txBody>
          <a:bodyPr/>
          <a:lstStyle>
            <a:lvl1pPr>
              <a:defRPr/>
            </a:lvl1pPr>
          </a:lstStyle>
          <a:p>
            <a:endParaRPr lang="en-GB" dirty="0">
              <a:solidFill>
                <a:srgbClr val="28082E"/>
              </a:solidFill>
            </a:endParaRPr>
          </a:p>
        </p:txBody>
      </p:sp>
      <p:sp>
        <p:nvSpPr>
          <p:cNvPr id="6" name="Slide Number Placeholder 5"/>
          <p:cNvSpPr>
            <a:spLocks noGrp="1"/>
          </p:cNvSpPr>
          <p:nvPr>
            <p:ph type="sldNum" sz="quarter" idx="12"/>
          </p:nvPr>
        </p:nvSpPr>
        <p:spPr/>
        <p:txBody>
          <a:bodyPr/>
          <a:lstStyle>
            <a:lvl1pPr>
              <a:defRPr/>
            </a:lvl1pPr>
          </a:lstStyle>
          <a:p>
            <a:fld id="{11AC9E68-CE58-4E7A-9939-B9FC6A2A3314}"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1602564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6" name="Date Placeholder 5"/>
          <p:cNvSpPr>
            <a:spLocks noGrp="1"/>
          </p:cNvSpPr>
          <p:nvPr>
            <p:ph type="dt" sz="half" idx="11"/>
          </p:nvPr>
        </p:nvSpPr>
        <p:spPr/>
        <p:txBody>
          <a:bodyPr/>
          <a:lstStyle>
            <a:lvl1pPr>
              <a:defRPr/>
            </a:lvl1pPr>
          </a:lstStyle>
          <a:p>
            <a:fld id="{8137EC29-F58A-463D-9EDD-FA6CCD6937D9}" type="datetime1">
              <a:rPr lang="en-GB">
                <a:solidFill>
                  <a:srgbClr val="28082E"/>
                </a:solidFill>
              </a:rPr>
              <a:pPr/>
              <a:t>21/07/2015</a:t>
            </a:fld>
            <a:endParaRPr lang="en-GB" dirty="0">
              <a:solidFill>
                <a:srgbClr val="28082E"/>
              </a:solidFill>
            </a:endParaRPr>
          </a:p>
        </p:txBody>
      </p:sp>
      <p:sp>
        <p:nvSpPr>
          <p:cNvPr id="7" name="Slide Number Placeholder 6"/>
          <p:cNvSpPr>
            <a:spLocks noGrp="1"/>
          </p:cNvSpPr>
          <p:nvPr>
            <p:ph type="sldNum" sz="quarter" idx="12"/>
          </p:nvPr>
        </p:nvSpPr>
        <p:spPr/>
        <p:txBody>
          <a:bodyPr/>
          <a:lstStyle>
            <a:lvl1pPr>
              <a:defRPr/>
            </a:lvl1pPr>
          </a:lstStyle>
          <a:p>
            <a:fld id="{E1D1A718-4DD8-44E0-ABCE-D8E535A88433}"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5399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5" name="Date Placeholder 4"/>
          <p:cNvSpPr>
            <a:spLocks noGrp="1"/>
          </p:cNvSpPr>
          <p:nvPr>
            <p:ph type="dt" sz="half" idx="11"/>
          </p:nvPr>
        </p:nvSpPr>
        <p:spPr/>
        <p:txBody>
          <a:bodyPr/>
          <a:lstStyle>
            <a:lvl1pPr>
              <a:defRPr/>
            </a:lvl1pPr>
          </a:lstStyle>
          <a:p>
            <a:fld id="{869FDE78-2553-45BD-9B12-48B4A92045FD}" type="datetime1">
              <a:rPr lang="en-GB">
                <a:solidFill>
                  <a:srgbClr val="28082E"/>
                </a:solidFill>
              </a:rPr>
              <a:pPr/>
              <a:t>21/07/2015</a:t>
            </a:fld>
            <a:endParaRPr lang="en-GB" dirty="0">
              <a:solidFill>
                <a:srgbClr val="28082E"/>
              </a:solidFill>
            </a:endParaRPr>
          </a:p>
        </p:txBody>
      </p:sp>
      <p:sp>
        <p:nvSpPr>
          <p:cNvPr id="6" name="Slide Number Placeholder 5"/>
          <p:cNvSpPr>
            <a:spLocks noGrp="1"/>
          </p:cNvSpPr>
          <p:nvPr>
            <p:ph type="sldNum" sz="quarter" idx="12"/>
          </p:nvPr>
        </p:nvSpPr>
        <p:spPr/>
        <p:txBody>
          <a:bodyPr/>
          <a:lstStyle>
            <a:lvl1pPr>
              <a:defRPr/>
            </a:lvl1pPr>
          </a:lstStyle>
          <a:p>
            <a:fld id="{21F11DA9-512E-4D91-A401-25B5B797F052}"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561617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544513"/>
            <a:ext cx="2141538" cy="602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8925" y="544513"/>
            <a:ext cx="6273800" cy="602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dirty="0">
                <a:solidFill>
                  <a:srgbClr val="28082E"/>
                </a:solidFill>
              </a:rPr>
              <a:t>NOVOZYMES PRESENTATION</a:t>
            </a:r>
          </a:p>
        </p:txBody>
      </p:sp>
      <p:sp>
        <p:nvSpPr>
          <p:cNvPr id="5" name="Date Placeholder 4"/>
          <p:cNvSpPr>
            <a:spLocks noGrp="1"/>
          </p:cNvSpPr>
          <p:nvPr>
            <p:ph type="dt" sz="half" idx="11"/>
          </p:nvPr>
        </p:nvSpPr>
        <p:spPr/>
        <p:txBody>
          <a:bodyPr/>
          <a:lstStyle>
            <a:lvl1pPr>
              <a:defRPr/>
            </a:lvl1pPr>
          </a:lstStyle>
          <a:p>
            <a:fld id="{2D4DC541-ACF4-4C7D-8E0A-FAF6C9230DDD}" type="datetime1">
              <a:rPr lang="en-GB">
                <a:solidFill>
                  <a:srgbClr val="28082E"/>
                </a:solidFill>
              </a:rPr>
              <a:pPr/>
              <a:t>21/07/2015</a:t>
            </a:fld>
            <a:endParaRPr lang="en-GB" dirty="0">
              <a:solidFill>
                <a:srgbClr val="28082E"/>
              </a:solidFill>
            </a:endParaRPr>
          </a:p>
        </p:txBody>
      </p:sp>
      <p:sp>
        <p:nvSpPr>
          <p:cNvPr id="6" name="Slide Number Placeholder 5"/>
          <p:cNvSpPr>
            <a:spLocks noGrp="1"/>
          </p:cNvSpPr>
          <p:nvPr>
            <p:ph type="sldNum" sz="quarter" idx="12"/>
          </p:nvPr>
        </p:nvSpPr>
        <p:spPr/>
        <p:txBody>
          <a:bodyPr/>
          <a:lstStyle>
            <a:lvl1pPr>
              <a:defRPr/>
            </a:lvl1pPr>
          </a:lstStyle>
          <a:p>
            <a:fld id="{364ED0DA-1139-46AC-A8BF-7D09ABF9D81D}"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2838883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Title ">
    <p:spTree>
      <p:nvGrpSpPr>
        <p:cNvPr id="1" name=""/>
        <p:cNvGrpSpPr/>
        <p:nvPr/>
      </p:nvGrpSpPr>
      <p:grpSpPr>
        <a:xfrm>
          <a:off x="0" y="0"/>
          <a:ext cx="0" cy="0"/>
          <a:chOff x="0" y="0"/>
          <a:chExt cx="0" cy="0"/>
        </a:xfrm>
      </p:grpSpPr>
      <p:sp>
        <p:nvSpPr>
          <p:cNvPr id="24" name="Rektangel 23"/>
          <p:cNvSpPr/>
          <p:nvPr/>
        </p:nvSpPr>
        <p:spPr bwMode="auto">
          <a:xfrm>
            <a:off x="0" y="0"/>
            <a:ext cx="9144001" cy="685800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sp>
        <p:nvSpPr>
          <p:cNvPr id="12" name="Kombinationstegning 11"/>
          <p:cNvSpPr/>
          <p:nvPr/>
        </p:nvSpPr>
        <p:spPr bwMode="auto">
          <a:xfrm>
            <a:off x="395536" y="435144"/>
            <a:ext cx="2016224" cy="1575450"/>
          </a:xfrm>
          <a:custGeom>
            <a:avLst/>
            <a:gdLst>
              <a:gd name="connsiteX0" fmla="*/ 0 w 3098215"/>
              <a:gd name="connsiteY0" fmla="*/ 0 h 1146911"/>
              <a:gd name="connsiteX1" fmla="*/ 3098215 w 3098215"/>
              <a:gd name="connsiteY1" fmla="*/ 0 h 1146911"/>
              <a:gd name="connsiteX2" fmla="*/ 3098215 w 3098215"/>
              <a:gd name="connsiteY2" fmla="*/ 1146911 h 1146911"/>
              <a:gd name="connsiteX3" fmla="*/ 0 w 3098215"/>
              <a:gd name="connsiteY3" fmla="*/ 1146911 h 1146911"/>
              <a:gd name="connsiteX4" fmla="*/ 0 w 3098215"/>
              <a:gd name="connsiteY4" fmla="*/ 0 h 1146911"/>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036083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794105 w 3098215"/>
              <a:gd name="connsiteY0" fmla="*/ 532698 h 1418352"/>
              <a:gd name="connsiteX1" fmla="*/ 3098215 w 3098215"/>
              <a:gd name="connsiteY1" fmla="*/ 0 h 1418352"/>
              <a:gd name="connsiteX2" fmla="*/ 3098215 w 3098215"/>
              <a:gd name="connsiteY2" fmla="*/ 1418352 h 1418352"/>
              <a:gd name="connsiteX3" fmla="*/ 0 w 3098215"/>
              <a:gd name="connsiteY3" fmla="*/ 1418352 h 1418352"/>
              <a:gd name="connsiteX4" fmla="*/ 794105 w 3098215"/>
              <a:gd name="connsiteY4" fmla="*/ 532698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576390 w 3098215"/>
              <a:gd name="connsiteY3" fmla="*/ 656070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222127 h 1418352"/>
              <a:gd name="connsiteX4" fmla="*/ 0 w 3098215"/>
              <a:gd name="connsiteY4" fmla="*/ 285955 h 1418352"/>
              <a:gd name="connsiteX0" fmla="*/ 0 w 5262691"/>
              <a:gd name="connsiteY0" fmla="*/ 1298295 h 1418352"/>
              <a:gd name="connsiteX1" fmla="*/ 5262691 w 5262691"/>
              <a:gd name="connsiteY1" fmla="*/ 0 h 1418352"/>
              <a:gd name="connsiteX2" fmla="*/ 5262691 w 5262691"/>
              <a:gd name="connsiteY2" fmla="*/ 1418352 h 1418352"/>
              <a:gd name="connsiteX3" fmla="*/ 2164476 w 5262691"/>
              <a:gd name="connsiteY3" fmla="*/ 1222127 h 1418352"/>
              <a:gd name="connsiteX4" fmla="*/ 0 w 5262691"/>
              <a:gd name="connsiteY4" fmla="*/ 1298295 h 1418352"/>
              <a:gd name="connsiteX0" fmla="*/ 0 w 5262691"/>
              <a:gd name="connsiteY0" fmla="*/ 1298295 h 2589111"/>
              <a:gd name="connsiteX1" fmla="*/ 5262691 w 5262691"/>
              <a:gd name="connsiteY1" fmla="*/ 0 h 2589111"/>
              <a:gd name="connsiteX2" fmla="*/ 5262691 w 5262691"/>
              <a:gd name="connsiteY2" fmla="*/ 1418352 h 2589111"/>
              <a:gd name="connsiteX3" fmla="*/ 1 w 5262691"/>
              <a:gd name="connsiteY3" fmla="*/ 2589111 h 2589111"/>
              <a:gd name="connsiteX4" fmla="*/ 0 w 5262691"/>
              <a:gd name="connsiteY4" fmla="*/ 1298295 h 2589111"/>
              <a:gd name="connsiteX0" fmla="*/ 0 w 5262691"/>
              <a:gd name="connsiteY0" fmla="*/ 0 h 1290816"/>
              <a:gd name="connsiteX1" fmla="*/ 959427 w 5262691"/>
              <a:gd name="connsiteY1" fmla="*/ 359260 h 1290816"/>
              <a:gd name="connsiteX2" fmla="*/ 5262691 w 5262691"/>
              <a:gd name="connsiteY2" fmla="*/ 120057 h 1290816"/>
              <a:gd name="connsiteX3" fmla="*/ 1 w 5262691"/>
              <a:gd name="connsiteY3" fmla="*/ 1290816 h 1290816"/>
              <a:gd name="connsiteX4" fmla="*/ 0 w 5262691"/>
              <a:gd name="connsiteY4" fmla="*/ 0 h 1290816"/>
              <a:gd name="connsiteX0" fmla="*/ 0 w 959427"/>
              <a:gd name="connsiteY0" fmla="*/ 0 h 1290816"/>
              <a:gd name="connsiteX1" fmla="*/ 959427 w 959427"/>
              <a:gd name="connsiteY1" fmla="*/ 359260 h 1290816"/>
              <a:gd name="connsiteX2" fmla="*/ 959427 w 959427"/>
              <a:gd name="connsiteY2" fmla="*/ 1070743 h 1290816"/>
              <a:gd name="connsiteX3" fmla="*/ 1 w 959427"/>
              <a:gd name="connsiteY3" fmla="*/ 1290816 h 1290816"/>
              <a:gd name="connsiteX4" fmla="*/ 0 w 959427"/>
              <a:gd name="connsiteY4" fmla="*/ 0 h 1290816"/>
              <a:gd name="connsiteX0" fmla="*/ 0 w 959427"/>
              <a:gd name="connsiteY0" fmla="*/ 0 h 1290816"/>
              <a:gd name="connsiteX1" fmla="*/ 959427 w 959427"/>
              <a:gd name="connsiteY1" fmla="*/ 254732 h 1290816"/>
              <a:gd name="connsiteX2" fmla="*/ 959427 w 959427"/>
              <a:gd name="connsiteY2" fmla="*/ 1070743 h 1290816"/>
              <a:gd name="connsiteX3" fmla="*/ 1 w 959427"/>
              <a:gd name="connsiteY3" fmla="*/ 1290816 h 1290816"/>
              <a:gd name="connsiteX4" fmla="*/ 0 w 959427"/>
              <a:gd name="connsiteY4" fmla="*/ 0 h 129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27" h="1290816">
                <a:moveTo>
                  <a:pt x="0" y="0"/>
                </a:moveTo>
                <a:lnTo>
                  <a:pt x="959427" y="254732"/>
                </a:lnTo>
                <a:lnTo>
                  <a:pt x="959427" y="1070743"/>
                </a:lnTo>
                <a:lnTo>
                  <a:pt x="1" y="1290816"/>
                </a:lnTo>
                <a:cubicBezTo>
                  <a:pt x="1" y="860544"/>
                  <a:pt x="0" y="430272"/>
                  <a:pt x="0" y="0"/>
                </a:cubicBezTo>
                <a:close/>
              </a:path>
            </a:pathLst>
          </a:custGeom>
          <a:solidFill>
            <a:schemeClr val="tx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sp>
        <p:nvSpPr>
          <p:cNvPr id="11" name="Kombinationstegning 10"/>
          <p:cNvSpPr/>
          <p:nvPr/>
        </p:nvSpPr>
        <p:spPr bwMode="auto">
          <a:xfrm>
            <a:off x="1350815" y="476672"/>
            <a:ext cx="5381425" cy="3600400"/>
          </a:xfrm>
          <a:custGeom>
            <a:avLst/>
            <a:gdLst>
              <a:gd name="connsiteX0" fmla="*/ 0 w 3098215"/>
              <a:gd name="connsiteY0" fmla="*/ 0 h 1146911"/>
              <a:gd name="connsiteX1" fmla="*/ 3098215 w 3098215"/>
              <a:gd name="connsiteY1" fmla="*/ 0 h 1146911"/>
              <a:gd name="connsiteX2" fmla="*/ 3098215 w 3098215"/>
              <a:gd name="connsiteY2" fmla="*/ 1146911 h 1146911"/>
              <a:gd name="connsiteX3" fmla="*/ 0 w 3098215"/>
              <a:gd name="connsiteY3" fmla="*/ 1146911 h 1146911"/>
              <a:gd name="connsiteX4" fmla="*/ 0 w 3098215"/>
              <a:gd name="connsiteY4" fmla="*/ 0 h 1146911"/>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036083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794105 w 3098215"/>
              <a:gd name="connsiteY0" fmla="*/ 532698 h 1418352"/>
              <a:gd name="connsiteX1" fmla="*/ 3098215 w 3098215"/>
              <a:gd name="connsiteY1" fmla="*/ 0 h 1418352"/>
              <a:gd name="connsiteX2" fmla="*/ 3098215 w 3098215"/>
              <a:gd name="connsiteY2" fmla="*/ 1418352 h 1418352"/>
              <a:gd name="connsiteX3" fmla="*/ 0 w 3098215"/>
              <a:gd name="connsiteY3" fmla="*/ 1418352 h 1418352"/>
              <a:gd name="connsiteX4" fmla="*/ 794105 w 3098215"/>
              <a:gd name="connsiteY4" fmla="*/ 532698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576390 w 3098215"/>
              <a:gd name="connsiteY3" fmla="*/ 656070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222127 h 1418352"/>
              <a:gd name="connsiteX4" fmla="*/ 0 w 3098215"/>
              <a:gd name="connsiteY4" fmla="*/ 285955 h 141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15" h="1418352">
                <a:moveTo>
                  <a:pt x="0" y="285955"/>
                </a:moveTo>
                <a:lnTo>
                  <a:pt x="3098215" y="0"/>
                </a:lnTo>
                <a:lnTo>
                  <a:pt x="3098215" y="1418352"/>
                </a:lnTo>
                <a:lnTo>
                  <a:pt x="0" y="1222127"/>
                </a:lnTo>
                <a:lnTo>
                  <a:pt x="0" y="285955"/>
                </a:lnTo>
                <a:close/>
              </a:path>
            </a:pathLst>
          </a:custGeom>
          <a:solidFill>
            <a:schemeClr val="bg2"/>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sp>
        <p:nvSpPr>
          <p:cNvPr id="20" name="Ramme 19"/>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sp>
        <p:nvSpPr>
          <p:cNvPr id="2060" name="Rectangle 12"/>
          <p:cNvSpPr>
            <a:spLocks noGrp="1" noChangeArrowheads="1"/>
          </p:cNvSpPr>
          <p:nvPr>
            <p:ph type="ctrTitle" hasCustomPrompt="1"/>
          </p:nvPr>
        </p:nvSpPr>
        <p:spPr>
          <a:xfrm>
            <a:off x="1631630" y="866354"/>
            <a:ext cx="5100610" cy="1843021"/>
          </a:xfrm>
          <a:effectLst>
            <a:outerShdw blurRad="50800" dist="38100" dir="5400000" algn="t" rotWithShape="0">
              <a:prstClr val="black">
                <a:alpha val="40000"/>
              </a:prstClr>
            </a:outerShdw>
          </a:effectLst>
        </p:spPr>
        <p:txBody>
          <a:bodyPr/>
          <a:lstStyle>
            <a:lvl1pPr>
              <a:lnSpc>
                <a:spcPts val="4200"/>
              </a:lnSpc>
              <a:defRPr sz="3200">
                <a:solidFill>
                  <a:schemeClr val="tx2"/>
                </a:solidFill>
              </a:defRPr>
            </a:lvl1pPr>
          </a:lstStyle>
          <a:p>
            <a:r>
              <a:rPr lang="en-US" noProof="0" dirty="0" smtClean="0"/>
              <a:t>Click to add presentation title</a:t>
            </a:r>
            <a:endParaRPr lang="en-US" dirty="0"/>
          </a:p>
        </p:txBody>
      </p:sp>
      <p:pic>
        <p:nvPicPr>
          <p:cNvPr id="26" name="Billede 7" descr="Novozymes logo vector.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206025"/>
            <a:ext cx="1620556" cy="702695"/>
          </a:xfrm>
          <a:prstGeom prst="rect">
            <a:avLst/>
          </a:prstGeom>
        </p:spPr>
      </p:pic>
      <p:sp>
        <p:nvSpPr>
          <p:cNvPr id="9" name="Text Placeholder 11"/>
          <p:cNvSpPr>
            <a:spLocks noGrp="1"/>
          </p:cNvSpPr>
          <p:nvPr>
            <p:ph type="body" sz="quarter" idx="13" hasCustomPrompt="1"/>
          </p:nvPr>
        </p:nvSpPr>
        <p:spPr>
          <a:xfrm>
            <a:off x="1619672" y="2922588"/>
            <a:ext cx="6288017" cy="506412"/>
          </a:xfrm>
        </p:spPr>
        <p:txBody>
          <a:bodyPr anchor="ctr" anchorCtr="0"/>
          <a:lstStyle>
            <a:lvl1pPr marL="0" indent="0">
              <a:lnSpc>
                <a:spcPts val="2100"/>
              </a:lnSpc>
              <a:spcBef>
                <a:spcPts val="0"/>
              </a:spcBef>
              <a:buNone/>
              <a:defRPr sz="2000" baseline="0">
                <a:solidFill>
                  <a:schemeClr val="tx1"/>
                </a:solidFill>
              </a:defRPr>
            </a:lvl1pPr>
          </a:lstStyle>
          <a:p>
            <a:pPr lvl="0"/>
            <a:r>
              <a:rPr lang="en-US" noProof="0" dirty="0" smtClean="0"/>
              <a:t>Click to add your name</a:t>
            </a:r>
          </a:p>
        </p:txBody>
      </p:sp>
    </p:spTree>
    <p:extLst>
      <p:ext uri="{BB962C8B-B14F-4D97-AF65-F5344CB8AC3E}">
        <p14:creationId xmlns:p14="http://schemas.microsoft.com/office/powerpoint/2010/main" val="303067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Title ">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68" y="116632"/>
            <a:ext cx="8917830" cy="6696744"/>
          </a:xfrm>
          <a:prstGeom prst="rect">
            <a:avLst/>
          </a:prstGeom>
        </p:spPr>
      </p:pic>
      <p:sp>
        <p:nvSpPr>
          <p:cNvPr id="20" name="Ramme 19"/>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pic>
        <p:nvPicPr>
          <p:cNvPr id="26" name="Billede 7" descr="Novozymes logo vector.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533400"/>
            <a:ext cx="1620556" cy="702695"/>
          </a:xfrm>
          <a:prstGeom prst="rect">
            <a:avLst/>
          </a:prstGeom>
        </p:spPr>
      </p:pic>
      <p:sp>
        <p:nvSpPr>
          <p:cNvPr id="13" name="Kombinationstegning 11"/>
          <p:cNvSpPr/>
          <p:nvPr/>
        </p:nvSpPr>
        <p:spPr bwMode="auto">
          <a:xfrm>
            <a:off x="395536" y="435144"/>
            <a:ext cx="1781320" cy="1391899"/>
          </a:xfrm>
          <a:custGeom>
            <a:avLst/>
            <a:gdLst>
              <a:gd name="connsiteX0" fmla="*/ 0 w 3098215"/>
              <a:gd name="connsiteY0" fmla="*/ 0 h 1146911"/>
              <a:gd name="connsiteX1" fmla="*/ 3098215 w 3098215"/>
              <a:gd name="connsiteY1" fmla="*/ 0 h 1146911"/>
              <a:gd name="connsiteX2" fmla="*/ 3098215 w 3098215"/>
              <a:gd name="connsiteY2" fmla="*/ 1146911 h 1146911"/>
              <a:gd name="connsiteX3" fmla="*/ 0 w 3098215"/>
              <a:gd name="connsiteY3" fmla="*/ 1146911 h 1146911"/>
              <a:gd name="connsiteX4" fmla="*/ 0 w 3098215"/>
              <a:gd name="connsiteY4" fmla="*/ 0 h 1146911"/>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036083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794105 w 3098215"/>
              <a:gd name="connsiteY0" fmla="*/ 532698 h 1418352"/>
              <a:gd name="connsiteX1" fmla="*/ 3098215 w 3098215"/>
              <a:gd name="connsiteY1" fmla="*/ 0 h 1418352"/>
              <a:gd name="connsiteX2" fmla="*/ 3098215 w 3098215"/>
              <a:gd name="connsiteY2" fmla="*/ 1418352 h 1418352"/>
              <a:gd name="connsiteX3" fmla="*/ 0 w 3098215"/>
              <a:gd name="connsiteY3" fmla="*/ 1418352 h 1418352"/>
              <a:gd name="connsiteX4" fmla="*/ 794105 w 3098215"/>
              <a:gd name="connsiteY4" fmla="*/ 532698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576390 w 3098215"/>
              <a:gd name="connsiteY3" fmla="*/ 656070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222127 h 1418352"/>
              <a:gd name="connsiteX4" fmla="*/ 0 w 3098215"/>
              <a:gd name="connsiteY4" fmla="*/ 285955 h 1418352"/>
              <a:gd name="connsiteX0" fmla="*/ 0 w 5262691"/>
              <a:gd name="connsiteY0" fmla="*/ 1298295 h 1418352"/>
              <a:gd name="connsiteX1" fmla="*/ 5262691 w 5262691"/>
              <a:gd name="connsiteY1" fmla="*/ 0 h 1418352"/>
              <a:gd name="connsiteX2" fmla="*/ 5262691 w 5262691"/>
              <a:gd name="connsiteY2" fmla="*/ 1418352 h 1418352"/>
              <a:gd name="connsiteX3" fmla="*/ 2164476 w 5262691"/>
              <a:gd name="connsiteY3" fmla="*/ 1222127 h 1418352"/>
              <a:gd name="connsiteX4" fmla="*/ 0 w 5262691"/>
              <a:gd name="connsiteY4" fmla="*/ 1298295 h 1418352"/>
              <a:gd name="connsiteX0" fmla="*/ 0 w 5262691"/>
              <a:gd name="connsiteY0" fmla="*/ 1298295 h 2589111"/>
              <a:gd name="connsiteX1" fmla="*/ 5262691 w 5262691"/>
              <a:gd name="connsiteY1" fmla="*/ 0 h 2589111"/>
              <a:gd name="connsiteX2" fmla="*/ 5262691 w 5262691"/>
              <a:gd name="connsiteY2" fmla="*/ 1418352 h 2589111"/>
              <a:gd name="connsiteX3" fmla="*/ 1 w 5262691"/>
              <a:gd name="connsiteY3" fmla="*/ 2589111 h 2589111"/>
              <a:gd name="connsiteX4" fmla="*/ 0 w 5262691"/>
              <a:gd name="connsiteY4" fmla="*/ 1298295 h 2589111"/>
              <a:gd name="connsiteX0" fmla="*/ 0 w 5262691"/>
              <a:gd name="connsiteY0" fmla="*/ 0 h 1290816"/>
              <a:gd name="connsiteX1" fmla="*/ 959427 w 5262691"/>
              <a:gd name="connsiteY1" fmla="*/ 359260 h 1290816"/>
              <a:gd name="connsiteX2" fmla="*/ 5262691 w 5262691"/>
              <a:gd name="connsiteY2" fmla="*/ 120057 h 1290816"/>
              <a:gd name="connsiteX3" fmla="*/ 1 w 5262691"/>
              <a:gd name="connsiteY3" fmla="*/ 1290816 h 1290816"/>
              <a:gd name="connsiteX4" fmla="*/ 0 w 5262691"/>
              <a:gd name="connsiteY4" fmla="*/ 0 h 1290816"/>
              <a:gd name="connsiteX0" fmla="*/ 0 w 959427"/>
              <a:gd name="connsiteY0" fmla="*/ 0 h 1290816"/>
              <a:gd name="connsiteX1" fmla="*/ 959427 w 959427"/>
              <a:gd name="connsiteY1" fmla="*/ 359260 h 1290816"/>
              <a:gd name="connsiteX2" fmla="*/ 959427 w 959427"/>
              <a:gd name="connsiteY2" fmla="*/ 1070743 h 1290816"/>
              <a:gd name="connsiteX3" fmla="*/ 1 w 959427"/>
              <a:gd name="connsiteY3" fmla="*/ 1290816 h 1290816"/>
              <a:gd name="connsiteX4" fmla="*/ 0 w 959427"/>
              <a:gd name="connsiteY4" fmla="*/ 0 h 1290816"/>
              <a:gd name="connsiteX0" fmla="*/ 0 w 959427"/>
              <a:gd name="connsiteY0" fmla="*/ 0 h 1290816"/>
              <a:gd name="connsiteX1" fmla="*/ 959427 w 959427"/>
              <a:gd name="connsiteY1" fmla="*/ 254732 h 1290816"/>
              <a:gd name="connsiteX2" fmla="*/ 959427 w 959427"/>
              <a:gd name="connsiteY2" fmla="*/ 1070743 h 1290816"/>
              <a:gd name="connsiteX3" fmla="*/ 1 w 959427"/>
              <a:gd name="connsiteY3" fmla="*/ 1290816 h 1290816"/>
              <a:gd name="connsiteX4" fmla="*/ 0 w 959427"/>
              <a:gd name="connsiteY4" fmla="*/ 0 h 129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27" h="1290816">
                <a:moveTo>
                  <a:pt x="0" y="0"/>
                </a:moveTo>
                <a:lnTo>
                  <a:pt x="959427" y="254732"/>
                </a:lnTo>
                <a:lnTo>
                  <a:pt x="959427" y="1070743"/>
                </a:lnTo>
                <a:lnTo>
                  <a:pt x="1" y="1290816"/>
                </a:lnTo>
                <a:cubicBezTo>
                  <a:pt x="1" y="860544"/>
                  <a:pt x="0" y="430272"/>
                  <a:pt x="0" y="0"/>
                </a:cubicBezTo>
                <a:close/>
              </a:path>
            </a:pathLst>
          </a:custGeom>
          <a:solidFill>
            <a:schemeClr val="tx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sp>
        <p:nvSpPr>
          <p:cNvPr id="14" name="Kombinationstegning 10"/>
          <p:cNvSpPr/>
          <p:nvPr/>
        </p:nvSpPr>
        <p:spPr bwMode="auto">
          <a:xfrm>
            <a:off x="1350815" y="476672"/>
            <a:ext cx="4754451" cy="3180928"/>
          </a:xfrm>
          <a:custGeom>
            <a:avLst/>
            <a:gdLst>
              <a:gd name="connsiteX0" fmla="*/ 0 w 3098215"/>
              <a:gd name="connsiteY0" fmla="*/ 0 h 1146911"/>
              <a:gd name="connsiteX1" fmla="*/ 3098215 w 3098215"/>
              <a:gd name="connsiteY1" fmla="*/ 0 h 1146911"/>
              <a:gd name="connsiteX2" fmla="*/ 3098215 w 3098215"/>
              <a:gd name="connsiteY2" fmla="*/ 1146911 h 1146911"/>
              <a:gd name="connsiteX3" fmla="*/ 0 w 3098215"/>
              <a:gd name="connsiteY3" fmla="*/ 1146911 h 1146911"/>
              <a:gd name="connsiteX4" fmla="*/ 0 w 3098215"/>
              <a:gd name="connsiteY4" fmla="*/ 0 h 1146911"/>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036083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794105 w 3098215"/>
              <a:gd name="connsiteY0" fmla="*/ 532698 h 1418352"/>
              <a:gd name="connsiteX1" fmla="*/ 3098215 w 3098215"/>
              <a:gd name="connsiteY1" fmla="*/ 0 h 1418352"/>
              <a:gd name="connsiteX2" fmla="*/ 3098215 w 3098215"/>
              <a:gd name="connsiteY2" fmla="*/ 1418352 h 1418352"/>
              <a:gd name="connsiteX3" fmla="*/ 0 w 3098215"/>
              <a:gd name="connsiteY3" fmla="*/ 1418352 h 1418352"/>
              <a:gd name="connsiteX4" fmla="*/ 794105 w 3098215"/>
              <a:gd name="connsiteY4" fmla="*/ 532698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576390 w 3098215"/>
              <a:gd name="connsiteY3" fmla="*/ 656070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222127 h 1418352"/>
              <a:gd name="connsiteX4" fmla="*/ 0 w 3098215"/>
              <a:gd name="connsiteY4" fmla="*/ 285955 h 141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15" h="1418352">
                <a:moveTo>
                  <a:pt x="0" y="285955"/>
                </a:moveTo>
                <a:lnTo>
                  <a:pt x="3098215" y="0"/>
                </a:lnTo>
                <a:lnTo>
                  <a:pt x="3098215" y="1418352"/>
                </a:lnTo>
                <a:lnTo>
                  <a:pt x="0" y="1222127"/>
                </a:lnTo>
                <a:lnTo>
                  <a:pt x="0" y="285955"/>
                </a:lnTo>
                <a:close/>
              </a:path>
            </a:pathLst>
          </a:custGeom>
          <a:solidFill>
            <a:schemeClr val="bg2"/>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sp>
        <p:nvSpPr>
          <p:cNvPr id="2060" name="Rectangle 12"/>
          <p:cNvSpPr>
            <a:spLocks noGrp="1" noChangeArrowheads="1"/>
          </p:cNvSpPr>
          <p:nvPr>
            <p:ph type="ctrTitle" hasCustomPrompt="1"/>
          </p:nvPr>
        </p:nvSpPr>
        <p:spPr>
          <a:xfrm>
            <a:off x="1371600" y="685800"/>
            <a:ext cx="5100610" cy="1843021"/>
          </a:xfrm>
          <a:effectLst>
            <a:outerShdw blurRad="50800" dist="38100" dir="5400000" algn="t" rotWithShape="0">
              <a:prstClr val="black">
                <a:alpha val="40000"/>
              </a:prstClr>
            </a:outerShdw>
          </a:effectLst>
        </p:spPr>
        <p:txBody>
          <a:bodyPr/>
          <a:lstStyle>
            <a:lvl1pPr>
              <a:lnSpc>
                <a:spcPts val="4200"/>
              </a:lnSpc>
              <a:defRPr sz="3200">
                <a:solidFill>
                  <a:schemeClr val="tx2"/>
                </a:solidFill>
              </a:defRPr>
            </a:lvl1pPr>
          </a:lstStyle>
          <a:p>
            <a:r>
              <a:rPr lang="en-US" noProof="0" dirty="0" smtClean="0"/>
              <a:t>Click to add presentation title</a:t>
            </a:r>
            <a:endParaRPr lang="en-US" dirty="0"/>
          </a:p>
        </p:txBody>
      </p:sp>
      <p:sp>
        <p:nvSpPr>
          <p:cNvPr id="9" name="Text Placeholder 11"/>
          <p:cNvSpPr>
            <a:spLocks noGrp="1"/>
          </p:cNvSpPr>
          <p:nvPr>
            <p:ph type="body" sz="quarter" idx="13" hasCustomPrompt="1"/>
          </p:nvPr>
        </p:nvSpPr>
        <p:spPr>
          <a:xfrm>
            <a:off x="1447800" y="2667000"/>
            <a:ext cx="6288017" cy="506412"/>
          </a:xfrm>
        </p:spPr>
        <p:txBody>
          <a:bodyPr anchor="ctr" anchorCtr="0"/>
          <a:lstStyle>
            <a:lvl1pPr marL="0" indent="0">
              <a:lnSpc>
                <a:spcPts val="2100"/>
              </a:lnSpc>
              <a:spcBef>
                <a:spcPts val="0"/>
              </a:spcBef>
              <a:buNone/>
              <a:defRPr sz="2000" baseline="0">
                <a:solidFill>
                  <a:schemeClr val="tx1"/>
                </a:solidFill>
              </a:defRPr>
            </a:lvl1pPr>
          </a:lstStyle>
          <a:p>
            <a:pPr lvl="0"/>
            <a:r>
              <a:rPr lang="en-US" noProof="0" dirty="0" smtClean="0"/>
              <a:t>Click to add your name</a:t>
            </a:r>
          </a:p>
        </p:txBody>
      </p:sp>
    </p:spTree>
    <p:extLst>
      <p:ext uri="{BB962C8B-B14F-4D97-AF65-F5344CB8AC3E}">
        <p14:creationId xmlns:p14="http://schemas.microsoft.com/office/powerpoint/2010/main" val="4078410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genda Supergraphic">
    <p:bg>
      <p:bgPr>
        <a:solidFill>
          <a:schemeClr val="accent3"/>
        </a:solidFill>
        <a:effectLst/>
      </p:bgPr>
    </p:bg>
    <p:spTree>
      <p:nvGrpSpPr>
        <p:cNvPr id="1" name=""/>
        <p:cNvGrpSpPr/>
        <p:nvPr/>
      </p:nvGrpSpPr>
      <p:grpSpPr>
        <a:xfrm>
          <a:off x="0" y="0"/>
          <a:ext cx="0" cy="0"/>
          <a:chOff x="0" y="0"/>
          <a:chExt cx="0" cy="0"/>
        </a:xfrm>
      </p:grpSpPr>
      <p:pic>
        <p:nvPicPr>
          <p:cNvPr id="30" name="Billede 29" descr="backgroun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44608" cy="6858000"/>
          </a:xfrm>
          <a:prstGeom prst="rect">
            <a:avLst/>
          </a:prstGeom>
        </p:spPr>
      </p:pic>
      <p:sp>
        <p:nvSpPr>
          <p:cNvPr id="13" name="Freeform 6"/>
          <p:cNvSpPr>
            <a:spLocks/>
          </p:cNvSpPr>
          <p:nvPr/>
        </p:nvSpPr>
        <p:spPr bwMode="auto">
          <a:xfrm rot="14800307">
            <a:off x="5961062" y="-2089150"/>
            <a:ext cx="860425" cy="673100"/>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noFill/>
          <a:ln w="9525" cap="rnd">
            <a:noFill/>
            <a:prstDash val="solid"/>
            <a:round/>
            <a:headEnd/>
            <a:tailEnd/>
          </a:ln>
        </p:spPr>
        <p:txBody>
          <a:bodyPr/>
          <a:lstStyle/>
          <a:p>
            <a:endParaRPr lang="en-US" dirty="0"/>
          </a:p>
        </p:txBody>
      </p:sp>
      <p:sp>
        <p:nvSpPr>
          <p:cNvPr id="22" name="Ramme 21"/>
          <p:cNvSpPr/>
          <p:nvPr/>
        </p:nvSpPr>
        <p:spPr bwMode="auto">
          <a:xfrm>
            <a:off x="0"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sp>
        <p:nvSpPr>
          <p:cNvPr id="14" name="Text Placeholder 11"/>
          <p:cNvSpPr>
            <a:spLocks noGrp="1"/>
          </p:cNvSpPr>
          <p:nvPr>
            <p:ph type="body" sz="quarter" idx="13" hasCustomPrompt="1"/>
          </p:nvPr>
        </p:nvSpPr>
        <p:spPr>
          <a:xfrm>
            <a:off x="724126" y="155098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15" name="Text Placeholder 11"/>
          <p:cNvSpPr>
            <a:spLocks noGrp="1"/>
          </p:cNvSpPr>
          <p:nvPr>
            <p:ph type="body" sz="quarter" idx="14" hasCustomPrompt="1"/>
          </p:nvPr>
        </p:nvSpPr>
        <p:spPr>
          <a:xfrm>
            <a:off x="724126" y="226690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 </a:t>
            </a:r>
          </a:p>
        </p:txBody>
      </p:sp>
      <p:sp>
        <p:nvSpPr>
          <p:cNvPr id="16" name="Text Placeholder 11"/>
          <p:cNvSpPr>
            <a:spLocks noGrp="1"/>
          </p:cNvSpPr>
          <p:nvPr>
            <p:ph type="body" sz="quarter" idx="15" hasCustomPrompt="1"/>
          </p:nvPr>
        </p:nvSpPr>
        <p:spPr>
          <a:xfrm>
            <a:off x="724126" y="298282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17" name="Text Placeholder 11"/>
          <p:cNvSpPr>
            <a:spLocks noGrp="1"/>
          </p:cNvSpPr>
          <p:nvPr>
            <p:ph type="body" sz="quarter" idx="16" hasCustomPrompt="1"/>
          </p:nvPr>
        </p:nvSpPr>
        <p:spPr>
          <a:xfrm>
            <a:off x="724126" y="369874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24" name="Text Placeholder 11"/>
          <p:cNvSpPr>
            <a:spLocks noGrp="1"/>
          </p:cNvSpPr>
          <p:nvPr>
            <p:ph type="body" sz="quarter" idx="17" hasCustomPrompt="1"/>
          </p:nvPr>
        </p:nvSpPr>
        <p:spPr>
          <a:xfrm>
            <a:off x="724126" y="441466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25" name="Text Placeholder 11"/>
          <p:cNvSpPr>
            <a:spLocks noGrp="1"/>
          </p:cNvSpPr>
          <p:nvPr>
            <p:ph type="body" sz="quarter" idx="18" hasCustomPrompt="1"/>
          </p:nvPr>
        </p:nvSpPr>
        <p:spPr>
          <a:xfrm>
            <a:off x="724126" y="513058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26" name="Text Placeholder 11"/>
          <p:cNvSpPr>
            <a:spLocks noGrp="1"/>
          </p:cNvSpPr>
          <p:nvPr>
            <p:ph type="body" sz="quarter" idx="19" hasCustomPrompt="1"/>
          </p:nvPr>
        </p:nvSpPr>
        <p:spPr>
          <a:xfrm>
            <a:off x="724126" y="5846509"/>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grpSp>
        <p:nvGrpSpPr>
          <p:cNvPr id="31" name="Gruppe 27"/>
          <p:cNvGrpSpPr/>
          <p:nvPr/>
        </p:nvGrpSpPr>
        <p:grpSpPr>
          <a:xfrm>
            <a:off x="7298779" y="209595"/>
            <a:ext cx="1642206" cy="704840"/>
            <a:chOff x="7361238" y="519113"/>
            <a:chExt cx="1076325" cy="461962"/>
          </a:xfrm>
          <a:solidFill>
            <a:schemeClr val="bg1"/>
          </a:solidFill>
        </p:grpSpPr>
        <p:sp>
          <p:nvSpPr>
            <p:cNvPr id="32" name="Freeform 5"/>
            <p:cNvSpPr>
              <a:spLocks noEditPoints="1"/>
            </p:cNvSpPr>
            <p:nvPr userDrawn="1"/>
          </p:nvSpPr>
          <p:spPr bwMode="auto">
            <a:xfrm>
              <a:off x="8086726" y="519113"/>
              <a:ext cx="349250" cy="325437"/>
            </a:xfrm>
            <a:custGeom>
              <a:avLst/>
              <a:gdLst/>
              <a:ahLst/>
              <a:cxnLst>
                <a:cxn ang="0">
                  <a:pos x="1913" y="572"/>
                </a:cxn>
                <a:cxn ang="0">
                  <a:pos x="1970" y="1265"/>
                </a:cxn>
                <a:cxn ang="0">
                  <a:pos x="1897" y="573"/>
                </a:cxn>
                <a:cxn ang="0">
                  <a:pos x="1154" y="841"/>
                </a:cxn>
                <a:cxn ang="0">
                  <a:pos x="1870" y="562"/>
                </a:cxn>
                <a:cxn ang="0">
                  <a:pos x="1929" y="1325"/>
                </a:cxn>
                <a:cxn ang="0">
                  <a:pos x="1281" y="1162"/>
                </a:cxn>
                <a:cxn ang="0">
                  <a:pos x="1802" y="1382"/>
                </a:cxn>
                <a:cxn ang="0">
                  <a:pos x="1950" y="701"/>
                </a:cxn>
                <a:cxn ang="0">
                  <a:pos x="1570" y="585"/>
                </a:cxn>
                <a:cxn ang="0">
                  <a:pos x="1310" y="526"/>
                </a:cxn>
                <a:cxn ang="0">
                  <a:pos x="1422" y="286"/>
                </a:cxn>
                <a:cxn ang="0">
                  <a:pos x="1424" y="234"/>
                </a:cxn>
                <a:cxn ang="0">
                  <a:pos x="1374" y="51"/>
                </a:cxn>
                <a:cxn ang="0">
                  <a:pos x="603" y="51"/>
                </a:cxn>
                <a:cxn ang="0">
                  <a:pos x="721" y="606"/>
                </a:cxn>
                <a:cxn ang="0">
                  <a:pos x="946" y="811"/>
                </a:cxn>
                <a:cxn ang="0">
                  <a:pos x="616" y="122"/>
                </a:cxn>
                <a:cxn ang="0">
                  <a:pos x="1317" y="74"/>
                </a:cxn>
                <a:cxn ang="0">
                  <a:pos x="1304" y="443"/>
                </a:cxn>
                <a:cxn ang="0">
                  <a:pos x="902" y="905"/>
                </a:cxn>
                <a:cxn ang="0">
                  <a:pos x="673" y="730"/>
                </a:cxn>
                <a:cxn ang="0">
                  <a:pos x="540" y="639"/>
                </a:cxn>
                <a:cxn ang="0">
                  <a:pos x="292" y="527"/>
                </a:cxn>
                <a:cxn ang="0">
                  <a:pos x="218" y="512"/>
                </a:cxn>
                <a:cxn ang="0">
                  <a:pos x="673" y="1102"/>
                </a:cxn>
                <a:cxn ang="0">
                  <a:pos x="57" y="1284"/>
                </a:cxn>
                <a:cxn ang="0">
                  <a:pos x="86" y="1326"/>
                </a:cxn>
                <a:cxn ang="0">
                  <a:pos x="84" y="1334"/>
                </a:cxn>
                <a:cxn ang="0">
                  <a:pos x="301" y="1337"/>
                </a:cxn>
                <a:cxn ang="0">
                  <a:pos x="248" y="1359"/>
                </a:cxn>
                <a:cxn ang="0">
                  <a:pos x="333" y="1337"/>
                </a:cxn>
                <a:cxn ang="0">
                  <a:pos x="622" y="1192"/>
                </a:cxn>
                <a:cxn ang="0">
                  <a:pos x="577" y="1546"/>
                </a:cxn>
                <a:cxn ang="0">
                  <a:pos x="961" y="1040"/>
                </a:cxn>
                <a:cxn ang="0">
                  <a:pos x="599" y="1540"/>
                </a:cxn>
                <a:cxn ang="0">
                  <a:pos x="763" y="1835"/>
                </a:cxn>
                <a:cxn ang="0">
                  <a:pos x="609" y="1527"/>
                </a:cxn>
                <a:cxn ang="0">
                  <a:pos x="1150" y="1249"/>
                </a:cxn>
                <a:cxn ang="0">
                  <a:pos x="1362" y="1752"/>
                </a:cxn>
                <a:cxn ang="0">
                  <a:pos x="1279" y="1833"/>
                </a:cxn>
                <a:cxn ang="0">
                  <a:pos x="1322" y="1821"/>
                </a:cxn>
                <a:cxn ang="0">
                  <a:pos x="1341" y="1823"/>
                </a:cxn>
                <a:cxn ang="0">
                  <a:pos x="1395" y="1776"/>
                </a:cxn>
                <a:cxn ang="0">
                  <a:pos x="1035" y="1056"/>
                </a:cxn>
                <a:cxn ang="0">
                  <a:pos x="1825" y="1407"/>
                </a:cxn>
                <a:cxn ang="0">
                  <a:pos x="1866" y="1349"/>
                </a:cxn>
                <a:cxn ang="0">
                  <a:pos x="1930" y="1233"/>
                </a:cxn>
                <a:cxn ang="0">
                  <a:pos x="1925" y="785"/>
                </a:cxn>
                <a:cxn ang="0">
                  <a:pos x="1916" y="790"/>
                </a:cxn>
                <a:cxn ang="0">
                  <a:pos x="1915" y="1223"/>
                </a:cxn>
                <a:cxn ang="0">
                  <a:pos x="1660" y="1351"/>
                </a:cxn>
                <a:cxn ang="0">
                  <a:pos x="1444" y="677"/>
                </a:cxn>
                <a:cxn ang="0">
                  <a:pos x="1916" y="723"/>
                </a:cxn>
                <a:cxn ang="0">
                  <a:pos x="1848" y="582"/>
                </a:cxn>
                <a:cxn ang="0">
                  <a:pos x="1641" y="582"/>
                </a:cxn>
                <a:cxn ang="0">
                  <a:pos x="1368" y="100"/>
                </a:cxn>
                <a:cxn ang="0">
                  <a:pos x="1233" y="33"/>
                </a:cxn>
                <a:cxn ang="0">
                  <a:pos x="971" y="1021"/>
                </a:cxn>
                <a:cxn ang="0">
                  <a:pos x="1049" y="944"/>
                </a:cxn>
                <a:cxn ang="0">
                  <a:pos x="1882" y="1375"/>
                </a:cxn>
              </a:cxnLst>
              <a:rect l="0" t="0" r="r" b="b"/>
              <a:pathLst>
                <a:path w="1979" h="1846">
                  <a:moveTo>
                    <a:pt x="1979" y="1146"/>
                  </a:moveTo>
                  <a:lnTo>
                    <a:pt x="1979" y="1146"/>
                  </a:lnTo>
                  <a:lnTo>
                    <a:pt x="1978" y="725"/>
                  </a:lnTo>
                  <a:lnTo>
                    <a:pt x="1978" y="724"/>
                  </a:lnTo>
                  <a:lnTo>
                    <a:pt x="1976" y="696"/>
                  </a:lnTo>
                  <a:lnTo>
                    <a:pt x="1973" y="673"/>
                  </a:lnTo>
                  <a:lnTo>
                    <a:pt x="1968" y="652"/>
                  </a:lnTo>
                  <a:lnTo>
                    <a:pt x="1965" y="644"/>
                  </a:lnTo>
                  <a:lnTo>
                    <a:pt x="1962" y="637"/>
                  </a:lnTo>
                  <a:lnTo>
                    <a:pt x="1952" y="619"/>
                  </a:lnTo>
                  <a:lnTo>
                    <a:pt x="1942" y="601"/>
                  </a:lnTo>
                  <a:lnTo>
                    <a:pt x="1929" y="586"/>
                  </a:lnTo>
                  <a:lnTo>
                    <a:pt x="1914" y="571"/>
                  </a:lnTo>
                  <a:lnTo>
                    <a:pt x="1898" y="559"/>
                  </a:lnTo>
                  <a:lnTo>
                    <a:pt x="1880" y="548"/>
                  </a:lnTo>
                  <a:lnTo>
                    <a:pt x="1861" y="540"/>
                  </a:lnTo>
                  <a:lnTo>
                    <a:pt x="1839" y="531"/>
                  </a:lnTo>
                  <a:lnTo>
                    <a:pt x="1839" y="532"/>
                  </a:lnTo>
                  <a:lnTo>
                    <a:pt x="1862" y="541"/>
                  </a:lnTo>
                  <a:lnTo>
                    <a:pt x="1881" y="550"/>
                  </a:lnTo>
                  <a:lnTo>
                    <a:pt x="1899" y="561"/>
                  </a:lnTo>
                  <a:lnTo>
                    <a:pt x="1913" y="572"/>
                  </a:lnTo>
                  <a:lnTo>
                    <a:pt x="1927" y="586"/>
                  </a:lnTo>
                  <a:lnTo>
                    <a:pt x="1938" y="599"/>
                  </a:lnTo>
                  <a:lnTo>
                    <a:pt x="1947" y="612"/>
                  </a:lnTo>
                  <a:lnTo>
                    <a:pt x="1954" y="627"/>
                  </a:lnTo>
                  <a:lnTo>
                    <a:pt x="1961" y="640"/>
                  </a:lnTo>
                  <a:lnTo>
                    <a:pt x="1966" y="654"/>
                  </a:lnTo>
                  <a:lnTo>
                    <a:pt x="1970" y="668"/>
                  </a:lnTo>
                  <a:lnTo>
                    <a:pt x="1972" y="681"/>
                  </a:lnTo>
                  <a:lnTo>
                    <a:pt x="1974" y="693"/>
                  </a:lnTo>
                  <a:lnTo>
                    <a:pt x="1975" y="705"/>
                  </a:lnTo>
                  <a:lnTo>
                    <a:pt x="1976" y="715"/>
                  </a:lnTo>
                  <a:lnTo>
                    <a:pt x="1976" y="724"/>
                  </a:lnTo>
                  <a:lnTo>
                    <a:pt x="1976" y="725"/>
                  </a:lnTo>
                  <a:lnTo>
                    <a:pt x="1975" y="1157"/>
                  </a:lnTo>
                  <a:lnTo>
                    <a:pt x="1975" y="1157"/>
                  </a:lnTo>
                  <a:lnTo>
                    <a:pt x="1975" y="1217"/>
                  </a:lnTo>
                  <a:lnTo>
                    <a:pt x="1974" y="1241"/>
                  </a:lnTo>
                  <a:lnTo>
                    <a:pt x="1972" y="1261"/>
                  </a:lnTo>
                  <a:lnTo>
                    <a:pt x="1968" y="1281"/>
                  </a:lnTo>
                  <a:lnTo>
                    <a:pt x="1968" y="1283"/>
                  </a:lnTo>
                  <a:lnTo>
                    <a:pt x="1969" y="1276"/>
                  </a:lnTo>
                  <a:lnTo>
                    <a:pt x="1970" y="1265"/>
                  </a:lnTo>
                  <a:lnTo>
                    <a:pt x="1971" y="1254"/>
                  </a:lnTo>
                  <a:lnTo>
                    <a:pt x="1972" y="1242"/>
                  </a:lnTo>
                  <a:lnTo>
                    <a:pt x="1972" y="1226"/>
                  </a:lnTo>
                  <a:lnTo>
                    <a:pt x="1973" y="1211"/>
                  </a:lnTo>
                  <a:lnTo>
                    <a:pt x="1973" y="1194"/>
                  </a:lnTo>
                  <a:lnTo>
                    <a:pt x="1973" y="1176"/>
                  </a:lnTo>
                  <a:lnTo>
                    <a:pt x="1973" y="1145"/>
                  </a:lnTo>
                  <a:lnTo>
                    <a:pt x="1972" y="1113"/>
                  </a:lnTo>
                  <a:lnTo>
                    <a:pt x="1972" y="1081"/>
                  </a:lnTo>
                  <a:lnTo>
                    <a:pt x="1971" y="1049"/>
                  </a:lnTo>
                  <a:lnTo>
                    <a:pt x="1968" y="732"/>
                  </a:lnTo>
                  <a:lnTo>
                    <a:pt x="1968" y="732"/>
                  </a:lnTo>
                  <a:lnTo>
                    <a:pt x="1967" y="703"/>
                  </a:lnTo>
                  <a:lnTo>
                    <a:pt x="1962" y="675"/>
                  </a:lnTo>
                  <a:lnTo>
                    <a:pt x="1959" y="661"/>
                  </a:lnTo>
                  <a:lnTo>
                    <a:pt x="1953" y="647"/>
                  </a:lnTo>
                  <a:lnTo>
                    <a:pt x="1947" y="634"/>
                  </a:lnTo>
                  <a:lnTo>
                    <a:pt x="1940" y="621"/>
                  </a:lnTo>
                  <a:lnTo>
                    <a:pt x="1931" y="607"/>
                  </a:lnTo>
                  <a:lnTo>
                    <a:pt x="1920" y="595"/>
                  </a:lnTo>
                  <a:lnTo>
                    <a:pt x="1909" y="584"/>
                  </a:lnTo>
                  <a:lnTo>
                    <a:pt x="1897" y="573"/>
                  </a:lnTo>
                  <a:lnTo>
                    <a:pt x="1883" y="564"/>
                  </a:lnTo>
                  <a:lnTo>
                    <a:pt x="1870" y="556"/>
                  </a:lnTo>
                  <a:lnTo>
                    <a:pt x="1857" y="550"/>
                  </a:lnTo>
                  <a:lnTo>
                    <a:pt x="1843" y="544"/>
                  </a:lnTo>
                  <a:lnTo>
                    <a:pt x="1814" y="535"/>
                  </a:lnTo>
                  <a:lnTo>
                    <a:pt x="1785" y="530"/>
                  </a:lnTo>
                  <a:lnTo>
                    <a:pt x="1758" y="528"/>
                  </a:lnTo>
                  <a:lnTo>
                    <a:pt x="1729" y="529"/>
                  </a:lnTo>
                  <a:lnTo>
                    <a:pt x="1700" y="532"/>
                  </a:lnTo>
                  <a:lnTo>
                    <a:pt x="1672" y="538"/>
                  </a:lnTo>
                  <a:lnTo>
                    <a:pt x="1645" y="544"/>
                  </a:lnTo>
                  <a:lnTo>
                    <a:pt x="1619" y="552"/>
                  </a:lnTo>
                  <a:lnTo>
                    <a:pt x="1593" y="561"/>
                  </a:lnTo>
                  <a:lnTo>
                    <a:pt x="1567" y="572"/>
                  </a:lnTo>
                  <a:lnTo>
                    <a:pt x="1517" y="595"/>
                  </a:lnTo>
                  <a:lnTo>
                    <a:pt x="1467" y="622"/>
                  </a:lnTo>
                  <a:lnTo>
                    <a:pt x="1420" y="648"/>
                  </a:lnTo>
                  <a:lnTo>
                    <a:pt x="1372" y="677"/>
                  </a:lnTo>
                  <a:lnTo>
                    <a:pt x="1327" y="708"/>
                  </a:lnTo>
                  <a:lnTo>
                    <a:pt x="1282" y="739"/>
                  </a:lnTo>
                  <a:lnTo>
                    <a:pt x="1239" y="772"/>
                  </a:lnTo>
                  <a:lnTo>
                    <a:pt x="1154" y="841"/>
                  </a:lnTo>
                  <a:lnTo>
                    <a:pt x="1072" y="912"/>
                  </a:lnTo>
                  <a:lnTo>
                    <a:pt x="1148" y="846"/>
                  </a:lnTo>
                  <a:lnTo>
                    <a:pt x="1227" y="783"/>
                  </a:lnTo>
                  <a:lnTo>
                    <a:pt x="1267" y="752"/>
                  </a:lnTo>
                  <a:lnTo>
                    <a:pt x="1308" y="722"/>
                  </a:lnTo>
                  <a:lnTo>
                    <a:pt x="1350" y="694"/>
                  </a:lnTo>
                  <a:lnTo>
                    <a:pt x="1392" y="667"/>
                  </a:lnTo>
                  <a:lnTo>
                    <a:pt x="1435" y="641"/>
                  </a:lnTo>
                  <a:lnTo>
                    <a:pt x="1480" y="616"/>
                  </a:lnTo>
                  <a:lnTo>
                    <a:pt x="1525" y="595"/>
                  </a:lnTo>
                  <a:lnTo>
                    <a:pt x="1570" y="574"/>
                  </a:lnTo>
                  <a:lnTo>
                    <a:pt x="1618" y="556"/>
                  </a:lnTo>
                  <a:lnTo>
                    <a:pt x="1642" y="549"/>
                  </a:lnTo>
                  <a:lnTo>
                    <a:pt x="1667" y="543"/>
                  </a:lnTo>
                  <a:lnTo>
                    <a:pt x="1692" y="538"/>
                  </a:lnTo>
                  <a:lnTo>
                    <a:pt x="1716" y="533"/>
                  </a:lnTo>
                  <a:lnTo>
                    <a:pt x="1742" y="532"/>
                  </a:lnTo>
                  <a:lnTo>
                    <a:pt x="1769" y="532"/>
                  </a:lnTo>
                  <a:lnTo>
                    <a:pt x="1795" y="535"/>
                  </a:lnTo>
                  <a:lnTo>
                    <a:pt x="1821" y="542"/>
                  </a:lnTo>
                  <a:lnTo>
                    <a:pt x="1845" y="551"/>
                  </a:lnTo>
                  <a:lnTo>
                    <a:pt x="1870" y="562"/>
                  </a:lnTo>
                  <a:lnTo>
                    <a:pt x="1892" y="576"/>
                  </a:lnTo>
                  <a:lnTo>
                    <a:pt x="1912" y="594"/>
                  </a:lnTo>
                  <a:lnTo>
                    <a:pt x="1929" y="615"/>
                  </a:lnTo>
                  <a:lnTo>
                    <a:pt x="1942" y="640"/>
                  </a:lnTo>
                  <a:lnTo>
                    <a:pt x="1946" y="650"/>
                  </a:lnTo>
                  <a:lnTo>
                    <a:pt x="1949" y="661"/>
                  </a:lnTo>
                  <a:lnTo>
                    <a:pt x="1954" y="680"/>
                  </a:lnTo>
                  <a:lnTo>
                    <a:pt x="1956" y="691"/>
                  </a:lnTo>
                  <a:lnTo>
                    <a:pt x="1957" y="704"/>
                  </a:lnTo>
                  <a:lnTo>
                    <a:pt x="1959" y="717"/>
                  </a:lnTo>
                  <a:lnTo>
                    <a:pt x="1959" y="732"/>
                  </a:lnTo>
                  <a:lnTo>
                    <a:pt x="1961" y="1217"/>
                  </a:lnTo>
                  <a:lnTo>
                    <a:pt x="1961" y="1236"/>
                  </a:lnTo>
                  <a:lnTo>
                    <a:pt x="1960" y="1242"/>
                  </a:lnTo>
                  <a:lnTo>
                    <a:pt x="1960" y="1249"/>
                  </a:lnTo>
                  <a:lnTo>
                    <a:pt x="1959" y="1256"/>
                  </a:lnTo>
                  <a:lnTo>
                    <a:pt x="1956" y="1265"/>
                  </a:lnTo>
                  <a:lnTo>
                    <a:pt x="1954" y="1276"/>
                  </a:lnTo>
                  <a:lnTo>
                    <a:pt x="1951" y="1286"/>
                  </a:lnTo>
                  <a:lnTo>
                    <a:pt x="1946" y="1297"/>
                  </a:lnTo>
                  <a:lnTo>
                    <a:pt x="1940" y="1308"/>
                  </a:lnTo>
                  <a:lnTo>
                    <a:pt x="1929" y="1325"/>
                  </a:lnTo>
                  <a:lnTo>
                    <a:pt x="1915" y="1341"/>
                  </a:lnTo>
                  <a:lnTo>
                    <a:pt x="1901" y="1355"/>
                  </a:lnTo>
                  <a:lnTo>
                    <a:pt x="1884" y="1367"/>
                  </a:lnTo>
                  <a:lnTo>
                    <a:pt x="1867" y="1377"/>
                  </a:lnTo>
                  <a:lnTo>
                    <a:pt x="1847" y="1385"/>
                  </a:lnTo>
                  <a:lnTo>
                    <a:pt x="1826" y="1390"/>
                  </a:lnTo>
                  <a:lnTo>
                    <a:pt x="1802" y="1393"/>
                  </a:lnTo>
                  <a:lnTo>
                    <a:pt x="1776" y="1395"/>
                  </a:lnTo>
                  <a:lnTo>
                    <a:pt x="1751" y="1395"/>
                  </a:lnTo>
                  <a:lnTo>
                    <a:pt x="1727" y="1392"/>
                  </a:lnTo>
                  <a:lnTo>
                    <a:pt x="1703" y="1388"/>
                  </a:lnTo>
                  <a:lnTo>
                    <a:pt x="1678" y="1384"/>
                  </a:lnTo>
                  <a:lnTo>
                    <a:pt x="1655" y="1378"/>
                  </a:lnTo>
                  <a:lnTo>
                    <a:pt x="1608" y="1364"/>
                  </a:lnTo>
                  <a:lnTo>
                    <a:pt x="1563" y="1346"/>
                  </a:lnTo>
                  <a:lnTo>
                    <a:pt x="1519" y="1327"/>
                  </a:lnTo>
                  <a:lnTo>
                    <a:pt x="1476" y="1303"/>
                  </a:lnTo>
                  <a:lnTo>
                    <a:pt x="1434" y="1279"/>
                  </a:lnTo>
                  <a:lnTo>
                    <a:pt x="1394" y="1252"/>
                  </a:lnTo>
                  <a:lnTo>
                    <a:pt x="1355" y="1223"/>
                  </a:lnTo>
                  <a:lnTo>
                    <a:pt x="1317" y="1193"/>
                  </a:lnTo>
                  <a:lnTo>
                    <a:pt x="1281" y="1162"/>
                  </a:lnTo>
                  <a:lnTo>
                    <a:pt x="1224" y="1114"/>
                  </a:lnTo>
                  <a:lnTo>
                    <a:pt x="1168" y="1064"/>
                  </a:lnTo>
                  <a:lnTo>
                    <a:pt x="1114" y="1014"/>
                  </a:lnTo>
                  <a:lnTo>
                    <a:pt x="1060" y="963"/>
                  </a:lnTo>
                  <a:lnTo>
                    <a:pt x="1064" y="959"/>
                  </a:lnTo>
                  <a:lnTo>
                    <a:pt x="1147" y="1036"/>
                  </a:lnTo>
                  <a:lnTo>
                    <a:pt x="1231" y="1112"/>
                  </a:lnTo>
                  <a:lnTo>
                    <a:pt x="1320" y="1184"/>
                  </a:lnTo>
                  <a:lnTo>
                    <a:pt x="1365" y="1219"/>
                  </a:lnTo>
                  <a:lnTo>
                    <a:pt x="1413" y="1253"/>
                  </a:lnTo>
                  <a:lnTo>
                    <a:pt x="1462" y="1285"/>
                  </a:lnTo>
                  <a:lnTo>
                    <a:pt x="1515" y="1314"/>
                  </a:lnTo>
                  <a:lnTo>
                    <a:pt x="1541" y="1326"/>
                  </a:lnTo>
                  <a:lnTo>
                    <a:pt x="1569" y="1338"/>
                  </a:lnTo>
                  <a:lnTo>
                    <a:pt x="1597" y="1348"/>
                  </a:lnTo>
                  <a:lnTo>
                    <a:pt x="1625" y="1359"/>
                  </a:lnTo>
                  <a:lnTo>
                    <a:pt x="1654" y="1367"/>
                  </a:lnTo>
                  <a:lnTo>
                    <a:pt x="1682" y="1374"/>
                  </a:lnTo>
                  <a:lnTo>
                    <a:pt x="1711" y="1379"/>
                  </a:lnTo>
                  <a:lnTo>
                    <a:pt x="1741" y="1382"/>
                  </a:lnTo>
                  <a:lnTo>
                    <a:pt x="1771" y="1383"/>
                  </a:lnTo>
                  <a:lnTo>
                    <a:pt x="1802" y="1382"/>
                  </a:lnTo>
                  <a:lnTo>
                    <a:pt x="1816" y="1380"/>
                  </a:lnTo>
                  <a:lnTo>
                    <a:pt x="1832" y="1377"/>
                  </a:lnTo>
                  <a:lnTo>
                    <a:pt x="1846" y="1373"/>
                  </a:lnTo>
                  <a:lnTo>
                    <a:pt x="1861" y="1367"/>
                  </a:lnTo>
                  <a:lnTo>
                    <a:pt x="1875" y="1359"/>
                  </a:lnTo>
                  <a:lnTo>
                    <a:pt x="1890" y="1350"/>
                  </a:lnTo>
                  <a:lnTo>
                    <a:pt x="1902" y="1341"/>
                  </a:lnTo>
                  <a:lnTo>
                    <a:pt x="1913" y="1332"/>
                  </a:lnTo>
                  <a:lnTo>
                    <a:pt x="1924" y="1321"/>
                  </a:lnTo>
                  <a:lnTo>
                    <a:pt x="1932" y="1308"/>
                  </a:lnTo>
                  <a:lnTo>
                    <a:pt x="1939" y="1294"/>
                  </a:lnTo>
                  <a:lnTo>
                    <a:pt x="1944" y="1279"/>
                  </a:lnTo>
                  <a:lnTo>
                    <a:pt x="1946" y="1269"/>
                  </a:lnTo>
                  <a:lnTo>
                    <a:pt x="1948" y="1260"/>
                  </a:lnTo>
                  <a:lnTo>
                    <a:pt x="1949" y="1251"/>
                  </a:lnTo>
                  <a:lnTo>
                    <a:pt x="1950" y="1243"/>
                  </a:lnTo>
                  <a:lnTo>
                    <a:pt x="1950" y="1236"/>
                  </a:lnTo>
                  <a:lnTo>
                    <a:pt x="1951" y="1229"/>
                  </a:lnTo>
                  <a:lnTo>
                    <a:pt x="1951" y="1223"/>
                  </a:lnTo>
                  <a:lnTo>
                    <a:pt x="1951" y="1217"/>
                  </a:lnTo>
                  <a:lnTo>
                    <a:pt x="1951" y="717"/>
                  </a:lnTo>
                  <a:lnTo>
                    <a:pt x="1950" y="701"/>
                  </a:lnTo>
                  <a:lnTo>
                    <a:pt x="1948" y="684"/>
                  </a:lnTo>
                  <a:lnTo>
                    <a:pt x="1944" y="668"/>
                  </a:lnTo>
                  <a:lnTo>
                    <a:pt x="1939" y="652"/>
                  </a:lnTo>
                  <a:lnTo>
                    <a:pt x="1933" y="637"/>
                  </a:lnTo>
                  <a:lnTo>
                    <a:pt x="1925" y="623"/>
                  </a:lnTo>
                  <a:lnTo>
                    <a:pt x="1914" y="609"/>
                  </a:lnTo>
                  <a:lnTo>
                    <a:pt x="1904" y="598"/>
                  </a:lnTo>
                  <a:lnTo>
                    <a:pt x="1892" y="587"/>
                  </a:lnTo>
                  <a:lnTo>
                    <a:pt x="1879" y="578"/>
                  </a:lnTo>
                  <a:lnTo>
                    <a:pt x="1865" y="569"/>
                  </a:lnTo>
                  <a:lnTo>
                    <a:pt x="1851" y="562"/>
                  </a:lnTo>
                  <a:lnTo>
                    <a:pt x="1837" y="556"/>
                  </a:lnTo>
                  <a:lnTo>
                    <a:pt x="1823" y="552"/>
                  </a:lnTo>
                  <a:lnTo>
                    <a:pt x="1807" y="548"/>
                  </a:lnTo>
                  <a:lnTo>
                    <a:pt x="1776" y="543"/>
                  </a:lnTo>
                  <a:lnTo>
                    <a:pt x="1746" y="542"/>
                  </a:lnTo>
                  <a:lnTo>
                    <a:pt x="1715" y="544"/>
                  </a:lnTo>
                  <a:lnTo>
                    <a:pt x="1686" y="549"/>
                  </a:lnTo>
                  <a:lnTo>
                    <a:pt x="1656" y="555"/>
                  </a:lnTo>
                  <a:lnTo>
                    <a:pt x="1627" y="563"/>
                  </a:lnTo>
                  <a:lnTo>
                    <a:pt x="1598" y="573"/>
                  </a:lnTo>
                  <a:lnTo>
                    <a:pt x="1570" y="585"/>
                  </a:lnTo>
                  <a:lnTo>
                    <a:pt x="1542" y="596"/>
                  </a:lnTo>
                  <a:lnTo>
                    <a:pt x="1488" y="623"/>
                  </a:lnTo>
                  <a:lnTo>
                    <a:pt x="1435" y="651"/>
                  </a:lnTo>
                  <a:lnTo>
                    <a:pt x="1385" y="682"/>
                  </a:lnTo>
                  <a:lnTo>
                    <a:pt x="1334" y="715"/>
                  </a:lnTo>
                  <a:lnTo>
                    <a:pt x="1286" y="749"/>
                  </a:lnTo>
                  <a:lnTo>
                    <a:pt x="1256" y="771"/>
                  </a:lnTo>
                  <a:lnTo>
                    <a:pt x="1226" y="794"/>
                  </a:lnTo>
                  <a:lnTo>
                    <a:pt x="1170" y="839"/>
                  </a:lnTo>
                  <a:lnTo>
                    <a:pt x="1115" y="886"/>
                  </a:lnTo>
                  <a:lnTo>
                    <a:pt x="1060" y="935"/>
                  </a:lnTo>
                  <a:lnTo>
                    <a:pt x="1031" y="906"/>
                  </a:lnTo>
                  <a:lnTo>
                    <a:pt x="1004" y="877"/>
                  </a:lnTo>
                  <a:lnTo>
                    <a:pt x="1044" y="837"/>
                  </a:lnTo>
                  <a:lnTo>
                    <a:pt x="1082" y="798"/>
                  </a:lnTo>
                  <a:lnTo>
                    <a:pt x="1120" y="757"/>
                  </a:lnTo>
                  <a:lnTo>
                    <a:pt x="1159" y="714"/>
                  </a:lnTo>
                  <a:lnTo>
                    <a:pt x="1194" y="673"/>
                  </a:lnTo>
                  <a:lnTo>
                    <a:pt x="1230" y="631"/>
                  </a:lnTo>
                  <a:lnTo>
                    <a:pt x="1264" y="588"/>
                  </a:lnTo>
                  <a:lnTo>
                    <a:pt x="1297" y="543"/>
                  </a:lnTo>
                  <a:lnTo>
                    <a:pt x="1310" y="526"/>
                  </a:lnTo>
                  <a:lnTo>
                    <a:pt x="1321" y="509"/>
                  </a:lnTo>
                  <a:lnTo>
                    <a:pt x="1321" y="508"/>
                  </a:lnTo>
                  <a:lnTo>
                    <a:pt x="1323" y="505"/>
                  </a:lnTo>
                  <a:lnTo>
                    <a:pt x="1326" y="501"/>
                  </a:lnTo>
                  <a:lnTo>
                    <a:pt x="1330" y="494"/>
                  </a:lnTo>
                  <a:lnTo>
                    <a:pt x="1335" y="487"/>
                  </a:lnTo>
                  <a:lnTo>
                    <a:pt x="1341" y="478"/>
                  </a:lnTo>
                  <a:lnTo>
                    <a:pt x="1348" y="467"/>
                  </a:lnTo>
                  <a:lnTo>
                    <a:pt x="1355" y="454"/>
                  </a:lnTo>
                  <a:lnTo>
                    <a:pt x="1358" y="448"/>
                  </a:lnTo>
                  <a:lnTo>
                    <a:pt x="1362" y="440"/>
                  </a:lnTo>
                  <a:lnTo>
                    <a:pt x="1368" y="429"/>
                  </a:lnTo>
                  <a:lnTo>
                    <a:pt x="1374" y="417"/>
                  </a:lnTo>
                  <a:lnTo>
                    <a:pt x="1387" y="390"/>
                  </a:lnTo>
                  <a:lnTo>
                    <a:pt x="1392" y="377"/>
                  </a:lnTo>
                  <a:lnTo>
                    <a:pt x="1397" y="364"/>
                  </a:lnTo>
                  <a:lnTo>
                    <a:pt x="1406" y="339"/>
                  </a:lnTo>
                  <a:lnTo>
                    <a:pt x="1416" y="313"/>
                  </a:lnTo>
                  <a:lnTo>
                    <a:pt x="1424" y="286"/>
                  </a:lnTo>
                  <a:lnTo>
                    <a:pt x="1429" y="260"/>
                  </a:lnTo>
                  <a:lnTo>
                    <a:pt x="1426" y="272"/>
                  </a:lnTo>
                  <a:lnTo>
                    <a:pt x="1422" y="286"/>
                  </a:lnTo>
                  <a:lnTo>
                    <a:pt x="1412" y="314"/>
                  </a:lnTo>
                  <a:lnTo>
                    <a:pt x="1406" y="326"/>
                  </a:lnTo>
                  <a:lnTo>
                    <a:pt x="1402" y="338"/>
                  </a:lnTo>
                  <a:lnTo>
                    <a:pt x="1398" y="347"/>
                  </a:lnTo>
                  <a:lnTo>
                    <a:pt x="1395" y="353"/>
                  </a:lnTo>
                  <a:lnTo>
                    <a:pt x="1389" y="371"/>
                  </a:lnTo>
                  <a:lnTo>
                    <a:pt x="1382" y="388"/>
                  </a:lnTo>
                  <a:lnTo>
                    <a:pt x="1366" y="419"/>
                  </a:lnTo>
                  <a:lnTo>
                    <a:pt x="1365" y="419"/>
                  </a:lnTo>
                  <a:lnTo>
                    <a:pt x="1366" y="418"/>
                  </a:lnTo>
                  <a:lnTo>
                    <a:pt x="1368" y="412"/>
                  </a:lnTo>
                  <a:lnTo>
                    <a:pt x="1371" y="406"/>
                  </a:lnTo>
                  <a:lnTo>
                    <a:pt x="1376" y="397"/>
                  </a:lnTo>
                  <a:lnTo>
                    <a:pt x="1380" y="387"/>
                  </a:lnTo>
                  <a:lnTo>
                    <a:pt x="1385" y="374"/>
                  </a:lnTo>
                  <a:lnTo>
                    <a:pt x="1390" y="359"/>
                  </a:lnTo>
                  <a:lnTo>
                    <a:pt x="1396" y="344"/>
                  </a:lnTo>
                  <a:lnTo>
                    <a:pt x="1401" y="326"/>
                  </a:lnTo>
                  <a:lnTo>
                    <a:pt x="1407" y="309"/>
                  </a:lnTo>
                  <a:lnTo>
                    <a:pt x="1417" y="272"/>
                  </a:lnTo>
                  <a:lnTo>
                    <a:pt x="1421" y="253"/>
                  </a:lnTo>
                  <a:lnTo>
                    <a:pt x="1424" y="234"/>
                  </a:lnTo>
                  <a:lnTo>
                    <a:pt x="1425" y="216"/>
                  </a:lnTo>
                  <a:lnTo>
                    <a:pt x="1426" y="197"/>
                  </a:lnTo>
                  <a:lnTo>
                    <a:pt x="1424" y="168"/>
                  </a:lnTo>
                  <a:lnTo>
                    <a:pt x="1419" y="142"/>
                  </a:lnTo>
                  <a:lnTo>
                    <a:pt x="1412" y="117"/>
                  </a:lnTo>
                  <a:lnTo>
                    <a:pt x="1401" y="95"/>
                  </a:lnTo>
                  <a:lnTo>
                    <a:pt x="1387" y="74"/>
                  </a:lnTo>
                  <a:lnTo>
                    <a:pt x="1370" y="56"/>
                  </a:lnTo>
                  <a:lnTo>
                    <a:pt x="1350" y="41"/>
                  </a:lnTo>
                  <a:lnTo>
                    <a:pt x="1326" y="29"/>
                  </a:lnTo>
                  <a:lnTo>
                    <a:pt x="1303" y="21"/>
                  </a:lnTo>
                  <a:lnTo>
                    <a:pt x="1280" y="16"/>
                  </a:lnTo>
                  <a:lnTo>
                    <a:pt x="1255" y="13"/>
                  </a:lnTo>
                  <a:lnTo>
                    <a:pt x="1231" y="11"/>
                  </a:lnTo>
                  <a:lnTo>
                    <a:pt x="1231" y="10"/>
                  </a:lnTo>
                  <a:lnTo>
                    <a:pt x="1243" y="11"/>
                  </a:lnTo>
                  <a:lnTo>
                    <a:pt x="1266" y="13"/>
                  </a:lnTo>
                  <a:lnTo>
                    <a:pt x="1290" y="16"/>
                  </a:lnTo>
                  <a:lnTo>
                    <a:pt x="1314" y="21"/>
                  </a:lnTo>
                  <a:lnTo>
                    <a:pt x="1337" y="29"/>
                  </a:lnTo>
                  <a:lnTo>
                    <a:pt x="1357" y="39"/>
                  </a:lnTo>
                  <a:lnTo>
                    <a:pt x="1374" y="51"/>
                  </a:lnTo>
                  <a:lnTo>
                    <a:pt x="1390" y="65"/>
                  </a:lnTo>
                  <a:lnTo>
                    <a:pt x="1403" y="80"/>
                  </a:lnTo>
                  <a:lnTo>
                    <a:pt x="1388" y="62"/>
                  </a:lnTo>
                  <a:lnTo>
                    <a:pt x="1370" y="44"/>
                  </a:lnTo>
                  <a:lnTo>
                    <a:pt x="1351" y="30"/>
                  </a:lnTo>
                  <a:lnTo>
                    <a:pt x="1327" y="19"/>
                  </a:lnTo>
                  <a:lnTo>
                    <a:pt x="1302" y="12"/>
                  </a:lnTo>
                  <a:lnTo>
                    <a:pt x="1277" y="6"/>
                  </a:lnTo>
                  <a:lnTo>
                    <a:pt x="1251" y="2"/>
                  </a:lnTo>
                  <a:lnTo>
                    <a:pt x="1225" y="1"/>
                  </a:lnTo>
                  <a:lnTo>
                    <a:pt x="1132" y="0"/>
                  </a:lnTo>
                  <a:lnTo>
                    <a:pt x="764" y="0"/>
                  </a:lnTo>
                  <a:lnTo>
                    <a:pt x="751" y="1"/>
                  </a:lnTo>
                  <a:lnTo>
                    <a:pt x="737" y="1"/>
                  </a:lnTo>
                  <a:lnTo>
                    <a:pt x="707" y="4"/>
                  </a:lnTo>
                  <a:lnTo>
                    <a:pt x="678" y="11"/>
                  </a:lnTo>
                  <a:lnTo>
                    <a:pt x="664" y="15"/>
                  </a:lnTo>
                  <a:lnTo>
                    <a:pt x="651" y="19"/>
                  </a:lnTo>
                  <a:lnTo>
                    <a:pt x="638" y="25"/>
                  </a:lnTo>
                  <a:lnTo>
                    <a:pt x="626" y="33"/>
                  </a:lnTo>
                  <a:lnTo>
                    <a:pt x="613" y="41"/>
                  </a:lnTo>
                  <a:lnTo>
                    <a:pt x="603" y="51"/>
                  </a:lnTo>
                  <a:lnTo>
                    <a:pt x="598" y="56"/>
                  </a:lnTo>
                  <a:lnTo>
                    <a:pt x="587" y="70"/>
                  </a:lnTo>
                  <a:lnTo>
                    <a:pt x="576" y="84"/>
                  </a:lnTo>
                  <a:lnTo>
                    <a:pt x="568" y="101"/>
                  </a:lnTo>
                  <a:lnTo>
                    <a:pt x="561" y="118"/>
                  </a:lnTo>
                  <a:lnTo>
                    <a:pt x="555" y="136"/>
                  </a:lnTo>
                  <a:lnTo>
                    <a:pt x="550" y="154"/>
                  </a:lnTo>
                  <a:lnTo>
                    <a:pt x="548" y="174"/>
                  </a:lnTo>
                  <a:lnTo>
                    <a:pt x="547" y="192"/>
                  </a:lnTo>
                  <a:lnTo>
                    <a:pt x="547" y="214"/>
                  </a:lnTo>
                  <a:lnTo>
                    <a:pt x="549" y="235"/>
                  </a:lnTo>
                  <a:lnTo>
                    <a:pt x="553" y="256"/>
                  </a:lnTo>
                  <a:lnTo>
                    <a:pt x="557" y="276"/>
                  </a:lnTo>
                  <a:lnTo>
                    <a:pt x="568" y="316"/>
                  </a:lnTo>
                  <a:lnTo>
                    <a:pt x="581" y="355"/>
                  </a:lnTo>
                  <a:lnTo>
                    <a:pt x="581" y="355"/>
                  </a:lnTo>
                  <a:lnTo>
                    <a:pt x="597" y="392"/>
                  </a:lnTo>
                  <a:lnTo>
                    <a:pt x="624" y="446"/>
                  </a:lnTo>
                  <a:lnTo>
                    <a:pt x="653" y="500"/>
                  </a:lnTo>
                  <a:lnTo>
                    <a:pt x="653" y="500"/>
                  </a:lnTo>
                  <a:lnTo>
                    <a:pt x="695" y="566"/>
                  </a:lnTo>
                  <a:lnTo>
                    <a:pt x="721" y="606"/>
                  </a:lnTo>
                  <a:lnTo>
                    <a:pt x="749" y="645"/>
                  </a:lnTo>
                  <a:lnTo>
                    <a:pt x="777" y="682"/>
                  </a:lnTo>
                  <a:lnTo>
                    <a:pt x="806" y="719"/>
                  </a:lnTo>
                  <a:lnTo>
                    <a:pt x="865" y="790"/>
                  </a:lnTo>
                  <a:lnTo>
                    <a:pt x="927" y="859"/>
                  </a:lnTo>
                  <a:lnTo>
                    <a:pt x="944" y="844"/>
                  </a:lnTo>
                  <a:lnTo>
                    <a:pt x="919" y="815"/>
                  </a:lnTo>
                  <a:lnTo>
                    <a:pt x="894" y="788"/>
                  </a:lnTo>
                  <a:lnTo>
                    <a:pt x="848" y="733"/>
                  </a:lnTo>
                  <a:lnTo>
                    <a:pt x="804" y="676"/>
                  </a:lnTo>
                  <a:lnTo>
                    <a:pt x="782" y="647"/>
                  </a:lnTo>
                  <a:lnTo>
                    <a:pt x="761" y="616"/>
                  </a:lnTo>
                  <a:lnTo>
                    <a:pt x="762" y="615"/>
                  </a:lnTo>
                  <a:lnTo>
                    <a:pt x="805" y="673"/>
                  </a:lnTo>
                  <a:lnTo>
                    <a:pt x="850" y="729"/>
                  </a:lnTo>
                  <a:lnTo>
                    <a:pt x="897" y="785"/>
                  </a:lnTo>
                  <a:lnTo>
                    <a:pt x="922" y="812"/>
                  </a:lnTo>
                  <a:lnTo>
                    <a:pt x="948" y="840"/>
                  </a:lnTo>
                  <a:lnTo>
                    <a:pt x="955" y="833"/>
                  </a:lnTo>
                  <a:lnTo>
                    <a:pt x="960" y="828"/>
                  </a:lnTo>
                  <a:lnTo>
                    <a:pt x="951" y="816"/>
                  </a:lnTo>
                  <a:lnTo>
                    <a:pt x="946" y="811"/>
                  </a:lnTo>
                  <a:lnTo>
                    <a:pt x="941" y="806"/>
                  </a:lnTo>
                  <a:lnTo>
                    <a:pt x="879" y="735"/>
                  </a:lnTo>
                  <a:lnTo>
                    <a:pt x="819" y="662"/>
                  </a:lnTo>
                  <a:lnTo>
                    <a:pt x="764" y="586"/>
                  </a:lnTo>
                  <a:lnTo>
                    <a:pt x="737" y="546"/>
                  </a:lnTo>
                  <a:lnTo>
                    <a:pt x="711" y="506"/>
                  </a:lnTo>
                  <a:lnTo>
                    <a:pt x="711" y="506"/>
                  </a:lnTo>
                  <a:lnTo>
                    <a:pt x="705" y="495"/>
                  </a:lnTo>
                  <a:lnTo>
                    <a:pt x="685" y="462"/>
                  </a:lnTo>
                  <a:lnTo>
                    <a:pt x="668" y="429"/>
                  </a:lnTo>
                  <a:lnTo>
                    <a:pt x="651" y="395"/>
                  </a:lnTo>
                  <a:lnTo>
                    <a:pt x="637" y="360"/>
                  </a:lnTo>
                  <a:lnTo>
                    <a:pt x="622" y="319"/>
                  </a:lnTo>
                  <a:lnTo>
                    <a:pt x="614" y="296"/>
                  </a:lnTo>
                  <a:lnTo>
                    <a:pt x="608" y="273"/>
                  </a:lnTo>
                  <a:lnTo>
                    <a:pt x="603" y="249"/>
                  </a:lnTo>
                  <a:lnTo>
                    <a:pt x="599" y="226"/>
                  </a:lnTo>
                  <a:lnTo>
                    <a:pt x="598" y="202"/>
                  </a:lnTo>
                  <a:lnTo>
                    <a:pt x="599" y="180"/>
                  </a:lnTo>
                  <a:lnTo>
                    <a:pt x="603" y="157"/>
                  </a:lnTo>
                  <a:lnTo>
                    <a:pt x="610" y="137"/>
                  </a:lnTo>
                  <a:lnTo>
                    <a:pt x="616" y="122"/>
                  </a:lnTo>
                  <a:lnTo>
                    <a:pt x="624" y="110"/>
                  </a:lnTo>
                  <a:lnTo>
                    <a:pt x="632" y="99"/>
                  </a:lnTo>
                  <a:lnTo>
                    <a:pt x="641" y="90"/>
                  </a:lnTo>
                  <a:lnTo>
                    <a:pt x="644" y="86"/>
                  </a:lnTo>
                  <a:lnTo>
                    <a:pt x="657" y="77"/>
                  </a:lnTo>
                  <a:lnTo>
                    <a:pt x="670" y="70"/>
                  </a:lnTo>
                  <a:lnTo>
                    <a:pt x="684" y="65"/>
                  </a:lnTo>
                  <a:lnTo>
                    <a:pt x="700" y="61"/>
                  </a:lnTo>
                  <a:lnTo>
                    <a:pt x="716" y="58"/>
                  </a:lnTo>
                  <a:lnTo>
                    <a:pt x="733" y="56"/>
                  </a:lnTo>
                  <a:lnTo>
                    <a:pt x="769" y="55"/>
                  </a:lnTo>
                  <a:lnTo>
                    <a:pt x="1201" y="55"/>
                  </a:lnTo>
                  <a:lnTo>
                    <a:pt x="1215" y="55"/>
                  </a:lnTo>
                  <a:lnTo>
                    <a:pt x="1227" y="55"/>
                  </a:lnTo>
                  <a:lnTo>
                    <a:pt x="1239" y="56"/>
                  </a:lnTo>
                  <a:lnTo>
                    <a:pt x="1249" y="57"/>
                  </a:lnTo>
                  <a:lnTo>
                    <a:pt x="1265" y="59"/>
                  </a:lnTo>
                  <a:lnTo>
                    <a:pt x="1280" y="61"/>
                  </a:lnTo>
                  <a:lnTo>
                    <a:pt x="1291" y="64"/>
                  </a:lnTo>
                  <a:lnTo>
                    <a:pt x="1300" y="67"/>
                  </a:lnTo>
                  <a:lnTo>
                    <a:pt x="1309" y="71"/>
                  </a:lnTo>
                  <a:lnTo>
                    <a:pt x="1317" y="74"/>
                  </a:lnTo>
                  <a:lnTo>
                    <a:pt x="1334" y="85"/>
                  </a:lnTo>
                  <a:lnTo>
                    <a:pt x="1350" y="101"/>
                  </a:lnTo>
                  <a:lnTo>
                    <a:pt x="1362" y="118"/>
                  </a:lnTo>
                  <a:lnTo>
                    <a:pt x="1371" y="138"/>
                  </a:lnTo>
                  <a:lnTo>
                    <a:pt x="1379" y="160"/>
                  </a:lnTo>
                  <a:lnTo>
                    <a:pt x="1382" y="184"/>
                  </a:lnTo>
                  <a:lnTo>
                    <a:pt x="1383" y="209"/>
                  </a:lnTo>
                  <a:lnTo>
                    <a:pt x="1381" y="234"/>
                  </a:lnTo>
                  <a:lnTo>
                    <a:pt x="1378" y="258"/>
                  </a:lnTo>
                  <a:lnTo>
                    <a:pt x="1373" y="280"/>
                  </a:lnTo>
                  <a:lnTo>
                    <a:pt x="1368" y="301"/>
                  </a:lnTo>
                  <a:lnTo>
                    <a:pt x="1365" y="309"/>
                  </a:lnTo>
                  <a:lnTo>
                    <a:pt x="1363" y="317"/>
                  </a:lnTo>
                  <a:lnTo>
                    <a:pt x="1356" y="335"/>
                  </a:lnTo>
                  <a:lnTo>
                    <a:pt x="1350" y="351"/>
                  </a:lnTo>
                  <a:lnTo>
                    <a:pt x="1345" y="366"/>
                  </a:lnTo>
                  <a:lnTo>
                    <a:pt x="1337" y="381"/>
                  </a:lnTo>
                  <a:lnTo>
                    <a:pt x="1331" y="394"/>
                  </a:lnTo>
                  <a:lnTo>
                    <a:pt x="1323" y="409"/>
                  </a:lnTo>
                  <a:lnTo>
                    <a:pt x="1315" y="425"/>
                  </a:lnTo>
                  <a:lnTo>
                    <a:pt x="1304" y="443"/>
                  </a:lnTo>
                  <a:lnTo>
                    <a:pt x="1304" y="443"/>
                  </a:lnTo>
                  <a:lnTo>
                    <a:pt x="1297" y="454"/>
                  </a:lnTo>
                  <a:lnTo>
                    <a:pt x="1289" y="468"/>
                  </a:lnTo>
                  <a:lnTo>
                    <a:pt x="1280" y="482"/>
                  </a:lnTo>
                  <a:lnTo>
                    <a:pt x="1269" y="498"/>
                  </a:lnTo>
                  <a:lnTo>
                    <a:pt x="1261" y="510"/>
                  </a:lnTo>
                  <a:lnTo>
                    <a:pt x="1252" y="523"/>
                  </a:lnTo>
                  <a:lnTo>
                    <a:pt x="1241" y="539"/>
                  </a:lnTo>
                  <a:lnTo>
                    <a:pt x="1228" y="555"/>
                  </a:lnTo>
                  <a:lnTo>
                    <a:pt x="1201" y="588"/>
                  </a:lnTo>
                  <a:lnTo>
                    <a:pt x="1188" y="604"/>
                  </a:lnTo>
                  <a:lnTo>
                    <a:pt x="1175" y="620"/>
                  </a:lnTo>
                  <a:lnTo>
                    <a:pt x="1101" y="704"/>
                  </a:lnTo>
                  <a:lnTo>
                    <a:pt x="1023" y="785"/>
                  </a:lnTo>
                  <a:lnTo>
                    <a:pt x="973" y="835"/>
                  </a:lnTo>
                  <a:lnTo>
                    <a:pt x="973" y="835"/>
                  </a:lnTo>
                  <a:lnTo>
                    <a:pt x="937" y="872"/>
                  </a:lnTo>
                  <a:lnTo>
                    <a:pt x="936" y="873"/>
                  </a:lnTo>
                  <a:lnTo>
                    <a:pt x="933" y="876"/>
                  </a:lnTo>
                  <a:lnTo>
                    <a:pt x="927" y="880"/>
                  </a:lnTo>
                  <a:lnTo>
                    <a:pt x="921" y="886"/>
                  </a:lnTo>
                  <a:lnTo>
                    <a:pt x="908" y="898"/>
                  </a:lnTo>
                  <a:lnTo>
                    <a:pt x="902" y="905"/>
                  </a:lnTo>
                  <a:lnTo>
                    <a:pt x="896" y="910"/>
                  </a:lnTo>
                  <a:lnTo>
                    <a:pt x="894" y="910"/>
                  </a:lnTo>
                  <a:lnTo>
                    <a:pt x="848" y="867"/>
                  </a:lnTo>
                  <a:lnTo>
                    <a:pt x="800" y="823"/>
                  </a:lnTo>
                  <a:lnTo>
                    <a:pt x="749" y="782"/>
                  </a:lnTo>
                  <a:lnTo>
                    <a:pt x="699" y="742"/>
                  </a:lnTo>
                  <a:lnTo>
                    <a:pt x="687" y="733"/>
                  </a:lnTo>
                  <a:lnTo>
                    <a:pt x="676" y="724"/>
                  </a:lnTo>
                  <a:lnTo>
                    <a:pt x="649" y="704"/>
                  </a:lnTo>
                  <a:lnTo>
                    <a:pt x="619" y="682"/>
                  </a:lnTo>
                  <a:lnTo>
                    <a:pt x="589" y="660"/>
                  </a:lnTo>
                  <a:lnTo>
                    <a:pt x="558" y="638"/>
                  </a:lnTo>
                  <a:lnTo>
                    <a:pt x="528" y="619"/>
                  </a:lnTo>
                  <a:lnTo>
                    <a:pt x="514" y="610"/>
                  </a:lnTo>
                  <a:lnTo>
                    <a:pt x="501" y="603"/>
                  </a:lnTo>
                  <a:lnTo>
                    <a:pt x="489" y="596"/>
                  </a:lnTo>
                  <a:lnTo>
                    <a:pt x="477" y="592"/>
                  </a:lnTo>
                  <a:lnTo>
                    <a:pt x="504" y="606"/>
                  </a:lnTo>
                  <a:lnTo>
                    <a:pt x="530" y="623"/>
                  </a:lnTo>
                  <a:lnTo>
                    <a:pt x="579" y="657"/>
                  </a:lnTo>
                  <a:lnTo>
                    <a:pt x="628" y="693"/>
                  </a:lnTo>
                  <a:lnTo>
                    <a:pt x="673" y="730"/>
                  </a:lnTo>
                  <a:lnTo>
                    <a:pt x="622" y="692"/>
                  </a:lnTo>
                  <a:lnTo>
                    <a:pt x="569" y="655"/>
                  </a:lnTo>
                  <a:lnTo>
                    <a:pt x="515" y="620"/>
                  </a:lnTo>
                  <a:lnTo>
                    <a:pt x="488" y="602"/>
                  </a:lnTo>
                  <a:lnTo>
                    <a:pt x="459" y="587"/>
                  </a:lnTo>
                  <a:lnTo>
                    <a:pt x="430" y="571"/>
                  </a:lnTo>
                  <a:lnTo>
                    <a:pt x="401" y="557"/>
                  </a:lnTo>
                  <a:lnTo>
                    <a:pt x="371" y="545"/>
                  </a:lnTo>
                  <a:lnTo>
                    <a:pt x="341" y="533"/>
                  </a:lnTo>
                  <a:lnTo>
                    <a:pt x="310" y="523"/>
                  </a:lnTo>
                  <a:lnTo>
                    <a:pt x="280" y="515"/>
                  </a:lnTo>
                  <a:lnTo>
                    <a:pt x="249" y="508"/>
                  </a:lnTo>
                  <a:lnTo>
                    <a:pt x="218" y="503"/>
                  </a:lnTo>
                  <a:lnTo>
                    <a:pt x="247" y="508"/>
                  </a:lnTo>
                  <a:lnTo>
                    <a:pt x="275" y="514"/>
                  </a:lnTo>
                  <a:lnTo>
                    <a:pt x="304" y="522"/>
                  </a:lnTo>
                  <a:lnTo>
                    <a:pt x="332" y="531"/>
                  </a:lnTo>
                  <a:lnTo>
                    <a:pt x="359" y="542"/>
                  </a:lnTo>
                  <a:lnTo>
                    <a:pt x="387" y="553"/>
                  </a:lnTo>
                  <a:lnTo>
                    <a:pt x="439" y="579"/>
                  </a:lnTo>
                  <a:lnTo>
                    <a:pt x="491" y="607"/>
                  </a:lnTo>
                  <a:lnTo>
                    <a:pt x="540" y="639"/>
                  </a:lnTo>
                  <a:lnTo>
                    <a:pt x="588" y="673"/>
                  </a:lnTo>
                  <a:lnTo>
                    <a:pt x="633" y="708"/>
                  </a:lnTo>
                  <a:lnTo>
                    <a:pt x="697" y="759"/>
                  </a:lnTo>
                  <a:lnTo>
                    <a:pt x="760" y="811"/>
                  </a:lnTo>
                  <a:lnTo>
                    <a:pt x="821" y="867"/>
                  </a:lnTo>
                  <a:lnTo>
                    <a:pt x="880" y="923"/>
                  </a:lnTo>
                  <a:lnTo>
                    <a:pt x="876" y="928"/>
                  </a:lnTo>
                  <a:lnTo>
                    <a:pt x="838" y="892"/>
                  </a:lnTo>
                  <a:lnTo>
                    <a:pt x="799" y="856"/>
                  </a:lnTo>
                  <a:lnTo>
                    <a:pt x="758" y="821"/>
                  </a:lnTo>
                  <a:lnTo>
                    <a:pt x="716" y="787"/>
                  </a:lnTo>
                  <a:lnTo>
                    <a:pt x="632" y="718"/>
                  </a:lnTo>
                  <a:lnTo>
                    <a:pt x="589" y="684"/>
                  </a:lnTo>
                  <a:lnTo>
                    <a:pt x="545" y="652"/>
                  </a:lnTo>
                  <a:lnTo>
                    <a:pt x="515" y="632"/>
                  </a:lnTo>
                  <a:lnTo>
                    <a:pt x="486" y="613"/>
                  </a:lnTo>
                  <a:lnTo>
                    <a:pt x="454" y="595"/>
                  </a:lnTo>
                  <a:lnTo>
                    <a:pt x="423" y="579"/>
                  </a:lnTo>
                  <a:lnTo>
                    <a:pt x="391" y="563"/>
                  </a:lnTo>
                  <a:lnTo>
                    <a:pt x="358" y="550"/>
                  </a:lnTo>
                  <a:lnTo>
                    <a:pt x="325" y="538"/>
                  </a:lnTo>
                  <a:lnTo>
                    <a:pt x="292" y="527"/>
                  </a:lnTo>
                  <a:lnTo>
                    <a:pt x="259" y="518"/>
                  </a:lnTo>
                  <a:lnTo>
                    <a:pt x="226" y="512"/>
                  </a:lnTo>
                  <a:lnTo>
                    <a:pt x="193" y="507"/>
                  </a:lnTo>
                  <a:lnTo>
                    <a:pt x="160" y="505"/>
                  </a:lnTo>
                  <a:lnTo>
                    <a:pt x="128" y="506"/>
                  </a:lnTo>
                  <a:lnTo>
                    <a:pt x="96" y="509"/>
                  </a:lnTo>
                  <a:lnTo>
                    <a:pt x="66" y="516"/>
                  </a:lnTo>
                  <a:lnTo>
                    <a:pt x="38" y="526"/>
                  </a:lnTo>
                  <a:lnTo>
                    <a:pt x="28" y="531"/>
                  </a:lnTo>
                  <a:lnTo>
                    <a:pt x="19" y="539"/>
                  </a:lnTo>
                  <a:lnTo>
                    <a:pt x="2" y="554"/>
                  </a:lnTo>
                  <a:lnTo>
                    <a:pt x="2" y="555"/>
                  </a:lnTo>
                  <a:lnTo>
                    <a:pt x="15" y="544"/>
                  </a:lnTo>
                  <a:lnTo>
                    <a:pt x="28" y="533"/>
                  </a:lnTo>
                  <a:lnTo>
                    <a:pt x="42" y="526"/>
                  </a:lnTo>
                  <a:lnTo>
                    <a:pt x="56" y="521"/>
                  </a:lnTo>
                  <a:lnTo>
                    <a:pt x="71" y="516"/>
                  </a:lnTo>
                  <a:lnTo>
                    <a:pt x="87" y="513"/>
                  </a:lnTo>
                  <a:lnTo>
                    <a:pt x="119" y="508"/>
                  </a:lnTo>
                  <a:lnTo>
                    <a:pt x="152" y="507"/>
                  </a:lnTo>
                  <a:lnTo>
                    <a:pt x="185" y="508"/>
                  </a:lnTo>
                  <a:lnTo>
                    <a:pt x="218" y="512"/>
                  </a:lnTo>
                  <a:lnTo>
                    <a:pt x="251" y="519"/>
                  </a:lnTo>
                  <a:lnTo>
                    <a:pt x="284" y="527"/>
                  </a:lnTo>
                  <a:lnTo>
                    <a:pt x="316" y="539"/>
                  </a:lnTo>
                  <a:lnTo>
                    <a:pt x="348" y="552"/>
                  </a:lnTo>
                  <a:lnTo>
                    <a:pt x="378" y="566"/>
                  </a:lnTo>
                  <a:lnTo>
                    <a:pt x="410" y="582"/>
                  </a:lnTo>
                  <a:lnTo>
                    <a:pt x="440" y="599"/>
                  </a:lnTo>
                  <a:lnTo>
                    <a:pt x="471" y="616"/>
                  </a:lnTo>
                  <a:lnTo>
                    <a:pt x="525" y="653"/>
                  </a:lnTo>
                  <a:lnTo>
                    <a:pt x="577" y="691"/>
                  </a:lnTo>
                  <a:lnTo>
                    <a:pt x="628" y="731"/>
                  </a:lnTo>
                  <a:lnTo>
                    <a:pt x="677" y="772"/>
                  </a:lnTo>
                  <a:lnTo>
                    <a:pt x="726" y="814"/>
                  </a:lnTo>
                  <a:lnTo>
                    <a:pt x="772" y="856"/>
                  </a:lnTo>
                  <a:lnTo>
                    <a:pt x="817" y="899"/>
                  </a:lnTo>
                  <a:lnTo>
                    <a:pt x="862" y="940"/>
                  </a:lnTo>
                  <a:lnTo>
                    <a:pt x="813" y="984"/>
                  </a:lnTo>
                  <a:lnTo>
                    <a:pt x="778" y="1015"/>
                  </a:lnTo>
                  <a:lnTo>
                    <a:pt x="743" y="1046"/>
                  </a:lnTo>
                  <a:lnTo>
                    <a:pt x="707" y="1076"/>
                  </a:lnTo>
                  <a:lnTo>
                    <a:pt x="672" y="1103"/>
                  </a:lnTo>
                  <a:lnTo>
                    <a:pt x="673" y="1102"/>
                  </a:lnTo>
                  <a:lnTo>
                    <a:pt x="668" y="1106"/>
                  </a:lnTo>
                  <a:lnTo>
                    <a:pt x="647" y="1122"/>
                  </a:lnTo>
                  <a:lnTo>
                    <a:pt x="627" y="1137"/>
                  </a:lnTo>
                  <a:lnTo>
                    <a:pt x="604" y="1154"/>
                  </a:lnTo>
                  <a:lnTo>
                    <a:pt x="580" y="1169"/>
                  </a:lnTo>
                  <a:lnTo>
                    <a:pt x="531" y="1202"/>
                  </a:lnTo>
                  <a:lnTo>
                    <a:pt x="477" y="1233"/>
                  </a:lnTo>
                  <a:lnTo>
                    <a:pt x="423" y="1261"/>
                  </a:lnTo>
                  <a:lnTo>
                    <a:pt x="395" y="1275"/>
                  </a:lnTo>
                  <a:lnTo>
                    <a:pt x="366" y="1287"/>
                  </a:lnTo>
                  <a:lnTo>
                    <a:pt x="337" y="1298"/>
                  </a:lnTo>
                  <a:lnTo>
                    <a:pt x="308" y="1308"/>
                  </a:lnTo>
                  <a:lnTo>
                    <a:pt x="280" y="1317"/>
                  </a:lnTo>
                  <a:lnTo>
                    <a:pt x="251" y="1323"/>
                  </a:lnTo>
                  <a:lnTo>
                    <a:pt x="223" y="1327"/>
                  </a:lnTo>
                  <a:lnTo>
                    <a:pt x="193" y="1328"/>
                  </a:lnTo>
                  <a:lnTo>
                    <a:pt x="164" y="1326"/>
                  </a:lnTo>
                  <a:lnTo>
                    <a:pt x="136" y="1321"/>
                  </a:lnTo>
                  <a:lnTo>
                    <a:pt x="111" y="1314"/>
                  </a:lnTo>
                  <a:lnTo>
                    <a:pt x="87" y="1303"/>
                  </a:lnTo>
                  <a:lnTo>
                    <a:pt x="66" y="1291"/>
                  </a:lnTo>
                  <a:lnTo>
                    <a:pt x="57" y="1284"/>
                  </a:lnTo>
                  <a:lnTo>
                    <a:pt x="50" y="1276"/>
                  </a:lnTo>
                  <a:lnTo>
                    <a:pt x="42" y="1266"/>
                  </a:lnTo>
                  <a:lnTo>
                    <a:pt x="34" y="1257"/>
                  </a:lnTo>
                  <a:lnTo>
                    <a:pt x="23" y="1240"/>
                  </a:lnTo>
                  <a:lnTo>
                    <a:pt x="15" y="1222"/>
                  </a:lnTo>
                  <a:lnTo>
                    <a:pt x="9" y="1207"/>
                  </a:lnTo>
                  <a:lnTo>
                    <a:pt x="6" y="1192"/>
                  </a:lnTo>
                  <a:lnTo>
                    <a:pt x="5" y="1179"/>
                  </a:lnTo>
                  <a:lnTo>
                    <a:pt x="4" y="1167"/>
                  </a:lnTo>
                  <a:lnTo>
                    <a:pt x="4" y="1157"/>
                  </a:lnTo>
                  <a:lnTo>
                    <a:pt x="1" y="1173"/>
                  </a:lnTo>
                  <a:lnTo>
                    <a:pt x="0" y="1191"/>
                  </a:lnTo>
                  <a:lnTo>
                    <a:pt x="2" y="1208"/>
                  </a:lnTo>
                  <a:lnTo>
                    <a:pt x="5" y="1224"/>
                  </a:lnTo>
                  <a:lnTo>
                    <a:pt x="10" y="1241"/>
                  </a:lnTo>
                  <a:lnTo>
                    <a:pt x="16" y="1257"/>
                  </a:lnTo>
                  <a:lnTo>
                    <a:pt x="24" y="1271"/>
                  </a:lnTo>
                  <a:lnTo>
                    <a:pt x="34" y="1286"/>
                  </a:lnTo>
                  <a:lnTo>
                    <a:pt x="46" y="1298"/>
                  </a:lnTo>
                  <a:lnTo>
                    <a:pt x="58" y="1308"/>
                  </a:lnTo>
                  <a:lnTo>
                    <a:pt x="71" y="1318"/>
                  </a:lnTo>
                  <a:lnTo>
                    <a:pt x="86" y="1326"/>
                  </a:lnTo>
                  <a:lnTo>
                    <a:pt x="100" y="1333"/>
                  </a:lnTo>
                  <a:lnTo>
                    <a:pt x="116" y="1338"/>
                  </a:lnTo>
                  <a:lnTo>
                    <a:pt x="131" y="1343"/>
                  </a:lnTo>
                  <a:lnTo>
                    <a:pt x="146" y="1346"/>
                  </a:lnTo>
                  <a:lnTo>
                    <a:pt x="146" y="1347"/>
                  </a:lnTo>
                  <a:lnTo>
                    <a:pt x="122" y="1342"/>
                  </a:lnTo>
                  <a:lnTo>
                    <a:pt x="97" y="1335"/>
                  </a:lnTo>
                  <a:lnTo>
                    <a:pt x="85" y="1330"/>
                  </a:lnTo>
                  <a:lnTo>
                    <a:pt x="73" y="1324"/>
                  </a:lnTo>
                  <a:lnTo>
                    <a:pt x="61" y="1317"/>
                  </a:lnTo>
                  <a:lnTo>
                    <a:pt x="50" y="1308"/>
                  </a:lnTo>
                  <a:lnTo>
                    <a:pt x="73" y="1325"/>
                  </a:lnTo>
                  <a:lnTo>
                    <a:pt x="97" y="1337"/>
                  </a:lnTo>
                  <a:lnTo>
                    <a:pt x="123" y="1346"/>
                  </a:lnTo>
                  <a:lnTo>
                    <a:pt x="135" y="1349"/>
                  </a:lnTo>
                  <a:lnTo>
                    <a:pt x="148" y="1351"/>
                  </a:lnTo>
                  <a:lnTo>
                    <a:pt x="128" y="1348"/>
                  </a:lnTo>
                  <a:lnTo>
                    <a:pt x="110" y="1343"/>
                  </a:lnTo>
                  <a:lnTo>
                    <a:pt x="101" y="1340"/>
                  </a:lnTo>
                  <a:lnTo>
                    <a:pt x="94" y="1338"/>
                  </a:lnTo>
                  <a:lnTo>
                    <a:pt x="88" y="1336"/>
                  </a:lnTo>
                  <a:lnTo>
                    <a:pt x="84" y="1334"/>
                  </a:lnTo>
                  <a:lnTo>
                    <a:pt x="99" y="1342"/>
                  </a:lnTo>
                  <a:lnTo>
                    <a:pt x="117" y="1347"/>
                  </a:lnTo>
                  <a:lnTo>
                    <a:pt x="135" y="1352"/>
                  </a:lnTo>
                  <a:lnTo>
                    <a:pt x="154" y="1355"/>
                  </a:lnTo>
                  <a:lnTo>
                    <a:pt x="171" y="1357"/>
                  </a:lnTo>
                  <a:lnTo>
                    <a:pt x="189" y="1357"/>
                  </a:lnTo>
                  <a:lnTo>
                    <a:pt x="205" y="1356"/>
                  </a:lnTo>
                  <a:lnTo>
                    <a:pt x="219" y="1355"/>
                  </a:lnTo>
                  <a:lnTo>
                    <a:pt x="223" y="1354"/>
                  </a:lnTo>
                  <a:lnTo>
                    <a:pt x="229" y="1352"/>
                  </a:lnTo>
                  <a:lnTo>
                    <a:pt x="236" y="1351"/>
                  </a:lnTo>
                  <a:lnTo>
                    <a:pt x="245" y="1349"/>
                  </a:lnTo>
                  <a:lnTo>
                    <a:pt x="263" y="1345"/>
                  </a:lnTo>
                  <a:lnTo>
                    <a:pt x="284" y="1340"/>
                  </a:lnTo>
                  <a:lnTo>
                    <a:pt x="302" y="1334"/>
                  </a:lnTo>
                  <a:lnTo>
                    <a:pt x="321" y="1328"/>
                  </a:lnTo>
                  <a:lnTo>
                    <a:pt x="337" y="1322"/>
                  </a:lnTo>
                  <a:lnTo>
                    <a:pt x="344" y="1319"/>
                  </a:lnTo>
                  <a:lnTo>
                    <a:pt x="351" y="1317"/>
                  </a:lnTo>
                  <a:lnTo>
                    <a:pt x="351" y="1317"/>
                  </a:lnTo>
                  <a:lnTo>
                    <a:pt x="327" y="1328"/>
                  </a:lnTo>
                  <a:lnTo>
                    <a:pt x="301" y="1337"/>
                  </a:lnTo>
                  <a:lnTo>
                    <a:pt x="274" y="1345"/>
                  </a:lnTo>
                  <a:lnTo>
                    <a:pt x="248" y="1351"/>
                  </a:lnTo>
                  <a:lnTo>
                    <a:pt x="221" y="1357"/>
                  </a:lnTo>
                  <a:lnTo>
                    <a:pt x="194" y="1360"/>
                  </a:lnTo>
                  <a:lnTo>
                    <a:pt x="169" y="1360"/>
                  </a:lnTo>
                  <a:lnTo>
                    <a:pt x="148" y="1359"/>
                  </a:lnTo>
                  <a:lnTo>
                    <a:pt x="165" y="1361"/>
                  </a:lnTo>
                  <a:lnTo>
                    <a:pt x="183" y="1362"/>
                  </a:lnTo>
                  <a:lnTo>
                    <a:pt x="218" y="1361"/>
                  </a:lnTo>
                  <a:lnTo>
                    <a:pt x="207" y="1362"/>
                  </a:lnTo>
                  <a:lnTo>
                    <a:pt x="195" y="1363"/>
                  </a:lnTo>
                  <a:lnTo>
                    <a:pt x="168" y="1363"/>
                  </a:lnTo>
                  <a:lnTo>
                    <a:pt x="155" y="1362"/>
                  </a:lnTo>
                  <a:lnTo>
                    <a:pt x="144" y="1361"/>
                  </a:lnTo>
                  <a:lnTo>
                    <a:pt x="132" y="1359"/>
                  </a:lnTo>
                  <a:lnTo>
                    <a:pt x="124" y="1358"/>
                  </a:lnTo>
                  <a:lnTo>
                    <a:pt x="145" y="1362"/>
                  </a:lnTo>
                  <a:lnTo>
                    <a:pt x="165" y="1364"/>
                  </a:lnTo>
                  <a:lnTo>
                    <a:pt x="186" y="1365"/>
                  </a:lnTo>
                  <a:lnTo>
                    <a:pt x="206" y="1364"/>
                  </a:lnTo>
                  <a:lnTo>
                    <a:pt x="227" y="1362"/>
                  </a:lnTo>
                  <a:lnTo>
                    <a:pt x="248" y="1359"/>
                  </a:lnTo>
                  <a:lnTo>
                    <a:pt x="290" y="1349"/>
                  </a:lnTo>
                  <a:lnTo>
                    <a:pt x="300" y="1346"/>
                  </a:lnTo>
                  <a:lnTo>
                    <a:pt x="310" y="1342"/>
                  </a:lnTo>
                  <a:lnTo>
                    <a:pt x="323" y="1338"/>
                  </a:lnTo>
                  <a:lnTo>
                    <a:pt x="336" y="1332"/>
                  </a:lnTo>
                  <a:lnTo>
                    <a:pt x="365" y="1320"/>
                  </a:lnTo>
                  <a:lnTo>
                    <a:pt x="394" y="1306"/>
                  </a:lnTo>
                  <a:lnTo>
                    <a:pt x="423" y="1293"/>
                  </a:lnTo>
                  <a:lnTo>
                    <a:pt x="435" y="1287"/>
                  </a:lnTo>
                  <a:lnTo>
                    <a:pt x="446" y="1282"/>
                  </a:lnTo>
                  <a:lnTo>
                    <a:pt x="457" y="1277"/>
                  </a:lnTo>
                  <a:lnTo>
                    <a:pt x="466" y="1271"/>
                  </a:lnTo>
                  <a:lnTo>
                    <a:pt x="472" y="1268"/>
                  </a:lnTo>
                  <a:lnTo>
                    <a:pt x="477" y="1266"/>
                  </a:lnTo>
                  <a:lnTo>
                    <a:pt x="477" y="1266"/>
                  </a:lnTo>
                  <a:lnTo>
                    <a:pt x="466" y="1274"/>
                  </a:lnTo>
                  <a:lnTo>
                    <a:pt x="454" y="1281"/>
                  </a:lnTo>
                  <a:lnTo>
                    <a:pt x="441" y="1288"/>
                  </a:lnTo>
                  <a:lnTo>
                    <a:pt x="427" y="1295"/>
                  </a:lnTo>
                  <a:lnTo>
                    <a:pt x="396" y="1310"/>
                  </a:lnTo>
                  <a:lnTo>
                    <a:pt x="364" y="1325"/>
                  </a:lnTo>
                  <a:lnTo>
                    <a:pt x="333" y="1337"/>
                  </a:lnTo>
                  <a:lnTo>
                    <a:pt x="318" y="1343"/>
                  </a:lnTo>
                  <a:lnTo>
                    <a:pt x="304" y="1348"/>
                  </a:lnTo>
                  <a:lnTo>
                    <a:pt x="291" y="1352"/>
                  </a:lnTo>
                  <a:lnTo>
                    <a:pt x="280" y="1357"/>
                  </a:lnTo>
                  <a:lnTo>
                    <a:pt x="269" y="1360"/>
                  </a:lnTo>
                  <a:lnTo>
                    <a:pt x="261" y="1362"/>
                  </a:lnTo>
                  <a:lnTo>
                    <a:pt x="282" y="1358"/>
                  </a:lnTo>
                  <a:lnTo>
                    <a:pt x="301" y="1352"/>
                  </a:lnTo>
                  <a:lnTo>
                    <a:pt x="340" y="1340"/>
                  </a:lnTo>
                  <a:lnTo>
                    <a:pt x="336" y="1341"/>
                  </a:lnTo>
                  <a:lnTo>
                    <a:pt x="335" y="1342"/>
                  </a:lnTo>
                  <a:lnTo>
                    <a:pt x="344" y="1339"/>
                  </a:lnTo>
                  <a:lnTo>
                    <a:pt x="354" y="1336"/>
                  </a:lnTo>
                  <a:lnTo>
                    <a:pt x="364" y="1333"/>
                  </a:lnTo>
                  <a:lnTo>
                    <a:pt x="373" y="1329"/>
                  </a:lnTo>
                  <a:lnTo>
                    <a:pt x="384" y="1325"/>
                  </a:lnTo>
                  <a:lnTo>
                    <a:pt x="426" y="1306"/>
                  </a:lnTo>
                  <a:lnTo>
                    <a:pt x="467" y="1286"/>
                  </a:lnTo>
                  <a:lnTo>
                    <a:pt x="507" y="1263"/>
                  </a:lnTo>
                  <a:lnTo>
                    <a:pt x="545" y="1241"/>
                  </a:lnTo>
                  <a:lnTo>
                    <a:pt x="584" y="1216"/>
                  </a:lnTo>
                  <a:lnTo>
                    <a:pt x="622" y="1192"/>
                  </a:lnTo>
                  <a:lnTo>
                    <a:pt x="658" y="1167"/>
                  </a:lnTo>
                  <a:lnTo>
                    <a:pt x="694" y="1143"/>
                  </a:lnTo>
                  <a:lnTo>
                    <a:pt x="728" y="1118"/>
                  </a:lnTo>
                  <a:lnTo>
                    <a:pt x="763" y="1091"/>
                  </a:lnTo>
                  <a:lnTo>
                    <a:pt x="797" y="1064"/>
                  </a:lnTo>
                  <a:lnTo>
                    <a:pt x="832" y="1035"/>
                  </a:lnTo>
                  <a:lnTo>
                    <a:pt x="898" y="975"/>
                  </a:lnTo>
                  <a:lnTo>
                    <a:pt x="926" y="1005"/>
                  </a:lnTo>
                  <a:lnTo>
                    <a:pt x="957" y="1036"/>
                  </a:lnTo>
                  <a:lnTo>
                    <a:pt x="935" y="1058"/>
                  </a:lnTo>
                  <a:lnTo>
                    <a:pt x="896" y="1099"/>
                  </a:lnTo>
                  <a:lnTo>
                    <a:pt x="857" y="1139"/>
                  </a:lnTo>
                  <a:lnTo>
                    <a:pt x="783" y="1222"/>
                  </a:lnTo>
                  <a:lnTo>
                    <a:pt x="747" y="1265"/>
                  </a:lnTo>
                  <a:lnTo>
                    <a:pt x="713" y="1308"/>
                  </a:lnTo>
                  <a:lnTo>
                    <a:pt x="680" y="1352"/>
                  </a:lnTo>
                  <a:lnTo>
                    <a:pt x="650" y="1398"/>
                  </a:lnTo>
                  <a:lnTo>
                    <a:pt x="634" y="1426"/>
                  </a:lnTo>
                  <a:lnTo>
                    <a:pt x="617" y="1455"/>
                  </a:lnTo>
                  <a:lnTo>
                    <a:pt x="602" y="1486"/>
                  </a:lnTo>
                  <a:lnTo>
                    <a:pt x="589" y="1515"/>
                  </a:lnTo>
                  <a:lnTo>
                    <a:pt x="577" y="1546"/>
                  </a:lnTo>
                  <a:lnTo>
                    <a:pt x="567" y="1576"/>
                  </a:lnTo>
                  <a:lnTo>
                    <a:pt x="560" y="1606"/>
                  </a:lnTo>
                  <a:lnTo>
                    <a:pt x="554" y="1633"/>
                  </a:lnTo>
                  <a:lnTo>
                    <a:pt x="560" y="1607"/>
                  </a:lnTo>
                  <a:lnTo>
                    <a:pt x="567" y="1581"/>
                  </a:lnTo>
                  <a:lnTo>
                    <a:pt x="575" y="1555"/>
                  </a:lnTo>
                  <a:lnTo>
                    <a:pt x="584" y="1530"/>
                  </a:lnTo>
                  <a:lnTo>
                    <a:pt x="595" y="1505"/>
                  </a:lnTo>
                  <a:lnTo>
                    <a:pt x="607" y="1481"/>
                  </a:lnTo>
                  <a:lnTo>
                    <a:pt x="633" y="1432"/>
                  </a:lnTo>
                  <a:lnTo>
                    <a:pt x="663" y="1385"/>
                  </a:lnTo>
                  <a:lnTo>
                    <a:pt x="695" y="1339"/>
                  </a:lnTo>
                  <a:lnTo>
                    <a:pt x="730" y="1294"/>
                  </a:lnTo>
                  <a:lnTo>
                    <a:pt x="766" y="1251"/>
                  </a:lnTo>
                  <a:lnTo>
                    <a:pt x="794" y="1219"/>
                  </a:lnTo>
                  <a:lnTo>
                    <a:pt x="820" y="1188"/>
                  </a:lnTo>
                  <a:lnTo>
                    <a:pt x="846" y="1160"/>
                  </a:lnTo>
                  <a:lnTo>
                    <a:pt x="871" y="1133"/>
                  </a:lnTo>
                  <a:lnTo>
                    <a:pt x="894" y="1107"/>
                  </a:lnTo>
                  <a:lnTo>
                    <a:pt x="918" y="1084"/>
                  </a:lnTo>
                  <a:lnTo>
                    <a:pt x="940" y="1061"/>
                  </a:lnTo>
                  <a:lnTo>
                    <a:pt x="961" y="1040"/>
                  </a:lnTo>
                  <a:lnTo>
                    <a:pt x="968" y="1046"/>
                  </a:lnTo>
                  <a:lnTo>
                    <a:pt x="958" y="1055"/>
                  </a:lnTo>
                  <a:lnTo>
                    <a:pt x="951" y="1062"/>
                  </a:lnTo>
                  <a:lnTo>
                    <a:pt x="946" y="1068"/>
                  </a:lnTo>
                  <a:lnTo>
                    <a:pt x="945" y="1069"/>
                  </a:lnTo>
                  <a:lnTo>
                    <a:pt x="894" y="1122"/>
                  </a:lnTo>
                  <a:lnTo>
                    <a:pt x="845" y="1176"/>
                  </a:lnTo>
                  <a:lnTo>
                    <a:pt x="796" y="1233"/>
                  </a:lnTo>
                  <a:lnTo>
                    <a:pt x="747" y="1290"/>
                  </a:lnTo>
                  <a:lnTo>
                    <a:pt x="715" y="1332"/>
                  </a:lnTo>
                  <a:lnTo>
                    <a:pt x="685" y="1373"/>
                  </a:lnTo>
                  <a:lnTo>
                    <a:pt x="660" y="1415"/>
                  </a:lnTo>
                  <a:lnTo>
                    <a:pt x="636" y="1457"/>
                  </a:lnTo>
                  <a:lnTo>
                    <a:pt x="636" y="1457"/>
                  </a:lnTo>
                  <a:lnTo>
                    <a:pt x="633" y="1462"/>
                  </a:lnTo>
                  <a:lnTo>
                    <a:pt x="630" y="1469"/>
                  </a:lnTo>
                  <a:lnTo>
                    <a:pt x="625" y="1479"/>
                  </a:lnTo>
                  <a:lnTo>
                    <a:pt x="621" y="1489"/>
                  </a:lnTo>
                  <a:lnTo>
                    <a:pt x="615" y="1500"/>
                  </a:lnTo>
                  <a:lnTo>
                    <a:pt x="609" y="1512"/>
                  </a:lnTo>
                  <a:lnTo>
                    <a:pt x="604" y="1526"/>
                  </a:lnTo>
                  <a:lnTo>
                    <a:pt x="599" y="1540"/>
                  </a:lnTo>
                  <a:lnTo>
                    <a:pt x="589" y="1572"/>
                  </a:lnTo>
                  <a:lnTo>
                    <a:pt x="579" y="1605"/>
                  </a:lnTo>
                  <a:lnTo>
                    <a:pt x="573" y="1640"/>
                  </a:lnTo>
                  <a:lnTo>
                    <a:pt x="572" y="1657"/>
                  </a:lnTo>
                  <a:lnTo>
                    <a:pt x="571" y="1674"/>
                  </a:lnTo>
                  <a:lnTo>
                    <a:pt x="572" y="1696"/>
                  </a:lnTo>
                  <a:lnTo>
                    <a:pt x="574" y="1715"/>
                  </a:lnTo>
                  <a:lnTo>
                    <a:pt x="578" y="1734"/>
                  </a:lnTo>
                  <a:lnTo>
                    <a:pt x="583" y="1751"/>
                  </a:lnTo>
                  <a:lnTo>
                    <a:pt x="591" y="1768"/>
                  </a:lnTo>
                  <a:lnTo>
                    <a:pt x="599" y="1783"/>
                  </a:lnTo>
                  <a:lnTo>
                    <a:pt x="609" y="1795"/>
                  </a:lnTo>
                  <a:lnTo>
                    <a:pt x="619" y="1807"/>
                  </a:lnTo>
                  <a:lnTo>
                    <a:pt x="633" y="1817"/>
                  </a:lnTo>
                  <a:lnTo>
                    <a:pt x="647" y="1825"/>
                  </a:lnTo>
                  <a:lnTo>
                    <a:pt x="664" y="1831"/>
                  </a:lnTo>
                  <a:lnTo>
                    <a:pt x="680" y="1835"/>
                  </a:lnTo>
                  <a:lnTo>
                    <a:pt x="699" y="1838"/>
                  </a:lnTo>
                  <a:lnTo>
                    <a:pt x="719" y="1839"/>
                  </a:lnTo>
                  <a:lnTo>
                    <a:pt x="740" y="1838"/>
                  </a:lnTo>
                  <a:lnTo>
                    <a:pt x="763" y="1836"/>
                  </a:lnTo>
                  <a:lnTo>
                    <a:pt x="763" y="1835"/>
                  </a:lnTo>
                  <a:lnTo>
                    <a:pt x="740" y="1837"/>
                  </a:lnTo>
                  <a:lnTo>
                    <a:pt x="719" y="1837"/>
                  </a:lnTo>
                  <a:lnTo>
                    <a:pt x="701" y="1836"/>
                  </a:lnTo>
                  <a:lnTo>
                    <a:pt x="682" y="1833"/>
                  </a:lnTo>
                  <a:lnTo>
                    <a:pt x="666" y="1828"/>
                  </a:lnTo>
                  <a:lnTo>
                    <a:pt x="650" y="1822"/>
                  </a:lnTo>
                  <a:lnTo>
                    <a:pt x="636" y="1814"/>
                  </a:lnTo>
                  <a:lnTo>
                    <a:pt x="624" y="1805"/>
                  </a:lnTo>
                  <a:lnTo>
                    <a:pt x="613" y="1793"/>
                  </a:lnTo>
                  <a:lnTo>
                    <a:pt x="603" y="1781"/>
                  </a:lnTo>
                  <a:lnTo>
                    <a:pt x="596" y="1767"/>
                  </a:lnTo>
                  <a:lnTo>
                    <a:pt x="589" y="1750"/>
                  </a:lnTo>
                  <a:lnTo>
                    <a:pt x="583" y="1733"/>
                  </a:lnTo>
                  <a:lnTo>
                    <a:pt x="579" y="1714"/>
                  </a:lnTo>
                  <a:lnTo>
                    <a:pt x="577" y="1695"/>
                  </a:lnTo>
                  <a:lnTo>
                    <a:pt x="576" y="1674"/>
                  </a:lnTo>
                  <a:lnTo>
                    <a:pt x="577" y="1657"/>
                  </a:lnTo>
                  <a:lnTo>
                    <a:pt x="578" y="1640"/>
                  </a:lnTo>
                  <a:lnTo>
                    <a:pt x="584" y="1605"/>
                  </a:lnTo>
                  <a:lnTo>
                    <a:pt x="594" y="1572"/>
                  </a:lnTo>
                  <a:lnTo>
                    <a:pt x="604" y="1540"/>
                  </a:lnTo>
                  <a:lnTo>
                    <a:pt x="609" y="1527"/>
                  </a:lnTo>
                  <a:lnTo>
                    <a:pt x="614" y="1513"/>
                  </a:lnTo>
                  <a:lnTo>
                    <a:pt x="621" y="1501"/>
                  </a:lnTo>
                  <a:lnTo>
                    <a:pt x="626" y="1490"/>
                  </a:lnTo>
                  <a:lnTo>
                    <a:pt x="630" y="1480"/>
                  </a:lnTo>
                  <a:lnTo>
                    <a:pt x="634" y="1471"/>
                  </a:lnTo>
                  <a:lnTo>
                    <a:pt x="638" y="1464"/>
                  </a:lnTo>
                  <a:lnTo>
                    <a:pt x="641" y="1459"/>
                  </a:lnTo>
                  <a:lnTo>
                    <a:pt x="641" y="1458"/>
                  </a:lnTo>
                  <a:lnTo>
                    <a:pt x="664" y="1417"/>
                  </a:lnTo>
                  <a:lnTo>
                    <a:pt x="691" y="1376"/>
                  </a:lnTo>
                  <a:lnTo>
                    <a:pt x="719" y="1335"/>
                  </a:lnTo>
                  <a:lnTo>
                    <a:pt x="751" y="1294"/>
                  </a:lnTo>
                  <a:lnTo>
                    <a:pt x="800" y="1236"/>
                  </a:lnTo>
                  <a:lnTo>
                    <a:pt x="849" y="1180"/>
                  </a:lnTo>
                  <a:lnTo>
                    <a:pt x="899" y="1125"/>
                  </a:lnTo>
                  <a:lnTo>
                    <a:pt x="948" y="1073"/>
                  </a:lnTo>
                  <a:lnTo>
                    <a:pt x="971" y="1050"/>
                  </a:lnTo>
                  <a:lnTo>
                    <a:pt x="1007" y="1088"/>
                  </a:lnTo>
                  <a:lnTo>
                    <a:pt x="1043" y="1127"/>
                  </a:lnTo>
                  <a:lnTo>
                    <a:pt x="1080" y="1167"/>
                  </a:lnTo>
                  <a:lnTo>
                    <a:pt x="1115" y="1208"/>
                  </a:lnTo>
                  <a:lnTo>
                    <a:pt x="1150" y="1249"/>
                  </a:lnTo>
                  <a:lnTo>
                    <a:pt x="1183" y="1289"/>
                  </a:lnTo>
                  <a:lnTo>
                    <a:pt x="1213" y="1329"/>
                  </a:lnTo>
                  <a:lnTo>
                    <a:pt x="1242" y="1367"/>
                  </a:lnTo>
                  <a:lnTo>
                    <a:pt x="1259" y="1392"/>
                  </a:lnTo>
                  <a:lnTo>
                    <a:pt x="1276" y="1418"/>
                  </a:lnTo>
                  <a:lnTo>
                    <a:pt x="1293" y="1446"/>
                  </a:lnTo>
                  <a:lnTo>
                    <a:pt x="1301" y="1460"/>
                  </a:lnTo>
                  <a:lnTo>
                    <a:pt x="1311" y="1475"/>
                  </a:lnTo>
                  <a:lnTo>
                    <a:pt x="1326" y="1504"/>
                  </a:lnTo>
                  <a:lnTo>
                    <a:pt x="1341" y="1533"/>
                  </a:lnTo>
                  <a:lnTo>
                    <a:pt x="1355" y="1563"/>
                  </a:lnTo>
                  <a:lnTo>
                    <a:pt x="1366" y="1592"/>
                  </a:lnTo>
                  <a:lnTo>
                    <a:pt x="1374" y="1622"/>
                  </a:lnTo>
                  <a:lnTo>
                    <a:pt x="1378" y="1636"/>
                  </a:lnTo>
                  <a:lnTo>
                    <a:pt x="1380" y="1652"/>
                  </a:lnTo>
                  <a:lnTo>
                    <a:pt x="1382" y="1666"/>
                  </a:lnTo>
                  <a:lnTo>
                    <a:pt x="1381" y="1682"/>
                  </a:lnTo>
                  <a:lnTo>
                    <a:pt x="1380" y="1696"/>
                  </a:lnTo>
                  <a:lnTo>
                    <a:pt x="1378" y="1711"/>
                  </a:lnTo>
                  <a:lnTo>
                    <a:pt x="1373" y="1725"/>
                  </a:lnTo>
                  <a:lnTo>
                    <a:pt x="1368" y="1739"/>
                  </a:lnTo>
                  <a:lnTo>
                    <a:pt x="1362" y="1752"/>
                  </a:lnTo>
                  <a:lnTo>
                    <a:pt x="1353" y="1767"/>
                  </a:lnTo>
                  <a:lnTo>
                    <a:pt x="1344" y="1779"/>
                  </a:lnTo>
                  <a:lnTo>
                    <a:pt x="1332" y="1790"/>
                  </a:lnTo>
                  <a:lnTo>
                    <a:pt x="1319" y="1800"/>
                  </a:lnTo>
                  <a:lnTo>
                    <a:pt x="1305" y="1809"/>
                  </a:lnTo>
                  <a:lnTo>
                    <a:pt x="1291" y="1816"/>
                  </a:lnTo>
                  <a:lnTo>
                    <a:pt x="1277" y="1821"/>
                  </a:lnTo>
                  <a:lnTo>
                    <a:pt x="1263" y="1826"/>
                  </a:lnTo>
                  <a:lnTo>
                    <a:pt x="1250" y="1829"/>
                  </a:lnTo>
                  <a:lnTo>
                    <a:pt x="1239" y="1831"/>
                  </a:lnTo>
                  <a:lnTo>
                    <a:pt x="1227" y="1833"/>
                  </a:lnTo>
                  <a:lnTo>
                    <a:pt x="1219" y="1835"/>
                  </a:lnTo>
                  <a:lnTo>
                    <a:pt x="1213" y="1836"/>
                  </a:lnTo>
                  <a:lnTo>
                    <a:pt x="1222" y="1837"/>
                  </a:lnTo>
                  <a:lnTo>
                    <a:pt x="1232" y="1837"/>
                  </a:lnTo>
                  <a:lnTo>
                    <a:pt x="1255" y="1834"/>
                  </a:lnTo>
                  <a:lnTo>
                    <a:pt x="1278" y="1830"/>
                  </a:lnTo>
                  <a:lnTo>
                    <a:pt x="1289" y="1827"/>
                  </a:lnTo>
                  <a:lnTo>
                    <a:pt x="1298" y="1825"/>
                  </a:lnTo>
                  <a:lnTo>
                    <a:pt x="1294" y="1827"/>
                  </a:lnTo>
                  <a:lnTo>
                    <a:pt x="1289" y="1829"/>
                  </a:lnTo>
                  <a:lnTo>
                    <a:pt x="1279" y="1833"/>
                  </a:lnTo>
                  <a:lnTo>
                    <a:pt x="1266" y="1837"/>
                  </a:lnTo>
                  <a:lnTo>
                    <a:pt x="1261" y="1839"/>
                  </a:lnTo>
                  <a:lnTo>
                    <a:pt x="1257" y="1840"/>
                  </a:lnTo>
                  <a:lnTo>
                    <a:pt x="1271" y="1838"/>
                  </a:lnTo>
                  <a:lnTo>
                    <a:pt x="1287" y="1835"/>
                  </a:lnTo>
                  <a:lnTo>
                    <a:pt x="1297" y="1831"/>
                  </a:lnTo>
                  <a:lnTo>
                    <a:pt x="1302" y="1829"/>
                  </a:lnTo>
                  <a:lnTo>
                    <a:pt x="1305" y="1827"/>
                  </a:lnTo>
                  <a:lnTo>
                    <a:pt x="1313" y="1823"/>
                  </a:lnTo>
                  <a:lnTo>
                    <a:pt x="1320" y="1818"/>
                  </a:lnTo>
                  <a:lnTo>
                    <a:pt x="1329" y="1812"/>
                  </a:lnTo>
                  <a:lnTo>
                    <a:pt x="1338" y="1804"/>
                  </a:lnTo>
                  <a:lnTo>
                    <a:pt x="1348" y="1794"/>
                  </a:lnTo>
                  <a:lnTo>
                    <a:pt x="1358" y="1783"/>
                  </a:lnTo>
                  <a:lnTo>
                    <a:pt x="1368" y="1769"/>
                  </a:lnTo>
                  <a:lnTo>
                    <a:pt x="1379" y="1752"/>
                  </a:lnTo>
                  <a:lnTo>
                    <a:pt x="1380" y="1752"/>
                  </a:lnTo>
                  <a:lnTo>
                    <a:pt x="1370" y="1771"/>
                  </a:lnTo>
                  <a:lnTo>
                    <a:pt x="1360" y="1786"/>
                  </a:lnTo>
                  <a:lnTo>
                    <a:pt x="1348" y="1799"/>
                  </a:lnTo>
                  <a:lnTo>
                    <a:pt x="1335" y="1811"/>
                  </a:lnTo>
                  <a:lnTo>
                    <a:pt x="1322" y="1821"/>
                  </a:lnTo>
                  <a:lnTo>
                    <a:pt x="1310" y="1828"/>
                  </a:lnTo>
                  <a:lnTo>
                    <a:pt x="1298" y="1834"/>
                  </a:lnTo>
                  <a:lnTo>
                    <a:pt x="1288" y="1839"/>
                  </a:lnTo>
                  <a:lnTo>
                    <a:pt x="1298" y="1836"/>
                  </a:lnTo>
                  <a:lnTo>
                    <a:pt x="1308" y="1833"/>
                  </a:lnTo>
                  <a:lnTo>
                    <a:pt x="1300" y="1836"/>
                  </a:lnTo>
                  <a:lnTo>
                    <a:pt x="1293" y="1839"/>
                  </a:lnTo>
                  <a:lnTo>
                    <a:pt x="1286" y="1842"/>
                  </a:lnTo>
                  <a:lnTo>
                    <a:pt x="1283" y="1845"/>
                  </a:lnTo>
                  <a:lnTo>
                    <a:pt x="1282" y="1846"/>
                  </a:lnTo>
                  <a:lnTo>
                    <a:pt x="1304" y="1837"/>
                  </a:lnTo>
                  <a:lnTo>
                    <a:pt x="1327" y="1826"/>
                  </a:lnTo>
                  <a:lnTo>
                    <a:pt x="1345" y="1814"/>
                  </a:lnTo>
                  <a:lnTo>
                    <a:pt x="1360" y="1799"/>
                  </a:lnTo>
                  <a:lnTo>
                    <a:pt x="1351" y="1810"/>
                  </a:lnTo>
                  <a:lnTo>
                    <a:pt x="1341" y="1819"/>
                  </a:lnTo>
                  <a:lnTo>
                    <a:pt x="1330" y="1827"/>
                  </a:lnTo>
                  <a:lnTo>
                    <a:pt x="1321" y="1834"/>
                  </a:lnTo>
                  <a:lnTo>
                    <a:pt x="1332" y="1828"/>
                  </a:lnTo>
                  <a:lnTo>
                    <a:pt x="1342" y="1821"/>
                  </a:lnTo>
                  <a:lnTo>
                    <a:pt x="1342" y="1822"/>
                  </a:lnTo>
                  <a:lnTo>
                    <a:pt x="1341" y="1823"/>
                  </a:lnTo>
                  <a:lnTo>
                    <a:pt x="1350" y="1817"/>
                  </a:lnTo>
                  <a:lnTo>
                    <a:pt x="1359" y="1809"/>
                  </a:lnTo>
                  <a:lnTo>
                    <a:pt x="1369" y="1796"/>
                  </a:lnTo>
                  <a:lnTo>
                    <a:pt x="1380" y="1780"/>
                  </a:lnTo>
                  <a:lnTo>
                    <a:pt x="1389" y="1760"/>
                  </a:lnTo>
                  <a:lnTo>
                    <a:pt x="1397" y="1737"/>
                  </a:lnTo>
                  <a:lnTo>
                    <a:pt x="1404" y="1710"/>
                  </a:lnTo>
                  <a:lnTo>
                    <a:pt x="1408" y="1678"/>
                  </a:lnTo>
                  <a:lnTo>
                    <a:pt x="1408" y="1662"/>
                  </a:lnTo>
                  <a:lnTo>
                    <a:pt x="1408" y="1644"/>
                  </a:lnTo>
                  <a:lnTo>
                    <a:pt x="1410" y="1644"/>
                  </a:lnTo>
                  <a:lnTo>
                    <a:pt x="1410" y="1645"/>
                  </a:lnTo>
                  <a:lnTo>
                    <a:pt x="1410" y="1647"/>
                  </a:lnTo>
                  <a:lnTo>
                    <a:pt x="1411" y="1650"/>
                  </a:lnTo>
                  <a:lnTo>
                    <a:pt x="1411" y="1655"/>
                  </a:lnTo>
                  <a:lnTo>
                    <a:pt x="1412" y="1661"/>
                  </a:lnTo>
                  <a:lnTo>
                    <a:pt x="1413" y="1667"/>
                  </a:lnTo>
                  <a:lnTo>
                    <a:pt x="1413" y="1685"/>
                  </a:lnTo>
                  <a:lnTo>
                    <a:pt x="1412" y="1704"/>
                  </a:lnTo>
                  <a:lnTo>
                    <a:pt x="1410" y="1727"/>
                  </a:lnTo>
                  <a:lnTo>
                    <a:pt x="1404" y="1750"/>
                  </a:lnTo>
                  <a:lnTo>
                    <a:pt x="1395" y="1776"/>
                  </a:lnTo>
                  <a:lnTo>
                    <a:pt x="1403" y="1763"/>
                  </a:lnTo>
                  <a:lnTo>
                    <a:pt x="1411" y="1749"/>
                  </a:lnTo>
                  <a:lnTo>
                    <a:pt x="1416" y="1736"/>
                  </a:lnTo>
                  <a:lnTo>
                    <a:pt x="1419" y="1723"/>
                  </a:lnTo>
                  <a:lnTo>
                    <a:pt x="1422" y="1708"/>
                  </a:lnTo>
                  <a:lnTo>
                    <a:pt x="1423" y="1695"/>
                  </a:lnTo>
                  <a:lnTo>
                    <a:pt x="1423" y="1668"/>
                  </a:lnTo>
                  <a:lnTo>
                    <a:pt x="1422" y="1651"/>
                  </a:lnTo>
                  <a:lnTo>
                    <a:pt x="1420" y="1633"/>
                  </a:lnTo>
                  <a:lnTo>
                    <a:pt x="1412" y="1600"/>
                  </a:lnTo>
                  <a:lnTo>
                    <a:pt x="1401" y="1566"/>
                  </a:lnTo>
                  <a:lnTo>
                    <a:pt x="1388" y="1533"/>
                  </a:lnTo>
                  <a:lnTo>
                    <a:pt x="1360" y="1475"/>
                  </a:lnTo>
                  <a:lnTo>
                    <a:pt x="1328" y="1420"/>
                  </a:lnTo>
                  <a:lnTo>
                    <a:pt x="1293" y="1367"/>
                  </a:lnTo>
                  <a:lnTo>
                    <a:pt x="1255" y="1314"/>
                  </a:lnTo>
                  <a:lnTo>
                    <a:pt x="1227" y="1278"/>
                  </a:lnTo>
                  <a:lnTo>
                    <a:pt x="1197" y="1241"/>
                  </a:lnTo>
                  <a:lnTo>
                    <a:pt x="1166" y="1204"/>
                  </a:lnTo>
                  <a:lnTo>
                    <a:pt x="1133" y="1167"/>
                  </a:lnTo>
                  <a:lnTo>
                    <a:pt x="1068" y="1092"/>
                  </a:lnTo>
                  <a:lnTo>
                    <a:pt x="1035" y="1056"/>
                  </a:lnTo>
                  <a:lnTo>
                    <a:pt x="1002" y="1020"/>
                  </a:lnTo>
                  <a:lnTo>
                    <a:pt x="1044" y="978"/>
                  </a:lnTo>
                  <a:lnTo>
                    <a:pt x="1105" y="1037"/>
                  </a:lnTo>
                  <a:lnTo>
                    <a:pt x="1167" y="1093"/>
                  </a:lnTo>
                  <a:lnTo>
                    <a:pt x="1232" y="1150"/>
                  </a:lnTo>
                  <a:lnTo>
                    <a:pt x="1298" y="1204"/>
                  </a:lnTo>
                  <a:lnTo>
                    <a:pt x="1348" y="1243"/>
                  </a:lnTo>
                  <a:lnTo>
                    <a:pt x="1399" y="1279"/>
                  </a:lnTo>
                  <a:lnTo>
                    <a:pt x="1453" y="1313"/>
                  </a:lnTo>
                  <a:lnTo>
                    <a:pt x="1481" y="1328"/>
                  </a:lnTo>
                  <a:lnTo>
                    <a:pt x="1508" y="1342"/>
                  </a:lnTo>
                  <a:lnTo>
                    <a:pt x="1537" y="1356"/>
                  </a:lnTo>
                  <a:lnTo>
                    <a:pt x="1566" y="1368"/>
                  </a:lnTo>
                  <a:lnTo>
                    <a:pt x="1596" y="1378"/>
                  </a:lnTo>
                  <a:lnTo>
                    <a:pt x="1626" y="1388"/>
                  </a:lnTo>
                  <a:lnTo>
                    <a:pt x="1656" y="1396"/>
                  </a:lnTo>
                  <a:lnTo>
                    <a:pt x="1687" y="1403"/>
                  </a:lnTo>
                  <a:lnTo>
                    <a:pt x="1717" y="1407"/>
                  </a:lnTo>
                  <a:lnTo>
                    <a:pt x="1748" y="1410"/>
                  </a:lnTo>
                  <a:lnTo>
                    <a:pt x="1772" y="1411"/>
                  </a:lnTo>
                  <a:lnTo>
                    <a:pt x="1798" y="1410"/>
                  </a:lnTo>
                  <a:lnTo>
                    <a:pt x="1825" y="1407"/>
                  </a:lnTo>
                  <a:lnTo>
                    <a:pt x="1839" y="1404"/>
                  </a:lnTo>
                  <a:lnTo>
                    <a:pt x="1853" y="1400"/>
                  </a:lnTo>
                  <a:lnTo>
                    <a:pt x="1876" y="1390"/>
                  </a:lnTo>
                  <a:lnTo>
                    <a:pt x="1895" y="1381"/>
                  </a:lnTo>
                  <a:lnTo>
                    <a:pt x="1911" y="1370"/>
                  </a:lnTo>
                  <a:lnTo>
                    <a:pt x="1926" y="1359"/>
                  </a:lnTo>
                  <a:lnTo>
                    <a:pt x="1937" y="1347"/>
                  </a:lnTo>
                  <a:lnTo>
                    <a:pt x="1947" y="1335"/>
                  </a:lnTo>
                  <a:lnTo>
                    <a:pt x="1955" y="1323"/>
                  </a:lnTo>
                  <a:lnTo>
                    <a:pt x="1963" y="1310"/>
                  </a:lnTo>
                  <a:lnTo>
                    <a:pt x="1967" y="1300"/>
                  </a:lnTo>
                  <a:lnTo>
                    <a:pt x="1971" y="1291"/>
                  </a:lnTo>
                  <a:lnTo>
                    <a:pt x="1976" y="1274"/>
                  </a:lnTo>
                  <a:lnTo>
                    <a:pt x="1978" y="1255"/>
                  </a:lnTo>
                  <a:lnTo>
                    <a:pt x="1979" y="1246"/>
                  </a:lnTo>
                  <a:lnTo>
                    <a:pt x="1979" y="1235"/>
                  </a:lnTo>
                  <a:lnTo>
                    <a:pt x="1979" y="1235"/>
                  </a:lnTo>
                  <a:lnTo>
                    <a:pt x="1979" y="1215"/>
                  </a:lnTo>
                  <a:lnTo>
                    <a:pt x="1979" y="1146"/>
                  </a:lnTo>
                  <a:lnTo>
                    <a:pt x="1979" y="1146"/>
                  </a:lnTo>
                  <a:close/>
                  <a:moveTo>
                    <a:pt x="1877" y="1342"/>
                  </a:moveTo>
                  <a:lnTo>
                    <a:pt x="1866" y="1349"/>
                  </a:lnTo>
                  <a:lnTo>
                    <a:pt x="1854" y="1356"/>
                  </a:lnTo>
                  <a:lnTo>
                    <a:pt x="1841" y="1360"/>
                  </a:lnTo>
                  <a:lnTo>
                    <a:pt x="1826" y="1364"/>
                  </a:lnTo>
                  <a:lnTo>
                    <a:pt x="1826" y="1363"/>
                  </a:lnTo>
                  <a:lnTo>
                    <a:pt x="1839" y="1359"/>
                  </a:lnTo>
                  <a:lnTo>
                    <a:pt x="1852" y="1352"/>
                  </a:lnTo>
                  <a:lnTo>
                    <a:pt x="1866" y="1346"/>
                  </a:lnTo>
                  <a:lnTo>
                    <a:pt x="1877" y="1338"/>
                  </a:lnTo>
                  <a:lnTo>
                    <a:pt x="1884" y="1331"/>
                  </a:lnTo>
                  <a:lnTo>
                    <a:pt x="1894" y="1324"/>
                  </a:lnTo>
                  <a:lnTo>
                    <a:pt x="1902" y="1315"/>
                  </a:lnTo>
                  <a:lnTo>
                    <a:pt x="1910" y="1304"/>
                  </a:lnTo>
                  <a:lnTo>
                    <a:pt x="1903" y="1317"/>
                  </a:lnTo>
                  <a:lnTo>
                    <a:pt x="1895" y="1327"/>
                  </a:lnTo>
                  <a:lnTo>
                    <a:pt x="1886" y="1336"/>
                  </a:lnTo>
                  <a:lnTo>
                    <a:pt x="1877" y="1342"/>
                  </a:lnTo>
                  <a:lnTo>
                    <a:pt x="1877" y="1342"/>
                  </a:lnTo>
                  <a:close/>
                  <a:moveTo>
                    <a:pt x="1934" y="725"/>
                  </a:moveTo>
                  <a:lnTo>
                    <a:pt x="1932" y="1209"/>
                  </a:lnTo>
                  <a:lnTo>
                    <a:pt x="1932" y="1209"/>
                  </a:lnTo>
                  <a:lnTo>
                    <a:pt x="1931" y="1221"/>
                  </a:lnTo>
                  <a:lnTo>
                    <a:pt x="1930" y="1233"/>
                  </a:lnTo>
                  <a:lnTo>
                    <a:pt x="1930" y="1220"/>
                  </a:lnTo>
                  <a:lnTo>
                    <a:pt x="1930" y="1218"/>
                  </a:lnTo>
                  <a:lnTo>
                    <a:pt x="1930" y="1215"/>
                  </a:lnTo>
                  <a:lnTo>
                    <a:pt x="1930" y="1209"/>
                  </a:lnTo>
                  <a:lnTo>
                    <a:pt x="1930" y="1203"/>
                  </a:lnTo>
                  <a:lnTo>
                    <a:pt x="1930" y="1195"/>
                  </a:lnTo>
                  <a:lnTo>
                    <a:pt x="1930" y="1184"/>
                  </a:lnTo>
                  <a:lnTo>
                    <a:pt x="1930" y="1173"/>
                  </a:lnTo>
                  <a:lnTo>
                    <a:pt x="1930" y="1161"/>
                  </a:lnTo>
                  <a:lnTo>
                    <a:pt x="1929" y="1147"/>
                  </a:lnTo>
                  <a:lnTo>
                    <a:pt x="1929" y="1133"/>
                  </a:lnTo>
                  <a:lnTo>
                    <a:pt x="1929" y="1101"/>
                  </a:lnTo>
                  <a:lnTo>
                    <a:pt x="1928" y="1068"/>
                  </a:lnTo>
                  <a:lnTo>
                    <a:pt x="1928" y="1031"/>
                  </a:lnTo>
                  <a:lnTo>
                    <a:pt x="1928" y="993"/>
                  </a:lnTo>
                  <a:lnTo>
                    <a:pt x="1927" y="955"/>
                  </a:lnTo>
                  <a:lnTo>
                    <a:pt x="1927" y="917"/>
                  </a:lnTo>
                  <a:lnTo>
                    <a:pt x="1926" y="880"/>
                  </a:lnTo>
                  <a:lnTo>
                    <a:pt x="1926" y="845"/>
                  </a:lnTo>
                  <a:lnTo>
                    <a:pt x="1926" y="813"/>
                  </a:lnTo>
                  <a:lnTo>
                    <a:pt x="1926" y="798"/>
                  </a:lnTo>
                  <a:lnTo>
                    <a:pt x="1925" y="785"/>
                  </a:lnTo>
                  <a:lnTo>
                    <a:pt x="1925" y="771"/>
                  </a:lnTo>
                  <a:lnTo>
                    <a:pt x="1925" y="760"/>
                  </a:lnTo>
                  <a:lnTo>
                    <a:pt x="1925" y="738"/>
                  </a:lnTo>
                  <a:lnTo>
                    <a:pt x="1925" y="719"/>
                  </a:lnTo>
                  <a:lnTo>
                    <a:pt x="1924" y="707"/>
                  </a:lnTo>
                  <a:lnTo>
                    <a:pt x="1922" y="686"/>
                  </a:lnTo>
                  <a:lnTo>
                    <a:pt x="1918" y="666"/>
                  </a:lnTo>
                  <a:lnTo>
                    <a:pt x="1914" y="648"/>
                  </a:lnTo>
                  <a:lnTo>
                    <a:pt x="1907" y="632"/>
                  </a:lnTo>
                  <a:lnTo>
                    <a:pt x="1919" y="653"/>
                  </a:lnTo>
                  <a:lnTo>
                    <a:pt x="1928" y="677"/>
                  </a:lnTo>
                  <a:lnTo>
                    <a:pt x="1932" y="701"/>
                  </a:lnTo>
                  <a:lnTo>
                    <a:pt x="1934" y="725"/>
                  </a:lnTo>
                  <a:lnTo>
                    <a:pt x="1934" y="725"/>
                  </a:lnTo>
                  <a:close/>
                  <a:moveTo>
                    <a:pt x="1916" y="723"/>
                  </a:moveTo>
                  <a:lnTo>
                    <a:pt x="1916" y="723"/>
                  </a:lnTo>
                  <a:lnTo>
                    <a:pt x="1916" y="729"/>
                  </a:lnTo>
                  <a:lnTo>
                    <a:pt x="1916" y="737"/>
                  </a:lnTo>
                  <a:lnTo>
                    <a:pt x="1916" y="748"/>
                  </a:lnTo>
                  <a:lnTo>
                    <a:pt x="1916" y="760"/>
                  </a:lnTo>
                  <a:lnTo>
                    <a:pt x="1916" y="774"/>
                  </a:lnTo>
                  <a:lnTo>
                    <a:pt x="1916" y="790"/>
                  </a:lnTo>
                  <a:lnTo>
                    <a:pt x="1916" y="806"/>
                  </a:lnTo>
                  <a:lnTo>
                    <a:pt x="1916" y="825"/>
                  </a:lnTo>
                  <a:lnTo>
                    <a:pt x="1916" y="843"/>
                  </a:lnTo>
                  <a:lnTo>
                    <a:pt x="1916" y="862"/>
                  </a:lnTo>
                  <a:lnTo>
                    <a:pt x="1916" y="905"/>
                  </a:lnTo>
                  <a:lnTo>
                    <a:pt x="1916" y="948"/>
                  </a:lnTo>
                  <a:lnTo>
                    <a:pt x="1916" y="992"/>
                  </a:lnTo>
                  <a:lnTo>
                    <a:pt x="1916" y="1035"/>
                  </a:lnTo>
                  <a:lnTo>
                    <a:pt x="1915" y="1077"/>
                  </a:lnTo>
                  <a:lnTo>
                    <a:pt x="1915" y="1096"/>
                  </a:lnTo>
                  <a:lnTo>
                    <a:pt x="1915" y="1116"/>
                  </a:lnTo>
                  <a:lnTo>
                    <a:pt x="1915" y="1133"/>
                  </a:lnTo>
                  <a:lnTo>
                    <a:pt x="1915" y="1150"/>
                  </a:lnTo>
                  <a:lnTo>
                    <a:pt x="1915" y="1165"/>
                  </a:lnTo>
                  <a:lnTo>
                    <a:pt x="1915" y="1178"/>
                  </a:lnTo>
                  <a:lnTo>
                    <a:pt x="1915" y="1191"/>
                  </a:lnTo>
                  <a:lnTo>
                    <a:pt x="1915" y="1201"/>
                  </a:lnTo>
                  <a:lnTo>
                    <a:pt x="1915" y="1209"/>
                  </a:lnTo>
                  <a:lnTo>
                    <a:pt x="1915" y="1215"/>
                  </a:lnTo>
                  <a:lnTo>
                    <a:pt x="1915" y="1219"/>
                  </a:lnTo>
                  <a:lnTo>
                    <a:pt x="1915" y="1221"/>
                  </a:lnTo>
                  <a:lnTo>
                    <a:pt x="1915" y="1223"/>
                  </a:lnTo>
                  <a:lnTo>
                    <a:pt x="1915" y="1227"/>
                  </a:lnTo>
                  <a:lnTo>
                    <a:pt x="1915" y="1233"/>
                  </a:lnTo>
                  <a:lnTo>
                    <a:pt x="1914" y="1240"/>
                  </a:lnTo>
                  <a:lnTo>
                    <a:pt x="1912" y="1255"/>
                  </a:lnTo>
                  <a:lnTo>
                    <a:pt x="1908" y="1273"/>
                  </a:lnTo>
                  <a:lnTo>
                    <a:pt x="1904" y="1284"/>
                  </a:lnTo>
                  <a:lnTo>
                    <a:pt x="1898" y="1296"/>
                  </a:lnTo>
                  <a:lnTo>
                    <a:pt x="1888" y="1310"/>
                  </a:lnTo>
                  <a:lnTo>
                    <a:pt x="1877" y="1324"/>
                  </a:lnTo>
                  <a:lnTo>
                    <a:pt x="1863" y="1337"/>
                  </a:lnTo>
                  <a:lnTo>
                    <a:pt x="1846" y="1348"/>
                  </a:lnTo>
                  <a:lnTo>
                    <a:pt x="1827" y="1358"/>
                  </a:lnTo>
                  <a:lnTo>
                    <a:pt x="1815" y="1361"/>
                  </a:lnTo>
                  <a:lnTo>
                    <a:pt x="1804" y="1363"/>
                  </a:lnTo>
                  <a:lnTo>
                    <a:pt x="1788" y="1365"/>
                  </a:lnTo>
                  <a:lnTo>
                    <a:pt x="1770" y="1365"/>
                  </a:lnTo>
                  <a:lnTo>
                    <a:pt x="1751" y="1365"/>
                  </a:lnTo>
                  <a:lnTo>
                    <a:pt x="1740" y="1365"/>
                  </a:lnTo>
                  <a:lnTo>
                    <a:pt x="1728" y="1364"/>
                  </a:lnTo>
                  <a:lnTo>
                    <a:pt x="1729" y="1364"/>
                  </a:lnTo>
                  <a:lnTo>
                    <a:pt x="1694" y="1359"/>
                  </a:lnTo>
                  <a:lnTo>
                    <a:pt x="1660" y="1351"/>
                  </a:lnTo>
                  <a:lnTo>
                    <a:pt x="1632" y="1344"/>
                  </a:lnTo>
                  <a:lnTo>
                    <a:pt x="1605" y="1335"/>
                  </a:lnTo>
                  <a:lnTo>
                    <a:pt x="1578" y="1326"/>
                  </a:lnTo>
                  <a:lnTo>
                    <a:pt x="1553" y="1315"/>
                  </a:lnTo>
                  <a:lnTo>
                    <a:pt x="1502" y="1290"/>
                  </a:lnTo>
                  <a:lnTo>
                    <a:pt x="1453" y="1262"/>
                  </a:lnTo>
                  <a:lnTo>
                    <a:pt x="1405" y="1230"/>
                  </a:lnTo>
                  <a:lnTo>
                    <a:pt x="1360" y="1198"/>
                  </a:lnTo>
                  <a:lnTo>
                    <a:pt x="1316" y="1163"/>
                  </a:lnTo>
                  <a:lnTo>
                    <a:pt x="1274" y="1127"/>
                  </a:lnTo>
                  <a:lnTo>
                    <a:pt x="1222" y="1083"/>
                  </a:lnTo>
                  <a:lnTo>
                    <a:pt x="1173" y="1039"/>
                  </a:lnTo>
                  <a:lnTo>
                    <a:pt x="1124" y="994"/>
                  </a:lnTo>
                  <a:lnTo>
                    <a:pt x="1076" y="949"/>
                  </a:lnTo>
                  <a:lnTo>
                    <a:pt x="1123" y="908"/>
                  </a:lnTo>
                  <a:lnTo>
                    <a:pt x="1170" y="868"/>
                  </a:lnTo>
                  <a:lnTo>
                    <a:pt x="1216" y="831"/>
                  </a:lnTo>
                  <a:lnTo>
                    <a:pt x="1261" y="797"/>
                  </a:lnTo>
                  <a:lnTo>
                    <a:pt x="1307" y="764"/>
                  </a:lnTo>
                  <a:lnTo>
                    <a:pt x="1352" y="733"/>
                  </a:lnTo>
                  <a:lnTo>
                    <a:pt x="1397" y="705"/>
                  </a:lnTo>
                  <a:lnTo>
                    <a:pt x="1444" y="677"/>
                  </a:lnTo>
                  <a:lnTo>
                    <a:pt x="1492" y="651"/>
                  </a:lnTo>
                  <a:lnTo>
                    <a:pt x="1540" y="628"/>
                  </a:lnTo>
                  <a:lnTo>
                    <a:pt x="1566" y="616"/>
                  </a:lnTo>
                  <a:lnTo>
                    <a:pt x="1591" y="607"/>
                  </a:lnTo>
                  <a:lnTo>
                    <a:pt x="1617" y="598"/>
                  </a:lnTo>
                  <a:lnTo>
                    <a:pt x="1642" y="591"/>
                  </a:lnTo>
                  <a:lnTo>
                    <a:pt x="1679" y="584"/>
                  </a:lnTo>
                  <a:lnTo>
                    <a:pt x="1712" y="579"/>
                  </a:lnTo>
                  <a:lnTo>
                    <a:pt x="1744" y="578"/>
                  </a:lnTo>
                  <a:lnTo>
                    <a:pt x="1773" y="580"/>
                  </a:lnTo>
                  <a:lnTo>
                    <a:pt x="1800" y="584"/>
                  </a:lnTo>
                  <a:lnTo>
                    <a:pt x="1825" y="592"/>
                  </a:lnTo>
                  <a:lnTo>
                    <a:pt x="1846" y="602"/>
                  </a:lnTo>
                  <a:lnTo>
                    <a:pt x="1866" y="616"/>
                  </a:lnTo>
                  <a:lnTo>
                    <a:pt x="1881" y="631"/>
                  </a:lnTo>
                  <a:lnTo>
                    <a:pt x="1893" y="645"/>
                  </a:lnTo>
                  <a:lnTo>
                    <a:pt x="1902" y="661"/>
                  </a:lnTo>
                  <a:lnTo>
                    <a:pt x="1908" y="675"/>
                  </a:lnTo>
                  <a:lnTo>
                    <a:pt x="1912" y="688"/>
                  </a:lnTo>
                  <a:lnTo>
                    <a:pt x="1914" y="702"/>
                  </a:lnTo>
                  <a:lnTo>
                    <a:pt x="1916" y="713"/>
                  </a:lnTo>
                  <a:lnTo>
                    <a:pt x="1916" y="723"/>
                  </a:lnTo>
                  <a:lnTo>
                    <a:pt x="1916" y="723"/>
                  </a:lnTo>
                  <a:close/>
                  <a:moveTo>
                    <a:pt x="1094" y="918"/>
                  </a:moveTo>
                  <a:lnTo>
                    <a:pt x="1181" y="844"/>
                  </a:lnTo>
                  <a:lnTo>
                    <a:pt x="1226" y="807"/>
                  </a:lnTo>
                  <a:lnTo>
                    <a:pt x="1271" y="772"/>
                  </a:lnTo>
                  <a:lnTo>
                    <a:pt x="1319" y="738"/>
                  </a:lnTo>
                  <a:lnTo>
                    <a:pt x="1367" y="706"/>
                  </a:lnTo>
                  <a:lnTo>
                    <a:pt x="1416" y="675"/>
                  </a:lnTo>
                  <a:lnTo>
                    <a:pt x="1466" y="646"/>
                  </a:lnTo>
                  <a:lnTo>
                    <a:pt x="1519" y="621"/>
                  </a:lnTo>
                  <a:lnTo>
                    <a:pt x="1571" y="597"/>
                  </a:lnTo>
                  <a:lnTo>
                    <a:pt x="1599" y="587"/>
                  </a:lnTo>
                  <a:lnTo>
                    <a:pt x="1626" y="578"/>
                  </a:lnTo>
                  <a:lnTo>
                    <a:pt x="1655" y="569"/>
                  </a:lnTo>
                  <a:lnTo>
                    <a:pt x="1682" y="563"/>
                  </a:lnTo>
                  <a:lnTo>
                    <a:pt x="1706" y="559"/>
                  </a:lnTo>
                  <a:lnTo>
                    <a:pt x="1731" y="557"/>
                  </a:lnTo>
                  <a:lnTo>
                    <a:pt x="1755" y="558"/>
                  </a:lnTo>
                  <a:lnTo>
                    <a:pt x="1779" y="560"/>
                  </a:lnTo>
                  <a:lnTo>
                    <a:pt x="1803" y="564"/>
                  </a:lnTo>
                  <a:lnTo>
                    <a:pt x="1827" y="571"/>
                  </a:lnTo>
                  <a:lnTo>
                    <a:pt x="1848" y="582"/>
                  </a:lnTo>
                  <a:lnTo>
                    <a:pt x="1870" y="595"/>
                  </a:lnTo>
                  <a:lnTo>
                    <a:pt x="1851" y="586"/>
                  </a:lnTo>
                  <a:lnTo>
                    <a:pt x="1834" y="579"/>
                  </a:lnTo>
                  <a:lnTo>
                    <a:pt x="1814" y="572"/>
                  </a:lnTo>
                  <a:lnTo>
                    <a:pt x="1796" y="569"/>
                  </a:lnTo>
                  <a:lnTo>
                    <a:pt x="1776" y="566"/>
                  </a:lnTo>
                  <a:lnTo>
                    <a:pt x="1758" y="565"/>
                  </a:lnTo>
                  <a:lnTo>
                    <a:pt x="1740" y="565"/>
                  </a:lnTo>
                  <a:lnTo>
                    <a:pt x="1723" y="566"/>
                  </a:lnTo>
                  <a:lnTo>
                    <a:pt x="1706" y="568"/>
                  </a:lnTo>
                  <a:lnTo>
                    <a:pt x="1692" y="570"/>
                  </a:lnTo>
                  <a:lnTo>
                    <a:pt x="1678" y="572"/>
                  </a:lnTo>
                  <a:lnTo>
                    <a:pt x="1667" y="574"/>
                  </a:lnTo>
                  <a:lnTo>
                    <a:pt x="1658" y="576"/>
                  </a:lnTo>
                  <a:lnTo>
                    <a:pt x="1652" y="579"/>
                  </a:lnTo>
                  <a:lnTo>
                    <a:pt x="1646" y="580"/>
                  </a:lnTo>
                  <a:lnTo>
                    <a:pt x="1645" y="580"/>
                  </a:lnTo>
                  <a:lnTo>
                    <a:pt x="1650" y="580"/>
                  </a:lnTo>
                  <a:lnTo>
                    <a:pt x="1642" y="581"/>
                  </a:lnTo>
                  <a:lnTo>
                    <a:pt x="1642" y="581"/>
                  </a:lnTo>
                  <a:lnTo>
                    <a:pt x="1642" y="582"/>
                  </a:lnTo>
                  <a:lnTo>
                    <a:pt x="1641" y="582"/>
                  </a:lnTo>
                  <a:lnTo>
                    <a:pt x="1641" y="582"/>
                  </a:lnTo>
                  <a:lnTo>
                    <a:pt x="1616" y="589"/>
                  </a:lnTo>
                  <a:lnTo>
                    <a:pt x="1590" y="598"/>
                  </a:lnTo>
                  <a:lnTo>
                    <a:pt x="1564" y="608"/>
                  </a:lnTo>
                  <a:lnTo>
                    <a:pt x="1539" y="619"/>
                  </a:lnTo>
                  <a:lnTo>
                    <a:pt x="1490" y="643"/>
                  </a:lnTo>
                  <a:lnTo>
                    <a:pt x="1441" y="669"/>
                  </a:lnTo>
                  <a:lnTo>
                    <a:pt x="1441" y="669"/>
                  </a:lnTo>
                  <a:lnTo>
                    <a:pt x="1395" y="696"/>
                  </a:lnTo>
                  <a:lnTo>
                    <a:pt x="1350" y="726"/>
                  </a:lnTo>
                  <a:lnTo>
                    <a:pt x="1303" y="757"/>
                  </a:lnTo>
                  <a:lnTo>
                    <a:pt x="1258" y="791"/>
                  </a:lnTo>
                  <a:lnTo>
                    <a:pt x="1212" y="826"/>
                  </a:lnTo>
                  <a:lnTo>
                    <a:pt x="1166" y="864"/>
                  </a:lnTo>
                  <a:lnTo>
                    <a:pt x="1120" y="903"/>
                  </a:lnTo>
                  <a:lnTo>
                    <a:pt x="1073" y="946"/>
                  </a:lnTo>
                  <a:lnTo>
                    <a:pt x="1069" y="941"/>
                  </a:lnTo>
                  <a:lnTo>
                    <a:pt x="1082" y="929"/>
                  </a:lnTo>
                  <a:lnTo>
                    <a:pt x="1094" y="918"/>
                  </a:lnTo>
                  <a:lnTo>
                    <a:pt x="1094" y="918"/>
                  </a:lnTo>
                  <a:close/>
                  <a:moveTo>
                    <a:pt x="1379" y="119"/>
                  </a:moveTo>
                  <a:lnTo>
                    <a:pt x="1368" y="100"/>
                  </a:lnTo>
                  <a:lnTo>
                    <a:pt x="1354" y="82"/>
                  </a:lnTo>
                  <a:lnTo>
                    <a:pt x="1338" y="68"/>
                  </a:lnTo>
                  <a:lnTo>
                    <a:pt x="1330" y="63"/>
                  </a:lnTo>
                  <a:lnTo>
                    <a:pt x="1322" y="58"/>
                  </a:lnTo>
                  <a:lnTo>
                    <a:pt x="1314" y="55"/>
                  </a:lnTo>
                  <a:lnTo>
                    <a:pt x="1304" y="51"/>
                  </a:lnTo>
                  <a:lnTo>
                    <a:pt x="1293" y="48"/>
                  </a:lnTo>
                  <a:lnTo>
                    <a:pt x="1280" y="43"/>
                  </a:lnTo>
                  <a:lnTo>
                    <a:pt x="1264" y="40"/>
                  </a:lnTo>
                  <a:lnTo>
                    <a:pt x="1247" y="38"/>
                  </a:lnTo>
                  <a:lnTo>
                    <a:pt x="1226" y="36"/>
                  </a:lnTo>
                  <a:lnTo>
                    <a:pt x="1205" y="36"/>
                  </a:lnTo>
                  <a:lnTo>
                    <a:pt x="1183" y="36"/>
                  </a:lnTo>
                  <a:lnTo>
                    <a:pt x="1173" y="36"/>
                  </a:lnTo>
                  <a:lnTo>
                    <a:pt x="1164" y="35"/>
                  </a:lnTo>
                  <a:lnTo>
                    <a:pt x="1157" y="35"/>
                  </a:lnTo>
                  <a:lnTo>
                    <a:pt x="1151" y="35"/>
                  </a:lnTo>
                  <a:lnTo>
                    <a:pt x="1148" y="35"/>
                  </a:lnTo>
                  <a:lnTo>
                    <a:pt x="1147" y="35"/>
                  </a:lnTo>
                  <a:lnTo>
                    <a:pt x="1147" y="35"/>
                  </a:lnTo>
                  <a:lnTo>
                    <a:pt x="1211" y="33"/>
                  </a:lnTo>
                  <a:lnTo>
                    <a:pt x="1233" y="33"/>
                  </a:lnTo>
                  <a:lnTo>
                    <a:pt x="1253" y="34"/>
                  </a:lnTo>
                  <a:lnTo>
                    <a:pt x="1269" y="36"/>
                  </a:lnTo>
                  <a:lnTo>
                    <a:pt x="1284" y="38"/>
                  </a:lnTo>
                  <a:lnTo>
                    <a:pt x="1295" y="41"/>
                  </a:lnTo>
                  <a:lnTo>
                    <a:pt x="1305" y="44"/>
                  </a:lnTo>
                  <a:lnTo>
                    <a:pt x="1314" y="48"/>
                  </a:lnTo>
                  <a:lnTo>
                    <a:pt x="1321" y="51"/>
                  </a:lnTo>
                  <a:lnTo>
                    <a:pt x="1337" y="60"/>
                  </a:lnTo>
                  <a:lnTo>
                    <a:pt x="1352" y="73"/>
                  </a:lnTo>
                  <a:lnTo>
                    <a:pt x="1365" y="89"/>
                  </a:lnTo>
                  <a:lnTo>
                    <a:pt x="1376" y="108"/>
                  </a:lnTo>
                  <a:lnTo>
                    <a:pt x="1381" y="120"/>
                  </a:lnTo>
                  <a:lnTo>
                    <a:pt x="1385" y="135"/>
                  </a:lnTo>
                  <a:lnTo>
                    <a:pt x="1379" y="119"/>
                  </a:lnTo>
                  <a:lnTo>
                    <a:pt x="1379" y="119"/>
                  </a:lnTo>
                  <a:close/>
                  <a:moveTo>
                    <a:pt x="971" y="1021"/>
                  </a:moveTo>
                  <a:lnTo>
                    <a:pt x="942" y="992"/>
                  </a:lnTo>
                  <a:lnTo>
                    <a:pt x="911" y="962"/>
                  </a:lnTo>
                  <a:lnTo>
                    <a:pt x="915" y="959"/>
                  </a:lnTo>
                  <a:lnTo>
                    <a:pt x="944" y="990"/>
                  </a:lnTo>
                  <a:lnTo>
                    <a:pt x="972" y="1019"/>
                  </a:lnTo>
                  <a:lnTo>
                    <a:pt x="971" y="1021"/>
                  </a:lnTo>
                  <a:lnTo>
                    <a:pt x="971" y="1021"/>
                  </a:lnTo>
                  <a:close/>
                  <a:moveTo>
                    <a:pt x="930" y="946"/>
                  </a:moveTo>
                  <a:lnTo>
                    <a:pt x="969" y="909"/>
                  </a:lnTo>
                  <a:lnTo>
                    <a:pt x="972" y="907"/>
                  </a:lnTo>
                  <a:lnTo>
                    <a:pt x="1029" y="964"/>
                  </a:lnTo>
                  <a:lnTo>
                    <a:pt x="987" y="1005"/>
                  </a:lnTo>
                  <a:lnTo>
                    <a:pt x="957" y="975"/>
                  </a:lnTo>
                  <a:lnTo>
                    <a:pt x="930" y="946"/>
                  </a:lnTo>
                  <a:lnTo>
                    <a:pt x="930" y="946"/>
                  </a:lnTo>
                  <a:close/>
                  <a:moveTo>
                    <a:pt x="998" y="1016"/>
                  </a:moveTo>
                  <a:lnTo>
                    <a:pt x="991" y="1010"/>
                  </a:lnTo>
                  <a:lnTo>
                    <a:pt x="1014" y="990"/>
                  </a:lnTo>
                  <a:lnTo>
                    <a:pt x="1035" y="969"/>
                  </a:lnTo>
                  <a:lnTo>
                    <a:pt x="1040" y="975"/>
                  </a:lnTo>
                  <a:lnTo>
                    <a:pt x="1030" y="984"/>
                  </a:lnTo>
                  <a:lnTo>
                    <a:pt x="1020" y="995"/>
                  </a:lnTo>
                  <a:lnTo>
                    <a:pt x="998" y="1016"/>
                  </a:lnTo>
                  <a:lnTo>
                    <a:pt x="998" y="1016"/>
                  </a:lnTo>
                  <a:close/>
                  <a:moveTo>
                    <a:pt x="1046" y="949"/>
                  </a:moveTo>
                  <a:lnTo>
                    <a:pt x="989" y="890"/>
                  </a:lnTo>
                  <a:lnTo>
                    <a:pt x="992" y="887"/>
                  </a:lnTo>
                  <a:lnTo>
                    <a:pt x="1049" y="944"/>
                  </a:lnTo>
                  <a:lnTo>
                    <a:pt x="1050" y="944"/>
                  </a:lnTo>
                  <a:lnTo>
                    <a:pt x="1046" y="949"/>
                  </a:lnTo>
                  <a:lnTo>
                    <a:pt x="1046" y="949"/>
                  </a:lnTo>
                  <a:close/>
                  <a:moveTo>
                    <a:pt x="1052" y="955"/>
                  </a:moveTo>
                  <a:lnTo>
                    <a:pt x="1056" y="952"/>
                  </a:lnTo>
                  <a:lnTo>
                    <a:pt x="1060" y="955"/>
                  </a:lnTo>
                  <a:lnTo>
                    <a:pt x="1056" y="959"/>
                  </a:lnTo>
                  <a:lnTo>
                    <a:pt x="1052" y="955"/>
                  </a:lnTo>
                  <a:lnTo>
                    <a:pt x="1052" y="955"/>
                  </a:lnTo>
                  <a:close/>
                  <a:moveTo>
                    <a:pt x="1943" y="1330"/>
                  </a:moveTo>
                  <a:lnTo>
                    <a:pt x="1934" y="1340"/>
                  </a:lnTo>
                  <a:lnTo>
                    <a:pt x="1924" y="1351"/>
                  </a:lnTo>
                  <a:lnTo>
                    <a:pt x="1912" y="1361"/>
                  </a:lnTo>
                  <a:lnTo>
                    <a:pt x="1900" y="1370"/>
                  </a:lnTo>
                  <a:lnTo>
                    <a:pt x="1887" y="1377"/>
                  </a:lnTo>
                  <a:lnTo>
                    <a:pt x="1874" y="1383"/>
                  </a:lnTo>
                  <a:lnTo>
                    <a:pt x="1861" y="1388"/>
                  </a:lnTo>
                  <a:lnTo>
                    <a:pt x="1845" y="1392"/>
                  </a:lnTo>
                  <a:lnTo>
                    <a:pt x="1845" y="1392"/>
                  </a:lnTo>
                  <a:lnTo>
                    <a:pt x="1856" y="1388"/>
                  </a:lnTo>
                  <a:lnTo>
                    <a:pt x="1866" y="1384"/>
                  </a:lnTo>
                  <a:lnTo>
                    <a:pt x="1882" y="1375"/>
                  </a:lnTo>
                  <a:lnTo>
                    <a:pt x="1883" y="1375"/>
                  </a:lnTo>
                  <a:lnTo>
                    <a:pt x="1883" y="1374"/>
                  </a:lnTo>
                  <a:lnTo>
                    <a:pt x="1884" y="1374"/>
                  </a:lnTo>
                  <a:lnTo>
                    <a:pt x="1886" y="1373"/>
                  </a:lnTo>
                  <a:lnTo>
                    <a:pt x="1890" y="1371"/>
                  </a:lnTo>
                  <a:lnTo>
                    <a:pt x="1893" y="1369"/>
                  </a:lnTo>
                  <a:lnTo>
                    <a:pt x="1903" y="1363"/>
                  </a:lnTo>
                  <a:lnTo>
                    <a:pt x="1915" y="1354"/>
                  </a:lnTo>
                  <a:lnTo>
                    <a:pt x="1929" y="1342"/>
                  </a:lnTo>
                  <a:lnTo>
                    <a:pt x="1941" y="1329"/>
                  </a:lnTo>
                  <a:lnTo>
                    <a:pt x="1953" y="1313"/>
                  </a:lnTo>
                  <a:lnTo>
                    <a:pt x="1963" y="1295"/>
                  </a:lnTo>
                  <a:lnTo>
                    <a:pt x="1954" y="1313"/>
                  </a:lnTo>
                  <a:lnTo>
                    <a:pt x="1949" y="1321"/>
                  </a:lnTo>
                  <a:lnTo>
                    <a:pt x="1943" y="1330"/>
                  </a:lnTo>
                  <a:lnTo>
                    <a:pt x="1943" y="133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4" name="Freeform 6"/>
            <p:cNvSpPr>
              <a:spLocks noEditPoints="1"/>
            </p:cNvSpPr>
            <p:nvPr userDrawn="1"/>
          </p:nvSpPr>
          <p:spPr bwMode="auto">
            <a:xfrm>
              <a:off x="8102601" y="784225"/>
              <a:ext cx="20638" cy="20637"/>
            </a:xfrm>
            <a:custGeom>
              <a:avLst/>
              <a:gdLst/>
              <a:ahLst/>
              <a:cxnLst>
                <a:cxn ang="0">
                  <a:pos x="54" y="36"/>
                </a:cxn>
                <a:cxn ang="0">
                  <a:pos x="64" y="38"/>
                </a:cxn>
                <a:cxn ang="0">
                  <a:pos x="69" y="45"/>
                </a:cxn>
                <a:cxn ang="0">
                  <a:pos x="63" y="53"/>
                </a:cxn>
                <a:cxn ang="0">
                  <a:pos x="54" y="55"/>
                </a:cxn>
                <a:cxn ang="0">
                  <a:pos x="42" y="36"/>
                </a:cxn>
                <a:cxn ang="0">
                  <a:pos x="32" y="89"/>
                </a:cxn>
                <a:cxn ang="0">
                  <a:pos x="42" y="64"/>
                </a:cxn>
                <a:cxn ang="0">
                  <a:pos x="53" y="64"/>
                </a:cxn>
                <a:cxn ang="0">
                  <a:pos x="62" y="72"/>
                </a:cxn>
                <a:cxn ang="0">
                  <a:pos x="72" y="89"/>
                </a:cxn>
                <a:cxn ang="0">
                  <a:pos x="76" y="77"/>
                </a:cxn>
                <a:cxn ang="0">
                  <a:pos x="68" y="66"/>
                </a:cxn>
                <a:cxn ang="0">
                  <a:pos x="62" y="62"/>
                </a:cxn>
                <a:cxn ang="0">
                  <a:pos x="70" y="60"/>
                </a:cxn>
                <a:cxn ang="0">
                  <a:pos x="78" y="50"/>
                </a:cxn>
                <a:cxn ang="0">
                  <a:pos x="78" y="38"/>
                </a:cxn>
                <a:cxn ang="0">
                  <a:pos x="69" y="30"/>
                </a:cxn>
                <a:cxn ang="0">
                  <a:pos x="54" y="28"/>
                </a:cxn>
                <a:cxn ang="0">
                  <a:pos x="32" y="89"/>
                </a:cxn>
                <a:cxn ang="0">
                  <a:pos x="57" y="0"/>
                </a:cxn>
                <a:cxn ang="0">
                  <a:pos x="35" y="5"/>
                </a:cxn>
                <a:cxn ang="0">
                  <a:pos x="17" y="18"/>
                </a:cxn>
                <a:cxn ang="0">
                  <a:pos x="4" y="35"/>
                </a:cxn>
                <a:cxn ang="0">
                  <a:pos x="0" y="58"/>
                </a:cxn>
                <a:cxn ang="0">
                  <a:pos x="4" y="80"/>
                </a:cxn>
                <a:cxn ang="0">
                  <a:pos x="17" y="99"/>
                </a:cxn>
                <a:cxn ang="0">
                  <a:pos x="35" y="111"/>
                </a:cxn>
                <a:cxn ang="0">
                  <a:pos x="57" y="115"/>
                </a:cxn>
                <a:cxn ang="0">
                  <a:pos x="79" y="111"/>
                </a:cxn>
                <a:cxn ang="0">
                  <a:pos x="98" y="99"/>
                </a:cxn>
                <a:cxn ang="0">
                  <a:pos x="110" y="80"/>
                </a:cxn>
                <a:cxn ang="0">
                  <a:pos x="114" y="58"/>
                </a:cxn>
                <a:cxn ang="0">
                  <a:pos x="110" y="35"/>
                </a:cxn>
                <a:cxn ang="0">
                  <a:pos x="98" y="18"/>
                </a:cxn>
                <a:cxn ang="0">
                  <a:pos x="79" y="5"/>
                </a:cxn>
                <a:cxn ang="0">
                  <a:pos x="57" y="0"/>
                </a:cxn>
                <a:cxn ang="0">
                  <a:pos x="57" y="10"/>
                </a:cxn>
                <a:cxn ang="0">
                  <a:pos x="76" y="15"/>
                </a:cxn>
                <a:cxn ang="0">
                  <a:pos x="91" y="24"/>
                </a:cxn>
                <a:cxn ang="0">
                  <a:pos x="101" y="39"/>
                </a:cxn>
                <a:cxn ang="0">
                  <a:pos x="105" y="58"/>
                </a:cxn>
                <a:cxn ang="0">
                  <a:pos x="101" y="76"/>
                </a:cxn>
                <a:cxn ang="0">
                  <a:pos x="91" y="91"/>
                </a:cxn>
                <a:cxn ang="0">
                  <a:pos x="76" y="102"/>
                </a:cxn>
                <a:cxn ang="0">
                  <a:pos x="57" y="106"/>
                </a:cxn>
                <a:cxn ang="0">
                  <a:pos x="38" y="102"/>
                </a:cxn>
                <a:cxn ang="0">
                  <a:pos x="24" y="91"/>
                </a:cxn>
                <a:cxn ang="0">
                  <a:pos x="14" y="76"/>
                </a:cxn>
                <a:cxn ang="0">
                  <a:pos x="9" y="58"/>
                </a:cxn>
                <a:cxn ang="0">
                  <a:pos x="14" y="39"/>
                </a:cxn>
                <a:cxn ang="0">
                  <a:pos x="24" y="24"/>
                </a:cxn>
                <a:cxn ang="0">
                  <a:pos x="38" y="15"/>
                </a:cxn>
                <a:cxn ang="0">
                  <a:pos x="57" y="10"/>
                </a:cxn>
              </a:cxnLst>
              <a:rect l="0" t="0" r="r" b="b"/>
              <a:pathLst>
                <a:path w="114" h="115">
                  <a:moveTo>
                    <a:pt x="42" y="36"/>
                  </a:moveTo>
                  <a:lnTo>
                    <a:pt x="54" y="36"/>
                  </a:lnTo>
                  <a:lnTo>
                    <a:pt x="59" y="37"/>
                  </a:lnTo>
                  <a:lnTo>
                    <a:pt x="64" y="38"/>
                  </a:lnTo>
                  <a:lnTo>
                    <a:pt x="67" y="40"/>
                  </a:lnTo>
                  <a:lnTo>
                    <a:pt x="69" y="45"/>
                  </a:lnTo>
                  <a:lnTo>
                    <a:pt x="67" y="51"/>
                  </a:lnTo>
                  <a:lnTo>
                    <a:pt x="63" y="53"/>
                  </a:lnTo>
                  <a:lnTo>
                    <a:pt x="59" y="55"/>
                  </a:lnTo>
                  <a:lnTo>
                    <a:pt x="54" y="55"/>
                  </a:lnTo>
                  <a:lnTo>
                    <a:pt x="42" y="55"/>
                  </a:lnTo>
                  <a:lnTo>
                    <a:pt x="42" y="36"/>
                  </a:lnTo>
                  <a:lnTo>
                    <a:pt x="42" y="36"/>
                  </a:lnTo>
                  <a:close/>
                  <a:moveTo>
                    <a:pt x="32" y="89"/>
                  </a:moveTo>
                  <a:lnTo>
                    <a:pt x="42" y="89"/>
                  </a:lnTo>
                  <a:lnTo>
                    <a:pt x="42" y="64"/>
                  </a:lnTo>
                  <a:lnTo>
                    <a:pt x="48" y="64"/>
                  </a:lnTo>
                  <a:lnTo>
                    <a:pt x="53" y="64"/>
                  </a:lnTo>
                  <a:lnTo>
                    <a:pt x="58" y="67"/>
                  </a:lnTo>
                  <a:lnTo>
                    <a:pt x="62" y="72"/>
                  </a:lnTo>
                  <a:lnTo>
                    <a:pt x="66" y="80"/>
                  </a:lnTo>
                  <a:lnTo>
                    <a:pt x="72" y="89"/>
                  </a:lnTo>
                  <a:lnTo>
                    <a:pt x="84" y="89"/>
                  </a:lnTo>
                  <a:lnTo>
                    <a:pt x="76" y="77"/>
                  </a:lnTo>
                  <a:lnTo>
                    <a:pt x="71" y="70"/>
                  </a:lnTo>
                  <a:lnTo>
                    <a:pt x="68" y="66"/>
                  </a:lnTo>
                  <a:lnTo>
                    <a:pt x="65" y="64"/>
                  </a:lnTo>
                  <a:lnTo>
                    <a:pt x="62" y="62"/>
                  </a:lnTo>
                  <a:lnTo>
                    <a:pt x="62" y="62"/>
                  </a:lnTo>
                  <a:lnTo>
                    <a:pt x="70" y="60"/>
                  </a:lnTo>
                  <a:lnTo>
                    <a:pt x="75" y="56"/>
                  </a:lnTo>
                  <a:lnTo>
                    <a:pt x="78" y="50"/>
                  </a:lnTo>
                  <a:lnTo>
                    <a:pt x="79" y="44"/>
                  </a:lnTo>
                  <a:lnTo>
                    <a:pt x="78" y="38"/>
                  </a:lnTo>
                  <a:lnTo>
                    <a:pt x="73" y="32"/>
                  </a:lnTo>
                  <a:lnTo>
                    <a:pt x="69" y="30"/>
                  </a:lnTo>
                  <a:lnTo>
                    <a:pt x="64" y="29"/>
                  </a:lnTo>
                  <a:lnTo>
                    <a:pt x="54" y="28"/>
                  </a:lnTo>
                  <a:lnTo>
                    <a:pt x="32" y="28"/>
                  </a:lnTo>
                  <a:lnTo>
                    <a:pt x="32" y="89"/>
                  </a:lnTo>
                  <a:lnTo>
                    <a:pt x="32" y="89"/>
                  </a:lnTo>
                  <a:close/>
                  <a:moveTo>
                    <a:pt x="57" y="0"/>
                  </a:moveTo>
                  <a:lnTo>
                    <a:pt x="45" y="2"/>
                  </a:lnTo>
                  <a:lnTo>
                    <a:pt x="35" y="5"/>
                  </a:lnTo>
                  <a:lnTo>
                    <a:pt x="25" y="10"/>
                  </a:lnTo>
                  <a:lnTo>
                    <a:pt x="17" y="18"/>
                  </a:lnTo>
                  <a:lnTo>
                    <a:pt x="9" y="26"/>
                  </a:lnTo>
                  <a:lnTo>
                    <a:pt x="4" y="35"/>
                  </a:lnTo>
                  <a:lnTo>
                    <a:pt x="1" y="46"/>
                  </a:lnTo>
                  <a:lnTo>
                    <a:pt x="0" y="58"/>
                  </a:lnTo>
                  <a:lnTo>
                    <a:pt x="1" y="69"/>
                  </a:lnTo>
                  <a:lnTo>
                    <a:pt x="4" y="80"/>
                  </a:lnTo>
                  <a:lnTo>
                    <a:pt x="9" y="89"/>
                  </a:lnTo>
                  <a:lnTo>
                    <a:pt x="17" y="99"/>
                  </a:lnTo>
                  <a:lnTo>
                    <a:pt x="25" y="106"/>
                  </a:lnTo>
                  <a:lnTo>
                    <a:pt x="35" y="111"/>
                  </a:lnTo>
                  <a:lnTo>
                    <a:pt x="45" y="114"/>
                  </a:lnTo>
                  <a:lnTo>
                    <a:pt x="57" y="115"/>
                  </a:lnTo>
                  <a:lnTo>
                    <a:pt x="69" y="114"/>
                  </a:lnTo>
                  <a:lnTo>
                    <a:pt x="79" y="111"/>
                  </a:lnTo>
                  <a:lnTo>
                    <a:pt x="90" y="106"/>
                  </a:lnTo>
                  <a:lnTo>
                    <a:pt x="98" y="99"/>
                  </a:lnTo>
                  <a:lnTo>
                    <a:pt x="105" y="89"/>
                  </a:lnTo>
                  <a:lnTo>
                    <a:pt x="110" y="80"/>
                  </a:lnTo>
                  <a:lnTo>
                    <a:pt x="113" y="69"/>
                  </a:lnTo>
                  <a:lnTo>
                    <a:pt x="114" y="58"/>
                  </a:lnTo>
                  <a:lnTo>
                    <a:pt x="113" y="46"/>
                  </a:lnTo>
                  <a:lnTo>
                    <a:pt x="110" y="35"/>
                  </a:lnTo>
                  <a:lnTo>
                    <a:pt x="105" y="26"/>
                  </a:lnTo>
                  <a:lnTo>
                    <a:pt x="98" y="18"/>
                  </a:lnTo>
                  <a:lnTo>
                    <a:pt x="90" y="10"/>
                  </a:lnTo>
                  <a:lnTo>
                    <a:pt x="79" y="5"/>
                  </a:lnTo>
                  <a:lnTo>
                    <a:pt x="69" y="2"/>
                  </a:lnTo>
                  <a:lnTo>
                    <a:pt x="57" y="0"/>
                  </a:lnTo>
                  <a:lnTo>
                    <a:pt x="57" y="0"/>
                  </a:lnTo>
                  <a:close/>
                  <a:moveTo>
                    <a:pt x="57" y="10"/>
                  </a:moveTo>
                  <a:lnTo>
                    <a:pt x="67" y="11"/>
                  </a:lnTo>
                  <a:lnTo>
                    <a:pt x="76" y="15"/>
                  </a:lnTo>
                  <a:lnTo>
                    <a:pt x="84" y="19"/>
                  </a:lnTo>
                  <a:lnTo>
                    <a:pt x="91" y="24"/>
                  </a:lnTo>
                  <a:lnTo>
                    <a:pt x="97" y="31"/>
                  </a:lnTo>
                  <a:lnTo>
                    <a:pt x="101" y="39"/>
                  </a:lnTo>
                  <a:lnTo>
                    <a:pt x="104" y="48"/>
                  </a:lnTo>
                  <a:lnTo>
                    <a:pt x="105" y="58"/>
                  </a:lnTo>
                  <a:lnTo>
                    <a:pt x="104" y="68"/>
                  </a:lnTo>
                  <a:lnTo>
                    <a:pt x="101" y="76"/>
                  </a:lnTo>
                  <a:lnTo>
                    <a:pt x="97" y="84"/>
                  </a:lnTo>
                  <a:lnTo>
                    <a:pt x="91" y="91"/>
                  </a:lnTo>
                  <a:lnTo>
                    <a:pt x="84" y="98"/>
                  </a:lnTo>
                  <a:lnTo>
                    <a:pt x="76" y="102"/>
                  </a:lnTo>
                  <a:lnTo>
                    <a:pt x="67" y="105"/>
                  </a:lnTo>
                  <a:lnTo>
                    <a:pt x="57" y="106"/>
                  </a:lnTo>
                  <a:lnTo>
                    <a:pt x="48" y="105"/>
                  </a:lnTo>
                  <a:lnTo>
                    <a:pt x="38" y="102"/>
                  </a:lnTo>
                  <a:lnTo>
                    <a:pt x="30" y="98"/>
                  </a:lnTo>
                  <a:lnTo>
                    <a:pt x="24" y="91"/>
                  </a:lnTo>
                  <a:lnTo>
                    <a:pt x="18" y="84"/>
                  </a:lnTo>
                  <a:lnTo>
                    <a:pt x="14" y="76"/>
                  </a:lnTo>
                  <a:lnTo>
                    <a:pt x="10" y="68"/>
                  </a:lnTo>
                  <a:lnTo>
                    <a:pt x="9" y="58"/>
                  </a:lnTo>
                  <a:lnTo>
                    <a:pt x="10" y="48"/>
                  </a:lnTo>
                  <a:lnTo>
                    <a:pt x="14" y="39"/>
                  </a:lnTo>
                  <a:lnTo>
                    <a:pt x="18" y="31"/>
                  </a:lnTo>
                  <a:lnTo>
                    <a:pt x="24" y="24"/>
                  </a:lnTo>
                  <a:lnTo>
                    <a:pt x="30" y="19"/>
                  </a:lnTo>
                  <a:lnTo>
                    <a:pt x="38" y="15"/>
                  </a:lnTo>
                  <a:lnTo>
                    <a:pt x="48" y="11"/>
                  </a:lnTo>
                  <a:lnTo>
                    <a:pt x="57" y="10"/>
                  </a:lnTo>
                  <a:lnTo>
                    <a:pt x="5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5" name="Freeform 7"/>
            <p:cNvSpPr>
              <a:spLocks/>
            </p:cNvSpPr>
            <p:nvPr userDrawn="1"/>
          </p:nvSpPr>
          <p:spPr bwMode="auto">
            <a:xfrm>
              <a:off x="7361238" y="784225"/>
              <a:ext cx="66675" cy="87312"/>
            </a:xfrm>
            <a:custGeom>
              <a:avLst/>
              <a:gdLst/>
              <a:ahLst/>
              <a:cxnLst>
                <a:cxn ang="0">
                  <a:pos x="383" y="157"/>
                </a:cxn>
                <a:cxn ang="0">
                  <a:pos x="381" y="121"/>
                </a:cxn>
                <a:cxn ang="0">
                  <a:pos x="376" y="94"/>
                </a:cxn>
                <a:cxn ang="0">
                  <a:pos x="366" y="69"/>
                </a:cxn>
                <a:cxn ang="0">
                  <a:pos x="349" y="45"/>
                </a:cxn>
                <a:cxn ang="0">
                  <a:pos x="321" y="25"/>
                </a:cxn>
                <a:cxn ang="0">
                  <a:pos x="282" y="9"/>
                </a:cxn>
                <a:cxn ang="0">
                  <a:pos x="227" y="1"/>
                </a:cxn>
                <a:cxn ang="0">
                  <a:pos x="194" y="0"/>
                </a:cxn>
                <a:cxn ang="0">
                  <a:pos x="144" y="3"/>
                </a:cxn>
                <a:cxn ang="0">
                  <a:pos x="102" y="8"/>
                </a:cxn>
                <a:cxn ang="0">
                  <a:pos x="70" y="17"/>
                </a:cxn>
                <a:cxn ang="0">
                  <a:pos x="46" y="24"/>
                </a:cxn>
                <a:cxn ang="0">
                  <a:pos x="24" y="33"/>
                </a:cxn>
                <a:cxn ang="0">
                  <a:pos x="11" y="42"/>
                </a:cxn>
                <a:cxn ang="0">
                  <a:pos x="3" y="52"/>
                </a:cxn>
                <a:cxn ang="0">
                  <a:pos x="0" y="63"/>
                </a:cxn>
                <a:cxn ang="0">
                  <a:pos x="0" y="486"/>
                </a:cxn>
                <a:cxn ang="0">
                  <a:pos x="3" y="494"/>
                </a:cxn>
                <a:cxn ang="0">
                  <a:pos x="11" y="498"/>
                </a:cxn>
                <a:cxn ang="0">
                  <a:pos x="68" y="499"/>
                </a:cxn>
                <a:cxn ang="0">
                  <a:pos x="85" y="496"/>
                </a:cxn>
                <a:cxn ang="0">
                  <a:pos x="88" y="490"/>
                </a:cxn>
                <a:cxn ang="0">
                  <a:pos x="89" y="480"/>
                </a:cxn>
                <a:cxn ang="0">
                  <a:pos x="91" y="85"/>
                </a:cxn>
                <a:cxn ang="0">
                  <a:pos x="103" y="71"/>
                </a:cxn>
                <a:cxn ang="0">
                  <a:pos x="128" y="61"/>
                </a:cxn>
                <a:cxn ang="0">
                  <a:pos x="166" y="54"/>
                </a:cxn>
                <a:cxn ang="0">
                  <a:pos x="210" y="54"/>
                </a:cxn>
                <a:cxn ang="0">
                  <a:pos x="241" y="61"/>
                </a:cxn>
                <a:cxn ang="0">
                  <a:pos x="265" y="71"/>
                </a:cxn>
                <a:cxn ang="0">
                  <a:pos x="281" y="85"/>
                </a:cxn>
                <a:cxn ang="0">
                  <a:pos x="291" y="103"/>
                </a:cxn>
                <a:cxn ang="0">
                  <a:pos x="299" y="130"/>
                </a:cxn>
                <a:cxn ang="0">
                  <a:pos x="300" y="168"/>
                </a:cxn>
                <a:cxn ang="0">
                  <a:pos x="301" y="486"/>
                </a:cxn>
                <a:cxn ang="0">
                  <a:pos x="303" y="493"/>
                </a:cxn>
                <a:cxn ang="0">
                  <a:pos x="313" y="498"/>
                </a:cxn>
                <a:cxn ang="0">
                  <a:pos x="370" y="499"/>
                </a:cxn>
                <a:cxn ang="0">
                  <a:pos x="381" y="492"/>
                </a:cxn>
                <a:cxn ang="0">
                  <a:pos x="383" y="480"/>
                </a:cxn>
              </a:cxnLst>
              <a:rect l="0" t="0" r="r" b="b"/>
              <a:pathLst>
                <a:path w="383" h="499">
                  <a:moveTo>
                    <a:pt x="383" y="480"/>
                  </a:moveTo>
                  <a:lnTo>
                    <a:pt x="383" y="157"/>
                  </a:lnTo>
                  <a:lnTo>
                    <a:pt x="382" y="133"/>
                  </a:lnTo>
                  <a:lnTo>
                    <a:pt x="381" y="121"/>
                  </a:lnTo>
                  <a:lnTo>
                    <a:pt x="380" y="108"/>
                  </a:lnTo>
                  <a:lnTo>
                    <a:pt x="376" y="94"/>
                  </a:lnTo>
                  <a:lnTo>
                    <a:pt x="372" y="82"/>
                  </a:lnTo>
                  <a:lnTo>
                    <a:pt x="366" y="69"/>
                  </a:lnTo>
                  <a:lnTo>
                    <a:pt x="359" y="57"/>
                  </a:lnTo>
                  <a:lnTo>
                    <a:pt x="349" y="45"/>
                  </a:lnTo>
                  <a:lnTo>
                    <a:pt x="336" y="34"/>
                  </a:lnTo>
                  <a:lnTo>
                    <a:pt x="321" y="25"/>
                  </a:lnTo>
                  <a:lnTo>
                    <a:pt x="302" y="17"/>
                  </a:lnTo>
                  <a:lnTo>
                    <a:pt x="282" y="9"/>
                  </a:lnTo>
                  <a:lnTo>
                    <a:pt x="256" y="4"/>
                  </a:lnTo>
                  <a:lnTo>
                    <a:pt x="227" y="1"/>
                  </a:lnTo>
                  <a:lnTo>
                    <a:pt x="212" y="0"/>
                  </a:lnTo>
                  <a:lnTo>
                    <a:pt x="194" y="0"/>
                  </a:lnTo>
                  <a:lnTo>
                    <a:pt x="167" y="1"/>
                  </a:lnTo>
                  <a:lnTo>
                    <a:pt x="144" y="3"/>
                  </a:lnTo>
                  <a:lnTo>
                    <a:pt x="121" y="5"/>
                  </a:lnTo>
                  <a:lnTo>
                    <a:pt x="102" y="8"/>
                  </a:lnTo>
                  <a:lnTo>
                    <a:pt x="85" y="12"/>
                  </a:lnTo>
                  <a:lnTo>
                    <a:pt x="70" y="17"/>
                  </a:lnTo>
                  <a:lnTo>
                    <a:pt x="57" y="21"/>
                  </a:lnTo>
                  <a:lnTo>
                    <a:pt x="46" y="24"/>
                  </a:lnTo>
                  <a:lnTo>
                    <a:pt x="34" y="29"/>
                  </a:lnTo>
                  <a:lnTo>
                    <a:pt x="24" y="33"/>
                  </a:lnTo>
                  <a:lnTo>
                    <a:pt x="17" y="37"/>
                  </a:lnTo>
                  <a:lnTo>
                    <a:pt x="11" y="42"/>
                  </a:lnTo>
                  <a:lnTo>
                    <a:pt x="6" y="47"/>
                  </a:lnTo>
                  <a:lnTo>
                    <a:pt x="3" y="52"/>
                  </a:lnTo>
                  <a:lnTo>
                    <a:pt x="1" y="58"/>
                  </a:lnTo>
                  <a:lnTo>
                    <a:pt x="0" y="63"/>
                  </a:lnTo>
                  <a:lnTo>
                    <a:pt x="0" y="481"/>
                  </a:lnTo>
                  <a:lnTo>
                    <a:pt x="0" y="486"/>
                  </a:lnTo>
                  <a:lnTo>
                    <a:pt x="1" y="490"/>
                  </a:lnTo>
                  <a:lnTo>
                    <a:pt x="3" y="494"/>
                  </a:lnTo>
                  <a:lnTo>
                    <a:pt x="5" y="496"/>
                  </a:lnTo>
                  <a:lnTo>
                    <a:pt x="11" y="498"/>
                  </a:lnTo>
                  <a:lnTo>
                    <a:pt x="20" y="499"/>
                  </a:lnTo>
                  <a:lnTo>
                    <a:pt x="68" y="499"/>
                  </a:lnTo>
                  <a:lnTo>
                    <a:pt x="78" y="498"/>
                  </a:lnTo>
                  <a:lnTo>
                    <a:pt x="85" y="496"/>
                  </a:lnTo>
                  <a:lnTo>
                    <a:pt x="87" y="493"/>
                  </a:lnTo>
                  <a:lnTo>
                    <a:pt x="88" y="490"/>
                  </a:lnTo>
                  <a:lnTo>
                    <a:pt x="89" y="486"/>
                  </a:lnTo>
                  <a:lnTo>
                    <a:pt x="89" y="480"/>
                  </a:lnTo>
                  <a:lnTo>
                    <a:pt x="89" y="92"/>
                  </a:lnTo>
                  <a:lnTo>
                    <a:pt x="91" y="85"/>
                  </a:lnTo>
                  <a:lnTo>
                    <a:pt x="95" y="78"/>
                  </a:lnTo>
                  <a:lnTo>
                    <a:pt x="103" y="71"/>
                  </a:lnTo>
                  <a:lnTo>
                    <a:pt x="114" y="66"/>
                  </a:lnTo>
                  <a:lnTo>
                    <a:pt x="128" y="61"/>
                  </a:lnTo>
                  <a:lnTo>
                    <a:pt x="146" y="58"/>
                  </a:lnTo>
                  <a:lnTo>
                    <a:pt x="166" y="54"/>
                  </a:lnTo>
                  <a:lnTo>
                    <a:pt x="191" y="54"/>
                  </a:lnTo>
                  <a:lnTo>
                    <a:pt x="210" y="54"/>
                  </a:lnTo>
                  <a:lnTo>
                    <a:pt x="227" y="57"/>
                  </a:lnTo>
                  <a:lnTo>
                    <a:pt x="241" y="61"/>
                  </a:lnTo>
                  <a:lnTo>
                    <a:pt x="254" y="66"/>
                  </a:lnTo>
                  <a:lnTo>
                    <a:pt x="265" y="71"/>
                  </a:lnTo>
                  <a:lnTo>
                    <a:pt x="273" y="78"/>
                  </a:lnTo>
                  <a:lnTo>
                    <a:pt x="281" y="85"/>
                  </a:lnTo>
                  <a:lnTo>
                    <a:pt x="287" y="93"/>
                  </a:lnTo>
                  <a:lnTo>
                    <a:pt x="291" y="103"/>
                  </a:lnTo>
                  <a:lnTo>
                    <a:pt x="295" y="112"/>
                  </a:lnTo>
                  <a:lnTo>
                    <a:pt x="299" y="130"/>
                  </a:lnTo>
                  <a:lnTo>
                    <a:pt x="300" y="150"/>
                  </a:lnTo>
                  <a:lnTo>
                    <a:pt x="300" y="168"/>
                  </a:lnTo>
                  <a:lnTo>
                    <a:pt x="300" y="480"/>
                  </a:lnTo>
                  <a:lnTo>
                    <a:pt x="301" y="486"/>
                  </a:lnTo>
                  <a:lnTo>
                    <a:pt x="301" y="490"/>
                  </a:lnTo>
                  <a:lnTo>
                    <a:pt x="303" y="493"/>
                  </a:lnTo>
                  <a:lnTo>
                    <a:pt x="305" y="496"/>
                  </a:lnTo>
                  <a:lnTo>
                    <a:pt x="313" y="498"/>
                  </a:lnTo>
                  <a:lnTo>
                    <a:pt x="323" y="499"/>
                  </a:lnTo>
                  <a:lnTo>
                    <a:pt x="370" y="499"/>
                  </a:lnTo>
                  <a:lnTo>
                    <a:pt x="376" y="496"/>
                  </a:lnTo>
                  <a:lnTo>
                    <a:pt x="381" y="492"/>
                  </a:lnTo>
                  <a:lnTo>
                    <a:pt x="382" y="486"/>
                  </a:lnTo>
                  <a:lnTo>
                    <a:pt x="383" y="480"/>
                  </a:lnTo>
                  <a:lnTo>
                    <a:pt x="383"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6" name="Freeform 8"/>
            <p:cNvSpPr>
              <a:spLocks noEditPoints="1"/>
            </p:cNvSpPr>
            <p:nvPr userDrawn="1"/>
          </p:nvSpPr>
          <p:spPr bwMode="auto">
            <a:xfrm>
              <a:off x="7440613" y="782638"/>
              <a:ext cx="76200" cy="90487"/>
            </a:xfrm>
            <a:custGeom>
              <a:avLst/>
              <a:gdLst/>
              <a:ahLst/>
              <a:cxnLst>
                <a:cxn ang="0">
                  <a:pos x="424" y="181"/>
                </a:cxn>
                <a:cxn ang="0">
                  <a:pos x="390" y="93"/>
                </a:cxn>
                <a:cxn ang="0">
                  <a:pos x="335" y="37"/>
                </a:cxn>
                <a:cxn ang="0">
                  <a:pos x="294" y="15"/>
                </a:cxn>
                <a:cxn ang="0">
                  <a:pos x="246" y="3"/>
                </a:cxn>
                <a:cxn ang="0">
                  <a:pos x="196"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2" y="343"/>
                </a:cxn>
                <a:cxn ang="0">
                  <a:pos x="316" y="405"/>
                </a:cxn>
                <a:cxn ang="0">
                  <a:pos x="289" y="440"/>
                </a:cxn>
                <a:cxn ang="0">
                  <a:pos x="258" y="457"/>
                </a:cxn>
                <a:cxn ang="0">
                  <a:pos x="212" y="464"/>
                </a:cxn>
                <a:cxn ang="0">
                  <a:pos x="171" y="457"/>
                </a:cxn>
                <a:cxn ang="0">
                  <a:pos x="142" y="440"/>
                </a:cxn>
                <a:cxn ang="0">
                  <a:pos x="113" y="405"/>
                </a:cxn>
                <a:cxn ang="0">
                  <a:pos x="92" y="343"/>
                </a:cxn>
                <a:cxn ang="0">
                  <a:pos x="84" y="258"/>
                </a:cxn>
                <a:cxn ang="0">
                  <a:pos x="92" y="171"/>
                </a:cxn>
                <a:cxn ang="0">
                  <a:pos x="113" y="110"/>
                </a:cxn>
                <a:cxn ang="0">
                  <a:pos x="142" y="78"/>
                </a:cxn>
                <a:cxn ang="0">
                  <a:pos x="172" y="63"/>
                </a:cxn>
                <a:cxn ang="0">
                  <a:pos x="226" y="58"/>
                </a:cxn>
                <a:cxn ang="0">
                  <a:pos x="270" y="68"/>
                </a:cxn>
                <a:cxn ang="0">
                  <a:pos x="299" y="84"/>
                </a:cxn>
                <a:cxn ang="0">
                  <a:pos x="323" y="126"/>
                </a:cxn>
                <a:cxn ang="0">
                  <a:pos x="337" y="197"/>
                </a:cxn>
                <a:cxn ang="0">
                  <a:pos x="339" y="258"/>
                </a:cxn>
              </a:cxnLst>
              <a:rect l="0" t="0" r="r" b="b"/>
              <a:pathLst>
                <a:path w="431" h="515">
                  <a:moveTo>
                    <a:pt x="431" y="258"/>
                  </a:moveTo>
                  <a:lnTo>
                    <a:pt x="429" y="217"/>
                  </a:lnTo>
                  <a:lnTo>
                    <a:pt x="424" y="181"/>
                  </a:lnTo>
                  <a:lnTo>
                    <a:pt x="415" y="148"/>
                  </a:lnTo>
                  <a:lnTo>
                    <a:pt x="403" y="119"/>
                  </a:lnTo>
                  <a:lnTo>
                    <a:pt x="390" y="93"/>
                  </a:lnTo>
                  <a:lnTo>
                    <a:pt x="374" y="71"/>
                  </a:lnTo>
                  <a:lnTo>
                    <a:pt x="355" y="52"/>
                  </a:lnTo>
                  <a:lnTo>
                    <a:pt x="335" y="37"/>
                  </a:lnTo>
                  <a:lnTo>
                    <a:pt x="323" y="30"/>
                  </a:lnTo>
                  <a:lnTo>
                    <a:pt x="310" y="22"/>
                  </a:lnTo>
                  <a:lnTo>
                    <a:pt x="294" y="15"/>
                  </a:lnTo>
                  <a:lnTo>
                    <a:pt x="279" y="10"/>
                  </a:lnTo>
                  <a:lnTo>
                    <a:pt x="262" y="6"/>
                  </a:lnTo>
                  <a:lnTo>
                    <a:pt x="246" y="3"/>
                  </a:lnTo>
                  <a:lnTo>
                    <a:pt x="229" y="1"/>
                  </a:lnTo>
                  <a:lnTo>
                    <a:pt x="212" y="0"/>
                  </a:lnTo>
                  <a:lnTo>
                    <a:pt x="196" y="1"/>
                  </a:lnTo>
                  <a:lnTo>
                    <a:pt x="181" y="2"/>
                  </a:lnTo>
                  <a:lnTo>
                    <a:pt x="166" y="5"/>
                  </a:lnTo>
                  <a:lnTo>
                    <a:pt x="149" y="9"/>
                  </a:lnTo>
                  <a:lnTo>
                    <a:pt x="134" y="14"/>
                  </a:lnTo>
                  <a:lnTo>
                    <a:pt x="118" y="20"/>
                  </a:lnTo>
                  <a:lnTo>
                    <a:pt x="103" y="29"/>
                  </a:lnTo>
                  <a:lnTo>
                    <a:pt x="88" y="37"/>
                  </a:lnTo>
                  <a:lnTo>
                    <a:pt x="71" y="52"/>
                  </a:lnTo>
                  <a:lnTo>
                    <a:pt x="53" y="71"/>
                  </a:lnTo>
                  <a:lnTo>
                    <a:pt x="39" y="93"/>
                  </a:lnTo>
                  <a:lnTo>
                    <a:pt x="25" y="119"/>
                  </a:lnTo>
                  <a:lnTo>
                    <a:pt x="15" y="148"/>
                  </a:lnTo>
                  <a:lnTo>
                    <a:pt x="7" y="181"/>
                  </a:lnTo>
                  <a:lnTo>
                    <a:pt x="2" y="217"/>
                  </a:lnTo>
                  <a:lnTo>
                    <a:pt x="0" y="258"/>
                  </a:lnTo>
                  <a:lnTo>
                    <a:pt x="2" y="298"/>
                  </a:lnTo>
                  <a:lnTo>
                    <a:pt x="7" y="334"/>
                  </a:lnTo>
                  <a:lnTo>
                    <a:pt x="15" y="368"/>
                  </a:lnTo>
                  <a:lnTo>
                    <a:pt x="25" y="398"/>
                  </a:lnTo>
                  <a:lnTo>
                    <a:pt x="39" y="423"/>
                  </a:lnTo>
                  <a:lnTo>
                    <a:pt x="53" y="446"/>
                  </a:lnTo>
                  <a:lnTo>
                    <a:pt x="61" y="455"/>
                  </a:lnTo>
                  <a:lnTo>
                    <a:pt x="71" y="463"/>
                  </a:lnTo>
                  <a:lnTo>
                    <a:pt x="79" y="470"/>
                  </a:lnTo>
                  <a:lnTo>
                    <a:pt x="88" y="478"/>
                  </a:lnTo>
                  <a:lnTo>
                    <a:pt x="103" y="486"/>
                  </a:lnTo>
                  <a:lnTo>
                    <a:pt x="118" y="494"/>
                  </a:lnTo>
                  <a:lnTo>
                    <a:pt x="134" y="500"/>
                  </a:lnTo>
                  <a:lnTo>
                    <a:pt x="149" y="505"/>
                  </a:lnTo>
                  <a:lnTo>
                    <a:pt x="166" y="509"/>
                  </a:lnTo>
                  <a:lnTo>
                    <a:pt x="181" y="511"/>
                  </a:lnTo>
                  <a:lnTo>
                    <a:pt x="196" y="514"/>
                  </a:lnTo>
                  <a:lnTo>
                    <a:pt x="212" y="515"/>
                  </a:lnTo>
                  <a:lnTo>
                    <a:pt x="228" y="514"/>
                  </a:lnTo>
                  <a:lnTo>
                    <a:pt x="245" y="512"/>
                  </a:lnTo>
                  <a:lnTo>
                    <a:pt x="260" y="509"/>
                  </a:lnTo>
                  <a:lnTo>
                    <a:pt x="276" y="505"/>
                  </a:lnTo>
                  <a:lnTo>
                    <a:pt x="291" y="500"/>
                  </a:lnTo>
                  <a:lnTo>
                    <a:pt x="307" y="494"/>
                  </a:lnTo>
                  <a:lnTo>
                    <a:pt x="321" y="486"/>
                  </a:lnTo>
                  <a:lnTo>
                    <a:pt x="335"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2" y="343"/>
                  </a:lnTo>
                  <a:lnTo>
                    <a:pt x="328" y="367"/>
                  </a:lnTo>
                  <a:lnTo>
                    <a:pt x="322" y="387"/>
                  </a:lnTo>
                  <a:lnTo>
                    <a:pt x="316" y="405"/>
                  </a:lnTo>
                  <a:lnTo>
                    <a:pt x="308" y="420"/>
                  </a:lnTo>
                  <a:lnTo>
                    <a:pt x="299"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1" y="453"/>
                  </a:lnTo>
                  <a:lnTo>
                    <a:pt x="152" y="447"/>
                  </a:lnTo>
                  <a:lnTo>
                    <a:pt x="142" y="440"/>
                  </a:lnTo>
                  <a:lnTo>
                    <a:pt x="132" y="432"/>
                  </a:lnTo>
                  <a:lnTo>
                    <a:pt x="122" y="420"/>
                  </a:lnTo>
                  <a:lnTo>
                    <a:pt x="113" y="405"/>
                  </a:lnTo>
                  <a:lnTo>
                    <a:pt x="105" y="387"/>
                  </a:lnTo>
                  <a:lnTo>
                    <a:pt x="98" y="367"/>
                  </a:lnTo>
                  <a:lnTo>
                    <a:pt x="92" y="343"/>
                  </a:lnTo>
                  <a:lnTo>
                    <a:pt x="88" y="318"/>
                  </a:lnTo>
                  <a:lnTo>
                    <a:pt x="85" y="289"/>
                  </a:lnTo>
                  <a:lnTo>
                    <a:pt x="84" y="258"/>
                  </a:lnTo>
                  <a:lnTo>
                    <a:pt x="85" y="226"/>
                  </a:lnTo>
                  <a:lnTo>
                    <a:pt x="88" y="198"/>
                  </a:lnTo>
                  <a:lnTo>
                    <a:pt x="92" y="171"/>
                  </a:lnTo>
                  <a:lnTo>
                    <a:pt x="98" y="148"/>
                  </a:lnTo>
                  <a:lnTo>
                    <a:pt x="105" y="127"/>
                  </a:lnTo>
                  <a:lnTo>
                    <a:pt x="113" y="110"/>
                  </a:lnTo>
                  <a:lnTo>
                    <a:pt x="122" y="95"/>
                  </a:lnTo>
                  <a:lnTo>
                    <a:pt x="132" y="84"/>
                  </a:lnTo>
                  <a:lnTo>
                    <a:pt x="142" y="78"/>
                  </a:lnTo>
                  <a:lnTo>
                    <a:pt x="152" y="72"/>
                  </a:lnTo>
                  <a:lnTo>
                    <a:pt x="162" y="68"/>
                  </a:lnTo>
                  <a:lnTo>
                    <a:pt x="172" y="63"/>
                  </a:lnTo>
                  <a:lnTo>
                    <a:pt x="192" y="59"/>
                  </a:lnTo>
                  <a:lnTo>
                    <a:pt x="214" y="58"/>
                  </a:lnTo>
                  <a:lnTo>
                    <a:pt x="226" y="58"/>
                  </a:lnTo>
                  <a:lnTo>
                    <a:pt x="238" y="59"/>
                  </a:lnTo>
                  <a:lnTo>
                    <a:pt x="259" y="63"/>
                  </a:lnTo>
                  <a:lnTo>
                    <a:pt x="270" y="68"/>
                  </a:lnTo>
                  <a:lnTo>
                    <a:pt x="279" y="72"/>
                  </a:lnTo>
                  <a:lnTo>
                    <a:pt x="289" y="78"/>
                  </a:lnTo>
                  <a:lnTo>
                    <a:pt x="299" y="84"/>
                  </a:lnTo>
                  <a:lnTo>
                    <a:pt x="309" y="94"/>
                  </a:lnTo>
                  <a:lnTo>
                    <a:pt x="317" y="109"/>
                  </a:lnTo>
                  <a:lnTo>
                    <a:pt x="323" y="126"/>
                  </a:lnTo>
                  <a:lnTo>
                    <a:pt x="329" y="147"/>
                  </a:lnTo>
                  <a:lnTo>
                    <a:pt x="333"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7" name="Freeform 9"/>
            <p:cNvSpPr>
              <a:spLocks noEditPoints="1"/>
            </p:cNvSpPr>
            <p:nvPr userDrawn="1"/>
          </p:nvSpPr>
          <p:spPr bwMode="auto">
            <a:xfrm>
              <a:off x="7599363" y="782638"/>
              <a:ext cx="76200" cy="90487"/>
            </a:xfrm>
            <a:custGeom>
              <a:avLst/>
              <a:gdLst/>
              <a:ahLst/>
              <a:cxnLst>
                <a:cxn ang="0">
                  <a:pos x="424" y="181"/>
                </a:cxn>
                <a:cxn ang="0">
                  <a:pos x="390" y="93"/>
                </a:cxn>
                <a:cxn ang="0">
                  <a:pos x="336" y="37"/>
                </a:cxn>
                <a:cxn ang="0">
                  <a:pos x="294" y="15"/>
                </a:cxn>
                <a:cxn ang="0">
                  <a:pos x="246" y="3"/>
                </a:cxn>
                <a:cxn ang="0">
                  <a:pos x="197"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3" y="343"/>
                </a:cxn>
                <a:cxn ang="0">
                  <a:pos x="316" y="405"/>
                </a:cxn>
                <a:cxn ang="0">
                  <a:pos x="289" y="440"/>
                </a:cxn>
                <a:cxn ang="0">
                  <a:pos x="258" y="457"/>
                </a:cxn>
                <a:cxn ang="0">
                  <a:pos x="212" y="464"/>
                </a:cxn>
                <a:cxn ang="0">
                  <a:pos x="171" y="457"/>
                </a:cxn>
                <a:cxn ang="0">
                  <a:pos x="142" y="440"/>
                </a:cxn>
                <a:cxn ang="0">
                  <a:pos x="113" y="405"/>
                </a:cxn>
                <a:cxn ang="0">
                  <a:pos x="93" y="343"/>
                </a:cxn>
                <a:cxn ang="0">
                  <a:pos x="84" y="258"/>
                </a:cxn>
                <a:cxn ang="0">
                  <a:pos x="93" y="171"/>
                </a:cxn>
                <a:cxn ang="0">
                  <a:pos x="113" y="110"/>
                </a:cxn>
                <a:cxn ang="0">
                  <a:pos x="142" y="78"/>
                </a:cxn>
                <a:cxn ang="0">
                  <a:pos x="172" y="63"/>
                </a:cxn>
                <a:cxn ang="0">
                  <a:pos x="226" y="58"/>
                </a:cxn>
                <a:cxn ang="0">
                  <a:pos x="270" y="68"/>
                </a:cxn>
                <a:cxn ang="0">
                  <a:pos x="300" y="84"/>
                </a:cxn>
                <a:cxn ang="0">
                  <a:pos x="323" y="126"/>
                </a:cxn>
                <a:cxn ang="0">
                  <a:pos x="337" y="197"/>
                </a:cxn>
                <a:cxn ang="0">
                  <a:pos x="339" y="258"/>
                </a:cxn>
              </a:cxnLst>
              <a:rect l="0" t="0" r="r" b="b"/>
              <a:pathLst>
                <a:path w="431" h="515">
                  <a:moveTo>
                    <a:pt x="431" y="258"/>
                  </a:moveTo>
                  <a:lnTo>
                    <a:pt x="429" y="217"/>
                  </a:lnTo>
                  <a:lnTo>
                    <a:pt x="424" y="181"/>
                  </a:lnTo>
                  <a:lnTo>
                    <a:pt x="415" y="148"/>
                  </a:lnTo>
                  <a:lnTo>
                    <a:pt x="404" y="119"/>
                  </a:lnTo>
                  <a:lnTo>
                    <a:pt x="390" y="93"/>
                  </a:lnTo>
                  <a:lnTo>
                    <a:pt x="374" y="71"/>
                  </a:lnTo>
                  <a:lnTo>
                    <a:pt x="355" y="52"/>
                  </a:lnTo>
                  <a:lnTo>
                    <a:pt x="336" y="37"/>
                  </a:lnTo>
                  <a:lnTo>
                    <a:pt x="323" y="30"/>
                  </a:lnTo>
                  <a:lnTo>
                    <a:pt x="310" y="22"/>
                  </a:lnTo>
                  <a:lnTo>
                    <a:pt x="294" y="15"/>
                  </a:lnTo>
                  <a:lnTo>
                    <a:pt x="279" y="10"/>
                  </a:lnTo>
                  <a:lnTo>
                    <a:pt x="262" y="6"/>
                  </a:lnTo>
                  <a:lnTo>
                    <a:pt x="246" y="3"/>
                  </a:lnTo>
                  <a:lnTo>
                    <a:pt x="230" y="1"/>
                  </a:lnTo>
                  <a:lnTo>
                    <a:pt x="212" y="0"/>
                  </a:lnTo>
                  <a:lnTo>
                    <a:pt x="197" y="1"/>
                  </a:lnTo>
                  <a:lnTo>
                    <a:pt x="181" y="2"/>
                  </a:lnTo>
                  <a:lnTo>
                    <a:pt x="166" y="5"/>
                  </a:lnTo>
                  <a:lnTo>
                    <a:pt x="149" y="9"/>
                  </a:lnTo>
                  <a:lnTo>
                    <a:pt x="134" y="14"/>
                  </a:lnTo>
                  <a:lnTo>
                    <a:pt x="118" y="20"/>
                  </a:lnTo>
                  <a:lnTo>
                    <a:pt x="103" y="29"/>
                  </a:lnTo>
                  <a:lnTo>
                    <a:pt x="88" y="37"/>
                  </a:lnTo>
                  <a:lnTo>
                    <a:pt x="71" y="52"/>
                  </a:lnTo>
                  <a:lnTo>
                    <a:pt x="53" y="71"/>
                  </a:lnTo>
                  <a:lnTo>
                    <a:pt x="39" y="93"/>
                  </a:lnTo>
                  <a:lnTo>
                    <a:pt x="26" y="119"/>
                  </a:lnTo>
                  <a:lnTo>
                    <a:pt x="15" y="148"/>
                  </a:lnTo>
                  <a:lnTo>
                    <a:pt x="7" y="181"/>
                  </a:lnTo>
                  <a:lnTo>
                    <a:pt x="2" y="217"/>
                  </a:lnTo>
                  <a:lnTo>
                    <a:pt x="0" y="258"/>
                  </a:lnTo>
                  <a:lnTo>
                    <a:pt x="2" y="298"/>
                  </a:lnTo>
                  <a:lnTo>
                    <a:pt x="7" y="334"/>
                  </a:lnTo>
                  <a:lnTo>
                    <a:pt x="15" y="368"/>
                  </a:lnTo>
                  <a:lnTo>
                    <a:pt x="26" y="398"/>
                  </a:lnTo>
                  <a:lnTo>
                    <a:pt x="39" y="423"/>
                  </a:lnTo>
                  <a:lnTo>
                    <a:pt x="53" y="446"/>
                  </a:lnTo>
                  <a:lnTo>
                    <a:pt x="62" y="455"/>
                  </a:lnTo>
                  <a:lnTo>
                    <a:pt x="71" y="463"/>
                  </a:lnTo>
                  <a:lnTo>
                    <a:pt x="79" y="470"/>
                  </a:lnTo>
                  <a:lnTo>
                    <a:pt x="88" y="478"/>
                  </a:lnTo>
                  <a:lnTo>
                    <a:pt x="103" y="486"/>
                  </a:lnTo>
                  <a:lnTo>
                    <a:pt x="118" y="494"/>
                  </a:lnTo>
                  <a:lnTo>
                    <a:pt x="134" y="500"/>
                  </a:lnTo>
                  <a:lnTo>
                    <a:pt x="149" y="505"/>
                  </a:lnTo>
                  <a:lnTo>
                    <a:pt x="166" y="509"/>
                  </a:lnTo>
                  <a:lnTo>
                    <a:pt x="181" y="511"/>
                  </a:lnTo>
                  <a:lnTo>
                    <a:pt x="197" y="514"/>
                  </a:lnTo>
                  <a:lnTo>
                    <a:pt x="212" y="515"/>
                  </a:lnTo>
                  <a:lnTo>
                    <a:pt x="228" y="514"/>
                  </a:lnTo>
                  <a:lnTo>
                    <a:pt x="245" y="512"/>
                  </a:lnTo>
                  <a:lnTo>
                    <a:pt x="260" y="509"/>
                  </a:lnTo>
                  <a:lnTo>
                    <a:pt x="276" y="505"/>
                  </a:lnTo>
                  <a:lnTo>
                    <a:pt x="291" y="500"/>
                  </a:lnTo>
                  <a:lnTo>
                    <a:pt x="307" y="494"/>
                  </a:lnTo>
                  <a:lnTo>
                    <a:pt x="321" y="486"/>
                  </a:lnTo>
                  <a:lnTo>
                    <a:pt x="336"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3" y="343"/>
                  </a:lnTo>
                  <a:lnTo>
                    <a:pt x="328" y="367"/>
                  </a:lnTo>
                  <a:lnTo>
                    <a:pt x="322" y="387"/>
                  </a:lnTo>
                  <a:lnTo>
                    <a:pt x="316" y="405"/>
                  </a:lnTo>
                  <a:lnTo>
                    <a:pt x="308" y="420"/>
                  </a:lnTo>
                  <a:lnTo>
                    <a:pt x="300"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2" y="453"/>
                  </a:lnTo>
                  <a:lnTo>
                    <a:pt x="152" y="447"/>
                  </a:lnTo>
                  <a:lnTo>
                    <a:pt x="142" y="440"/>
                  </a:lnTo>
                  <a:lnTo>
                    <a:pt x="132" y="432"/>
                  </a:lnTo>
                  <a:lnTo>
                    <a:pt x="122" y="420"/>
                  </a:lnTo>
                  <a:lnTo>
                    <a:pt x="113" y="405"/>
                  </a:lnTo>
                  <a:lnTo>
                    <a:pt x="105" y="387"/>
                  </a:lnTo>
                  <a:lnTo>
                    <a:pt x="98" y="367"/>
                  </a:lnTo>
                  <a:lnTo>
                    <a:pt x="93" y="343"/>
                  </a:lnTo>
                  <a:lnTo>
                    <a:pt x="88" y="318"/>
                  </a:lnTo>
                  <a:lnTo>
                    <a:pt x="85" y="289"/>
                  </a:lnTo>
                  <a:lnTo>
                    <a:pt x="84" y="258"/>
                  </a:lnTo>
                  <a:lnTo>
                    <a:pt x="85" y="226"/>
                  </a:lnTo>
                  <a:lnTo>
                    <a:pt x="88" y="198"/>
                  </a:lnTo>
                  <a:lnTo>
                    <a:pt x="93" y="171"/>
                  </a:lnTo>
                  <a:lnTo>
                    <a:pt x="98" y="148"/>
                  </a:lnTo>
                  <a:lnTo>
                    <a:pt x="105" y="127"/>
                  </a:lnTo>
                  <a:lnTo>
                    <a:pt x="113" y="110"/>
                  </a:lnTo>
                  <a:lnTo>
                    <a:pt x="122" y="95"/>
                  </a:lnTo>
                  <a:lnTo>
                    <a:pt x="132" y="84"/>
                  </a:lnTo>
                  <a:lnTo>
                    <a:pt x="142" y="78"/>
                  </a:lnTo>
                  <a:lnTo>
                    <a:pt x="152" y="72"/>
                  </a:lnTo>
                  <a:lnTo>
                    <a:pt x="163" y="68"/>
                  </a:lnTo>
                  <a:lnTo>
                    <a:pt x="172" y="63"/>
                  </a:lnTo>
                  <a:lnTo>
                    <a:pt x="192" y="59"/>
                  </a:lnTo>
                  <a:lnTo>
                    <a:pt x="214" y="58"/>
                  </a:lnTo>
                  <a:lnTo>
                    <a:pt x="226" y="58"/>
                  </a:lnTo>
                  <a:lnTo>
                    <a:pt x="238" y="59"/>
                  </a:lnTo>
                  <a:lnTo>
                    <a:pt x="259" y="63"/>
                  </a:lnTo>
                  <a:lnTo>
                    <a:pt x="270" y="68"/>
                  </a:lnTo>
                  <a:lnTo>
                    <a:pt x="279" y="72"/>
                  </a:lnTo>
                  <a:lnTo>
                    <a:pt x="289" y="78"/>
                  </a:lnTo>
                  <a:lnTo>
                    <a:pt x="300" y="84"/>
                  </a:lnTo>
                  <a:lnTo>
                    <a:pt x="309" y="94"/>
                  </a:lnTo>
                  <a:lnTo>
                    <a:pt x="317" y="109"/>
                  </a:lnTo>
                  <a:lnTo>
                    <a:pt x="323" y="126"/>
                  </a:lnTo>
                  <a:lnTo>
                    <a:pt x="329" y="147"/>
                  </a:lnTo>
                  <a:lnTo>
                    <a:pt x="334"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8" name="Freeform 10"/>
            <p:cNvSpPr>
              <a:spLocks/>
            </p:cNvSpPr>
            <p:nvPr userDrawn="1"/>
          </p:nvSpPr>
          <p:spPr bwMode="auto">
            <a:xfrm>
              <a:off x="7521576" y="785813"/>
              <a:ext cx="71438" cy="85725"/>
            </a:xfrm>
            <a:custGeom>
              <a:avLst/>
              <a:gdLst/>
              <a:ahLst/>
              <a:cxnLst>
                <a:cxn ang="0">
                  <a:pos x="413" y="11"/>
                </a:cxn>
                <a:cxn ang="0">
                  <a:pos x="412" y="5"/>
                </a:cxn>
                <a:cxn ang="0">
                  <a:pos x="409" y="1"/>
                </a:cxn>
                <a:cxn ang="0">
                  <a:pos x="405" y="0"/>
                </a:cxn>
                <a:cxn ang="0">
                  <a:pos x="401" y="0"/>
                </a:cxn>
                <a:cxn ang="0">
                  <a:pos x="352" y="0"/>
                </a:cxn>
                <a:cxn ang="0">
                  <a:pos x="348" y="1"/>
                </a:cxn>
                <a:cxn ang="0">
                  <a:pos x="345" y="4"/>
                </a:cxn>
                <a:cxn ang="0">
                  <a:pos x="343" y="8"/>
                </a:cxn>
                <a:cxn ang="0">
                  <a:pos x="341" y="14"/>
                </a:cxn>
                <a:cxn ang="0">
                  <a:pos x="217" y="373"/>
                </a:cxn>
                <a:cxn ang="0">
                  <a:pos x="90" y="16"/>
                </a:cxn>
                <a:cxn ang="0">
                  <a:pos x="87" y="12"/>
                </a:cxn>
                <a:cxn ang="0">
                  <a:pos x="86" y="8"/>
                </a:cxn>
                <a:cxn ang="0">
                  <a:pos x="82" y="2"/>
                </a:cxn>
                <a:cxn ang="0">
                  <a:pos x="77" y="0"/>
                </a:cxn>
                <a:cxn ang="0">
                  <a:pos x="73" y="0"/>
                </a:cxn>
                <a:cxn ang="0">
                  <a:pos x="68" y="0"/>
                </a:cxn>
                <a:cxn ang="0">
                  <a:pos x="11" y="0"/>
                </a:cxn>
                <a:cxn ang="0">
                  <a:pos x="8" y="0"/>
                </a:cxn>
                <a:cxn ang="0">
                  <a:pos x="4" y="1"/>
                </a:cxn>
                <a:cxn ang="0">
                  <a:pos x="1" y="6"/>
                </a:cxn>
                <a:cxn ang="0">
                  <a:pos x="0" y="9"/>
                </a:cxn>
                <a:cxn ang="0">
                  <a:pos x="0" y="12"/>
                </a:cxn>
                <a:cxn ang="0">
                  <a:pos x="1" y="19"/>
                </a:cxn>
                <a:cxn ang="0">
                  <a:pos x="3" y="26"/>
                </a:cxn>
                <a:cxn ang="0">
                  <a:pos x="172" y="471"/>
                </a:cxn>
                <a:cxn ang="0">
                  <a:pos x="174" y="479"/>
                </a:cxn>
                <a:cxn ang="0">
                  <a:pos x="177" y="483"/>
                </a:cxn>
                <a:cxn ang="0">
                  <a:pos x="181" y="486"/>
                </a:cxn>
                <a:cxn ang="0">
                  <a:pos x="185" y="487"/>
                </a:cxn>
                <a:cxn ang="0">
                  <a:pos x="224" y="487"/>
                </a:cxn>
                <a:cxn ang="0">
                  <a:pos x="232" y="487"/>
                </a:cxn>
                <a:cxn ang="0">
                  <a:pos x="237" y="485"/>
                </a:cxn>
                <a:cxn ang="0">
                  <a:pos x="240" y="480"/>
                </a:cxn>
                <a:cxn ang="0">
                  <a:pos x="242" y="477"/>
                </a:cxn>
                <a:cxn ang="0">
                  <a:pos x="244" y="472"/>
                </a:cxn>
                <a:cxn ang="0">
                  <a:pos x="409" y="26"/>
                </a:cxn>
                <a:cxn ang="0">
                  <a:pos x="411" y="19"/>
                </a:cxn>
                <a:cxn ang="0">
                  <a:pos x="412" y="15"/>
                </a:cxn>
                <a:cxn ang="0">
                  <a:pos x="413" y="12"/>
                </a:cxn>
                <a:cxn ang="0">
                  <a:pos x="413" y="11"/>
                </a:cxn>
                <a:cxn ang="0">
                  <a:pos x="413" y="11"/>
                </a:cxn>
              </a:cxnLst>
              <a:rect l="0" t="0" r="r" b="b"/>
              <a:pathLst>
                <a:path w="413" h="487">
                  <a:moveTo>
                    <a:pt x="413" y="11"/>
                  </a:moveTo>
                  <a:lnTo>
                    <a:pt x="412" y="5"/>
                  </a:lnTo>
                  <a:lnTo>
                    <a:pt x="409" y="1"/>
                  </a:lnTo>
                  <a:lnTo>
                    <a:pt x="405" y="0"/>
                  </a:lnTo>
                  <a:lnTo>
                    <a:pt x="401" y="0"/>
                  </a:lnTo>
                  <a:lnTo>
                    <a:pt x="352" y="0"/>
                  </a:lnTo>
                  <a:lnTo>
                    <a:pt x="348" y="1"/>
                  </a:lnTo>
                  <a:lnTo>
                    <a:pt x="345" y="4"/>
                  </a:lnTo>
                  <a:lnTo>
                    <a:pt x="343" y="8"/>
                  </a:lnTo>
                  <a:lnTo>
                    <a:pt x="341" y="14"/>
                  </a:lnTo>
                  <a:lnTo>
                    <a:pt x="217" y="373"/>
                  </a:lnTo>
                  <a:lnTo>
                    <a:pt x="90" y="16"/>
                  </a:lnTo>
                  <a:lnTo>
                    <a:pt x="87" y="12"/>
                  </a:lnTo>
                  <a:lnTo>
                    <a:pt x="86" y="8"/>
                  </a:lnTo>
                  <a:lnTo>
                    <a:pt x="82" y="2"/>
                  </a:lnTo>
                  <a:lnTo>
                    <a:pt x="77" y="0"/>
                  </a:lnTo>
                  <a:lnTo>
                    <a:pt x="73" y="0"/>
                  </a:lnTo>
                  <a:lnTo>
                    <a:pt x="68" y="0"/>
                  </a:lnTo>
                  <a:lnTo>
                    <a:pt x="11" y="0"/>
                  </a:lnTo>
                  <a:lnTo>
                    <a:pt x="8" y="0"/>
                  </a:lnTo>
                  <a:lnTo>
                    <a:pt x="4" y="1"/>
                  </a:lnTo>
                  <a:lnTo>
                    <a:pt x="1" y="6"/>
                  </a:lnTo>
                  <a:lnTo>
                    <a:pt x="0" y="9"/>
                  </a:lnTo>
                  <a:lnTo>
                    <a:pt x="0" y="12"/>
                  </a:lnTo>
                  <a:lnTo>
                    <a:pt x="1" y="19"/>
                  </a:lnTo>
                  <a:lnTo>
                    <a:pt x="3" y="26"/>
                  </a:lnTo>
                  <a:lnTo>
                    <a:pt x="172" y="471"/>
                  </a:lnTo>
                  <a:lnTo>
                    <a:pt x="174" y="479"/>
                  </a:lnTo>
                  <a:lnTo>
                    <a:pt x="177" y="483"/>
                  </a:lnTo>
                  <a:lnTo>
                    <a:pt x="181" y="486"/>
                  </a:lnTo>
                  <a:lnTo>
                    <a:pt x="185" y="487"/>
                  </a:lnTo>
                  <a:lnTo>
                    <a:pt x="224" y="487"/>
                  </a:lnTo>
                  <a:lnTo>
                    <a:pt x="232" y="487"/>
                  </a:lnTo>
                  <a:lnTo>
                    <a:pt x="237" y="485"/>
                  </a:lnTo>
                  <a:lnTo>
                    <a:pt x="240" y="480"/>
                  </a:lnTo>
                  <a:lnTo>
                    <a:pt x="242" y="477"/>
                  </a:lnTo>
                  <a:lnTo>
                    <a:pt x="244" y="472"/>
                  </a:lnTo>
                  <a:lnTo>
                    <a:pt x="409" y="26"/>
                  </a:lnTo>
                  <a:lnTo>
                    <a:pt x="411" y="19"/>
                  </a:lnTo>
                  <a:lnTo>
                    <a:pt x="412" y="15"/>
                  </a:lnTo>
                  <a:lnTo>
                    <a:pt x="413" y="12"/>
                  </a:lnTo>
                  <a:lnTo>
                    <a:pt x="413" y="11"/>
                  </a:lnTo>
                  <a:lnTo>
                    <a:pt x="413"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9" name="Freeform 11"/>
            <p:cNvSpPr>
              <a:spLocks noEditPoints="1"/>
            </p:cNvSpPr>
            <p:nvPr userDrawn="1"/>
          </p:nvSpPr>
          <p:spPr bwMode="auto">
            <a:xfrm>
              <a:off x="7958138" y="782638"/>
              <a:ext cx="71438" cy="90487"/>
            </a:xfrm>
            <a:custGeom>
              <a:avLst/>
              <a:gdLst/>
              <a:ahLst/>
              <a:cxnLst>
                <a:cxn ang="0">
                  <a:pos x="399" y="149"/>
                </a:cxn>
                <a:cxn ang="0">
                  <a:pos x="383" y="100"/>
                </a:cxn>
                <a:cxn ang="0">
                  <a:pos x="355" y="57"/>
                </a:cxn>
                <a:cxn ang="0">
                  <a:pos x="311" y="25"/>
                </a:cxn>
                <a:cxn ang="0">
                  <a:pos x="256" y="4"/>
                </a:cxn>
                <a:cxn ang="0">
                  <a:pos x="192" y="1"/>
                </a:cxn>
                <a:cxn ang="0">
                  <a:pos x="135" y="14"/>
                </a:cxn>
                <a:cxn ang="0">
                  <a:pos x="83" y="46"/>
                </a:cxn>
                <a:cxn ang="0">
                  <a:pos x="40" y="98"/>
                </a:cxn>
                <a:cxn ang="0">
                  <a:pos x="10" y="171"/>
                </a:cxn>
                <a:cxn ang="0">
                  <a:pos x="0" y="268"/>
                </a:cxn>
                <a:cxn ang="0">
                  <a:pos x="7" y="334"/>
                </a:cxn>
                <a:cxn ang="0">
                  <a:pos x="28" y="398"/>
                </a:cxn>
                <a:cxn ang="0">
                  <a:pos x="64" y="453"/>
                </a:cxn>
                <a:cxn ang="0">
                  <a:pos x="116" y="494"/>
                </a:cxn>
                <a:cxn ang="0">
                  <a:pos x="185" y="516"/>
                </a:cxn>
                <a:cxn ang="0">
                  <a:pos x="250" y="514"/>
                </a:cxn>
                <a:cxn ang="0">
                  <a:pos x="301" y="498"/>
                </a:cxn>
                <a:cxn ang="0">
                  <a:pos x="341" y="475"/>
                </a:cxn>
                <a:cxn ang="0">
                  <a:pos x="369" y="446"/>
                </a:cxn>
                <a:cxn ang="0">
                  <a:pos x="386" y="418"/>
                </a:cxn>
                <a:cxn ang="0">
                  <a:pos x="394" y="394"/>
                </a:cxn>
                <a:cxn ang="0">
                  <a:pos x="390" y="379"/>
                </a:cxn>
                <a:cxn ang="0">
                  <a:pos x="371" y="373"/>
                </a:cxn>
                <a:cxn ang="0">
                  <a:pos x="351" y="387"/>
                </a:cxn>
                <a:cxn ang="0">
                  <a:pos x="322" y="415"/>
                </a:cxn>
                <a:cxn ang="0">
                  <a:pos x="278" y="437"/>
                </a:cxn>
                <a:cxn ang="0">
                  <a:pos x="226" y="445"/>
                </a:cxn>
                <a:cxn ang="0">
                  <a:pos x="185" y="438"/>
                </a:cxn>
                <a:cxn ang="0">
                  <a:pos x="144" y="415"/>
                </a:cxn>
                <a:cxn ang="0">
                  <a:pos x="110" y="378"/>
                </a:cxn>
                <a:cxn ang="0">
                  <a:pos x="86" y="327"/>
                </a:cxn>
                <a:cxn ang="0">
                  <a:pos x="74" y="261"/>
                </a:cxn>
                <a:cxn ang="0">
                  <a:pos x="370" y="235"/>
                </a:cxn>
                <a:cxn ang="0">
                  <a:pos x="392" y="218"/>
                </a:cxn>
                <a:cxn ang="0">
                  <a:pos x="401" y="192"/>
                </a:cxn>
                <a:cxn ang="0">
                  <a:pos x="313" y="164"/>
                </a:cxn>
                <a:cxn ang="0">
                  <a:pos x="308" y="186"/>
                </a:cxn>
                <a:cxn ang="0">
                  <a:pos x="294" y="195"/>
                </a:cxn>
                <a:cxn ang="0">
                  <a:pos x="81" y="166"/>
                </a:cxn>
                <a:cxn ang="0">
                  <a:pos x="113" y="96"/>
                </a:cxn>
                <a:cxn ang="0">
                  <a:pos x="142" y="73"/>
                </a:cxn>
                <a:cxn ang="0">
                  <a:pos x="179" y="59"/>
                </a:cxn>
                <a:cxn ang="0">
                  <a:pos x="220" y="57"/>
                </a:cxn>
                <a:cxn ang="0">
                  <a:pos x="270" y="76"/>
                </a:cxn>
                <a:cxn ang="0">
                  <a:pos x="306" y="122"/>
                </a:cxn>
                <a:cxn ang="0">
                  <a:pos x="313" y="164"/>
                </a:cxn>
              </a:cxnLst>
              <a:rect l="0" t="0" r="r" b="b"/>
              <a:pathLst>
                <a:path w="402" h="517">
                  <a:moveTo>
                    <a:pt x="402" y="182"/>
                  </a:moveTo>
                  <a:lnTo>
                    <a:pt x="401" y="165"/>
                  </a:lnTo>
                  <a:lnTo>
                    <a:pt x="399" y="149"/>
                  </a:lnTo>
                  <a:lnTo>
                    <a:pt x="395" y="132"/>
                  </a:lnTo>
                  <a:lnTo>
                    <a:pt x="390" y="116"/>
                  </a:lnTo>
                  <a:lnTo>
                    <a:pt x="383" y="100"/>
                  </a:lnTo>
                  <a:lnTo>
                    <a:pt x="375" y="85"/>
                  </a:lnTo>
                  <a:lnTo>
                    <a:pt x="366" y="71"/>
                  </a:lnTo>
                  <a:lnTo>
                    <a:pt x="355" y="57"/>
                  </a:lnTo>
                  <a:lnTo>
                    <a:pt x="341" y="45"/>
                  </a:lnTo>
                  <a:lnTo>
                    <a:pt x="328" y="34"/>
                  </a:lnTo>
                  <a:lnTo>
                    <a:pt x="311" y="25"/>
                  </a:lnTo>
                  <a:lnTo>
                    <a:pt x="295" y="15"/>
                  </a:lnTo>
                  <a:lnTo>
                    <a:pt x="276" y="9"/>
                  </a:lnTo>
                  <a:lnTo>
                    <a:pt x="256" y="4"/>
                  </a:lnTo>
                  <a:lnTo>
                    <a:pt x="234" y="1"/>
                  </a:lnTo>
                  <a:lnTo>
                    <a:pt x="211" y="0"/>
                  </a:lnTo>
                  <a:lnTo>
                    <a:pt x="192" y="1"/>
                  </a:lnTo>
                  <a:lnTo>
                    <a:pt x="173" y="3"/>
                  </a:lnTo>
                  <a:lnTo>
                    <a:pt x="154" y="8"/>
                  </a:lnTo>
                  <a:lnTo>
                    <a:pt x="135" y="14"/>
                  </a:lnTo>
                  <a:lnTo>
                    <a:pt x="117" y="24"/>
                  </a:lnTo>
                  <a:lnTo>
                    <a:pt x="99" y="34"/>
                  </a:lnTo>
                  <a:lnTo>
                    <a:pt x="83" y="46"/>
                  </a:lnTo>
                  <a:lnTo>
                    <a:pt x="67" y="61"/>
                  </a:lnTo>
                  <a:lnTo>
                    <a:pt x="53" y="79"/>
                  </a:lnTo>
                  <a:lnTo>
                    <a:pt x="40" y="98"/>
                  </a:lnTo>
                  <a:lnTo>
                    <a:pt x="29" y="120"/>
                  </a:lnTo>
                  <a:lnTo>
                    <a:pt x="19" y="145"/>
                  </a:lnTo>
                  <a:lnTo>
                    <a:pt x="10" y="171"/>
                  </a:lnTo>
                  <a:lnTo>
                    <a:pt x="5" y="201"/>
                  </a:lnTo>
                  <a:lnTo>
                    <a:pt x="1" y="233"/>
                  </a:lnTo>
                  <a:lnTo>
                    <a:pt x="0" y="268"/>
                  </a:lnTo>
                  <a:lnTo>
                    <a:pt x="1" y="289"/>
                  </a:lnTo>
                  <a:lnTo>
                    <a:pt x="3" y="312"/>
                  </a:lnTo>
                  <a:lnTo>
                    <a:pt x="7" y="334"/>
                  </a:lnTo>
                  <a:lnTo>
                    <a:pt x="13" y="356"/>
                  </a:lnTo>
                  <a:lnTo>
                    <a:pt x="20" y="377"/>
                  </a:lnTo>
                  <a:lnTo>
                    <a:pt x="28" y="398"/>
                  </a:lnTo>
                  <a:lnTo>
                    <a:pt x="38" y="417"/>
                  </a:lnTo>
                  <a:lnTo>
                    <a:pt x="51" y="436"/>
                  </a:lnTo>
                  <a:lnTo>
                    <a:pt x="64" y="453"/>
                  </a:lnTo>
                  <a:lnTo>
                    <a:pt x="80" y="468"/>
                  </a:lnTo>
                  <a:lnTo>
                    <a:pt x="97" y="483"/>
                  </a:lnTo>
                  <a:lnTo>
                    <a:pt x="116" y="494"/>
                  </a:lnTo>
                  <a:lnTo>
                    <a:pt x="137" y="504"/>
                  </a:lnTo>
                  <a:lnTo>
                    <a:pt x="160" y="512"/>
                  </a:lnTo>
                  <a:lnTo>
                    <a:pt x="185" y="516"/>
                  </a:lnTo>
                  <a:lnTo>
                    <a:pt x="211" y="517"/>
                  </a:lnTo>
                  <a:lnTo>
                    <a:pt x="232" y="517"/>
                  </a:lnTo>
                  <a:lnTo>
                    <a:pt x="250" y="514"/>
                  </a:lnTo>
                  <a:lnTo>
                    <a:pt x="269" y="509"/>
                  </a:lnTo>
                  <a:lnTo>
                    <a:pt x="286" y="504"/>
                  </a:lnTo>
                  <a:lnTo>
                    <a:pt x="301" y="498"/>
                  </a:lnTo>
                  <a:lnTo>
                    <a:pt x="315" y="491"/>
                  </a:lnTo>
                  <a:lnTo>
                    <a:pt x="329" y="483"/>
                  </a:lnTo>
                  <a:lnTo>
                    <a:pt x="341" y="475"/>
                  </a:lnTo>
                  <a:lnTo>
                    <a:pt x="351" y="465"/>
                  </a:lnTo>
                  <a:lnTo>
                    <a:pt x="361" y="456"/>
                  </a:lnTo>
                  <a:lnTo>
                    <a:pt x="369" y="446"/>
                  </a:lnTo>
                  <a:lnTo>
                    <a:pt x="376" y="437"/>
                  </a:lnTo>
                  <a:lnTo>
                    <a:pt x="382" y="427"/>
                  </a:lnTo>
                  <a:lnTo>
                    <a:pt x="386" y="418"/>
                  </a:lnTo>
                  <a:lnTo>
                    <a:pt x="391" y="409"/>
                  </a:lnTo>
                  <a:lnTo>
                    <a:pt x="393" y="402"/>
                  </a:lnTo>
                  <a:lnTo>
                    <a:pt x="394" y="394"/>
                  </a:lnTo>
                  <a:lnTo>
                    <a:pt x="393" y="387"/>
                  </a:lnTo>
                  <a:lnTo>
                    <a:pt x="392" y="382"/>
                  </a:lnTo>
                  <a:lnTo>
                    <a:pt x="390" y="379"/>
                  </a:lnTo>
                  <a:lnTo>
                    <a:pt x="384" y="374"/>
                  </a:lnTo>
                  <a:lnTo>
                    <a:pt x="379" y="372"/>
                  </a:lnTo>
                  <a:lnTo>
                    <a:pt x="371" y="373"/>
                  </a:lnTo>
                  <a:lnTo>
                    <a:pt x="364" y="376"/>
                  </a:lnTo>
                  <a:lnTo>
                    <a:pt x="357" y="383"/>
                  </a:lnTo>
                  <a:lnTo>
                    <a:pt x="351" y="387"/>
                  </a:lnTo>
                  <a:lnTo>
                    <a:pt x="346" y="394"/>
                  </a:lnTo>
                  <a:lnTo>
                    <a:pt x="334" y="405"/>
                  </a:lnTo>
                  <a:lnTo>
                    <a:pt x="322" y="415"/>
                  </a:lnTo>
                  <a:lnTo>
                    <a:pt x="308" y="423"/>
                  </a:lnTo>
                  <a:lnTo>
                    <a:pt x="294" y="432"/>
                  </a:lnTo>
                  <a:lnTo>
                    <a:pt x="278" y="437"/>
                  </a:lnTo>
                  <a:lnTo>
                    <a:pt x="262" y="441"/>
                  </a:lnTo>
                  <a:lnTo>
                    <a:pt x="244" y="444"/>
                  </a:lnTo>
                  <a:lnTo>
                    <a:pt x="226" y="445"/>
                  </a:lnTo>
                  <a:lnTo>
                    <a:pt x="212" y="444"/>
                  </a:lnTo>
                  <a:lnTo>
                    <a:pt x="198" y="442"/>
                  </a:lnTo>
                  <a:lnTo>
                    <a:pt x="185" y="438"/>
                  </a:lnTo>
                  <a:lnTo>
                    <a:pt x="170" y="432"/>
                  </a:lnTo>
                  <a:lnTo>
                    <a:pt x="157" y="424"/>
                  </a:lnTo>
                  <a:lnTo>
                    <a:pt x="144" y="415"/>
                  </a:lnTo>
                  <a:lnTo>
                    <a:pt x="132" y="405"/>
                  </a:lnTo>
                  <a:lnTo>
                    <a:pt x="121" y="393"/>
                  </a:lnTo>
                  <a:lnTo>
                    <a:pt x="110" y="378"/>
                  </a:lnTo>
                  <a:lnTo>
                    <a:pt x="101" y="363"/>
                  </a:lnTo>
                  <a:lnTo>
                    <a:pt x="93" y="346"/>
                  </a:lnTo>
                  <a:lnTo>
                    <a:pt x="86" y="327"/>
                  </a:lnTo>
                  <a:lnTo>
                    <a:pt x="81" y="306"/>
                  </a:lnTo>
                  <a:lnTo>
                    <a:pt x="76" y="285"/>
                  </a:lnTo>
                  <a:lnTo>
                    <a:pt x="74" y="261"/>
                  </a:lnTo>
                  <a:lnTo>
                    <a:pt x="73" y="236"/>
                  </a:lnTo>
                  <a:lnTo>
                    <a:pt x="360" y="236"/>
                  </a:lnTo>
                  <a:lnTo>
                    <a:pt x="370" y="235"/>
                  </a:lnTo>
                  <a:lnTo>
                    <a:pt x="378" y="232"/>
                  </a:lnTo>
                  <a:lnTo>
                    <a:pt x="385" y="226"/>
                  </a:lnTo>
                  <a:lnTo>
                    <a:pt x="392" y="218"/>
                  </a:lnTo>
                  <a:lnTo>
                    <a:pt x="396" y="210"/>
                  </a:lnTo>
                  <a:lnTo>
                    <a:pt x="399" y="201"/>
                  </a:lnTo>
                  <a:lnTo>
                    <a:pt x="401" y="192"/>
                  </a:lnTo>
                  <a:lnTo>
                    <a:pt x="402" y="182"/>
                  </a:lnTo>
                  <a:lnTo>
                    <a:pt x="402" y="182"/>
                  </a:lnTo>
                  <a:close/>
                  <a:moveTo>
                    <a:pt x="313" y="164"/>
                  </a:moveTo>
                  <a:lnTo>
                    <a:pt x="312" y="175"/>
                  </a:lnTo>
                  <a:lnTo>
                    <a:pt x="310" y="180"/>
                  </a:lnTo>
                  <a:lnTo>
                    <a:pt x="308" y="186"/>
                  </a:lnTo>
                  <a:lnTo>
                    <a:pt x="305" y="190"/>
                  </a:lnTo>
                  <a:lnTo>
                    <a:pt x="300" y="193"/>
                  </a:lnTo>
                  <a:lnTo>
                    <a:pt x="294" y="195"/>
                  </a:lnTo>
                  <a:lnTo>
                    <a:pt x="287" y="195"/>
                  </a:lnTo>
                  <a:lnTo>
                    <a:pt x="75" y="195"/>
                  </a:lnTo>
                  <a:lnTo>
                    <a:pt x="81" y="166"/>
                  </a:lnTo>
                  <a:lnTo>
                    <a:pt x="88" y="139"/>
                  </a:lnTo>
                  <a:lnTo>
                    <a:pt x="99" y="116"/>
                  </a:lnTo>
                  <a:lnTo>
                    <a:pt x="113" y="96"/>
                  </a:lnTo>
                  <a:lnTo>
                    <a:pt x="123" y="87"/>
                  </a:lnTo>
                  <a:lnTo>
                    <a:pt x="132" y="80"/>
                  </a:lnTo>
                  <a:lnTo>
                    <a:pt x="142" y="73"/>
                  </a:lnTo>
                  <a:lnTo>
                    <a:pt x="154" y="68"/>
                  </a:lnTo>
                  <a:lnTo>
                    <a:pt x="166" y="63"/>
                  </a:lnTo>
                  <a:lnTo>
                    <a:pt x="179" y="59"/>
                  </a:lnTo>
                  <a:lnTo>
                    <a:pt x="193" y="57"/>
                  </a:lnTo>
                  <a:lnTo>
                    <a:pt x="208" y="57"/>
                  </a:lnTo>
                  <a:lnTo>
                    <a:pt x="220" y="57"/>
                  </a:lnTo>
                  <a:lnTo>
                    <a:pt x="231" y="59"/>
                  </a:lnTo>
                  <a:lnTo>
                    <a:pt x="252" y="66"/>
                  </a:lnTo>
                  <a:lnTo>
                    <a:pt x="270" y="76"/>
                  </a:lnTo>
                  <a:lnTo>
                    <a:pt x="284" y="88"/>
                  </a:lnTo>
                  <a:lnTo>
                    <a:pt x="297" y="105"/>
                  </a:lnTo>
                  <a:lnTo>
                    <a:pt x="306" y="122"/>
                  </a:lnTo>
                  <a:lnTo>
                    <a:pt x="311" y="142"/>
                  </a:lnTo>
                  <a:lnTo>
                    <a:pt x="313" y="164"/>
                  </a:lnTo>
                  <a:lnTo>
                    <a:pt x="313" y="1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0" name="Freeform 12"/>
            <p:cNvSpPr>
              <a:spLocks/>
            </p:cNvSpPr>
            <p:nvPr userDrawn="1"/>
          </p:nvSpPr>
          <p:spPr bwMode="auto">
            <a:xfrm>
              <a:off x="7834313" y="782638"/>
              <a:ext cx="111125" cy="88900"/>
            </a:xfrm>
            <a:custGeom>
              <a:avLst/>
              <a:gdLst/>
              <a:ahLst/>
              <a:cxnLst>
                <a:cxn ang="0">
                  <a:pos x="628" y="111"/>
                </a:cxn>
                <a:cxn ang="0">
                  <a:pos x="617" y="75"/>
                </a:cxn>
                <a:cxn ang="0">
                  <a:pos x="595" y="45"/>
                </a:cxn>
                <a:cxn ang="0">
                  <a:pos x="562" y="21"/>
                </a:cxn>
                <a:cxn ang="0">
                  <a:pos x="520" y="5"/>
                </a:cxn>
                <a:cxn ang="0">
                  <a:pos x="467" y="0"/>
                </a:cxn>
                <a:cxn ang="0">
                  <a:pos x="395" y="11"/>
                </a:cxn>
                <a:cxn ang="0">
                  <a:pos x="341" y="37"/>
                </a:cxn>
                <a:cxn ang="0">
                  <a:pos x="312" y="47"/>
                </a:cxn>
                <a:cxn ang="0">
                  <a:pos x="277" y="22"/>
                </a:cxn>
                <a:cxn ang="0">
                  <a:pos x="247" y="10"/>
                </a:cxn>
                <a:cxn ang="0">
                  <a:pos x="208" y="2"/>
                </a:cxn>
                <a:cxn ang="0">
                  <a:pos x="151" y="1"/>
                </a:cxn>
                <a:cxn ang="0">
                  <a:pos x="94" y="8"/>
                </a:cxn>
                <a:cxn ang="0">
                  <a:pos x="51" y="19"/>
                </a:cxn>
                <a:cxn ang="0">
                  <a:pos x="21" y="33"/>
                </a:cxn>
                <a:cxn ang="0">
                  <a:pos x="4" y="47"/>
                </a:cxn>
                <a:cxn ang="0">
                  <a:pos x="0" y="64"/>
                </a:cxn>
                <a:cxn ang="0">
                  <a:pos x="1" y="497"/>
                </a:cxn>
                <a:cxn ang="0">
                  <a:pos x="16" y="506"/>
                </a:cxn>
                <a:cxn ang="0">
                  <a:pos x="74" y="505"/>
                </a:cxn>
                <a:cxn ang="0">
                  <a:pos x="83" y="493"/>
                </a:cxn>
                <a:cxn ang="0">
                  <a:pos x="85" y="82"/>
                </a:cxn>
                <a:cxn ang="0">
                  <a:pos x="109" y="67"/>
                </a:cxn>
                <a:cxn ang="0">
                  <a:pos x="157" y="56"/>
                </a:cxn>
                <a:cxn ang="0">
                  <a:pos x="218" y="60"/>
                </a:cxn>
                <a:cxn ang="0">
                  <a:pos x="257" y="87"/>
                </a:cxn>
                <a:cxn ang="0">
                  <a:pos x="272" y="136"/>
                </a:cxn>
                <a:cxn ang="0">
                  <a:pos x="273" y="498"/>
                </a:cxn>
                <a:cxn ang="0">
                  <a:pos x="282" y="505"/>
                </a:cxn>
                <a:cxn ang="0">
                  <a:pos x="344" y="506"/>
                </a:cxn>
                <a:cxn ang="0">
                  <a:pos x="355" y="496"/>
                </a:cxn>
                <a:cxn ang="0">
                  <a:pos x="357" y="115"/>
                </a:cxn>
                <a:cxn ang="0">
                  <a:pos x="364" y="91"/>
                </a:cxn>
                <a:cxn ang="0">
                  <a:pos x="382" y="75"/>
                </a:cxn>
                <a:cxn ang="0">
                  <a:pos x="438" y="58"/>
                </a:cxn>
                <a:cxn ang="0">
                  <a:pos x="484" y="59"/>
                </a:cxn>
                <a:cxn ang="0">
                  <a:pos x="512" y="71"/>
                </a:cxn>
                <a:cxn ang="0">
                  <a:pos x="529" y="88"/>
                </a:cxn>
                <a:cxn ang="0">
                  <a:pos x="543" y="133"/>
                </a:cxn>
                <a:cxn ang="0">
                  <a:pos x="544" y="493"/>
                </a:cxn>
                <a:cxn ang="0">
                  <a:pos x="547" y="503"/>
                </a:cxn>
                <a:cxn ang="0">
                  <a:pos x="611" y="506"/>
                </a:cxn>
                <a:cxn ang="0">
                  <a:pos x="627" y="496"/>
                </a:cxn>
              </a:cxnLst>
              <a:rect l="0" t="0" r="r" b="b"/>
              <a:pathLst>
                <a:path w="628" h="506">
                  <a:moveTo>
                    <a:pt x="628" y="487"/>
                  </a:moveTo>
                  <a:lnTo>
                    <a:pt x="628" y="123"/>
                  </a:lnTo>
                  <a:lnTo>
                    <a:pt x="628" y="111"/>
                  </a:lnTo>
                  <a:lnTo>
                    <a:pt x="625" y="98"/>
                  </a:lnTo>
                  <a:lnTo>
                    <a:pt x="622" y="86"/>
                  </a:lnTo>
                  <a:lnTo>
                    <a:pt x="617" y="75"/>
                  </a:lnTo>
                  <a:lnTo>
                    <a:pt x="612" y="65"/>
                  </a:lnTo>
                  <a:lnTo>
                    <a:pt x="603" y="54"/>
                  </a:lnTo>
                  <a:lnTo>
                    <a:pt x="595" y="45"/>
                  </a:lnTo>
                  <a:lnTo>
                    <a:pt x="586" y="36"/>
                  </a:lnTo>
                  <a:lnTo>
                    <a:pt x="575" y="28"/>
                  </a:lnTo>
                  <a:lnTo>
                    <a:pt x="562" y="21"/>
                  </a:lnTo>
                  <a:lnTo>
                    <a:pt x="549" y="14"/>
                  </a:lnTo>
                  <a:lnTo>
                    <a:pt x="535" y="9"/>
                  </a:lnTo>
                  <a:lnTo>
                    <a:pt x="520" y="5"/>
                  </a:lnTo>
                  <a:lnTo>
                    <a:pt x="504" y="2"/>
                  </a:lnTo>
                  <a:lnTo>
                    <a:pt x="486" y="0"/>
                  </a:lnTo>
                  <a:lnTo>
                    <a:pt x="467" y="0"/>
                  </a:lnTo>
                  <a:lnTo>
                    <a:pt x="443" y="1"/>
                  </a:lnTo>
                  <a:lnTo>
                    <a:pt x="418" y="5"/>
                  </a:lnTo>
                  <a:lnTo>
                    <a:pt x="395" y="11"/>
                  </a:lnTo>
                  <a:lnTo>
                    <a:pt x="375" y="18"/>
                  </a:lnTo>
                  <a:lnTo>
                    <a:pt x="357" y="28"/>
                  </a:lnTo>
                  <a:lnTo>
                    <a:pt x="341" y="37"/>
                  </a:lnTo>
                  <a:lnTo>
                    <a:pt x="328" y="46"/>
                  </a:lnTo>
                  <a:lnTo>
                    <a:pt x="318" y="55"/>
                  </a:lnTo>
                  <a:lnTo>
                    <a:pt x="312" y="47"/>
                  </a:lnTo>
                  <a:lnTo>
                    <a:pt x="304" y="39"/>
                  </a:lnTo>
                  <a:lnTo>
                    <a:pt x="291" y="30"/>
                  </a:lnTo>
                  <a:lnTo>
                    <a:pt x="277" y="22"/>
                  </a:lnTo>
                  <a:lnTo>
                    <a:pt x="268" y="17"/>
                  </a:lnTo>
                  <a:lnTo>
                    <a:pt x="257" y="13"/>
                  </a:lnTo>
                  <a:lnTo>
                    <a:pt x="247" y="10"/>
                  </a:lnTo>
                  <a:lnTo>
                    <a:pt x="235" y="7"/>
                  </a:lnTo>
                  <a:lnTo>
                    <a:pt x="221" y="4"/>
                  </a:lnTo>
                  <a:lnTo>
                    <a:pt x="208" y="2"/>
                  </a:lnTo>
                  <a:lnTo>
                    <a:pt x="191" y="1"/>
                  </a:lnTo>
                  <a:lnTo>
                    <a:pt x="175" y="1"/>
                  </a:lnTo>
                  <a:lnTo>
                    <a:pt x="151" y="1"/>
                  </a:lnTo>
                  <a:lnTo>
                    <a:pt x="130" y="3"/>
                  </a:lnTo>
                  <a:lnTo>
                    <a:pt x="110" y="5"/>
                  </a:lnTo>
                  <a:lnTo>
                    <a:pt x="94" y="8"/>
                  </a:lnTo>
                  <a:lnTo>
                    <a:pt x="77" y="11"/>
                  </a:lnTo>
                  <a:lnTo>
                    <a:pt x="64" y="15"/>
                  </a:lnTo>
                  <a:lnTo>
                    <a:pt x="51" y="19"/>
                  </a:lnTo>
                  <a:lnTo>
                    <a:pt x="41" y="24"/>
                  </a:lnTo>
                  <a:lnTo>
                    <a:pt x="30" y="28"/>
                  </a:lnTo>
                  <a:lnTo>
                    <a:pt x="21" y="33"/>
                  </a:lnTo>
                  <a:lnTo>
                    <a:pt x="14" y="37"/>
                  </a:lnTo>
                  <a:lnTo>
                    <a:pt x="8" y="42"/>
                  </a:lnTo>
                  <a:lnTo>
                    <a:pt x="4" y="47"/>
                  </a:lnTo>
                  <a:lnTo>
                    <a:pt x="2" y="52"/>
                  </a:lnTo>
                  <a:lnTo>
                    <a:pt x="0" y="57"/>
                  </a:lnTo>
                  <a:lnTo>
                    <a:pt x="0" y="64"/>
                  </a:lnTo>
                  <a:lnTo>
                    <a:pt x="0" y="487"/>
                  </a:lnTo>
                  <a:lnTo>
                    <a:pt x="0" y="493"/>
                  </a:lnTo>
                  <a:lnTo>
                    <a:pt x="1" y="497"/>
                  </a:lnTo>
                  <a:lnTo>
                    <a:pt x="3" y="502"/>
                  </a:lnTo>
                  <a:lnTo>
                    <a:pt x="8" y="505"/>
                  </a:lnTo>
                  <a:lnTo>
                    <a:pt x="16" y="506"/>
                  </a:lnTo>
                  <a:lnTo>
                    <a:pt x="64" y="506"/>
                  </a:lnTo>
                  <a:lnTo>
                    <a:pt x="69" y="506"/>
                  </a:lnTo>
                  <a:lnTo>
                    <a:pt x="74" y="505"/>
                  </a:lnTo>
                  <a:lnTo>
                    <a:pt x="80" y="502"/>
                  </a:lnTo>
                  <a:lnTo>
                    <a:pt x="83" y="497"/>
                  </a:lnTo>
                  <a:lnTo>
                    <a:pt x="83" y="493"/>
                  </a:lnTo>
                  <a:lnTo>
                    <a:pt x="83" y="487"/>
                  </a:lnTo>
                  <a:lnTo>
                    <a:pt x="83" y="87"/>
                  </a:lnTo>
                  <a:lnTo>
                    <a:pt x="85" y="82"/>
                  </a:lnTo>
                  <a:lnTo>
                    <a:pt x="90" y="77"/>
                  </a:lnTo>
                  <a:lnTo>
                    <a:pt x="98" y="72"/>
                  </a:lnTo>
                  <a:lnTo>
                    <a:pt x="109" y="67"/>
                  </a:lnTo>
                  <a:lnTo>
                    <a:pt x="122" y="63"/>
                  </a:lnTo>
                  <a:lnTo>
                    <a:pt x="138" y="58"/>
                  </a:lnTo>
                  <a:lnTo>
                    <a:pt x="157" y="56"/>
                  </a:lnTo>
                  <a:lnTo>
                    <a:pt x="178" y="55"/>
                  </a:lnTo>
                  <a:lnTo>
                    <a:pt x="200" y="56"/>
                  </a:lnTo>
                  <a:lnTo>
                    <a:pt x="218" y="60"/>
                  </a:lnTo>
                  <a:lnTo>
                    <a:pt x="234" y="67"/>
                  </a:lnTo>
                  <a:lnTo>
                    <a:pt x="247" y="76"/>
                  </a:lnTo>
                  <a:lnTo>
                    <a:pt x="257" y="87"/>
                  </a:lnTo>
                  <a:lnTo>
                    <a:pt x="266" y="100"/>
                  </a:lnTo>
                  <a:lnTo>
                    <a:pt x="270" y="118"/>
                  </a:lnTo>
                  <a:lnTo>
                    <a:pt x="272" y="136"/>
                  </a:lnTo>
                  <a:lnTo>
                    <a:pt x="272" y="488"/>
                  </a:lnTo>
                  <a:lnTo>
                    <a:pt x="272" y="494"/>
                  </a:lnTo>
                  <a:lnTo>
                    <a:pt x="273" y="498"/>
                  </a:lnTo>
                  <a:lnTo>
                    <a:pt x="274" y="501"/>
                  </a:lnTo>
                  <a:lnTo>
                    <a:pt x="276" y="503"/>
                  </a:lnTo>
                  <a:lnTo>
                    <a:pt x="282" y="505"/>
                  </a:lnTo>
                  <a:lnTo>
                    <a:pt x="290" y="506"/>
                  </a:lnTo>
                  <a:lnTo>
                    <a:pt x="339" y="506"/>
                  </a:lnTo>
                  <a:lnTo>
                    <a:pt x="344" y="506"/>
                  </a:lnTo>
                  <a:lnTo>
                    <a:pt x="348" y="505"/>
                  </a:lnTo>
                  <a:lnTo>
                    <a:pt x="353" y="502"/>
                  </a:lnTo>
                  <a:lnTo>
                    <a:pt x="355" y="496"/>
                  </a:lnTo>
                  <a:lnTo>
                    <a:pt x="356" y="487"/>
                  </a:lnTo>
                  <a:lnTo>
                    <a:pt x="356" y="133"/>
                  </a:lnTo>
                  <a:lnTo>
                    <a:pt x="357" y="115"/>
                  </a:lnTo>
                  <a:lnTo>
                    <a:pt x="358" y="106"/>
                  </a:lnTo>
                  <a:lnTo>
                    <a:pt x="360" y="98"/>
                  </a:lnTo>
                  <a:lnTo>
                    <a:pt x="364" y="91"/>
                  </a:lnTo>
                  <a:lnTo>
                    <a:pt x="369" y="85"/>
                  </a:lnTo>
                  <a:lnTo>
                    <a:pt x="375" y="80"/>
                  </a:lnTo>
                  <a:lnTo>
                    <a:pt x="382" y="75"/>
                  </a:lnTo>
                  <a:lnTo>
                    <a:pt x="401" y="67"/>
                  </a:lnTo>
                  <a:lnTo>
                    <a:pt x="419" y="62"/>
                  </a:lnTo>
                  <a:lnTo>
                    <a:pt x="438" y="58"/>
                  </a:lnTo>
                  <a:lnTo>
                    <a:pt x="457" y="57"/>
                  </a:lnTo>
                  <a:lnTo>
                    <a:pt x="472" y="58"/>
                  </a:lnTo>
                  <a:lnTo>
                    <a:pt x="484" y="59"/>
                  </a:lnTo>
                  <a:lnTo>
                    <a:pt x="494" y="63"/>
                  </a:lnTo>
                  <a:lnTo>
                    <a:pt x="504" y="66"/>
                  </a:lnTo>
                  <a:lnTo>
                    <a:pt x="512" y="71"/>
                  </a:lnTo>
                  <a:lnTo>
                    <a:pt x="519" y="76"/>
                  </a:lnTo>
                  <a:lnTo>
                    <a:pt x="525" y="82"/>
                  </a:lnTo>
                  <a:lnTo>
                    <a:pt x="529" y="88"/>
                  </a:lnTo>
                  <a:lnTo>
                    <a:pt x="536" y="103"/>
                  </a:lnTo>
                  <a:lnTo>
                    <a:pt x="541" y="118"/>
                  </a:lnTo>
                  <a:lnTo>
                    <a:pt x="543" y="133"/>
                  </a:lnTo>
                  <a:lnTo>
                    <a:pt x="544" y="149"/>
                  </a:lnTo>
                  <a:lnTo>
                    <a:pt x="544" y="487"/>
                  </a:lnTo>
                  <a:lnTo>
                    <a:pt x="544" y="493"/>
                  </a:lnTo>
                  <a:lnTo>
                    <a:pt x="544" y="497"/>
                  </a:lnTo>
                  <a:lnTo>
                    <a:pt x="546" y="501"/>
                  </a:lnTo>
                  <a:lnTo>
                    <a:pt x="547" y="503"/>
                  </a:lnTo>
                  <a:lnTo>
                    <a:pt x="552" y="505"/>
                  </a:lnTo>
                  <a:lnTo>
                    <a:pt x="560" y="506"/>
                  </a:lnTo>
                  <a:lnTo>
                    <a:pt x="611" y="506"/>
                  </a:lnTo>
                  <a:lnTo>
                    <a:pt x="619" y="505"/>
                  </a:lnTo>
                  <a:lnTo>
                    <a:pt x="625" y="502"/>
                  </a:lnTo>
                  <a:lnTo>
                    <a:pt x="627" y="496"/>
                  </a:lnTo>
                  <a:lnTo>
                    <a:pt x="628" y="487"/>
                  </a:lnTo>
                  <a:lnTo>
                    <a:pt x="628" y="4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1" name="Freeform 13"/>
            <p:cNvSpPr>
              <a:spLocks/>
            </p:cNvSpPr>
            <p:nvPr userDrawn="1"/>
          </p:nvSpPr>
          <p:spPr bwMode="auto">
            <a:xfrm>
              <a:off x="7743826" y="785813"/>
              <a:ext cx="80963" cy="127000"/>
            </a:xfrm>
            <a:custGeom>
              <a:avLst/>
              <a:gdLst/>
              <a:ahLst/>
              <a:cxnLst>
                <a:cxn ang="0">
                  <a:pos x="196" y="659"/>
                </a:cxn>
                <a:cxn ang="0">
                  <a:pos x="218" y="630"/>
                </a:cxn>
                <a:cxn ang="0">
                  <a:pos x="242" y="591"/>
                </a:cxn>
                <a:cxn ang="0">
                  <a:pos x="260" y="551"/>
                </a:cxn>
                <a:cxn ang="0">
                  <a:pos x="277" y="507"/>
                </a:cxn>
                <a:cxn ang="0">
                  <a:pos x="458" y="29"/>
                </a:cxn>
                <a:cxn ang="0">
                  <a:pos x="461" y="19"/>
                </a:cxn>
                <a:cxn ang="0">
                  <a:pos x="461" y="6"/>
                </a:cxn>
                <a:cxn ang="0">
                  <a:pos x="455" y="0"/>
                </a:cxn>
                <a:cxn ang="0">
                  <a:pos x="402" y="0"/>
                </a:cxn>
                <a:cxn ang="0">
                  <a:pos x="393" y="3"/>
                </a:cxn>
                <a:cxn ang="0">
                  <a:pos x="388" y="14"/>
                </a:cxn>
                <a:cxn ang="0">
                  <a:pos x="257" y="381"/>
                </a:cxn>
                <a:cxn ang="0">
                  <a:pos x="124" y="13"/>
                </a:cxn>
                <a:cxn ang="0">
                  <a:pos x="120" y="6"/>
                </a:cxn>
                <a:cxn ang="0">
                  <a:pos x="112" y="0"/>
                </a:cxn>
                <a:cxn ang="0">
                  <a:pos x="103" y="0"/>
                </a:cxn>
                <a:cxn ang="0">
                  <a:pos x="38" y="0"/>
                </a:cxn>
                <a:cxn ang="0">
                  <a:pos x="27" y="4"/>
                </a:cxn>
                <a:cxn ang="0">
                  <a:pos x="25" y="13"/>
                </a:cxn>
                <a:cxn ang="0">
                  <a:pos x="27" y="20"/>
                </a:cxn>
                <a:cxn ang="0">
                  <a:pos x="216" y="477"/>
                </a:cxn>
                <a:cxn ang="0">
                  <a:pos x="189" y="560"/>
                </a:cxn>
                <a:cxn ang="0">
                  <a:pos x="172" y="596"/>
                </a:cxn>
                <a:cxn ang="0">
                  <a:pos x="156" y="619"/>
                </a:cxn>
                <a:cxn ang="0">
                  <a:pos x="138" y="637"/>
                </a:cxn>
                <a:cxn ang="0">
                  <a:pos x="119" y="647"/>
                </a:cxn>
                <a:cxn ang="0">
                  <a:pos x="100" y="651"/>
                </a:cxn>
                <a:cxn ang="0">
                  <a:pos x="68" y="651"/>
                </a:cxn>
                <a:cxn ang="0">
                  <a:pos x="55" y="649"/>
                </a:cxn>
                <a:cxn ang="0">
                  <a:pos x="41" y="648"/>
                </a:cxn>
                <a:cxn ang="0">
                  <a:pos x="26" y="648"/>
                </a:cxn>
                <a:cxn ang="0">
                  <a:pos x="13" y="653"/>
                </a:cxn>
                <a:cxn ang="0">
                  <a:pos x="5" y="663"/>
                </a:cxn>
                <a:cxn ang="0">
                  <a:pos x="1" y="674"/>
                </a:cxn>
                <a:cxn ang="0">
                  <a:pos x="1" y="690"/>
                </a:cxn>
                <a:cxn ang="0">
                  <a:pos x="6" y="705"/>
                </a:cxn>
                <a:cxn ang="0">
                  <a:pos x="17" y="715"/>
                </a:cxn>
                <a:cxn ang="0">
                  <a:pos x="37" y="721"/>
                </a:cxn>
                <a:cxn ang="0">
                  <a:pos x="64" y="721"/>
                </a:cxn>
                <a:cxn ang="0">
                  <a:pos x="95" y="717"/>
                </a:cxn>
                <a:cxn ang="0">
                  <a:pos x="132" y="706"/>
                </a:cxn>
                <a:cxn ang="0">
                  <a:pos x="170" y="683"/>
                </a:cxn>
                <a:cxn ang="0">
                  <a:pos x="188" y="667"/>
                </a:cxn>
              </a:cxnLst>
              <a:rect l="0" t="0" r="r" b="b"/>
              <a:pathLst>
                <a:path w="462" h="722">
                  <a:moveTo>
                    <a:pt x="188" y="667"/>
                  </a:moveTo>
                  <a:lnTo>
                    <a:pt x="196" y="659"/>
                  </a:lnTo>
                  <a:lnTo>
                    <a:pt x="205" y="648"/>
                  </a:lnTo>
                  <a:lnTo>
                    <a:pt x="218" y="630"/>
                  </a:lnTo>
                  <a:lnTo>
                    <a:pt x="230" y="610"/>
                  </a:lnTo>
                  <a:lnTo>
                    <a:pt x="242" y="591"/>
                  </a:lnTo>
                  <a:lnTo>
                    <a:pt x="251" y="571"/>
                  </a:lnTo>
                  <a:lnTo>
                    <a:pt x="260" y="551"/>
                  </a:lnTo>
                  <a:lnTo>
                    <a:pt x="269" y="529"/>
                  </a:lnTo>
                  <a:lnTo>
                    <a:pt x="277" y="507"/>
                  </a:lnTo>
                  <a:lnTo>
                    <a:pt x="285" y="483"/>
                  </a:lnTo>
                  <a:lnTo>
                    <a:pt x="458" y="29"/>
                  </a:lnTo>
                  <a:lnTo>
                    <a:pt x="460" y="24"/>
                  </a:lnTo>
                  <a:lnTo>
                    <a:pt x="461" y="19"/>
                  </a:lnTo>
                  <a:lnTo>
                    <a:pt x="462" y="12"/>
                  </a:lnTo>
                  <a:lnTo>
                    <a:pt x="461" y="6"/>
                  </a:lnTo>
                  <a:lnTo>
                    <a:pt x="459" y="2"/>
                  </a:lnTo>
                  <a:lnTo>
                    <a:pt x="455" y="0"/>
                  </a:lnTo>
                  <a:lnTo>
                    <a:pt x="450" y="0"/>
                  </a:lnTo>
                  <a:lnTo>
                    <a:pt x="402" y="0"/>
                  </a:lnTo>
                  <a:lnTo>
                    <a:pt x="397" y="1"/>
                  </a:lnTo>
                  <a:lnTo>
                    <a:pt x="393" y="3"/>
                  </a:lnTo>
                  <a:lnTo>
                    <a:pt x="389" y="10"/>
                  </a:lnTo>
                  <a:lnTo>
                    <a:pt x="388" y="14"/>
                  </a:lnTo>
                  <a:lnTo>
                    <a:pt x="386" y="19"/>
                  </a:lnTo>
                  <a:lnTo>
                    <a:pt x="257" y="381"/>
                  </a:lnTo>
                  <a:lnTo>
                    <a:pt x="126" y="19"/>
                  </a:lnTo>
                  <a:lnTo>
                    <a:pt x="124" y="13"/>
                  </a:lnTo>
                  <a:lnTo>
                    <a:pt x="122" y="9"/>
                  </a:lnTo>
                  <a:lnTo>
                    <a:pt x="120" y="6"/>
                  </a:lnTo>
                  <a:lnTo>
                    <a:pt x="118" y="3"/>
                  </a:lnTo>
                  <a:lnTo>
                    <a:pt x="112" y="0"/>
                  </a:lnTo>
                  <a:lnTo>
                    <a:pt x="108" y="0"/>
                  </a:lnTo>
                  <a:lnTo>
                    <a:pt x="103" y="0"/>
                  </a:lnTo>
                  <a:lnTo>
                    <a:pt x="43" y="0"/>
                  </a:lnTo>
                  <a:lnTo>
                    <a:pt x="38" y="0"/>
                  </a:lnTo>
                  <a:lnTo>
                    <a:pt x="33" y="1"/>
                  </a:lnTo>
                  <a:lnTo>
                    <a:pt x="27" y="4"/>
                  </a:lnTo>
                  <a:lnTo>
                    <a:pt x="25" y="9"/>
                  </a:lnTo>
                  <a:lnTo>
                    <a:pt x="25" y="13"/>
                  </a:lnTo>
                  <a:lnTo>
                    <a:pt x="25" y="16"/>
                  </a:lnTo>
                  <a:lnTo>
                    <a:pt x="27" y="20"/>
                  </a:lnTo>
                  <a:lnTo>
                    <a:pt x="32" y="29"/>
                  </a:lnTo>
                  <a:lnTo>
                    <a:pt x="216" y="477"/>
                  </a:lnTo>
                  <a:lnTo>
                    <a:pt x="198" y="532"/>
                  </a:lnTo>
                  <a:lnTo>
                    <a:pt x="189" y="560"/>
                  </a:lnTo>
                  <a:lnTo>
                    <a:pt x="178" y="585"/>
                  </a:lnTo>
                  <a:lnTo>
                    <a:pt x="172" y="596"/>
                  </a:lnTo>
                  <a:lnTo>
                    <a:pt x="164" y="607"/>
                  </a:lnTo>
                  <a:lnTo>
                    <a:pt x="156" y="619"/>
                  </a:lnTo>
                  <a:lnTo>
                    <a:pt x="146" y="629"/>
                  </a:lnTo>
                  <a:lnTo>
                    <a:pt x="138" y="637"/>
                  </a:lnTo>
                  <a:lnTo>
                    <a:pt x="128" y="642"/>
                  </a:lnTo>
                  <a:lnTo>
                    <a:pt x="119" y="647"/>
                  </a:lnTo>
                  <a:lnTo>
                    <a:pt x="110" y="650"/>
                  </a:lnTo>
                  <a:lnTo>
                    <a:pt x="100" y="651"/>
                  </a:lnTo>
                  <a:lnTo>
                    <a:pt x="89" y="652"/>
                  </a:lnTo>
                  <a:lnTo>
                    <a:pt x="68" y="651"/>
                  </a:lnTo>
                  <a:lnTo>
                    <a:pt x="61" y="650"/>
                  </a:lnTo>
                  <a:lnTo>
                    <a:pt x="55" y="649"/>
                  </a:lnTo>
                  <a:lnTo>
                    <a:pt x="47" y="648"/>
                  </a:lnTo>
                  <a:lnTo>
                    <a:pt x="41" y="648"/>
                  </a:lnTo>
                  <a:lnTo>
                    <a:pt x="34" y="648"/>
                  </a:lnTo>
                  <a:lnTo>
                    <a:pt x="26" y="648"/>
                  </a:lnTo>
                  <a:lnTo>
                    <a:pt x="19" y="650"/>
                  </a:lnTo>
                  <a:lnTo>
                    <a:pt x="13" y="653"/>
                  </a:lnTo>
                  <a:lnTo>
                    <a:pt x="9" y="657"/>
                  </a:lnTo>
                  <a:lnTo>
                    <a:pt x="5" y="663"/>
                  </a:lnTo>
                  <a:lnTo>
                    <a:pt x="2" y="668"/>
                  </a:lnTo>
                  <a:lnTo>
                    <a:pt x="1" y="674"/>
                  </a:lnTo>
                  <a:lnTo>
                    <a:pt x="0" y="681"/>
                  </a:lnTo>
                  <a:lnTo>
                    <a:pt x="1" y="690"/>
                  </a:lnTo>
                  <a:lnTo>
                    <a:pt x="2" y="697"/>
                  </a:lnTo>
                  <a:lnTo>
                    <a:pt x="6" y="705"/>
                  </a:lnTo>
                  <a:lnTo>
                    <a:pt x="11" y="711"/>
                  </a:lnTo>
                  <a:lnTo>
                    <a:pt x="17" y="715"/>
                  </a:lnTo>
                  <a:lnTo>
                    <a:pt x="26" y="719"/>
                  </a:lnTo>
                  <a:lnTo>
                    <a:pt x="37" y="721"/>
                  </a:lnTo>
                  <a:lnTo>
                    <a:pt x="50" y="722"/>
                  </a:lnTo>
                  <a:lnTo>
                    <a:pt x="64" y="721"/>
                  </a:lnTo>
                  <a:lnTo>
                    <a:pt x="79" y="720"/>
                  </a:lnTo>
                  <a:lnTo>
                    <a:pt x="95" y="717"/>
                  </a:lnTo>
                  <a:lnTo>
                    <a:pt x="113" y="713"/>
                  </a:lnTo>
                  <a:lnTo>
                    <a:pt x="132" y="706"/>
                  </a:lnTo>
                  <a:lnTo>
                    <a:pt x="150" y="695"/>
                  </a:lnTo>
                  <a:lnTo>
                    <a:pt x="170" y="683"/>
                  </a:lnTo>
                  <a:lnTo>
                    <a:pt x="188" y="667"/>
                  </a:lnTo>
                  <a:lnTo>
                    <a:pt x="188" y="6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2" name="Freeform 14"/>
            <p:cNvSpPr>
              <a:spLocks/>
            </p:cNvSpPr>
            <p:nvPr userDrawn="1"/>
          </p:nvSpPr>
          <p:spPr bwMode="auto">
            <a:xfrm>
              <a:off x="7681913" y="785813"/>
              <a:ext cx="58738" cy="85725"/>
            </a:xfrm>
            <a:custGeom>
              <a:avLst/>
              <a:gdLst/>
              <a:ahLst/>
              <a:cxnLst>
                <a:cxn ang="0">
                  <a:pos x="329" y="480"/>
                </a:cxn>
                <a:cxn ang="0">
                  <a:pos x="329" y="457"/>
                </a:cxn>
                <a:cxn ang="0">
                  <a:pos x="328" y="453"/>
                </a:cxn>
                <a:cxn ang="0">
                  <a:pos x="327" y="450"/>
                </a:cxn>
                <a:cxn ang="0">
                  <a:pos x="324" y="447"/>
                </a:cxn>
                <a:cxn ang="0">
                  <a:pos x="320" y="446"/>
                </a:cxn>
                <a:cxn ang="0">
                  <a:pos x="316" y="445"/>
                </a:cxn>
                <a:cxn ang="0">
                  <a:pos x="105" y="445"/>
                </a:cxn>
                <a:cxn ang="0">
                  <a:pos x="311" y="54"/>
                </a:cxn>
                <a:cxn ang="0">
                  <a:pos x="317" y="41"/>
                </a:cxn>
                <a:cxn ang="0">
                  <a:pos x="321" y="32"/>
                </a:cxn>
                <a:cxn ang="0">
                  <a:pos x="323" y="25"/>
                </a:cxn>
                <a:cxn ang="0">
                  <a:pos x="323" y="20"/>
                </a:cxn>
                <a:cxn ang="0">
                  <a:pos x="322" y="13"/>
                </a:cxn>
                <a:cxn ang="0">
                  <a:pos x="319" y="7"/>
                </a:cxn>
                <a:cxn ang="0">
                  <a:pos x="313" y="2"/>
                </a:cxn>
                <a:cxn ang="0">
                  <a:pos x="303" y="0"/>
                </a:cxn>
                <a:cxn ang="0">
                  <a:pos x="27" y="0"/>
                </a:cxn>
                <a:cxn ang="0">
                  <a:pos x="19" y="0"/>
                </a:cxn>
                <a:cxn ang="0">
                  <a:pos x="13" y="2"/>
                </a:cxn>
                <a:cxn ang="0">
                  <a:pos x="9" y="8"/>
                </a:cxn>
                <a:cxn ang="0">
                  <a:pos x="9" y="11"/>
                </a:cxn>
                <a:cxn ang="0">
                  <a:pos x="8" y="16"/>
                </a:cxn>
                <a:cxn ang="0">
                  <a:pos x="8" y="27"/>
                </a:cxn>
                <a:cxn ang="0">
                  <a:pos x="9" y="38"/>
                </a:cxn>
                <a:cxn ang="0">
                  <a:pos x="9" y="43"/>
                </a:cxn>
                <a:cxn ang="0">
                  <a:pos x="10" y="48"/>
                </a:cxn>
                <a:cxn ang="0">
                  <a:pos x="11" y="51"/>
                </a:cxn>
                <a:cxn ang="0">
                  <a:pos x="12" y="53"/>
                </a:cxn>
                <a:cxn ang="0">
                  <a:pos x="15" y="54"/>
                </a:cxn>
                <a:cxn ang="0">
                  <a:pos x="18" y="55"/>
                </a:cxn>
                <a:cxn ang="0">
                  <a:pos x="27" y="55"/>
                </a:cxn>
                <a:cxn ang="0">
                  <a:pos x="226" y="55"/>
                </a:cxn>
                <a:cxn ang="0">
                  <a:pos x="13" y="445"/>
                </a:cxn>
                <a:cxn ang="0">
                  <a:pos x="7" y="456"/>
                </a:cxn>
                <a:cxn ang="0">
                  <a:pos x="3" y="463"/>
                </a:cxn>
                <a:cxn ang="0">
                  <a:pos x="1" y="469"/>
                </a:cxn>
                <a:cxn ang="0">
                  <a:pos x="0" y="474"/>
                </a:cxn>
                <a:cxn ang="0">
                  <a:pos x="1" y="481"/>
                </a:cxn>
                <a:cxn ang="0">
                  <a:pos x="5" y="487"/>
                </a:cxn>
                <a:cxn ang="0">
                  <a:pos x="12" y="492"/>
                </a:cxn>
                <a:cxn ang="0">
                  <a:pos x="16" y="493"/>
                </a:cxn>
                <a:cxn ang="0">
                  <a:pos x="22" y="493"/>
                </a:cxn>
                <a:cxn ang="0">
                  <a:pos x="314" y="493"/>
                </a:cxn>
                <a:cxn ang="0">
                  <a:pos x="320" y="493"/>
                </a:cxn>
                <a:cxn ang="0">
                  <a:pos x="325" y="492"/>
                </a:cxn>
                <a:cxn ang="0">
                  <a:pos x="328" y="488"/>
                </a:cxn>
                <a:cxn ang="0">
                  <a:pos x="328" y="485"/>
                </a:cxn>
                <a:cxn ang="0">
                  <a:pos x="329" y="480"/>
                </a:cxn>
                <a:cxn ang="0">
                  <a:pos x="329" y="480"/>
                </a:cxn>
              </a:cxnLst>
              <a:rect l="0" t="0" r="r" b="b"/>
              <a:pathLst>
                <a:path w="329" h="493">
                  <a:moveTo>
                    <a:pt x="329" y="480"/>
                  </a:moveTo>
                  <a:lnTo>
                    <a:pt x="329" y="457"/>
                  </a:lnTo>
                  <a:lnTo>
                    <a:pt x="328" y="453"/>
                  </a:lnTo>
                  <a:lnTo>
                    <a:pt x="327" y="450"/>
                  </a:lnTo>
                  <a:lnTo>
                    <a:pt x="324" y="447"/>
                  </a:lnTo>
                  <a:lnTo>
                    <a:pt x="320" y="446"/>
                  </a:lnTo>
                  <a:lnTo>
                    <a:pt x="316" y="445"/>
                  </a:lnTo>
                  <a:lnTo>
                    <a:pt x="105" y="445"/>
                  </a:lnTo>
                  <a:lnTo>
                    <a:pt x="311" y="54"/>
                  </a:lnTo>
                  <a:lnTo>
                    <a:pt x="317" y="41"/>
                  </a:lnTo>
                  <a:lnTo>
                    <a:pt x="321" y="32"/>
                  </a:lnTo>
                  <a:lnTo>
                    <a:pt x="323" y="25"/>
                  </a:lnTo>
                  <a:lnTo>
                    <a:pt x="323" y="20"/>
                  </a:lnTo>
                  <a:lnTo>
                    <a:pt x="322" y="13"/>
                  </a:lnTo>
                  <a:lnTo>
                    <a:pt x="319" y="7"/>
                  </a:lnTo>
                  <a:lnTo>
                    <a:pt x="313" y="2"/>
                  </a:lnTo>
                  <a:lnTo>
                    <a:pt x="303" y="0"/>
                  </a:lnTo>
                  <a:lnTo>
                    <a:pt x="27" y="0"/>
                  </a:lnTo>
                  <a:lnTo>
                    <a:pt x="19" y="0"/>
                  </a:lnTo>
                  <a:lnTo>
                    <a:pt x="13" y="2"/>
                  </a:lnTo>
                  <a:lnTo>
                    <a:pt x="9" y="8"/>
                  </a:lnTo>
                  <a:lnTo>
                    <a:pt x="9" y="11"/>
                  </a:lnTo>
                  <a:lnTo>
                    <a:pt x="8" y="16"/>
                  </a:lnTo>
                  <a:lnTo>
                    <a:pt x="8" y="27"/>
                  </a:lnTo>
                  <a:lnTo>
                    <a:pt x="9" y="38"/>
                  </a:lnTo>
                  <a:lnTo>
                    <a:pt x="9" y="43"/>
                  </a:lnTo>
                  <a:lnTo>
                    <a:pt x="10" y="48"/>
                  </a:lnTo>
                  <a:lnTo>
                    <a:pt x="11" y="51"/>
                  </a:lnTo>
                  <a:lnTo>
                    <a:pt x="12" y="53"/>
                  </a:lnTo>
                  <a:lnTo>
                    <a:pt x="15" y="54"/>
                  </a:lnTo>
                  <a:lnTo>
                    <a:pt x="18" y="55"/>
                  </a:lnTo>
                  <a:lnTo>
                    <a:pt x="27" y="55"/>
                  </a:lnTo>
                  <a:lnTo>
                    <a:pt x="226" y="55"/>
                  </a:lnTo>
                  <a:lnTo>
                    <a:pt x="13" y="445"/>
                  </a:lnTo>
                  <a:lnTo>
                    <a:pt x="7" y="456"/>
                  </a:lnTo>
                  <a:lnTo>
                    <a:pt x="3" y="463"/>
                  </a:lnTo>
                  <a:lnTo>
                    <a:pt x="1" y="469"/>
                  </a:lnTo>
                  <a:lnTo>
                    <a:pt x="0" y="474"/>
                  </a:lnTo>
                  <a:lnTo>
                    <a:pt x="1" y="481"/>
                  </a:lnTo>
                  <a:lnTo>
                    <a:pt x="5" y="487"/>
                  </a:lnTo>
                  <a:lnTo>
                    <a:pt x="12" y="492"/>
                  </a:lnTo>
                  <a:lnTo>
                    <a:pt x="16" y="493"/>
                  </a:lnTo>
                  <a:lnTo>
                    <a:pt x="22" y="493"/>
                  </a:lnTo>
                  <a:lnTo>
                    <a:pt x="314" y="493"/>
                  </a:lnTo>
                  <a:lnTo>
                    <a:pt x="320" y="493"/>
                  </a:lnTo>
                  <a:lnTo>
                    <a:pt x="325" y="492"/>
                  </a:lnTo>
                  <a:lnTo>
                    <a:pt x="328" y="488"/>
                  </a:lnTo>
                  <a:lnTo>
                    <a:pt x="328" y="485"/>
                  </a:lnTo>
                  <a:lnTo>
                    <a:pt x="329" y="480"/>
                  </a:lnTo>
                  <a:lnTo>
                    <a:pt x="329"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3" name="Freeform 15"/>
            <p:cNvSpPr>
              <a:spLocks/>
            </p:cNvSpPr>
            <p:nvPr userDrawn="1"/>
          </p:nvSpPr>
          <p:spPr bwMode="auto">
            <a:xfrm>
              <a:off x="8035926" y="782638"/>
              <a:ext cx="58738" cy="92075"/>
            </a:xfrm>
            <a:custGeom>
              <a:avLst/>
              <a:gdLst/>
              <a:ahLst/>
              <a:cxnLst>
                <a:cxn ang="0">
                  <a:pos x="331" y="341"/>
                </a:cxn>
                <a:cxn ang="0">
                  <a:pos x="317" y="307"/>
                </a:cxn>
                <a:cxn ang="0">
                  <a:pos x="278" y="263"/>
                </a:cxn>
                <a:cxn ang="0">
                  <a:pos x="215" y="228"/>
                </a:cxn>
                <a:cxn ang="0">
                  <a:pos x="153" y="198"/>
                </a:cxn>
                <a:cxn ang="0">
                  <a:pos x="113" y="169"/>
                </a:cxn>
                <a:cxn ang="0">
                  <a:pos x="100" y="147"/>
                </a:cxn>
                <a:cxn ang="0">
                  <a:pos x="99" y="114"/>
                </a:cxn>
                <a:cxn ang="0">
                  <a:pos x="119" y="79"/>
                </a:cxn>
                <a:cxn ang="0">
                  <a:pos x="161" y="59"/>
                </a:cxn>
                <a:cxn ang="0">
                  <a:pos x="213" y="63"/>
                </a:cxn>
                <a:cxn ang="0">
                  <a:pos x="248" y="79"/>
                </a:cxn>
                <a:cxn ang="0">
                  <a:pos x="277" y="89"/>
                </a:cxn>
                <a:cxn ang="0">
                  <a:pos x="304" y="79"/>
                </a:cxn>
                <a:cxn ang="0">
                  <a:pos x="312" y="60"/>
                </a:cxn>
                <a:cxn ang="0">
                  <a:pos x="306" y="41"/>
                </a:cxn>
                <a:cxn ang="0">
                  <a:pos x="289" y="25"/>
                </a:cxn>
                <a:cxn ang="0">
                  <a:pos x="232" y="4"/>
                </a:cxn>
                <a:cxn ang="0">
                  <a:pos x="168" y="1"/>
                </a:cxn>
                <a:cxn ang="0">
                  <a:pos x="122" y="9"/>
                </a:cxn>
                <a:cxn ang="0">
                  <a:pos x="81" y="28"/>
                </a:cxn>
                <a:cxn ang="0">
                  <a:pos x="48" y="55"/>
                </a:cxn>
                <a:cxn ang="0">
                  <a:pos x="26" y="91"/>
                </a:cxn>
                <a:cxn ang="0">
                  <a:pos x="18" y="136"/>
                </a:cxn>
                <a:cxn ang="0">
                  <a:pos x="24" y="177"/>
                </a:cxn>
                <a:cxn ang="0">
                  <a:pos x="40" y="210"/>
                </a:cxn>
                <a:cxn ang="0">
                  <a:pos x="99" y="259"/>
                </a:cxn>
                <a:cxn ang="0">
                  <a:pos x="169" y="293"/>
                </a:cxn>
                <a:cxn ang="0">
                  <a:pos x="223" y="323"/>
                </a:cxn>
                <a:cxn ang="0">
                  <a:pos x="250" y="355"/>
                </a:cxn>
                <a:cxn ang="0">
                  <a:pos x="255" y="379"/>
                </a:cxn>
                <a:cxn ang="0">
                  <a:pos x="241" y="425"/>
                </a:cxn>
                <a:cxn ang="0">
                  <a:pos x="201" y="459"/>
                </a:cxn>
                <a:cxn ang="0">
                  <a:pos x="158" y="467"/>
                </a:cxn>
                <a:cxn ang="0">
                  <a:pos x="116" y="459"/>
                </a:cxn>
                <a:cxn ang="0">
                  <a:pos x="72" y="432"/>
                </a:cxn>
                <a:cxn ang="0">
                  <a:pos x="42" y="416"/>
                </a:cxn>
                <a:cxn ang="0">
                  <a:pos x="18" y="419"/>
                </a:cxn>
                <a:cxn ang="0">
                  <a:pos x="3" y="433"/>
                </a:cxn>
                <a:cxn ang="0">
                  <a:pos x="0" y="455"/>
                </a:cxn>
                <a:cxn ang="0">
                  <a:pos x="14" y="474"/>
                </a:cxn>
                <a:cxn ang="0">
                  <a:pos x="38" y="491"/>
                </a:cxn>
                <a:cxn ang="0">
                  <a:pos x="99" y="512"/>
                </a:cxn>
                <a:cxn ang="0">
                  <a:pos x="172" y="518"/>
                </a:cxn>
                <a:cxn ang="0">
                  <a:pos x="220" y="508"/>
                </a:cxn>
                <a:cxn ang="0">
                  <a:pos x="264" y="490"/>
                </a:cxn>
                <a:cxn ang="0">
                  <a:pos x="300" y="460"/>
                </a:cxn>
                <a:cxn ang="0">
                  <a:pos x="324" y="420"/>
                </a:cxn>
                <a:cxn ang="0">
                  <a:pos x="333" y="369"/>
                </a:cxn>
              </a:cxnLst>
              <a:rect l="0" t="0" r="r" b="b"/>
              <a:pathLst>
                <a:path w="333" h="518">
                  <a:moveTo>
                    <a:pt x="333" y="369"/>
                  </a:moveTo>
                  <a:lnTo>
                    <a:pt x="332" y="355"/>
                  </a:lnTo>
                  <a:lnTo>
                    <a:pt x="331" y="341"/>
                  </a:lnTo>
                  <a:lnTo>
                    <a:pt x="327" y="328"/>
                  </a:lnTo>
                  <a:lnTo>
                    <a:pt x="323" y="317"/>
                  </a:lnTo>
                  <a:lnTo>
                    <a:pt x="317" y="307"/>
                  </a:lnTo>
                  <a:lnTo>
                    <a:pt x="311" y="296"/>
                  </a:lnTo>
                  <a:lnTo>
                    <a:pt x="296" y="279"/>
                  </a:lnTo>
                  <a:lnTo>
                    <a:pt x="278" y="263"/>
                  </a:lnTo>
                  <a:lnTo>
                    <a:pt x="259" y="250"/>
                  </a:lnTo>
                  <a:lnTo>
                    <a:pt x="237" y="238"/>
                  </a:lnTo>
                  <a:lnTo>
                    <a:pt x="215" y="228"/>
                  </a:lnTo>
                  <a:lnTo>
                    <a:pt x="194" y="217"/>
                  </a:lnTo>
                  <a:lnTo>
                    <a:pt x="172" y="208"/>
                  </a:lnTo>
                  <a:lnTo>
                    <a:pt x="153" y="198"/>
                  </a:lnTo>
                  <a:lnTo>
                    <a:pt x="134" y="188"/>
                  </a:lnTo>
                  <a:lnTo>
                    <a:pt x="120" y="175"/>
                  </a:lnTo>
                  <a:lnTo>
                    <a:pt x="113" y="169"/>
                  </a:lnTo>
                  <a:lnTo>
                    <a:pt x="108" y="162"/>
                  </a:lnTo>
                  <a:lnTo>
                    <a:pt x="103" y="155"/>
                  </a:lnTo>
                  <a:lnTo>
                    <a:pt x="100" y="147"/>
                  </a:lnTo>
                  <a:lnTo>
                    <a:pt x="98" y="137"/>
                  </a:lnTo>
                  <a:lnTo>
                    <a:pt x="98" y="128"/>
                  </a:lnTo>
                  <a:lnTo>
                    <a:pt x="99" y="114"/>
                  </a:lnTo>
                  <a:lnTo>
                    <a:pt x="103" y="102"/>
                  </a:lnTo>
                  <a:lnTo>
                    <a:pt x="109" y="89"/>
                  </a:lnTo>
                  <a:lnTo>
                    <a:pt x="119" y="79"/>
                  </a:lnTo>
                  <a:lnTo>
                    <a:pt x="130" y="70"/>
                  </a:lnTo>
                  <a:lnTo>
                    <a:pt x="144" y="64"/>
                  </a:lnTo>
                  <a:lnTo>
                    <a:pt x="161" y="59"/>
                  </a:lnTo>
                  <a:lnTo>
                    <a:pt x="179" y="57"/>
                  </a:lnTo>
                  <a:lnTo>
                    <a:pt x="198" y="59"/>
                  </a:lnTo>
                  <a:lnTo>
                    <a:pt x="213" y="63"/>
                  </a:lnTo>
                  <a:lnTo>
                    <a:pt x="227" y="68"/>
                  </a:lnTo>
                  <a:lnTo>
                    <a:pt x="238" y="73"/>
                  </a:lnTo>
                  <a:lnTo>
                    <a:pt x="248" y="79"/>
                  </a:lnTo>
                  <a:lnTo>
                    <a:pt x="258" y="84"/>
                  </a:lnTo>
                  <a:lnTo>
                    <a:pt x="267" y="87"/>
                  </a:lnTo>
                  <a:lnTo>
                    <a:pt x="277" y="89"/>
                  </a:lnTo>
                  <a:lnTo>
                    <a:pt x="289" y="87"/>
                  </a:lnTo>
                  <a:lnTo>
                    <a:pt x="300" y="82"/>
                  </a:lnTo>
                  <a:lnTo>
                    <a:pt x="304" y="79"/>
                  </a:lnTo>
                  <a:lnTo>
                    <a:pt x="308" y="74"/>
                  </a:lnTo>
                  <a:lnTo>
                    <a:pt x="311" y="68"/>
                  </a:lnTo>
                  <a:lnTo>
                    <a:pt x="312" y="60"/>
                  </a:lnTo>
                  <a:lnTo>
                    <a:pt x="311" y="53"/>
                  </a:lnTo>
                  <a:lnTo>
                    <a:pt x="309" y="47"/>
                  </a:lnTo>
                  <a:lnTo>
                    <a:pt x="306" y="41"/>
                  </a:lnTo>
                  <a:lnTo>
                    <a:pt x="301" y="35"/>
                  </a:lnTo>
                  <a:lnTo>
                    <a:pt x="296" y="30"/>
                  </a:lnTo>
                  <a:lnTo>
                    <a:pt x="289" y="25"/>
                  </a:lnTo>
                  <a:lnTo>
                    <a:pt x="272" y="16"/>
                  </a:lnTo>
                  <a:lnTo>
                    <a:pt x="254" y="9"/>
                  </a:lnTo>
                  <a:lnTo>
                    <a:pt x="232" y="4"/>
                  </a:lnTo>
                  <a:lnTo>
                    <a:pt x="208" y="1"/>
                  </a:lnTo>
                  <a:lnTo>
                    <a:pt x="184" y="0"/>
                  </a:lnTo>
                  <a:lnTo>
                    <a:pt x="168" y="1"/>
                  </a:lnTo>
                  <a:lnTo>
                    <a:pt x="152" y="3"/>
                  </a:lnTo>
                  <a:lnTo>
                    <a:pt x="136" y="5"/>
                  </a:lnTo>
                  <a:lnTo>
                    <a:pt x="122" y="9"/>
                  </a:lnTo>
                  <a:lnTo>
                    <a:pt x="107" y="14"/>
                  </a:lnTo>
                  <a:lnTo>
                    <a:pt x="94" y="21"/>
                  </a:lnTo>
                  <a:lnTo>
                    <a:pt x="81" y="28"/>
                  </a:lnTo>
                  <a:lnTo>
                    <a:pt x="68" y="36"/>
                  </a:lnTo>
                  <a:lnTo>
                    <a:pt x="58" y="45"/>
                  </a:lnTo>
                  <a:lnTo>
                    <a:pt x="48" y="55"/>
                  </a:lnTo>
                  <a:lnTo>
                    <a:pt x="39" y="67"/>
                  </a:lnTo>
                  <a:lnTo>
                    <a:pt x="32" y="79"/>
                  </a:lnTo>
                  <a:lnTo>
                    <a:pt x="26" y="91"/>
                  </a:lnTo>
                  <a:lnTo>
                    <a:pt x="22" y="106"/>
                  </a:lnTo>
                  <a:lnTo>
                    <a:pt x="19" y="121"/>
                  </a:lnTo>
                  <a:lnTo>
                    <a:pt x="18" y="136"/>
                  </a:lnTo>
                  <a:lnTo>
                    <a:pt x="19" y="151"/>
                  </a:lnTo>
                  <a:lnTo>
                    <a:pt x="21" y="164"/>
                  </a:lnTo>
                  <a:lnTo>
                    <a:pt x="24" y="177"/>
                  </a:lnTo>
                  <a:lnTo>
                    <a:pt x="29" y="189"/>
                  </a:lnTo>
                  <a:lnTo>
                    <a:pt x="34" y="200"/>
                  </a:lnTo>
                  <a:lnTo>
                    <a:pt x="40" y="210"/>
                  </a:lnTo>
                  <a:lnTo>
                    <a:pt x="57" y="229"/>
                  </a:lnTo>
                  <a:lnTo>
                    <a:pt x="76" y="245"/>
                  </a:lnTo>
                  <a:lnTo>
                    <a:pt x="99" y="259"/>
                  </a:lnTo>
                  <a:lnTo>
                    <a:pt x="123" y="273"/>
                  </a:lnTo>
                  <a:lnTo>
                    <a:pt x="149" y="284"/>
                  </a:lnTo>
                  <a:lnTo>
                    <a:pt x="169" y="293"/>
                  </a:lnTo>
                  <a:lnTo>
                    <a:pt x="189" y="302"/>
                  </a:lnTo>
                  <a:lnTo>
                    <a:pt x="206" y="313"/>
                  </a:lnTo>
                  <a:lnTo>
                    <a:pt x="223" y="323"/>
                  </a:lnTo>
                  <a:lnTo>
                    <a:pt x="236" y="334"/>
                  </a:lnTo>
                  <a:lnTo>
                    <a:pt x="246" y="348"/>
                  </a:lnTo>
                  <a:lnTo>
                    <a:pt x="250" y="355"/>
                  </a:lnTo>
                  <a:lnTo>
                    <a:pt x="253" y="362"/>
                  </a:lnTo>
                  <a:lnTo>
                    <a:pt x="255" y="370"/>
                  </a:lnTo>
                  <a:lnTo>
                    <a:pt x="255" y="379"/>
                  </a:lnTo>
                  <a:lnTo>
                    <a:pt x="254" y="395"/>
                  </a:lnTo>
                  <a:lnTo>
                    <a:pt x="249" y="410"/>
                  </a:lnTo>
                  <a:lnTo>
                    <a:pt x="241" y="425"/>
                  </a:lnTo>
                  <a:lnTo>
                    <a:pt x="231" y="439"/>
                  </a:lnTo>
                  <a:lnTo>
                    <a:pt x="218" y="451"/>
                  </a:lnTo>
                  <a:lnTo>
                    <a:pt x="201" y="459"/>
                  </a:lnTo>
                  <a:lnTo>
                    <a:pt x="180" y="465"/>
                  </a:lnTo>
                  <a:lnTo>
                    <a:pt x="169" y="467"/>
                  </a:lnTo>
                  <a:lnTo>
                    <a:pt x="158" y="467"/>
                  </a:lnTo>
                  <a:lnTo>
                    <a:pt x="145" y="467"/>
                  </a:lnTo>
                  <a:lnTo>
                    <a:pt x="134" y="465"/>
                  </a:lnTo>
                  <a:lnTo>
                    <a:pt x="116" y="459"/>
                  </a:lnTo>
                  <a:lnTo>
                    <a:pt x="99" y="451"/>
                  </a:lnTo>
                  <a:lnTo>
                    <a:pt x="85" y="442"/>
                  </a:lnTo>
                  <a:lnTo>
                    <a:pt x="72" y="432"/>
                  </a:lnTo>
                  <a:lnTo>
                    <a:pt x="60" y="423"/>
                  </a:lnTo>
                  <a:lnTo>
                    <a:pt x="49" y="417"/>
                  </a:lnTo>
                  <a:lnTo>
                    <a:pt x="42" y="416"/>
                  </a:lnTo>
                  <a:lnTo>
                    <a:pt x="36" y="415"/>
                  </a:lnTo>
                  <a:lnTo>
                    <a:pt x="24" y="417"/>
                  </a:lnTo>
                  <a:lnTo>
                    <a:pt x="18" y="419"/>
                  </a:lnTo>
                  <a:lnTo>
                    <a:pt x="12" y="422"/>
                  </a:lnTo>
                  <a:lnTo>
                    <a:pt x="7" y="426"/>
                  </a:lnTo>
                  <a:lnTo>
                    <a:pt x="3" y="433"/>
                  </a:lnTo>
                  <a:lnTo>
                    <a:pt x="0" y="440"/>
                  </a:lnTo>
                  <a:lnTo>
                    <a:pt x="0" y="449"/>
                  </a:lnTo>
                  <a:lnTo>
                    <a:pt x="0" y="455"/>
                  </a:lnTo>
                  <a:lnTo>
                    <a:pt x="3" y="461"/>
                  </a:lnTo>
                  <a:lnTo>
                    <a:pt x="7" y="467"/>
                  </a:lnTo>
                  <a:lnTo>
                    <a:pt x="14" y="474"/>
                  </a:lnTo>
                  <a:lnTo>
                    <a:pt x="21" y="480"/>
                  </a:lnTo>
                  <a:lnTo>
                    <a:pt x="29" y="486"/>
                  </a:lnTo>
                  <a:lnTo>
                    <a:pt x="38" y="491"/>
                  </a:lnTo>
                  <a:lnTo>
                    <a:pt x="49" y="496"/>
                  </a:lnTo>
                  <a:lnTo>
                    <a:pt x="72" y="505"/>
                  </a:lnTo>
                  <a:lnTo>
                    <a:pt x="99" y="512"/>
                  </a:lnTo>
                  <a:lnTo>
                    <a:pt x="128" y="517"/>
                  </a:lnTo>
                  <a:lnTo>
                    <a:pt x="157" y="518"/>
                  </a:lnTo>
                  <a:lnTo>
                    <a:pt x="172" y="518"/>
                  </a:lnTo>
                  <a:lnTo>
                    <a:pt x="189" y="516"/>
                  </a:lnTo>
                  <a:lnTo>
                    <a:pt x="204" y="513"/>
                  </a:lnTo>
                  <a:lnTo>
                    <a:pt x="220" y="508"/>
                  </a:lnTo>
                  <a:lnTo>
                    <a:pt x="235" y="503"/>
                  </a:lnTo>
                  <a:lnTo>
                    <a:pt x="249" y="497"/>
                  </a:lnTo>
                  <a:lnTo>
                    <a:pt x="264" y="490"/>
                  </a:lnTo>
                  <a:lnTo>
                    <a:pt x="276" y="482"/>
                  </a:lnTo>
                  <a:lnTo>
                    <a:pt x="289" y="472"/>
                  </a:lnTo>
                  <a:lnTo>
                    <a:pt x="300" y="460"/>
                  </a:lnTo>
                  <a:lnTo>
                    <a:pt x="309" y="449"/>
                  </a:lnTo>
                  <a:lnTo>
                    <a:pt x="317" y="435"/>
                  </a:lnTo>
                  <a:lnTo>
                    <a:pt x="324" y="420"/>
                  </a:lnTo>
                  <a:lnTo>
                    <a:pt x="329" y="405"/>
                  </a:lnTo>
                  <a:lnTo>
                    <a:pt x="332" y="388"/>
                  </a:lnTo>
                  <a:lnTo>
                    <a:pt x="333" y="3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4" name="Freeform 16"/>
            <p:cNvSpPr>
              <a:spLocks noEditPoints="1"/>
            </p:cNvSpPr>
            <p:nvPr userDrawn="1"/>
          </p:nvSpPr>
          <p:spPr bwMode="auto">
            <a:xfrm>
              <a:off x="7834313" y="923925"/>
              <a:ext cx="603250" cy="57150"/>
            </a:xfrm>
            <a:custGeom>
              <a:avLst/>
              <a:gdLst/>
              <a:ahLst/>
              <a:cxnLst>
                <a:cxn ang="0">
                  <a:pos x="166" y="114"/>
                </a:cxn>
                <a:cxn ang="0">
                  <a:pos x="120" y="178"/>
                </a:cxn>
                <a:cxn ang="0">
                  <a:pos x="81" y="184"/>
                </a:cxn>
                <a:cxn ang="0">
                  <a:pos x="62" y="155"/>
                </a:cxn>
                <a:cxn ang="0">
                  <a:pos x="131" y="71"/>
                </a:cxn>
                <a:cxn ang="0">
                  <a:pos x="375" y="321"/>
                </a:cxn>
                <a:cxn ang="0">
                  <a:pos x="231" y="259"/>
                </a:cxn>
                <a:cxn ang="0">
                  <a:pos x="309" y="99"/>
                </a:cxn>
                <a:cxn ang="0">
                  <a:pos x="407" y="208"/>
                </a:cxn>
                <a:cxn ang="0">
                  <a:pos x="345" y="304"/>
                </a:cxn>
                <a:cxn ang="0">
                  <a:pos x="370" y="156"/>
                </a:cxn>
                <a:cxn ang="0">
                  <a:pos x="260" y="171"/>
                </a:cxn>
                <a:cxn ang="0">
                  <a:pos x="519" y="299"/>
                </a:cxn>
                <a:cxn ang="0">
                  <a:pos x="531" y="329"/>
                </a:cxn>
                <a:cxn ang="0">
                  <a:pos x="438" y="127"/>
                </a:cxn>
                <a:cxn ang="0">
                  <a:pos x="641" y="0"/>
                </a:cxn>
                <a:cxn ang="0">
                  <a:pos x="730" y="100"/>
                </a:cxn>
                <a:cxn ang="0">
                  <a:pos x="758" y="178"/>
                </a:cxn>
                <a:cxn ang="0">
                  <a:pos x="663" y="138"/>
                </a:cxn>
                <a:cxn ang="0">
                  <a:pos x="859" y="45"/>
                </a:cxn>
                <a:cxn ang="0">
                  <a:pos x="960" y="155"/>
                </a:cxn>
                <a:cxn ang="0">
                  <a:pos x="1028" y="102"/>
                </a:cxn>
                <a:cxn ang="0">
                  <a:pos x="1132" y="323"/>
                </a:cxn>
                <a:cxn ang="0">
                  <a:pos x="1035" y="124"/>
                </a:cxn>
                <a:cxn ang="0">
                  <a:pos x="960" y="155"/>
                </a:cxn>
                <a:cxn ang="0">
                  <a:pos x="1205" y="323"/>
                </a:cxn>
                <a:cxn ang="0">
                  <a:pos x="1604" y="323"/>
                </a:cxn>
                <a:cxn ang="0">
                  <a:pos x="1905" y="170"/>
                </a:cxn>
                <a:cxn ang="0">
                  <a:pos x="1821" y="328"/>
                </a:cxn>
                <a:cxn ang="0">
                  <a:pos x="1705" y="214"/>
                </a:cxn>
                <a:cxn ang="0">
                  <a:pos x="1809" y="98"/>
                </a:cxn>
                <a:cxn ang="0">
                  <a:pos x="1877" y="178"/>
                </a:cxn>
                <a:cxn ang="0">
                  <a:pos x="1746" y="162"/>
                </a:cxn>
                <a:cxn ang="0">
                  <a:pos x="1809" y="305"/>
                </a:cxn>
                <a:cxn ang="0">
                  <a:pos x="2192" y="122"/>
                </a:cxn>
                <a:cxn ang="0">
                  <a:pos x="2105" y="177"/>
                </a:cxn>
                <a:cxn ang="0">
                  <a:pos x="2026" y="133"/>
                </a:cxn>
                <a:cxn ang="0">
                  <a:pos x="1996" y="103"/>
                </a:cxn>
                <a:cxn ang="0">
                  <a:pos x="2074" y="99"/>
                </a:cxn>
                <a:cxn ang="0">
                  <a:pos x="2143" y="118"/>
                </a:cxn>
                <a:cxn ang="0">
                  <a:pos x="2262" y="142"/>
                </a:cxn>
                <a:cxn ang="0">
                  <a:pos x="2470" y="108"/>
                </a:cxn>
                <a:cxn ang="0">
                  <a:pos x="2488" y="308"/>
                </a:cxn>
                <a:cxn ang="0">
                  <a:pos x="2345" y="294"/>
                </a:cxn>
                <a:cxn ang="0">
                  <a:pos x="2387" y="104"/>
                </a:cxn>
                <a:cxn ang="0">
                  <a:pos x="2493" y="250"/>
                </a:cxn>
                <a:cxn ang="0">
                  <a:pos x="2407" y="124"/>
                </a:cxn>
                <a:cxn ang="0">
                  <a:pos x="2369" y="278"/>
                </a:cxn>
                <a:cxn ang="0">
                  <a:pos x="2582" y="103"/>
                </a:cxn>
                <a:cxn ang="0">
                  <a:pos x="2677" y="99"/>
                </a:cxn>
                <a:cxn ang="0">
                  <a:pos x="2617" y="170"/>
                </a:cxn>
                <a:cxn ang="0">
                  <a:pos x="2733" y="125"/>
                </a:cxn>
                <a:cxn ang="0">
                  <a:pos x="2806" y="99"/>
                </a:cxn>
                <a:cxn ang="0">
                  <a:pos x="2779" y="144"/>
                </a:cxn>
                <a:cxn ang="0">
                  <a:pos x="2974" y="99"/>
                </a:cxn>
                <a:cxn ang="0">
                  <a:pos x="3058" y="257"/>
                </a:cxn>
                <a:cxn ang="0">
                  <a:pos x="2924" y="323"/>
                </a:cxn>
                <a:cxn ang="0">
                  <a:pos x="2882" y="133"/>
                </a:cxn>
                <a:cxn ang="0">
                  <a:pos x="3004" y="290"/>
                </a:cxn>
                <a:cxn ang="0">
                  <a:pos x="2992" y="129"/>
                </a:cxn>
                <a:cxn ang="0">
                  <a:pos x="2888" y="232"/>
                </a:cxn>
                <a:cxn ang="0">
                  <a:pos x="3254" y="133"/>
                </a:cxn>
                <a:cxn ang="0">
                  <a:pos x="3331" y="294"/>
                </a:cxn>
              </a:cxnLst>
              <a:rect l="0" t="0" r="r" b="b"/>
              <a:pathLst>
                <a:path w="3420" h="329">
                  <a:moveTo>
                    <a:pt x="0" y="22"/>
                  </a:moveTo>
                  <a:lnTo>
                    <a:pt x="78" y="22"/>
                  </a:lnTo>
                  <a:lnTo>
                    <a:pt x="98" y="23"/>
                  </a:lnTo>
                  <a:lnTo>
                    <a:pt x="115" y="26"/>
                  </a:lnTo>
                  <a:lnTo>
                    <a:pt x="130" y="32"/>
                  </a:lnTo>
                  <a:lnTo>
                    <a:pt x="143" y="41"/>
                  </a:lnTo>
                  <a:lnTo>
                    <a:pt x="153" y="52"/>
                  </a:lnTo>
                  <a:lnTo>
                    <a:pt x="161" y="65"/>
                  </a:lnTo>
                  <a:lnTo>
                    <a:pt x="166" y="82"/>
                  </a:lnTo>
                  <a:lnTo>
                    <a:pt x="167" y="100"/>
                  </a:lnTo>
                  <a:lnTo>
                    <a:pt x="166" y="114"/>
                  </a:lnTo>
                  <a:lnTo>
                    <a:pt x="162" y="127"/>
                  </a:lnTo>
                  <a:lnTo>
                    <a:pt x="155" y="138"/>
                  </a:lnTo>
                  <a:lnTo>
                    <a:pt x="147" y="148"/>
                  </a:lnTo>
                  <a:lnTo>
                    <a:pt x="138" y="156"/>
                  </a:lnTo>
                  <a:lnTo>
                    <a:pt x="127" y="163"/>
                  </a:lnTo>
                  <a:lnTo>
                    <a:pt x="113" y="167"/>
                  </a:lnTo>
                  <a:lnTo>
                    <a:pt x="100" y="170"/>
                  </a:lnTo>
                  <a:lnTo>
                    <a:pt x="100" y="171"/>
                  </a:lnTo>
                  <a:lnTo>
                    <a:pt x="108" y="172"/>
                  </a:lnTo>
                  <a:lnTo>
                    <a:pt x="115" y="175"/>
                  </a:lnTo>
                  <a:lnTo>
                    <a:pt x="120" y="178"/>
                  </a:lnTo>
                  <a:lnTo>
                    <a:pt x="124" y="182"/>
                  </a:lnTo>
                  <a:lnTo>
                    <a:pt x="132" y="193"/>
                  </a:lnTo>
                  <a:lnTo>
                    <a:pt x="139" y="207"/>
                  </a:lnTo>
                  <a:lnTo>
                    <a:pt x="190" y="323"/>
                  </a:lnTo>
                  <a:lnTo>
                    <a:pt x="157" y="323"/>
                  </a:lnTo>
                  <a:lnTo>
                    <a:pt x="114" y="222"/>
                  </a:lnTo>
                  <a:lnTo>
                    <a:pt x="107" y="209"/>
                  </a:lnTo>
                  <a:lnTo>
                    <a:pt x="101" y="198"/>
                  </a:lnTo>
                  <a:lnTo>
                    <a:pt x="95" y="192"/>
                  </a:lnTo>
                  <a:lnTo>
                    <a:pt x="88" y="187"/>
                  </a:lnTo>
                  <a:lnTo>
                    <a:pt x="81" y="184"/>
                  </a:lnTo>
                  <a:lnTo>
                    <a:pt x="74" y="182"/>
                  </a:lnTo>
                  <a:lnTo>
                    <a:pt x="65" y="182"/>
                  </a:lnTo>
                  <a:lnTo>
                    <a:pt x="54" y="181"/>
                  </a:lnTo>
                  <a:lnTo>
                    <a:pt x="30" y="181"/>
                  </a:lnTo>
                  <a:lnTo>
                    <a:pt x="30" y="323"/>
                  </a:lnTo>
                  <a:lnTo>
                    <a:pt x="0" y="323"/>
                  </a:lnTo>
                  <a:lnTo>
                    <a:pt x="0" y="22"/>
                  </a:lnTo>
                  <a:lnTo>
                    <a:pt x="0" y="22"/>
                  </a:lnTo>
                  <a:lnTo>
                    <a:pt x="0" y="22"/>
                  </a:lnTo>
                  <a:close/>
                  <a:moveTo>
                    <a:pt x="30" y="155"/>
                  </a:moveTo>
                  <a:lnTo>
                    <a:pt x="62" y="155"/>
                  </a:lnTo>
                  <a:lnTo>
                    <a:pt x="75" y="155"/>
                  </a:lnTo>
                  <a:lnTo>
                    <a:pt x="88" y="152"/>
                  </a:lnTo>
                  <a:lnTo>
                    <a:pt x="101" y="149"/>
                  </a:lnTo>
                  <a:lnTo>
                    <a:pt x="113" y="144"/>
                  </a:lnTo>
                  <a:lnTo>
                    <a:pt x="122" y="136"/>
                  </a:lnTo>
                  <a:lnTo>
                    <a:pt x="131" y="127"/>
                  </a:lnTo>
                  <a:lnTo>
                    <a:pt x="136" y="114"/>
                  </a:lnTo>
                  <a:lnTo>
                    <a:pt x="137" y="100"/>
                  </a:lnTo>
                  <a:lnTo>
                    <a:pt x="137" y="92"/>
                  </a:lnTo>
                  <a:lnTo>
                    <a:pt x="136" y="84"/>
                  </a:lnTo>
                  <a:lnTo>
                    <a:pt x="131" y="71"/>
                  </a:lnTo>
                  <a:lnTo>
                    <a:pt x="123" y="62"/>
                  </a:lnTo>
                  <a:lnTo>
                    <a:pt x="114" y="56"/>
                  </a:lnTo>
                  <a:lnTo>
                    <a:pt x="103" y="52"/>
                  </a:lnTo>
                  <a:lnTo>
                    <a:pt x="90" y="50"/>
                  </a:lnTo>
                  <a:lnTo>
                    <a:pt x="76" y="49"/>
                  </a:lnTo>
                  <a:lnTo>
                    <a:pt x="61" y="48"/>
                  </a:lnTo>
                  <a:lnTo>
                    <a:pt x="30" y="48"/>
                  </a:lnTo>
                  <a:lnTo>
                    <a:pt x="30" y="155"/>
                  </a:lnTo>
                  <a:lnTo>
                    <a:pt x="30" y="155"/>
                  </a:lnTo>
                  <a:close/>
                  <a:moveTo>
                    <a:pt x="390" y="316"/>
                  </a:moveTo>
                  <a:lnTo>
                    <a:pt x="375" y="321"/>
                  </a:lnTo>
                  <a:lnTo>
                    <a:pt x="359" y="326"/>
                  </a:lnTo>
                  <a:lnTo>
                    <a:pt x="342" y="328"/>
                  </a:lnTo>
                  <a:lnTo>
                    <a:pt x="326" y="329"/>
                  </a:lnTo>
                  <a:lnTo>
                    <a:pt x="313" y="328"/>
                  </a:lnTo>
                  <a:lnTo>
                    <a:pt x="301" y="327"/>
                  </a:lnTo>
                  <a:lnTo>
                    <a:pt x="289" y="323"/>
                  </a:lnTo>
                  <a:lnTo>
                    <a:pt x="280" y="319"/>
                  </a:lnTo>
                  <a:lnTo>
                    <a:pt x="262" y="309"/>
                  </a:lnTo>
                  <a:lnTo>
                    <a:pt x="248" y="296"/>
                  </a:lnTo>
                  <a:lnTo>
                    <a:pt x="238" y="278"/>
                  </a:lnTo>
                  <a:lnTo>
                    <a:pt x="231" y="259"/>
                  </a:lnTo>
                  <a:lnTo>
                    <a:pt x="226" y="237"/>
                  </a:lnTo>
                  <a:lnTo>
                    <a:pt x="225" y="214"/>
                  </a:lnTo>
                  <a:lnTo>
                    <a:pt x="227" y="189"/>
                  </a:lnTo>
                  <a:lnTo>
                    <a:pt x="233" y="167"/>
                  </a:lnTo>
                  <a:lnTo>
                    <a:pt x="240" y="147"/>
                  </a:lnTo>
                  <a:lnTo>
                    <a:pt x="251" y="131"/>
                  </a:lnTo>
                  <a:lnTo>
                    <a:pt x="265" y="116"/>
                  </a:lnTo>
                  <a:lnTo>
                    <a:pt x="281" y="106"/>
                  </a:lnTo>
                  <a:lnTo>
                    <a:pt x="289" y="103"/>
                  </a:lnTo>
                  <a:lnTo>
                    <a:pt x="299" y="100"/>
                  </a:lnTo>
                  <a:lnTo>
                    <a:pt x="309" y="99"/>
                  </a:lnTo>
                  <a:lnTo>
                    <a:pt x="319" y="98"/>
                  </a:lnTo>
                  <a:lnTo>
                    <a:pt x="330" y="99"/>
                  </a:lnTo>
                  <a:lnTo>
                    <a:pt x="341" y="100"/>
                  </a:lnTo>
                  <a:lnTo>
                    <a:pt x="350" y="103"/>
                  </a:lnTo>
                  <a:lnTo>
                    <a:pt x="359" y="107"/>
                  </a:lnTo>
                  <a:lnTo>
                    <a:pt x="374" y="117"/>
                  </a:lnTo>
                  <a:lnTo>
                    <a:pt x="386" y="131"/>
                  </a:lnTo>
                  <a:lnTo>
                    <a:pt x="395" y="147"/>
                  </a:lnTo>
                  <a:lnTo>
                    <a:pt x="402" y="166"/>
                  </a:lnTo>
                  <a:lnTo>
                    <a:pt x="406" y="186"/>
                  </a:lnTo>
                  <a:lnTo>
                    <a:pt x="407" y="208"/>
                  </a:lnTo>
                  <a:lnTo>
                    <a:pt x="407" y="221"/>
                  </a:lnTo>
                  <a:lnTo>
                    <a:pt x="255" y="221"/>
                  </a:lnTo>
                  <a:lnTo>
                    <a:pt x="256" y="238"/>
                  </a:lnTo>
                  <a:lnTo>
                    <a:pt x="260" y="254"/>
                  </a:lnTo>
                  <a:lnTo>
                    <a:pt x="266" y="268"/>
                  </a:lnTo>
                  <a:lnTo>
                    <a:pt x="274" y="280"/>
                  </a:lnTo>
                  <a:lnTo>
                    <a:pt x="284" y="291"/>
                  </a:lnTo>
                  <a:lnTo>
                    <a:pt x="296" y="299"/>
                  </a:lnTo>
                  <a:lnTo>
                    <a:pt x="312" y="303"/>
                  </a:lnTo>
                  <a:lnTo>
                    <a:pt x="328" y="305"/>
                  </a:lnTo>
                  <a:lnTo>
                    <a:pt x="345" y="304"/>
                  </a:lnTo>
                  <a:lnTo>
                    <a:pt x="362" y="300"/>
                  </a:lnTo>
                  <a:lnTo>
                    <a:pt x="378" y="295"/>
                  </a:lnTo>
                  <a:lnTo>
                    <a:pt x="385" y="292"/>
                  </a:lnTo>
                  <a:lnTo>
                    <a:pt x="390" y="289"/>
                  </a:lnTo>
                  <a:lnTo>
                    <a:pt x="390" y="316"/>
                  </a:lnTo>
                  <a:lnTo>
                    <a:pt x="390" y="316"/>
                  </a:lnTo>
                  <a:lnTo>
                    <a:pt x="390" y="316"/>
                  </a:lnTo>
                  <a:close/>
                  <a:moveTo>
                    <a:pt x="377" y="197"/>
                  </a:moveTo>
                  <a:lnTo>
                    <a:pt x="376" y="183"/>
                  </a:lnTo>
                  <a:lnTo>
                    <a:pt x="374" y="170"/>
                  </a:lnTo>
                  <a:lnTo>
                    <a:pt x="370" y="156"/>
                  </a:lnTo>
                  <a:lnTo>
                    <a:pt x="364" y="145"/>
                  </a:lnTo>
                  <a:lnTo>
                    <a:pt x="356" y="136"/>
                  </a:lnTo>
                  <a:lnTo>
                    <a:pt x="347" y="128"/>
                  </a:lnTo>
                  <a:lnTo>
                    <a:pt x="335" y="124"/>
                  </a:lnTo>
                  <a:lnTo>
                    <a:pt x="320" y="122"/>
                  </a:lnTo>
                  <a:lnTo>
                    <a:pt x="306" y="124"/>
                  </a:lnTo>
                  <a:lnTo>
                    <a:pt x="293" y="129"/>
                  </a:lnTo>
                  <a:lnTo>
                    <a:pt x="282" y="136"/>
                  </a:lnTo>
                  <a:lnTo>
                    <a:pt x="273" y="146"/>
                  </a:lnTo>
                  <a:lnTo>
                    <a:pt x="266" y="157"/>
                  </a:lnTo>
                  <a:lnTo>
                    <a:pt x="260" y="171"/>
                  </a:lnTo>
                  <a:lnTo>
                    <a:pt x="256" y="184"/>
                  </a:lnTo>
                  <a:lnTo>
                    <a:pt x="255" y="197"/>
                  </a:lnTo>
                  <a:lnTo>
                    <a:pt x="377" y="197"/>
                  </a:lnTo>
                  <a:lnTo>
                    <a:pt x="377" y="197"/>
                  </a:lnTo>
                  <a:close/>
                  <a:moveTo>
                    <a:pt x="559" y="127"/>
                  </a:moveTo>
                  <a:lnTo>
                    <a:pt x="509" y="127"/>
                  </a:lnTo>
                  <a:lnTo>
                    <a:pt x="509" y="269"/>
                  </a:lnTo>
                  <a:lnTo>
                    <a:pt x="511" y="284"/>
                  </a:lnTo>
                  <a:lnTo>
                    <a:pt x="513" y="290"/>
                  </a:lnTo>
                  <a:lnTo>
                    <a:pt x="515" y="295"/>
                  </a:lnTo>
                  <a:lnTo>
                    <a:pt x="519" y="299"/>
                  </a:lnTo>
                  <a:lnTo>
                    <a:pt x="524" y="302"/>
                  </a:lnTo>
                  <a:lnTo>
                    <a:pt x="530" y="304"/>
                  </a:lnTo>
                  <a:lnTo>
                    <a:pt x="539" y="305"/>
                  </a:lnTo>
                  <a:lnTo>
                    <a:pt x="546" y="305"/>
                  </a:lnTo>
                  <a:lnTo>
                    <a:pt x="552" y="304"/>
                  </a:lnTo>
                  <a:lnTo>
                    <a:pt x="563" y="300"/>
                  </a:lnTo>
                  <a:lnTo>
                    <a:pt x="565" y="322"/>
                  </a:lnTo>
                  <a:lnTo>
                    <a:pt x="559" y="325"/>
                  </a:lnTo>
                  <a:lnTo>
                    <a:pt x="551" y="327"/>
                  </a:lnTo>
                  <a:lnTo>
                    <a:pt x="542" y="328"/>
                  </a:lnTo>
                  <a:lnTo>
                    <a:pt x="531" y="329"/>
                  </a:lnTo>
                  <a:lnTo>
                    <a:pt x="523" y="329"/>
                  </a:lnTo>
                  <a:lnTo>
                    <a:pt x="516" y="327"/>
                  </a:lnTo>
                  <a:lnTo>
                    <a:pt x="504" y="322"/>
                  </a:lnTo>
                  <a:lnTo>
                    <a:pt x="494" y="316"/>
                  </a:lnTo>
                  <a:lnTo>
                    <a:pt x="488" y="307"/>
                  </a:lnTo>
                  <a:lnTo>
                    <a:pt x="485" y="296"/>
                  </a:lnTo>
                  <a:lnTo>
                    <a:pt x="483" y="284"/>
                  </a:lnTo>
                  <a:lnTo>
                    <a:pt x="482" y="270"/>
                  </a:lnTo>
                  <a:lnTo>
                    <a:pt x="482" y="255"/>
                  </a:lnTo>
                  <a:lnTo>
                    <a:pt x="482" y="127"/>
                  </a:lnTo>
                  <a:lnTo>
                    <a:pt x="438" y="127"/>
                  </a:lnTo>
                  <a:lnTo>
                    <a:pt x="438" y="103"/>
                  </a:lnTo>
                  <a:lnTo>
                    <a:pt x="482" y="103"/>
                  </a:lnTo>
                  <a:lnTo>
                    <a:pt x="482" y="50"/>
                  </a:lnTo>
                  <a:lnTo>
                    <a:pt x="509" y="41"/>
                  </a:lnTo>
                  <a:lnTo>
                    <a:pt x="509" y="103"/>
                  </a:lnTo>
                  <a:lnTo>
                    <a:pt x="559" y="103"/>
                  </a:lnTo>
                  <a:lnTo>
                    <a:pt x="559" y="127"/>
                  </a:lnTo>
                  <a:lnTo>
                    <a:pt x="559" y="127"/>
                  </a:lnTo>
                  <a:lnTo>
                    <a:pt x="559" y="127"/>
                  </a:lnTo>
                  <a:close/>
                  <a:moveTo>
                    <a:pt x="613" y="0"/>
                  </a:moveTo>
                  <a:lnTo>
                    <a:pt x="641" y="0"/>
                  </a:lnTo>
                  <a:lnTo>
                    <a:pt x="641" y="140"/>
                  </a:lnTo>
                  <a:lnTo>
                    <a:pt x="641" y="140"/>
                  </a:lnTo>
                  <a:lnTo>
                    <a:pt x="646" y="132"/>
                  </a:lnTo>
                  <a:lnTo>
                    <a:pt x="652" y="124"/>
                  </a:lnTo>
                  <a:lnTo>
                    <a:pt x="659" y="116"/>
                  </a:lnTo>
                  <a:lnTo>
                    <a:pt x="667" y="110"/>
                  </a:lnTo>
                  <a:lnTo>
                    <a:pt x="677" y="105"/>
                  </a:lnTo>
                  <a:lnTo>
                    <a:pt x="687" y="101"/>
                  </a:lnTo>
                  <a:lnTo>
                    <a:pt x="698" y="99"/>
                  </a:lnTo>
                  <a:lnTo>
                    <a:pt x="710" y="98"/>
                  </a:lnTo>
                  <a:lnTo>
                    <a:pt x="730" y="100"/>
                  </a:lnTo>
                  <a:lnTo>
                    <a:pt x="747" y="105"/>
                  </a:lnTo>
                  <a:lnTo>
                    <a:pt x="760" y="113"/>
                  </a:lnTo>
                  <a:lnTo>
                    <a:pt x="770" y="125"/>
                  </a:lnTo>
                  <a:lnTo>
                    <a:pt x="778" y="138"/>
                  </a:lnTo>
                  <a:lnTo>
                    <a:pt x="782" y="154"/>
                  </a:lnTo>
                  <a:lnTo>
                    <a:pt x="785" y="172"/>
                  </a:lnTo>
                  <a:lnTo>
                    <a:pt x="786" y="192"/>
                  </a:lnTo>
                  <a:lnTo>
                    <a:pt x="786" y="323"/>
                  </a:lnTo>
                  <a:lnTo>
                    <a:pt x="758" y="323"/>
                  </a:lnTo>
                  <a:lnTo>
                    <a:pt x="758" y="192"/>
                  </a:lnTo>
                  <a:lnTo>
                    <a:pt x="758" y="178"/>
                  </a:lnTo>
                  <a:lnTo>
                    <a:pt x="756" y="166"/>
                  </a:lnTo>
                  <a:lnTo>
                    <a:pt x="754" y="153"/>
                  </a:lnTo>
                  <a:lnTo>
                    <a:pt x="749" y="143"/>
                  </a:lnTo>
                  <a:lnTo>
                    <a:pt x="742" y="134"/>
                  </a:lnTo>
                  <a:lnTo>
                    <a:pt x="733" y="127"/>
                  </a:lnTo>
                  <a:lnTo>
                    <a:pt x="721" y="123"/>
                  </a:lnTo>
                  <a:lnTo>
                    <a:pt x="705" y="122"/>
                  </a:lnTo>
                  <a:lnTo>
                    <a:pt x="697" y="122"/>
                  </a:lnTo>
                  <a:lnTo>
                    <a:pt x="689" y="124"/>
                  </a:lnTo>
                  <a:lnTo>
                    <a:pt x="674" y="129"/>
                  </a:lnTo>
                  <a:lnTo>
                    <a:pt x="663" y="138"/>
                  </a:lnTo>
                  <a:lnTo>
                    <a:pt x="655" y="149"/>
                  </a:lnTo>
                  <a:lnTo>
                    <a:pt x="648" y="163"/>
                  </a:lnTo>
                  <a:lnTo>
                    <a:pt x="644" y="176"/>
                  </a:lnTo>
                  <a:lnTo>
                    <a:pt x="641" y="191"/>
                  </a:lnTo>
                  <a:lnTo>
                    <a:pt x="641" y="206"/>
                  </a:lnTo>
                  <a:lnTo>
                    <a:pt x="641" y="323"/>
                  </a:lnTo>
                  <a:lnTo>
                    <a:pt x="613" y="323"/>
                  </a:lnTo>
                  <a:lnTo>
                    <a:pt x="613" y="0"/>
                  </a:lnTo>
                  <a:lnTo>
                    <a:pt x="613" y="0"/>
                  </a:lnTo>
                  <a:close/>
                  <a:moveTo>
                    <a:pt x="886" y="45"/>
                  </a:moveTo>
                  <a:lnTo>
                    <a:pt x="859" y="45"/>
                  </a:lnTo>
                  <a:lnTo>
                    <a:pt x="859" y="9"/>
                  </a:lnTo>
                  <a:lnTo>
                    <a:pt x="886" y="9"/>
                  </a:lnTo>
                  <a:lnTo>
                    <a:pt x="886" y="45"/>
                  </a:lnTo>
                  <a:lnTo>
                    <a:pt x="886" y="45"/>
                  </a:lnTo>
                  <a:close/>
                  <a:moveTo>
                    <a:pt x="859" y="103"/>
                  </a:moveTo>
                  <a:lnTo>
                    <a:pt x="886" y="103"/>
                  </a:lnTo>
                  <a:lnTo>
                    <a:pt x="886" y="323"/>
                  </a:lnTo>
                  <a:lnTo>
                    <a:pt x="859" y="323"/>
                  </a:lnTo>
                  <a:lnTo>
                    <a:pt x="859" y="103"/>
                  </a:lnTo>
                  <a:lnTo>
                    <a:pt x="859" y="103"/>
                  </a:lnTo>
                  <a:close/>
                  <a:moveTo>
                    <a:pt x="960" y="155"/>
                  </a:moveTo>
                  <a:lnTo>
                    <a:pt x="960" y="130"/>
                  </a:lnTo>
                  <a:lnTo>
                    <a:pt x="958" y="103"/>
                  </a:lnTo>
                  <a:lnTo>
                    <a:pt x="985" y="103"/>
                  </a:lnTo>
                  <a:lnTo>
                    <a:pt x="985" y="143"/>
                  </a:lnTo>
                  <a:lnTo>
                    <a:pt x="986" y="143"/>
                  </a:lnTo>
                  <a:lnTo>
                    <a:pt x="989" y="135"/>
                  </a:lnTo>
                  <a:lnTo>
                    <a:pt x="994" y="128"/>
                  </a:lnTo>
                  <a:lnTo>
                    <a:pt x="1000" y="120"/>
                  </a:lnTo>
                  <a:lnTo>
                    <a:pt x="1007" y="113"/>
                  </a:lnTo>
                  <a:lnTo>
                    <a:pt x="1016" y="107"/>
                  </a:lnTo>
                  <a:lnTo>
                    <a:pt x="1028" y="102"/>
                  </a:lnTo>
                  <a:lnTo>
                    <a:pt x="1041" y="99"/>
                  </a:lnTo>
                  <a:lnTo>
                    <a:pt x="1057" y="98"/>
                  </a:lnTo>
                  <a:lnTo>
                    <a:pt x="1076" y="100"/>
                  </a:lnTo>
                  <a:lnTo>
                    <a:pt x="1092" y="104"/>
                  </a:lnTo>
                  <a:lnTo>
                    <a:pt x="1105" y="112"/>
                  </a:lnTo>
                  <a:lnTo>
                    <a:pt x="1115" y="123"/>
                  </a:lnTo>
                  <a:lnTo>
                    <a:pt x="1123" y="135"/>
                  </a:lnTo>
                  <a:lnTo>
                    <a:pt x="1128" y="149"/>
                  </a:lnTo>
                  <a:lnTo>
                    <a:pt x="1131" y="166"/>
                  </a:lnTo>
                  <a:lnTo>
                    <a:pt x="1132" y="183"/>
                  </a:lnTo>
                  <a:lnTo>
                    <a:pt x="1132" y="323"/>
                  </a:lnTo>
                  <a:lnTo>
                    <a:pt x="1105" y="323"/>
                  </a:lnTo>
                  <a:lnTo>
                    <a:pt x="1105" y="189"/>
                  </a:lnTo>
                  <a:lnTo>
                    <a:pt x="1104" y="175"/>
                  </a:lnTo>
                  <a:lnTo>
                    <a:pt x="1102" y="162"/>
                  </a:lnTo>
                  <a:lnTo>
                    <a:pt x="1098" y="150"/>
                  </a:lnTo>
                  <a:lnTo>
                    <a:pt x="1093" y="140"/>
                  </a:lnTo>
                  <a:lnTo>
                    <a:pt x="1085" y="132"/>
                  </a:lnTo>
                  <a:lnTo>
                    <a:pt x="1076" y="127"/>
                  </a:lnTo>
                  <a:lnTo>
                    <a:pt x="1066" y="123"/>
                  </a:lnTo>
                  <a:lnTo>
                    <a:pt x="1053" y="122"/>
                  </a:lnTo>
                  <a:lnTo>
                    <a:pt x="1035" y="124"/>
                  </a:lnTo>
                  <a:lnTo>
                    <a:pt x="1022" y="129"/>
                  </a:lnTo>
                  <a:lnTo>
                    <a:pt x="1010" y="137"/>
                  </a:lnTo>
                  <a:lnTo>
                    <a:pt x="1001" y="148"/>
                  </a:lnTo>
                  <a:lnTo>
                    <a:pt x="995" y="161"/>
                  </a:lnTo>
                  <a:lnTo>
                    <a:pt x="991" y="174"/>
                  </a:lnTo>
                  <a:lnTo>
                    <a:pt x="988" y="188"/>
                  </a:lnTo>
                  <a:lnTo>
                    <a:pt x="987" y="202"/>
                  </a:lnTo>
                  <a:lnTo>
                    <a:pt x="987" y="323"/>
                  </a:lnTo>
                  <a:lnTo>
                    <a:pt x="960" y="323"/>
                  </a:lnTo>
                  <a:lnTo>
                    <a:pt x="960" y="155"/>
                  </a:lnTo>
                  <a:lnTo>
                    <a:pt x="960" y="155"/>
                  </a:lnTo>
                  <a:close/>
                  <a:moveTo>
                    <a:pt x="1205" y="0"/>
                  </a:moveTo>
                  <a:lnTo>
                    <a:pt x="1233" y="0"/>
                  </a:lnTo>
                  <a:lnTo>
                    <a:pt x="1233" y="193"/>
                  </a:lnTo>
                  <a:lnTo>
                    <a:pt x="1332" y="103"/>
                  </a:lnTo>
                  <a:lnTo>
                    <a:pt x="1367" y="103"/>
                  </a:lnTo>
                  <a:lnTo>
                    <a:pt x="1259" y="200"/>
                  </a:lnTo>
                  <a:lnTo>
                    <a:pt x="1380" y="323"/>
                  </a:lnTo>
                  <a:lnTo>
                    <a:pt x="1342" y="323"/>
                  </a:lnTo>
                  <a:lnTo>
                    <a:pt x="1233" y="211"/>
                  </a:lnTo>
                  <a:lnTo>
                    <a:pt x="1233" y="323"/>
                  </a:lnTo>
                  <a:lnTo>
                    <a:pt x="1205" y="323"/>
                  </a:lnTo>
                  <a:lnTo>
                    <a:pt x="1205" y="0"/>
                  </a:lnTo>
                  <a:lnTo>
                    <a:pt x="1205" y="0"/>
                  </a:lnTo>
                  <a:lnTo>
                    <a:pt x="1205" y="0"/>
                  </a:lnTo>
                  <a:close/>
                  <a:moveTo>
                    <a:pt x="1604" y="48"/>
                  </a:moveTo>
                  <a:lnTo>
                    <a:pt x="1515" y="48"/>
                  </a:lnTo>
                  <a:lnTo>
                    <a:pt x="1515" y="22"/>
                  </a:lnTo>
                  <a:lnTo>
                    <a:pt x="1723" y="22"/>
                  </a:lnTo>
                  <a:lnTo>
                    <a:pt x="1723" y="48"/>
                  </a:lnTo>
                  <a:lnTo>
                    <a:pt x="1633" y="48"/>
                  </a:lnTo>
                  <a:lnTo>
                    <a:pt x="1633" y="323"/>
                  </a:lnTo>
                  <a:lnTo>
                    <a:pt x="1604" y="323"/>
                  </a:lnTo>
                  <a:lnTo>
                    <a:pt x="1604" y="48"/>
                  </a:lnTo>
                  <a:lnTo>
                    <a:pt x="1604" y="48"/>
                  </a:lnTo>
                  <a:close/>
                  <a:moveTo>
                    <a:pt x="1809" y="98"/>
                  </a:moveTo>
                  <a:lnTo>
                    <a:pt x="1821" y="99"/>
                  </a:lnTo>
                  <a:lnTo>
                    <a:pt x="1833" y="101"/>
                  </a:lnTo>
                  <a:lnTo>
                    <a:pt x="1845" y="104"/>
                  </a:lnTo>
                  <a:lnTo>
                    <a:pt x="1855" y="108"/>
                  </a:lnTo>
                  <a:lnTo>
                    <a:pt x="1872" y="118"/>
                  </a:lnTo>
                  <a:lnTo>
                    <a:pt x="1887" y="133"/>
                  </a:lnTo>
                  <a:lnTo>
                    <a:pt x="1898" y="150"/>
                  </a:lnTo>
                  <a:lnTo>
                    <a:pt x="1905" y="170"/>
                  </a:lnTo>
                  <a:lnTo>
                    <a:pt x="1910" y="191"/>
                  </a:lnTo>
                  <a:lnTo>
                    <a:pt x="1912" y="214"/>
                  </a:lnTo>
                  <a:lnTo>
                    <a:pt x="1910" y="235"/>
                  </a:lnTo>
                  <a:lnTo>
                    <a:pt x="1905" y="257"/>
                  </a:lnTo>
                  <a:lnTo>
                    <a:pt x="1898" y="276"/>
                  </a:lnTo>
                  <a:lnTo>
                    <a:pt x="1887" y="294"/>
                  </a:lnTo>
                  <a:lnTo>
                    <a:pt x="1872" y="308"/>
                  </a:lnTo>
                  <a:lnTo>
                    <a:pt x="1855" y="319"/>
                  </a:lnTo>
                  <a:lnTo>
                    <a:pt x="1845" y="323"/>
                  </a:lnTo>
                  <a:lnTo>
                    <a:pt x="1833" y="326"/>
                  </a:lnTo>
                  <a:lnTo>
                    <a:pt x="1821" y="328"/>
                  </a:lnTo>
                  <a:lnTo>
                    <a:pt x="1809" y="329"/>
                  </a:lnTo>
                  <a:lnTo>
                    <a:pt x="1795" y="328"/>
                  </a:lnTo>
                  <a:lnTo>
                    <a:pt x="1783" y="326"/>
                  </a:lnTo>
                  <a:lnTo>
                    <a:pt x="1773" y="323"/>
                  </a:lnTo>
                  <a:lnTo>
                    <a:pt x="1762" y="319"/>
                  </a:lnTo>
                  <a:lnTo>
                    <a:pt x="1744" y="308"/>
                  </a:lnTo>
                  <a:lnTo>
                    <a:pt x="1729" y="294"/>
                  </a:lnTo>
                  <a:lnTo>
                    <a:pt x="1719" y="276"/>
                  </a:lnTo>
                  <a:lnTo>
                    <a:pt x="1711" y="257"/>
                  </a:lnTo>
                  <a:lnTo>
                    <a:pt x="1707" y="235"/>
                  </a:lnTo>
                  <a:lnTo>
                    <a:pt x="1705" y="214"/>
                  </a:lnTo>
                  <a:lnTo>
                    <a:pt x="1707" y="191"/>
                  </a:lnTo>
                  <a:lnTo>
                    <a:pt x="1711" y="170"/>
                  </a:lnTo>
                  <a:lnTo>
                    <a:pt x="1719" y="150"/>
                  </a:lnTo>
                  <a:lnTo>
                    <a:pt x="1729" y="133"/>
                  </a:lnTo>
                  <a:lnTo>
                    <a:pt x="1744" y="118"/>
                  </a:lnTo>
                  <a:lnTo>
                    <a:pt x="1762" y="108"/>
                  </a:lnTo>
                  <a:lnTo>
                    <a:pt x="1773" y="104"/>
                  </a:lnTo>
                  <a:lnTo>
                    <a:pt x="1783" y="101"/>
                  </a:lnTo>
                  <a:lnTo>
                    <a:pt x="1795" y="99"/>
                  </a:lnTo>
                  <a:lnTo>
                    <a:pt x="1809" y="98"/>
                  </a:lnTo>
                  <a:lnTo>
                    <a:pt x="1809" y="98"/>
                  </a:lnTo>
                  <a:close/>
                  <a:moveTo>
                    <a:pt x="1809" y="305"/>
                  </a:moveTo>
                  <a:lnTo>
                    <a:pt x="1825" y="303"/>
                  </a:lnTo>
                  <a:lnTo>
                    <a:pt x="1839" y="298"/>
                  </a:lnTo>
                  <a:lnTo>
                    <a:pt x="1853" y="290"/>
                  </a:lnTo>
                  <a:lnTo>
                    <a:pt x="1863" y="278"/>
                  </a:lnTo>
                  <a:lnTo>
                    <a:pt x="1871" y="265"/>
                  </a:lnTo>
                  <a:lnTo>
                    <a:pt x="1877" y="250"/>
                  </a:lnTo>
                  <a:lnTo>
                    <a:pt x="1881" y="232"/>
                  </a:lnTo>
                  <a:lnTo>
                    <a:pt x="1882" y="214"/>
                  </a:lnTo>
                  <a:lnTo>
                    <a:pt x="1881" y="195"/>
                  </a:lnTo>
                  <a:lnTo>
                    <a:pt x="1877" y="178"/>
                  </a:lnTo>
                  <a:lnTo>
                    <a:pt x="1871" y="162"/>
                  </a:lnTo>
                  <a:lnTo>
                    <a:pt x="1863" y="148"/>
                  </a:lnTo>
                  <a:lnTo>
                    <a:pt x="1853" y="137"/>
                  </a:lnTo>
                  <a:lnTo>
                    <a:pt x="1839" y="129"/>
                  </a:lnTo>
                  <a:lnTo>
                    <a:pt x="1825" y="124"/>
                  </a:lnTo>
                  <a:lnTo>
                    <a:pt x="1809" y="122"/>
                  </a:lnTo>
                  <a:lnTo>
                    <a:pt x="1791" y="124"/>
                  </a:lnTo>
                  <a:lnTo>
                    <a:pt x="1777" y="129"/>
                  </a:lnTo>
                  <a:lnTo>
                    <a:pt x="1764" y="137"/>
                  </a:lnTo>
                  <a:lnTo>
                    <a:pt x="1754" y="148"/>
                  </a:lnTo>
                  <a:lnTo>
                    <a:pt x="1746" y="162"/>
                  </a:lnTo>
                  <a:lnTo>
                    <a:pt x="1740" y="178"/>
                  </a:lnTo>
                  <a:lnTo>
                    <a:pt x="1736" y="195"/>
                  </a:lnTo>
                  <a:lnTo>
                    <a:pt x="1735" y="214"/>
                  </a:lnTo>
                  <a:lnTo>
                    <a:pt x="1736" y="232"/>
                  </a:lnTo>
                  <a:lnTo>
                    <a:pt x="1740" y="250"/>
                  </a:lnTo>
                  <a:lnTo>
                    <a:pt x="1746" y="265"/>
                  </a:lnTo>
                  <a:lnTo>
                    <a:pt x="1754" y="278"/>
                  </a:lnTo>
                  <a:lnTo>
                    <a:pt x="1764" y="290"/>
                  </a:lnTo>
                  <a:lnTo>
                    <a:pt x="1777" y="298"/>
                  </a:lnTo>
                  <a:lnTo>
                    <a:pt x="1791" y="303"/>
                  </a:lnTo>
                  <a:lnTo>
                    <a:pt x="1809" y="305"/>
                  </a:lnTo>
                  <a:lnTo>
                    <a:pt x="1809" y="305"/>
                  </a:lnTo>
                  <a:close/>
                  <a:moveTo>
                    <a:pt x="2239" y="323"/>
                  </a:moveTo>
                  <a:lnTo>
                    <a:pt x="2239" y="177"/>
                  </a:lnTo>
                  <a:lnTo>
                    <a:pt x="2238" y="166"/>
                  </a:lnTo>
                  <a:lnTo>
                    <a:pt x="2236" y="155"/>
                  </a:lnTo>
                  <a:lnTo>
                    <a:pt x="2233" y="146"/>
                  </a:lnTo>
                  <a:lnTo>
                    <a:pt x="2229" y="138"/>
                  </a:lnTo>
                  <a:lnTo>
                    <a:pt x="2222" y="131"/>
                  </a:lnTo>
                  <a:lnTo>
                    <a:pt x="2214" y="126"/>
                  </a:lnTo>
                  <a:lnTo>
                    <a:pt x="2204" y="123"/>
                  </a:lnTo>
                  <a:lnTo>
                    <a:pt x="2192" y="122"/>
                  </a:lnTo>
                  <a:lnTo>
                    <a:pt x="2180" y="123"/>
                  </a:lnTo>
                  <a:lnTo>
                    <a:pt x="2170" y="127"/>
                  </a:lnTo>
                  <a:lnTo>
                    <a:pt x="2160" y="133"/>
                  </a:lnTo>
                  <a:lnTo>
                    <a:pt x="2151" y="141"/>
                  </a:lnTo>
                  <a:lnTo>
                    <a:pt x="2143" y="152"/>
                  </a:lnTo>
                  <a:lnTo>
                    <a:pt x="2137" y="166"/>
                  </a:lnTo>
                  <a:lnTo>
                    <a:pt x="2134" y="182"/>
                  </a:lnTo>
                  <a:lnTo>
                    <a:pt x="2132" y="202"/>
                  </a:lnTo>
                  <a:lnTo>
                    <a:pt x="2132" y="323"/>
                  </a:lnTo>
                  <a:lnTo>
                    <a:pt x="2105" y="323"/>
                  </a:lnTo>
                  <a:lnTo>
                    <a:pt x="2105" y="177"/>
                  </a:lnTo>
                  <a:lnTo>
                    <a:pt x="2104" y="166"/>
                  </a:lnTo>
                  <a:lnTo>
                    <a:pt x="2103" y="155"/>
                  </a:lnTo>
                  <a:lnTo>
                    <a:pt x="2100" y="146"/>
                  </a:lnTo>
                  <a:lnTo>
                    <a:pt x="2095" y="138"/>
                  </a:lnTo>
                  <a:lnTo>
                    <a:pt x="2089" y="131"/>
                  </a:lnTo>
                  <a:lnTo>
                    <a:pt x="2080" y="126"/>
                  </a:lnTo>
                  <a:lnTo>
                    <a:pt x="2070" y="123"/>
                  </a:lnTo>
                  <a:lnTo>
                    <a:pt x="2058" y="122"/>
                  </a:lnTo>
                  <a:lnTo>
                    <a:pt x="2048" y="123"/>
                  </a:lnTo>
                  <a:lnTo>
                    <a:pt x="2036" y="127"/>
                  </a:lnTo>
                  <a:lnTo>
                    <a:pt x="2026" y="133"/>
                  </a:lnTo>
                  <a:lnTo>
                    <a:pt x="2018" y="141"/>
                  </a:lnTo>
                  <a:lnTo>
                    <a:pt x="2009" y="152"/>
                  </a:lnTo>
                  <a:lnTo>
                    <a:pt x="2004" y="166"/>
                  </a:lnTo>
                  <a:lnTo>
                    <a:pt x="2000" y="182"/>
                  </a:lnTo>
                  <a:lnTo>
                    <a:pt x="1999" y="202"/>
                  </a:lnTo>
                  <a:lnTo>
                    <a:pt x="1999" y="323"/>
                  </a:lnTo>
                  <a:lnTo>
                    <a:pt x="1971" y="323"/>
                  </a:lnTo>
                  <a:lnTo>
                    <a:pt x="1971" y="155"/>
                  </a:lnTo>
                  <a:lnTo>
                    <a:pt x="1971" y="130"/>
                  </a:lnTo>
                  <a:lnTo>
                    <a:pt x="1970" y="103"/>
                  </a:lnTo>
                  <a:lnTo>
                    <a:pt x="1996" y="103"/>
                  </a:lnTo>
                  <a:lnTo>
                    <a:pt x="1996" y="140"/>
                  </a:lnTo>
                  <a:lnTo>
                    <a:pt x="1997" y="141"/>
                  </a:lnTo>
                  <a:lnTo>
                    <a:pt x="2001" y="135"/>
                  </a:lnTo>
                  <a:lnTo>
                    <a:pt x="2005" y="128"/>
                  </a:lnTo>
                  <a:lnTo>
                    <a:pt x="2010" y="121"/>
                  </a:lnTo>
                  <a:lnTo>
                    <a:pt x="2018" y="114"/>
                  </a:lnTo>
                  <a:lnTo>
                    <a:pt x="2026" y="107"/>
                  </a:lnTo>
                  <a:lnTo>
                    <a:pt x="2036" y="103"/>
                  </a:lnTo>
                  <a:lnTo>
                    <a:pt x="2050" y="99"/>
                  </a:lnTo>
                  <a:lnTo>
                    <a:pt x="2066" y="98"/>
                  </a:lnTo>
                  <a:lnTo>
                    <a:pt x="2074" y="99"/>
                  </a:lnTo>
                  <a:lnTo>
                    <a:pt x="2083" y="100"/>
                  </a:lnTo>
                  <a:lnTo>
                    <a:pt x="2092" y="103"/>
                  </a:lnTo>
                  <a:lnTo>
                    <a:pt x="2100" y="107"/>
                  </a:lnTo>
                  <a:lnTo>
                    <a:pt x="2108" y="113"/>
                  </a:lnTo>
                  <a:lnTo>
                    <a:pt x="2116" y="122"/>
                  </a:lnTo>
                  <a:lnTo>
                    <a:pt x="2121" y="132"/>
                  </a:lnTo>
                  <a:lnTo>
                    <a:pt x="2125" y="145"/>
                  </a:lnTo>
                  <a:lnTo>
                    <a:pt x="2126" y="145"/>
                  </a:lnTo>
                  <a:lnTo>
                    <a:pt x="2130" y="135"/>
                  </a:lnTo>
                  <a:lnTo>
                    <a:pt x="2136" y="127"/>
                  </a:lnTo>
                  <a:lnTo>
                    <a:pt x="2143" y="118"/>
                  </a:lnTo>
                  <a:lnTo>
                    <a:pt x="2152" y="111"/>
                  </a:lnTo>
                  <a:lnTo>
                    <a:pt x="2161" y="106"/>
                  </a:lnTo>
                  <a:lnTo>
                    <a:pt x="2172" y="102"/>
                  </a:lnTo>
                  <a:lnTo>
                    <a:pt x="2184" y="99"/>
                  </a:lnTo>
                  <a:lnTo>
                    <a:pt x="2196" y="98"/>
                  </a:lnTo>
                  <a:lnTo>
                    <a:pt x="2212" y="100"/>
                  </a:lnTo>
                  <a:lnTo>
                    <a:pt x="2226" y="104"/>
                  </a:lnTo>
                  <a:lnTo>
                    <a:pt x="2238" y="110"/>
                  </a:lnTo>
                  <a:lnTo>
                    <a:pt x="2248" y="120"/>
                  </a:lnTo>
                  <a:lnTo>
                    <a:pt x="2256" y="130"/>
                  </a:lnTo>
                  <a:lnTo>
                    <a:pt x="2262" y="142"/>
                  </a:lnTo>
                  <a:lnTo>
                    <a:pt x="2265" y="156"/>
                  </a:lnTo>
                  <a:lnTo>
                    <a:pt x="2266" y="172"/>
                  </a:lnTo>
                  <a:lnTo>
                    <a:pt x="2266" y="323"/>
                  </a:lnTo>
                  <a:lnTo>
                    <a:pt x="2239" y="323"/>
                  </a:lnTo>
                  <a:lnTo>
                    <a:pt x="2239" y="323"/>
                  </a:lnTo>
                  <a:lnTo>
                    <a:pt x="2239" y="323"/>
                  </a:lnTo>
                  <a:close/>
                  <a:moveTo>
                    <a:pt x="2424" y="98"/>
                  </a:moveTo>
                  <a:lnTo>
                    <a:pt x="2437" y="99"/>
                  </a:lnTo>
                  <a:lnTo>
                    <a:pt x="2449" y="101"/>
                  </a:lnTo>
                  <a:lnTo>
                    <a:pt x="2460" y="104"/>
                  </a:lnTo>
                  <a:lnTo>
                    <a:pt x="2470" y="108"/>
                  </a:lnTo>
                  <a:lnTo>
                    <a:pt x="2488" y="118"/>
                  </a:lnTo>
                  <a:lnTo>
                    <a:pt x="2503" y="133"/>
                  </a:lnTo>
                  <a:lnTo>
                    <a:pt x="2513" y="150"/>
                  </a:lnTo>
                  <a:lnTo>
                    <a:pt x="2521" y="170"/>
                  </a:lnTo>
                  <a:lnTo>
                    <a:pt x="2525" y="191"/>
                  </a:lnTo>
                  <a:lnTo>
                    <a:pt x="2528" y="214"/>
                  </a:lnTo>
                  <a:lnTo>
                    <a:pt x="2525" y="235"/>
                  </a:lnTo>
                  <a:lnTo>
                    <a:pt x="2521" y="257"/>
                  </a:lnTo>
                  <a:lnTo>
                    <a:pt x="2513" y="276"/>
                  </a:lnTo>
                  <a:lnTo>
                    <a:pt x="2503" y="294"/>
                  </a:lnTo>
                  <a:lnTo>
                    <a:pt x="2488" y="308"/>
                  </a:lnTo>
                  <a:lnTo>
                    <a:pt x="2470" y="319"/>
                  </a:lnTo>
                  <a:lnTo>
                    <a:pt x="2460" y="323"/>
                  </a:lnTo>
                  <a:lnTo>
                    <a:pt x="2449" y="326"/>
                  </a:lnTo>
                  <a:lnTo>
                    <a:pt x="2437" y="328"/>
                  </a:lnTo>
                  <a:lnTo>
                    <a:pt x="2424" y="329"/>
                  </a:lnTo>
                  <a:lnTo>
                    <a:pt x="2411" y="328"/>
                  </a:lnTo>
                  <a:lnTo>
                    <a:pt x="2399" y="326"/>
                  </a:lnTo>
                  <a:lnTo>
                    <a:pt x="2387" y="323"/>
                  </a:lnTo>
                  <a:lnTo>
                    <a:pt x="2377" y="319"/>
                  </a:lnTo>
                  <a:lnTo>
                    <a:pt x="2360" y="308"/>
                  </a:lnTo>
                  <a:lnTo>
                    <a:pt x="2345" y="294"/>
                  </a:lnTo>
                  <a:lnTo>
                    <a:pt x="2335" y="276"/>
                  </a:lnTo>
                  <a:lnTo>
                    <a:pt x="2327" y="257"/>
                  </a:lnTo>
                  <a:lnTo>
                    <a:pt x="2323" y="235"/>
                  </a:lnTo>
                  <a:lnTo>
                    <a:pt x="2320" y="214"/>
                  </a:lnTo>
                  <a:lnTo>
                    <a:pt x="2323" y="191"/>
                  </a:lnTo>
                  <a:lnTo>
                    <a:pt x="2327" y="170"/>
                  </a:lnTo>
                  <a:lnTo>
                    <a:pt x="2335" y="150"/>
                  </a:lnTo>
                  <a:lnTo>
                    <a:pt x="2345" y="133"/>
                  </a:lnTo>
                  <a:lnTo>
                    <a:pt x="2360" y="118"/>
                  </a:lnTo>
                  <a:lnTo>
                    <a:pt x="2377" y="108"/>
                  </a:lnTo>
                  <a:lnTo>
                    <a:pt x="2387" y="104"/>
                  </a:lnTo>
                  <a:lnTo>
                    <a:pt x="2399" y="101"/>
                  </a:lnTo>
                  <a:lnTo>
                    <a:pt x="2411" y="99"/>
                  </a:lnTo>
                  <a:lnTo>
                    <a:pt x="2424" y="98"/>
                  </a:lnTo>
                  <a:lnTo>
                    <a:pt x="2424" y="98"/>
                  </a:lnTo>
                  <a:close/>
                  <a:moveTo>
                    <a:pt x="2424" y="305"/>
                  </a:moveTo>
                  <a:lnTo>
                    <a:pt x="2441" y="303"/>
                  </a:lnTo>
                  <a:lnTo>
                    <a:pt x="2455" y="298"/>
                  </a:lnTo>
                  <a:lnTo>
                    <a:pt x="2468" y="290"/>
                  </a:lnTo>
                  <a:lnTo>
                    <a:pt x="2478" y="278"/>
                  </a:lnTo>
                  <a:lnTo>
                    <a:pt x="2486" y="265"/>
                  </a:lnTo>
                  <a:lnTo>
                    <a:pt x="2493" y="250"/>
                  </a:lnTo>
                  <a:lnTo>
                    <a:pt x="2496" y="232"/>
                  </a:lnTo>
                  <a:lnTo>
                    <a:pt x="2497" y="214"/>
                  </a:lnTo>
                  <a:lnTo>
                    <a:pt x="2496" y="195"/>
                  </a:lnTo>
                  <a:lnTo>
                    <a:pt x="2493" y="178"/>
                  </a:lnTo>
                  <a:lnTo>
                    <a:pt x="2486" y="162"/>
                  </a:lnTo>
                  <a:lnTo>
                    <a:pt x="2478" y="148"/>
                  </a:lnTo>
                  <a:lnTo>
                    <a:pt x="2468" y="137"/>
                  </a:lnTo>
                  <a:lnTo>
                    <a:pt x="2455" y="129"/>
                  </a:lnTo>
                  <a:lnTo>
                    <a:pt x="2441" y="124"/>
                  </a:lnTo>
                  <a:lnTo>
                    <a:pt x="2424" y="122"/>
                  </a:lnTo>
                  <a:lnTo>
                    <a:pt x="2407" y="124"/>
                  </a:lnTo>
                  <a:lnTo>
                    <a:pt x="2393" y="129"/>
                  </a:lnTo>
                  <a:lnTo>
                    <a:pt x="2380" y="137"/>
                  </a:lnTo>
                  <a:lnTo>
                    <a:pt x="2369" y="148"/>
                  </a:lnTo>
                  <a:lnTo>
                    <a:pt x="2362" y="162"/>
                  </a:lnTo>
                  <a:lnTo>
                    <a:pt x="2356" y="178"/>
                  </a:lnTo>
                  <a:lnTo>
                    <a:pt x="2351" y="195"/>
                  </a:lnTo>
                  <a:lnTo>
                    <a:pt x="2350" y="214"/>
                  </a:lnTo>
                  <a:lnTo>
                    <a:pt x="2351" y="232"/>
                  </a:lnTo>
                  <a:lnTo>
                    <a:pt x="2356" y="250"/>
                  </a:lnTo>
                  <a:lnTo>
                    <a:pt x="2362" y="265"/>
                  </a:lnTo>
                  <a:lnTo>
                    <a:pt x="2369" y="278"/>
                  </a:lnTo>
                  <a:lnTo>
                    <a:pt x="2380" y="290"/>
                  </a:lnTo>
                  <a:lnTo>
                    <a:pt x="2393" y="298"/>
                  </a:lnTo>
                  <a:lnTo>
                    <a:pt x="2407" y="303"/>
                  </a:lnTo>
                  <a:lnTo>
                    <a:pt x="2424" y="305"/>
                  </a:lnTo>
                  <a:lnTo>
                    <a:pt x="2424" y="305"/>
                  </a:lnTo>
                  <a:close/>
                  <a:moveTo>
                    <a:pt x="2583" y="152"/>
                  </a:moveTo>
                  <a:lnTo>
                    <a:pt x="2583" y="144"/>
                  </a:lnTo>
                  <a:lnTo>
                    <a:pt x="2583" y="137"/>
                  </a:lnTo>
                  <a:lnTo>
                    <a:pt x="2583" y="125"/>
                  </a:lnTo>
                  <a:lnTo>
                    <a:pt x="2583" y="114"/>
                  </a:lnTo>
                  <a:lnTo>
                    <a:pt x="2582" y="103"/>
                  </a:lnTo>
                  <a:lnTo>
                    <a:pt x="2609" y="103"/>
                  </a:lnTo>
                  <a:lnTo>
                    <a:pt x="2609" y="145"/>
                  </a:lnTo>
                  <a:lnTo>
                    <a:pt x="2610" y="145"/>
                  </a:lnTo>
                  <a:lnTo>
                    <a:pt x="2619" y="128"/>
                  </a:lnTo>
                  <a:lnTo>
                    <a:pt x="2624" y="120"/>
                  </a:lnTo>
                  <a:lnTo>
                    <a:pt x="2632" y="112"/>
                  </a:lnTo>
                  <a:lnTo>
                    <a:pt x="2639" y="106"/>
                  </a:lnTo>
                  <a:lnTo>
                    <a:pt x="2647" y="102"/>
                  </a:lnTo>
                  <a:lnTo>
                    <a:pt x="2656" y="99"/>
                  </a:lnTo>
                  <a:lnTo>
                    <a:pt x="2667" y="98"/>
                  </a:lnTo>
                  <a:lnTo>
                    <a:pt x="2677" y="99"/>
                  </a:lnTo>
                  <a:lnTo>
                    <a:pt x="2682" y="100"/>
                  </a:lnTo>
                  <a:lnTo>
                    <a:pt x="2686" y="101"/>
                  </a:lnTo>
                  <a:lnTo>
                    <a:pt x="2686" y="129"/>
                  </a:lnTo>
                  <a:lnTo>
                    <a:pt x="2676" y="128"/>
                  </a:lnTo>
                  <a:lnTo>
                    <a:pt x="2666" y="127"/>
                  </a:lnTo>
                  <a:lnTo>
                    <a:pt x="2658" y="127"/>
                  </a:lnTo>
                  <a:lnTo>
                    <a:pt x="2651" y="129"/>
                  </a:lnTo>
                  <a:lnTo>
                    <a:pt x="2639" y="135"/>
                  </a:lnTo>
                  <a:lnTo>
                    <a:pt x="2630" y="144"/>
                  </a:lnTo>
                  <a:lnTo>
                    <a:pt x="2622" y="155"/>
                  </a:lnTo>
                  <a:lnTo>
                    <a:pt x="2617" y="170"/>
                  </a:lnTo>
                  <a:lnTo>
                    <a:pt x="2613" y="184"/>
                  </a:lnTo>
                  <a:lnTo>
                    <a:pt x="2611" y="199"/>
                  </a:lnTo>
                  <a:lnTo>
                    <a:pt x="2611" y="215"/>
                  </a:lnTo>
                  <a:lnTo>
                    <a:pt x="2611" y="323"/>
                  </a:lnTo>
                  <a:lnTo>
                    <a:pt x="2583" y="323"/>
                  </a:lnTo>
                  <a:lnTo>
                    <a:pt x="2583" y="152"/>
                  </a:lnTo>
                  <a:lnTo>
                    <a:pt x="2583" y="152"/>
                  </a:lnTo>
                  <a:close/>
                  <a:moveTo>
                    <a:pt x="2733" y="152"/>
                  </a:moveTo>
                  <a:lnTo>
                    <a:pt x="2733" y="144"/>
                  </a:lnTo>
                  <a:lnTo>
                    <a:pt x="2733" y="137"/>
                  </a:lnTo>
                  <a:lnTo>
                    <a:pt x="2733" y="125"/>
                  </a:lnTo>
                  <a:lnTo>
                    <a:pt x="2731" y="114"/>
                  </a:lnTo>
                  <a:lnTo>
                    <a:pt x="2730" y="103"/>
                  </a:lnTo>
                  <a:lnTo>
                    <a:pt x="2758" y="103"/>
                  </a:lnTo>
                  <a:lnTo>
                    <a:pt x="2758" y="145"/>
                  </a:lnTo>
                  <a:lnTo>
                    <a:pt x="2759" y="145"/>
                  </a:lnTo>
                  <a:lnTo>
                    <a:pt x="2769" y="128"/>
                  </a:lnTo>
                  <a:lnTo>
                    <a:pt x="2774" y="120"/>
                  </a:lnTo>
                  <a:lnTo>
                    <a:pt x="2781" y="112"/>
                  </a:lnTo>
                  <a:lnTo>
                    <a:pt x="2788" y="106"/>
                  </a:lnTo>
                  <a:lnTo>
                    <a:pt x="2796" y="102"/>
                  </a:lnTo>
                  <a:lnTo>
                    <a:pt x="2806" y="99"/>
                  </a:lnTo>
                  <a:lnTo>
                    <a:pt x="2816" y="98"/>
                  </a:lnTo>
                  <a:lnTo>
                    <a:pt x="2826" y="99"/>
                  </a:lnTo>
                  <a:lnTo>
                    <a:pt x="2830" y="100"/>
                  </a:lnTo>
                  <a:lnTo>
                    <a:pt x="2834" y="101"/>
                  </a:lnTo>
                  <a:lnTo>
                    <a:pt x="2834" y="129"/>
                  </a:lnTo>
                  <a:lnTo>
                    <a:pt x="2825" y="128"/>
                  </a:lnTo>
                  <a:lnTo>
                    <a:pt x="2815" y="127"/>
                  </a:lnTo>
                  <a:lnTo>
                    <a:pt x="2808" y="127"/>
                  </a:lnTo>
                  <a:lnTo>
                    <a:pt x="2800" y="129"/>
                  </a:lnTo>
                  <a:lnTo>
                    <a:pt x="2788" y="135"/>
                  </a:lnTo>
                  <a:lnTo>
                    <a:pt x="2779" y="144"/>
                  </a:lnTo>
                  <a:lnTo>
                    <a:pt x="2772" y="155"/>
                  </a:lnTo>
                  <a:lnTo>
                    <a:pt x="2765" y="170"/>
                  </a:lnTo>
                  <a:lnTo>
                    <a:pt x="2762" y="184"/>
                  </a:lnTo>
                  <a:lnTo>
                    <a:pt x="2760" y="199"/>
                  </a:lnTo>
                  <a:lnTo>
                    <a:pt x="2760" y="215"/>
                  </a:lnTo>
                  <a:lnTo>
                    <a:pt x="2760" y="323"/>
                  </a:lnTo>
                  <a:lnTo>
                    <a:pt x="2733" y="323"/>
                  </a:lnTo>
                  <a:lnTo>
                    <a:pt x="2733" y="152"/>
                  </a:lnTo>
                  <a:lnTo>
                    <a:pt x="2733" y="152"/>
                  </a:lnTo>
                  <a:close/>
                  <a:moveTo>
                    <a:pt x="2960" y="98"/>
                  </a:moveTo>
                  <a:lnTo>
                    <a:pt x="2974" y="99"/>
                  </a:lnTo>
                  <a:lnTo>
                    <a:pt x="2985" y="101"/>
                  </a:lnTo>
                  <a:lnTo>
                    <a:pt x="2996" y="104"/>
                  </a:lnTo>
                  <a:lnTo>
                    <a:pt x="3007" y="108"/>
                  </a:lnTo>
                  <a:lnTo>
                    <a:pt x="3024" y="118"/>
                  </a:lnTo>
                  <a:lnTo>
                    <a:pt x="3038" y="133"/>
                  </a:lnTo>
                  <a:lnTo>
                    <a:pt x="3050" y="150"/>
                  </a:lnTo>
                  <a:lnTo>
                    <a:pt x="3058" y="170"/>
                  </a:lnTo>
                  <a:lnTo>
                    <a:pt x="3062" y="191"/>
                  </a:lnTo>
                  <a:lnTo>
                    <a:pt x="3063" y="214"/>
                  </a:lnTo>
                  <a:lnTo>
                    <a:pt x="3062" y="235"/>
                  </a:lnTo>
                  <a:lnTo>
                    <a:pt x="3058" y="257"/>
                  </a:lnTo>
                  <a:lnTo>
                    <a:pt x="3050" y="276"/>
                  </a:lnTo>
                  <a:lnTo>
                    <a:pt x="3038" y="294"/>
                  </a:lnTo>
                  <a:lnTo>
                    <a:pt x="3024" y="308"/>
                  </a:lnTo>
                  <a:lnTo>
                    <a:pt x="3007" y="319"/>
                  </a:lnTo>
                  <a:lnTo>
                    <a:pt x="2996" y="323"/>
                  </a:lnTo>
                  <a:lnTo>
                    <a:pt x="2985" y="326"/>
                  </a:lnTo>
                  <a:lnTo>
                    <a:pt x="2974" y="328"/>
                  </a:lnTo>
                  <a:lnTo>
                    <a:pt x="2960" y="329"/>
                  </a:lnTo>
                  <a:lnTo>
                    <a:pt x="2948" y="328"/>
                  </a:lnTo>
                  <a:lnTo>
                    <a:pt x="2935" y="326"/>
                  </a:lnTo>
                  <a:lnTo>
                    <a:pt x="2924" y="323"/>
                  </a:lnTo>
                  <a:lnTo>
                    <a:pt x="2914" y="319"/>
                  </a:lnTo>
                  <a:lnTo>
                    <a:pt x="2896" y="308"/>
                  </a:lnTo>
                  <a:lnTo>
                    <a:pt x="2882" y="294"/>
                  </a:lnTo>
                  <a:lnTo>
                    <a:pt x="2871" y="276"/>
                  </a:lnTo>
                  <a:lnTo>
                    <a:pt x="2863" y="257"/>
                  </a:lnTo>
                  <a:lnTo>
                    <a:pt x="2858" y="235"/>
                  </a:lnTo>
                  <a:lnTo>
                    <a:pt x="2857" y="214"/>
                  </a:lnTo>
                  <a:lnTo>
                    <a:pt x="2858" y="191"/>
                  </a:lnTo>
                  <a:lnTo>
                    <a:pt x="2863" y="170"/>
                  </a:lnTo>
                  <a:lnTo>
                    <a:pt x="2871" y="150"/>
                  </a:lnTo>
                  <a:lnTo>
                    <a:pt x="2882" y="133"/>
                  </a:lnTo>
                  <a:lnTo>
                    <a:pt x="2896" y="118"/>
                  </a:lnTo>
                  <a:lnTo>
                    <a:pt x="2914" y="108"/>
                  </a:lnTo>
                  <a:lnTo>
                    <a:pt x="2924" y="104"/>
                  </a:lnTo>
                  <a:lnTo>
                    <a:pt x="2935" y="101"/>
                  </a:lnTo>
                  <a:lnTo>
                    <a:pt x="2948" y="99"/>
                  </a:lnTo>
                  <a:lnTo>
                    <a:pt x="2960" y="98"/>
                  </a:lnTo>
                  <a:lnTo>
                    <a:pt x="2960" y="98"/>
                  </a:lnTo>
                  <a:close/>
                  <a:moveTo>
                    <a:pt x="2960" y="305"/>
                  </a:moveTo>
                  <a:lnTo>
                    <a:pt x="2977" y="303"/>
                  </a:lnTo>
                  <a:lnTo>
                    <a:pt x="2992" y="298"/>
                  </a:lnTo>
                  <a:lnTo>
                    <a:pt x="3004" y="290"/>
                  </a:lnTo>
                  <a:lnTo>
                    <a:pt x="3015" y="278"/>
                  </a:lnTo>
                  <a:lnTo>
                    <a:pt x="3023" y="265"/>
                  </a:lnTo>
                  <a:lnTo>
                    <a:pt x="3029" y="250"/>
                  </a:lnTo>
                  <a:lnTo>
                    <a:pt x="3032" y="232"/>
                  </a:lnTo>
                  <a:lnTo>
                    <a:pt x="3033" y="214"/>
                  </a:lnTo>
                  <a:lnTo>
                    <a:pt x="3032" y="195"/>
                  </a:lnTo>
                  <a:lnTo>
                    <a:pt x="3029" y="178"/>
                  </a:lnTo>
                  <a:lnTo>
                    <a:pt x="3023" y="162"/>
                  </a:lnTo>
                  <a:lnTo>
                    <a:pt x="3015" y="148"/>
                  </a:lnTo>
                  <a:lnTo>
                    <a:pt x="3004" y="137"/>
                  </a:lnTo>
                  <a:lnTo>
                    <a:pt x="2992" y="129"/>
                  </a:lnTo>
                  <a:lnTo>
                    <a:pt x="2977" y="124"/>
                  </a:lnTo>
                  <a:lnTo>
                    <a:pt x="2960" y="122"/>
                  </a:lnTo>
                  <a:lnTo>
                    <a:pt x="2944" y="124"/>
                  </a:lnTo>
                  <a:lnTo>
                    <a:pt x="2929" y="129"/>
                  </a:lnTo>
                  <a:lnTo>
                    <a:pt x="2916" y="137"/>
                  </a:lnTo>
                  <a:lnTo>
                    <a:pt x="2906" y="148"/>
                  </a:lnTo>
                  <a:lnTo>
                    <a:pt x="2897" y="162"/>
                  </a:lnTo>
                  <a:lnTo>
                    <a:pt x="2892" y="178"/>
                  </a:lnTo>
                  <a:lnTo>
                    <a:pt x="2888" y="195"/>
                  </a:lnTo>
                  <a:lnTo>
                    <a:pt x="2887" y="214"/>
                  </a:lnTo>
                  <a:lnTo>
                    <a:pt x="2888" y="232"/>
                  </a:lnTo>
                  <a:lnTo>
                    <a:pt x="2892" y="250"/>
                  </a:lnTo>
                  <a:lnTo>
                    <a:pt x="2897" y="265"/>
                  </a:lnTo>
                  <a:lnTo>
                    <a:pt x="2906" y="278"/>
                  </a:lnTo>
                  <a:lnTo>
                    <a:pt x="2916" y="290"/>
                  </a:lnTo>
                  <a:lnTo>
                    <a:pt x="2929" y="298"/>
                  </a:lnTo>
                  <a:lnTo>
                    <a:pt x="2944" y="303"/>
                  </a:lnTo>
                  <a:lnTo>
                    <a:pt x="2960" y="305"/>
                  </a:lnTo>
                  <a:lnTo>
                    <a:pt x="2960" y="305"/>
                  </a:lnTo>
                  <a:close/>
                  <a:moveTo>
                    <a:pt x="3347" y="323"/>
                  </a:moveTo>
                  <a:lnTo>
                    <a:pt x="3314" y="323"/>
                  </a:lnTo>
                  <a:lnTo>
                    <a:pt x="3254" y="133"/>
                  </a:lnTo>
                  <a:lnTo>
                    <a:pt x="3253" y="133"/>
                  </a:lnTo>
                  <a:lnTo>
                    <a:pt x="3193" y="323"/>
                  </a:lnTo>
                  <a:lnTo>
                    <a:pt x="3160" y="323"/>
                  </a:lnTo>
                  <a:lnTo>
                    <a:pt x="3089" y="103"/>
                  </a:lnTo>
                  <a:lnTo>
                    <a:pt x="3119" y="103"/>
                  </a:lnTo>
                  <a:lnTo>
                    <a:pt x="3176" y="294"/>
                  </a:lnTo>
                  <a:lnTo>
                    <a:pt x="3177" y="294"/>
                  </a:lnTo>
                  <a:lnTo>
                    <a:pt x="3239" y="103"/>
                  </a:lnTo>
                  <a:lnTo>
                    <a:pt x="3272" y="103"/>
                  </a:lnTo>
                  <a:lnTo>
                    <a:pt x="3331" y="294"/>
                  </a:lnTo>
                  <a:lnTo>
                    <a:pt x="3331" y="294"/>
                  </a:lnTo>
                  <a:lnTo>
                    <a:pt x="3393" y="103"/>
                  </a:lnTo>
                  <a:lnTo>
                    <a:pt x="3420" y="103"/>
                  </a:lnTo>
                  <a:lnTo>
                    <a:pt x="3347" y="323"/>
                  </a:lnTo>
                  <a:lnTo>
                    <a:pt x="3347" y="3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genda Floral Today">
    <p:bg>
      <p:bgPr>
        <a:solidFill>
          <a:schemeClr val="tx2"/>
        </a:solidFill>
        <a:effectLst/>
      </p:bgPr>
    </p:bg>
    <p:spTree>
      <p:nvGrpSpPr>
        <p:cNvPr id="1" name=""/>
        <p:cNvGrpSpPr/>
        <p:nvPr/>
      </p:nvGrpSpPr>
      <p:grpSpPr>
        <a:xfrm>
          <a:off x="0" y="0"/>
          <a:ext cx="0" cy="0"/>
          <a:chOff x="0" y="0"/>
          <a:chExt cx="0" cy="0"/>
        </a:xfrm>
      </p:grpSpPr>
      <p:sp>
        <p:nvSpPr>
          <p:cNvPr id="35" name="Ramme 34"/>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sp>
        <p:nvSpPr>
          <p:cNvPr id="9" name="Freeform 5"/>
          <p:cNvSpPr>
            <a:spLocks/>
          </p:cNvSpPr>
          <p:nvPr/>
        </p:nvSpPr>
        <p:spPr bwMode="auto">
          <a:xfrm rot="1690138">
            <a:off x="315168" y="4579835"/>
            <a:ext cx="866099" cy="781083"/>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10" name="Freeform 6"/>
          <p:cNvSpPr>
            <a:spLocks/>
          </p:cNvSpPr>
          <p:nvPr/>
        </p:nvSpPr>
        <p:spPr bwMode="auto">
          <a:xfrm rot="12067562">
            <a:off x="2582299" y="3764280"/>
            <a:ext cx="489987" cy="23989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11" name="Freeform 8"/>
          <p:cNvSpPr>
            <a:spLocks/>
          </p:cNvSpPr>
          <p:nvPr/>
        </p:nvSpPr>
        <p:spPr bwMode="auto">
          <a:xfrm>
            <a:off x="1556950" y="3037649"/>
            <a:ext cx="712460" cy="557349"/>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12" name="Freeform 9"/>
          <p:cNvSpPr>
            <a:spLocks/>
          </p:cNvSpPr>
          <p:nvPr/>
        </p:nvSpPr>
        <p:spPr bwMode="auto">
          <a:xfrm rot="16200000">
            <a:off x="935461" y="3432149"/>
            <a:ext cx="415925" cy="32543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13" name="Freeform 11"/>
          <p:cNvSpPr>
            <a:spLocks/>
          </p:cNvSpPr>
          <p:nvPr/>
        </p:nvSpPr>
        <p:spPr bwMode="auto">
          <a:xfrm rot="6401703">
            <a:off x="916234" y="5366845"/>
            <a:ext cx="245371" cy="32543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14" name="Freeform 13"/>
          <p:cNvSpPr>
            <a:spLocks/>
          </p:cNvSpPr>
          <p:nvPr/>
        </p:nvSpPr>
        <p:spPr bwMode="auto">
          <a:xfrm rot="21157880">
            <a:off x="975784" y="4035608"/>
            <a:ext cx="415925" cy="32543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15" name="Freeform 14"/>
          <p:cNvSpPr>
            <a:spLocks/>
          </p:cNvSpPr>
          <p:nvPr/>
        </p:nvSpPr>
        <p:spPr bwMode="auto">
          <a:xfrm rot="9350010">
            <a:off x="304480" y="4261334"/>
            <a:ext cx="415925" cy="157085"/>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16" name="Freeform 5"/>
          <p:cNvSpPr>
            <a:spLocks/>
          </p:cNvSpPr>
          <p:nvPr/>
        </p:nvSpPr>
        <p:spPr bwMode="auto">
          <a:xfrm>
            <a:off x="608716" y="5423492"/>
            <a:ext cx="188708" cy="170184"/>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17" name="Freeform 11"/>
          <p:cNvSpPr>
            <a:spLocks/>
          </p:cNvSpPr>
          <p:nvPr/>
        </p:nvSpPr>
        <p:spPr bwMode="auto">
          <a:xfrm rot="6704381">
            <a:off x="326075" y="5806382"/>
            <a:ext cx="117947" cy="156434"/>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18" name="Freeform 9"/>
          <p:cNvSpPr>
            <a:spLocks/>
          </p:cNvSpPr>
          <p:nvPr/>
        </p:nvSpPr>
        <p:spPr bwMode="auto">
          <a:xfrm rot="8100000">
            <a:off x="795771" y="6210910"/>
            <a:ext cx="234635" cy="18358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19" name="Freeform 9"/>
          <p:cNvSpPr>
            <a:spLocks/>
          </p:cNvSpPr>
          <p:nvPr/>
        </p:nvSpPr>
        <p:spPr bwMode="auto">
          <a:xfrm rot="9900000">
            <a:off x="1059946" y="6363378"/>
            <a:ext cx="234635" cy="18358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20" name="Freeform 13"/>
          <p:cNvSpPr>
            <a:spLocks/>
          </p:cNvSpPr>
          <p:nvPr/>
        </p:nvSpPr>
        <p:spPr bwMode="auto">
          <a:xfrm rot="7200000">
            <a:off x="2403842" y="4024820"/>
            <a:ext cx="139318" cy="10900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21" name="Freeform 6"/>
          <p:cNvSpPr>
            <a:spLocks/>
          </p:cNvSpPr>
          <p:nvPr/>
        </p:nvSpPr>
        <p:spPr bwMode="auto">
          <a:xfrm rot="8749631">
            <a:off x="3333506" y="3573382"/>
            <a:ext cx="489987" cy="42516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22" name="Freeform 5"/>
          <p:cNvSpPr>
            <a:spLocks/>
          </p:cNvSpPr>
          <p:nvPr/>
        </p:nvSpPr>
        <p:spPr bwMode="auto">
          <a:xfrm rot="2037620">
            <a:off x="3509939" y="4197783"/>
            <a:ext cx="334871" cy="302000"/>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23" name="Freeform 5"/>
          <p:cNvSpPr>
            <a:spLocks/>
          </p:cNvSpPr>
          <p:nvPr/>
        </p:nvSpPr>
        <p:spPr bwMode="auto">
          <a:xfrm rot="21390356">
            <a:off x="3950126" y="4365377"/>
            <a:ext cx="866099" cy="781083"/>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24" name="Freeform 5"/>
          <p:cNvSpPr>
            <a:spLocks/>
          </p:cNvSpPr>
          <p:nvPr/>
        </p:nvSpPr>
        <p:spPr bwMode="auto">
          <a:xfrm rot="3408570">
            <a:off x="4278211" y="3915618"/>
            <a:ext cx="165716" cy="14944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25" name="Freeform 5"/>
          <p:cNvSpPr>
            <a:spLocks/>
          </p:cNvSpPr>
          <p:nvPr/>
        </p:nvSpPr>
        <p:spPr bwMode="auto">
          <a:xfrm rot="2283638">
            <a:off x="4981242" y="2473089"/>
            <a:ext cx="755310" cy="68116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26" name="Freeform 9"/>
          <p:cNvSpPr>
            <a:spLocks/>
          </p:cNvSpPr>
          <p:nvPr/>
        </p:nvSpPr>
        <p:spPr bwMode="auto">
          <a:xfrm rot="16200000">
            <a:off x="5140080" y="3450085"/>
            <a:ext cx="381662" cy="29862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27" name="Freeform 14"/>
          <p:cNvSpPr>
            <a:spLocks/>
          </p:cNvSpPr>
          <p:nvPr/>
        </p:nvSpPr>
        <p:spPr bwMode="auto">
          <a:xfrm rot="12982876">
            <a:off x="5496608" y="3798249"/>
            <a:ext cx="276705" cy="104505"/>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28" name="Freeform 9"/>
          <p:cNvSpPr>
            <a:spLocks/>
          </p:cNvSpPr>
          <p:nvPr/>
        </p:nvSpPr>
        <p:spPr bwMode="auto">
          <a:xfrm rot="9000000">
            <a:off x="5139210" y="4685811"/>
            <a:ext cx="252371" cy="29862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29" name="Freeform 9"/>
          <p:cNvSpPr>
            <a:spLocks/>
          </p:cNvSpPr>
          <p:nvPr/>
        </p:nvSpPr>
        <p:spPr bwMode="auto">
          <a:xfrm rot="7297086">
            <a:off x="4887016" y="4386106"/>
            <a:ext cx="177530" cy="13890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30" name="Freeform 5"/>
          <p:cNvSpPr>
            <a:spLocks/>
          </p:cNvSpPr>
          <p:nvPr/>
        </p:nvSpPr>
        <p:spPr bwMode="auto">
          <a:xfrm rot="2285875">
            <a:off x="5553877" y="4299552"/>
            <a:ext cx="450354" cy="39424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31" name="Freeform 9"/>
          <p:cNvSpPr>
            <a:spLocks/>
          </p:cNvSpPr>
          <p:nvPr/>
        </p:nvSpPr>
        <p:spPr bwMode="auto">
          <a:xfrm rot="6207576">
            <a:off x="4992535" y="1870452"/>
            <a:ext cx="191792" cy="22694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33" name="Freeform 9"/>
          <p:cNvSpPr>
            <a:spLocks/>
          </p:cNvSpPr>
          <p:nvPr/>
        </p:nvSpPr>
        <p:spPr bwMode="auto">
          <a:xfrm rot="9000000">
            <a:off x="4866746" y="1451375"/>
            <a:ext cx="214001" cy="167443"/>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34" name="Freeform 9"/>
          <p:cNvSpPr>
            <a:spLocks/>
          </p:cNvSpPr>
          <p:nvPr/>
        </p:nvSpPr>
        <p:spPr bwMode="auto">
          <a:xfrm rot="15291946">
            <a:off x="5234266" y="1105133"/>
            <a:ext cx="270358" cy="316073"/>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37" name="Freeform 9"/>
          <p:cNvSpPr>
            <a:spLocks/>
          </p:cNvSpPr>
          <p:nvPr/>
        </p:nvSpPr>
        <p:spPr bwMode="auto">
          <a:xfrm rot="7760526">
            <a:off x="5722380" y="971813"/>
            <a:ext cx="135180" cy="15803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38" name="Freeform 5"/>
          <p:cNvSpPr>
            <a:spLocks/>
          </p:cNvSpPr>
          <p:nvPr/>
        </p:nvSpPr>
        <p:spPr bwMode="auto">
          <a:xfrm rot="2283638">
            <a:off x="5681830" y="1206803"/>
            <a:ext cx="252416" cy="22763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39" name="Freeform 9"/>
          <p:cNvSpPr>
            <a:spLocks/>
          </p:cNvSpPr>
          <p:nvPr/>
        </p:nvSpPr>
        <p:spPr bwMode="auto">
          <a:xfrm>
            <a:off x="6148991" y="1223114"/>
            <a:ext cx="332128" cy="259870"/>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40" name="Freeform 5"/>
          <p:cNvSpPr>
            <a:spLocks/>
          </p:cNvSpPr>
          <p:nvPr/>
        </p:nvSpPr>
        <p:spPr bwMode="auto">
          <a:xfrm rot="193563">
            <a:off x="6269141" y="1535068"/>
            <a:ext cx="725175" cy="65399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41" name="Freeform 9"/>
          <p:cNvSpPr>
            <a:spLocks/>
          </p:cNvSpPr>
          <p:nvPr/>
        </p:nvSpPr>
        <p:spPr bwMode="auto">
          <a:xfrm rot="10449771">
            <a:off x="7020610" y="2131497"/>
            <a:ext cx="148895" cy="17407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42" name="Freeform 5"/>
          <p:cNvSpPr>
            <a:spLocks/>
          </p:cNvSpPr>
          <p:nvPr/>
        </p:nvSpPr>
        <p:spPr bwMode="auto">
          <a:xfrm rot="2219136">
            <a:off x="7182311" y="2036473"/>
            <a:ext cx="90167" cy="81316"/>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43" name="Freeform 5"/>
          <p:cNvSpPr>
            <a:spLocks/>
          </p:cNvSpPr>
          <p:nvPr/>
        </p:nvSpPr>
        <p:spPr bwMode="auto">
          <a:xfrm rot="6408888">
            <a:off x="7888147" y="1897691"/>
            <a:ext cx="90167" cy="81316"/>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44" name="Freeform 5"/>
          <p:cNvSpPr>
            <a:spLocks/>
          </p:cNvSpPr>
          <p:nvPr/>
        </p:nvSpPr>
        <p:spPr bwMode="auto">
          <a:xfrm>
            <a:off x="7631078" y="2131407"/>
            <a:ext cx="128533" cy="115916"/>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tx2"/>
          </a:solidFill>
          <a:ln w="6350" cap="rnd">
            <a:noFill/>
            <a:prstDash val="solid"/>
            <a:round/>
            <a:headEnd/>
            <a:tailEnd/>
          </a:ln>
        </p:spPr>
        <p:txBody>
          <a:bodyPr/>
          <a:lstStyle/>
          <a:p>
            <a:endParaRPr lang="en-US" noProof="0" dirty="0"/>
          </a:p>
        </p:txBody>
      </p:sp>
      <p:sp>
        <p:nvSpPr>
          <p:cNvPr id="45" name="Freeform 9"/>
          <p:cNvSpPr>
            <a:spLocks/>
          </p:cNvSpPr>
          <p:nvPr/>
        </p:nvSpPr>
        <p:spPr bwMode="auto">
          <a:xfrm rot="13500000">
            <a:off x="7416812" y="1919112"/>
            <a:ext cx="179630" cy="140550"/>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tx2"/>
          </a:solidFill>
          <a:ln w="9525" cap="rnd">
            <a:noFill/>
            <a:prstDash val="solid"/>
            <a:round/>
            <a:headEnd/>
            <a:tailEnd/>
          </a:ln>
        </p:spPr>
        <p:txBody>
          <a:bodyPr/>
          <a:lstStyle/>
          <a:p>
            <a:endParaRPr lang="en-US" noProof="0" dirty="0"/>
          </a:p>
        </p:txBody>
      </p:sp>
      <p:sp>
        <p:nvSpPr>
          <p:cNvPr id="59" name="Text Placeholder 11"/>
          <p:cNvSpPr>
            <a:spLocks noGrp="1"/>
          </p:cNvSpPr>
          <p:nvPr>
            <p:ph type="body" sz="quarter" idx="13" hasCustomPrompt="1"/>
          </p:nvPr>
        </p:nvSpPr>
        <p:spPr>
          <a:xfrm>
            <a:off x="724126" y="155098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60" name="Text Placeholder 11"/>
          <p:cNvSpPr>
            <a:spLocks noGrp="1"/>
          </p:cNvSpPr>
          <p:nvPr>
            <p:ph type="body" sz="quarter" idx="14" hasCustomPrompt="1"/>
          </p:nvPr>
        </p:nvSpPr>
        <p:spPr>
          <a:xfrm>
            <a:off x="724126" y="226690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 </a:t>
            </a:r>
          </a:p>
        </p:txBody>
      </p:sp>
      <p:sp>
        <p:nvSpPr>
          <p:cNvPr id="61" name="Text Placeholder 11"/>
          <p:cNvSpPr>
            <a:spLocks noGrp="1"/>
          </p:cNvSpPr>
          <p:nvPr>
            <p:ph type="body" sz="quarter" idx="15" hasCustomPrompt="1"/>
          </p:nvPr>
        </p:nvSpPr>
        <p:spPr>
          <a:xfrm>
            <a:off x="724126" y="298282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62" name="Text Placeholder 11"/>
          <p:cNvSpPr>
            <a:spLocks noGrp="1"/>
          </p:cNvSpPr>
          <p:nvPr>
            <p:ph type="body" sz="quarter" idx="16" hasCustomPrompt="1"/>
          </p:nvPr>
        </p:nvSpPr>
        <p:spPr>
          <a:xfrm>
            <a:off x="724126" y="369874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63" name="Text Placeholder 11"/>
          <p:cNvSpPr>
            <a:spLocks noGrp="1"/>
          </p:cNvSpPr>
          <p:nvPr>
            <p:ph type="body" sz="quarter" idx="17" hasCustomPrompt="1"/>
          </p:nvPr>
        </p:nvSpPr>
        <p:spPr>
          <a:xfrm>
            <a:off x="724126" y="441466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64" name="Text Placeholder 11"/>
          <p:cNvSpPr>
            <a:spLocks noGrp="1"/>
          </p:cNvSpPr>
          <p:nvPr>
            <p:ph type="body" sz="quarter" idx="18" hasCustomPrompt="1"/>
          </p:nvPr>
        </p:nvSpPr>
        <p:spPr>
          <a:xfrm>
            <a:off x="724126" y="5130588"/>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sp>
        <p:nvSpPr>
          <p:cNvPr id="65" name="Text Placeholder 11"/>
          <p:cNvSpPr>
            <a:spLocks noGrp="1"/>
          </p:cNvSpPr>
          <p:nvPr>
            <p:ph type="body" sz="quarter" idx="19" hasCustomPrompt="1"/>
          </p:nvPr>
        </p:nvSpPr>
        <p:spPr>
          <a:xfrm>
            <a:off x="724126" y="5846509"/>
            <a:ext cx="6288017" cy="506412"/>
          </a:xfrm>
        </p:spPr>
        <p:txBody>
          <a:bodyPr anchor="ctr" anchorCtr="0"/>
          <a:lstStyle>
            <a:lvl1pPr marL="0" indent="0">
              <a:lnSpc>
                <a:spcPts val="2100"/>
              </a:lnSpc>
              <a:spcBef>
                <a:spcPts val="0"/>
              </a:spcBef>
              <a:buNone/>
              <a:defRPr sz="2000" baseline="0">
                <a:solidFill>
                  <a:schemeClr val="bg1"/>
                </a:solidFill>
              </a:defRPr>
            </a:lvl1pPr>
          </a:lstStyle>
          <a:p>
            <a:pPr lvl="0"/>
            <a:r>
              <a:rPr lang="en-US" noProof="0" dirty="0" smtClean="0"/>
              <a:t>ADD AGENDA TEXT</a:t>
            </a:r>
          </a:p>
        </p:txBody>
      </p:sp>
      <p:grpSp>
        <p:nvGrpSpPr>
          <p:cNvPr id="66" name="Gruppe 27"/>
          <p:cNvGrpSpPr/>
          <p:nvPr/>
        </p:nvGrpSpPr>
        <p:grpSpPr>
          <a:xfrm>
            <a:off x="7298779" y="209595"/>
            <a:ext cx="1642206" cy="704840"/>
            <a:chOff x="7361238" y="519113"/>
            <a:chExt cx="1076325" cy="461962"/>
          </a:xfrm>
          <a:solidFill>
            <a:schemeClr val="bg1"/>
          </a:solidFill>
        </p:grpSpPr>
        <p:sp>
          <p:nvSpPr>
            <p:cNvPr id="67" name="Freeform 5"/>
            <p:cNvSpPr>
              <a:spLocks noEditPoints="1"/>
            </p:cNvSpPr>
            <p:nvPr userDrawn="1"/>
          </p:nvSpPr>
          <p:spPr bwMode="auto">
            <a:xfrm>
              <a:off x="8086726" y="519113"/>
              <a:ext cx="349250" cy="325437"/>
            </a:xfrm>
            <a:custGeom>
              <a:avLst/>
              <a:gdLst/>
              <a:ahLst/>
              <a:cxnLst>
                <a:cxn ang="0">
                  <a:pos x="1913" y="572"/>
                </a:cxn>
                <a:cxn ang="0">
                  <a:pos x="1970" y="1265"/>
                </a:cxn>
                <a:cxn ang="0">
                  <a:pos x="1897" y="573"/>
                </a:cxn>
                <a:cxn ang="0">
                  <a:pos x="1154" y="841"/>
                </a:cxn>
                <a:cxn ang="0">
                  <a:pos x="1870" y="562"/>
                </a:cxn>
                <a:cxn ang="0">
                  <a:pos x="1929" y="1325"/>
                </a:cxn>
                <a:cxn ang="0">
                  <a:pos x="1281" y="1162"/>
                </a:cxn>
                <a:cxn ang="0">
                  <a:pos x="1802" y="1382"/>
                </a:cxn>
                <a:cxn ang="0">
                  <a:pos x="1950" y="701"/>
                </a:cxn>
                <a:cxn ang="0">
                  <a:pos x="1570" y="585"/>
                </a:cxn>
                <a:cxn ang="0">
                  <a:pos x="1310" y="526"/>
                </a:cxn>
                <a:cxn ang="0">
                  <a:pos x="1422" y="286"/>
                </a:cxn>
                <a:cxn ang="0">
                  <a:pos x="1424" y="234"/>
                </a:cxn>
                <a:cxn ang="0">
                  <a:pos x="1374" y="51"/>
                </a:cxn>
                <a:cxn ang="0">
                  <a:pos x="603" y="51"/>
                </a:cxn>
                <a:cxn ang="0">
                  <a:pos x="721" y="606"/>
                </a:cxn>
                <a:cxn ang="0">
                  <a:pos x="946" y="811"/>
                </a:cxn>
                <a:cxn ang="0">
                  <a:pos x="616" y="122"/>
                </a:cxn>
                <a:cxn ang="0">
                  <a:pos x="1317" y="74"/>
                </a:cxn>
                <a:cxn ang="0">
                  <a:pos x="1304" y="443"/>
                </a:cxn>
                <a:cxn ang="0">
                  <a:pos x="902" y="905"/>
                </a:cxn>
                <a:cxn ang="0">
                  <a:pos x="673" y="730"/>
                </a:cxn>
                <a:cxn ang="0">
                  <a:pos x="540" y="639"/>
                </a:cxn>
                <a:cxn ang="0">
                  <a:pos x="292" y="527"/>
                </a:cxn>
                <a:cxn ang="0">
                  <a:pos x="218" y="512"/>
                </a:cxn>
                <a:cxn ang="0">
                  <a:pos x="673" y="1102"/>
                </a:cxn>
                <a:cxn ang="0">
                  <a:pos x="57" y="1284"/>
                </a:cxn>
                <a:cxn ang="0">
                  <a:pos x="86" y="1326"/>
                </a:cxn>
                <a:cxn ang="0">
                  <a:pos x="84" y="1334"/>
                </a:cxn>
                <a:cxn ang="0">
                  <a:pos x="301" y="1337"/>
                </a:cxn>
                <a:cxn ang="0">
                  <a:pos x="248" y="1359"/>
                </a:cxn>
                <a:cxn ang="0">
                  <a:pos x="333" y="1337"/>
                </a:cxn>
                <a:cxn ang="0">
                  <a:pos x="622" y="1192"/>
                </a:cxn>
                <a:cxn ang="0">
                  <a:pos x="577" y="1546"/>
                </a:cxn>
                <a:cxn ang="0">
                  <a:pos x="961" y="1040"/>
                </a:cxn>
                <a:cxn ang="0">
                  <a:pos x="599" y="1540"/>
                </a:cxn>
                <a:cxn ang="0">
                  <a:pos x="763" y="1835"/>
                </a:cxn>
                <a:cxn ang="0">
                  <a:pos x="609" y="1527"/>
                </a:cxn>
                <a:cxn ang="0">
                  <a:pos x="1150" y="1249"/>
                </a:cxn>
                <a:cxn ang="0">
                  <a:pos x="1362" y="1752"/>
                </a:cxn>
                <a:cxn ang="0">
                  <a:pos x="1279" y="1833"/>
                </a:cxn>
                <a:cxn ang="0">
                  <a:pos x="1322" y="1821"/>
                </a:cxn>
                <a:cxn ang="0">
                  <a:pos x="1341" y="1823"/>
                </a:cxn>
                <a:cxn ang="0">
                  <a:pos x="1395" y="1776"/>
                </a:cxn>
                <a:cxn ang="0">
                  <a:pos x="1035" y="1056"/>
                </a:cxn>
                <a:cxn ang="0">
                  <a:pos x="1825" y="1407"/>
                </a:cxn>
                <a:cxn ang="0">
                  <a:pos x="1866" y="1349"/>
                </a:cxn>
                <a:cxn ang="0">
                  <a:pos x="1930" y="1233"/>
                </a:cxn>
                <a:cxn ang="0">
                  <a:pos x="1925" y="785"/>
                </a:cxn>
                <a:cxn ang="0">
                  <a:pos x="1916" y="790"/>
                </a:cxn>
                <a:cxn ang="0">
                  <a:pos x="1915" y="1223"/>
                </a:cxn>
                <a:cxn ang="0">
                  <a:pos x="1660" y="1351"/>
                </a:cxn>
                <a:cxn ang="0">
                  <a:pos x="1444" y="677"/>
                </a:cxn>
                <a:cxn ang="0">
                  <a:pos x="1916" y="723"/>
                </a:cxn>
                <a:cxn ang="0">
                  <a:pos x="1848" y="582"/>
                </a:cxn>
                <a:cxn ang="0">
                  <a:pos x="1641" y="582"/>
                </a:cxn>
                <a:cxn ang="0">
                  <a:pos x="1368" y="100"/>
                </a:cxn>
                <a:cxn ang="0">
                  <a:pos x="1233" y="33"/>
                </a:cxn>
                <a:cxn ang="0">
                  <a:pos x="971" y="1021"/>
                </a:cxn>
                <a:cxn ang="0">
                  <a:pos x="1049" y="944"/>
                </a:cxn>
                <a:cxn ang="0">
                  <a:pos x="1882" y="1375"/>
                </a:cxn>
              </a:cxnLst>
              <a:rect l="0" t="0" r="r" b="b"/>
              <a:pathLst>
                <a:path w="1979" h="1846">
                  <a:moveTo>
                    <a:pt x="1979" y="1146"/>
                  </a:moveTo>
                  <a:lnTo>
                    <a:pt x="1979" y="1146"/>
                  </a:lnTo>
                  <a:lnTo>
                    <a:pt x="1978" y="725"/>
                  </a:lnTo>
                  <a:lnTo>
                    <a:pt x="1978" y="724"/>
                  </a:lnTo>
                  <a:lnTo>
                    <a:pt x="1976" y="696"/>
                  </a:lnTo>
                  <a:lnTo>
                    <a:pt x="1973" y="673"/>
                  </a:lnTo>
                  <a:lnTo>
                    <a:pt x="1968" y="652"/>
                  </a:lnTo>
                  <a:lnTo>
                    <a:pt x="1965" y="644"/>
                  </a:lnTo>
                  <a:lnTo>
                    <a:pt x="1962" y="637"/>
                  </a:lnTo>
                  <a:lnTo>
                    <a:pt x="1952" y="619"/>
                  </a:lnTo>
                  <a:lnTo>
                    <a:pt x="1942" y="601"/>
                  </a:lnTo>
                  <a:lnTo>
                    <a:pt x="1929" y="586"/>
                  </a:lnTo>
                  <a:lnTo>
                    <a:pt x="1914" y="571"/>
                  </a:lnTo>
                  <a:lnTo>
                    <a:pt x="1898" y="559"/>
                  </a:lnTo>
                  <a:lnTo>
                    <a:pt x="1880" y="548"/>
                  </a:lnTo>
                  <a:lnTo>
                    <a:pt x="1861" y="540"/>
                  </a:lnTo>
                  <a:lnTo>
                    <a:pt x="1839" y="531"/>
                  </a:lnTo>
                  <a:lnTo>
                    <a:pt x="1839" y="532"/>
                  </a:lnTo>
                  <a:lnTo>
                    <a:pt x="1862" y="541"/>
                  </a:lnTo>
                  <a:lnTo>
                    <a:pt x="1881" y="550"/>
                  </a:lnTo>
                  <a:lnTo>
                    <a:pt x="1899" y="561"/>
                  </a:lnTo>
                  <a:lnTo>
                    <a:pt x="1913" y="572"/>
                  </a:lnTo>
                  <a:lnTo>
                    <a:pt x="1927" y="586"/>
                  </a:lnTo>
                  <a:lnTo>
                    <a:pt x="1938" y="599"/>
                  </a:lnTo>
                  <a:lnTo>
                    <a:pt x="1947" y="612"/>
                  </a:lnTo>
                  <a:lnTo>
                    <a:pt x="1954" y="627"/>
                  </a:lnTo>
                  <a:lnTo>
                    <a:pt x="1961" y="640"/>
                  </a:lnTo>
                  <a:lnTo>
                    <a:pt x="1966" y="654"/>
                  </a:lnTo>
                  <a:lnTo>
                    <a:pt x="1970" y="668"/>
                  </a:lnTo>
                  <a:lnTo>
                    <a:pt x="1972" y="681"/>
                  </a:lnTo>
                  <a:lnTo>
                    <a:pt x="1974" y="693"/>
                  </a:lnTo>
                  <a:lnTo>
                    <a:pt x="1975" y="705"/>
                  </a:lnTo>
                  <a:lnTo>
                    <a:pt x="1976" y="715"/>
                  </a:lnTo>
                  <a:lnTo>
                    <a:pt x="1976" y="724"/>
                  </a:lnTo>
                  <a:lnTo>
                    <a:pt x="1976" y="725"/>
                  </a:lnTo>
                  <a:lnTo>
                    <a:pt x="1975" y="1157"/>
                  </a:lnTo>
                  <a:lnTo>
                    <a:pt x="1975" y="1157"/>
                  </a:lnTo>
                  <a:lnTo>
                    <a:pt x="1975" y="1217"/>
                  </a:lnTo>
                  <a:lnTo>
                    <a:pt x="1974" y="1241"/>
                  </a:lnTo>
                  <a:lnTo>
                    <a:pt x="1972" y="1261"/>
                  </a:lnTo>
                  <a:lnTo>
                    <a:pt x="1968" y="1281"/>
                  </a:lnTo>
                  <a:lnTo>
                    <a:pt x="1968" y="1283"/>
                  </a:lnTo>
                  <a:lnTo>
                    <a:pt x="1969" y="1276"/>
                  </a:lnTo>
                  <a:lnTo>
                    <a:pt x="1970" y="1265"/>
                  </a:lnTo>
                  <a:lnTo>
                    <a:pt x="1971" y="1254"/>
                  </a:lnTo>
                  <a:lnTo>
                    <a:pt x="1972" y="1242"/>
                  </a:lnTo>
                  <a:lnTo>
                    <a:pt x="1972" y="1226"/>
                  </a:lnTo>
                  <a:lnTo>
                    <a:pt x="1973" y="1211"/>
                  </a:lnTo>
                  <a:lnTo>
                    <a:pt x="1973" y="1194"/>
                  </a:lnTo>
                  <a:lnTo>
                    <a:pt x="1973" y="1176"/>
                  </a:lnTo>
                  <a:lnTo>
                    <a:pt x="1973" y="1145"/>
                  </a:lnTo>
                  <a:lnTo>
                    <a:pt x="1972" y="1113"/>
                  </a:lnTo>
                  <a:lnTo>
                    <a:pt x="1972" y="1081"/>
                  </a:lnTo>
                  <a:lnTo>
                    <a:pt x="1971" y="1049"/>
                  </a:lnTo>
                  <a:lnTo>
                    <a:pt x="1968" y="732"/>
                  </a:lnTo>
                  <a:lnTo>
                    <a:pt x="1968" y="732"/>
                  </a:lnTo>
                  <a:lnTo>
                    <a:pt x="1967" y="703"/>
                  </a:lnTo>
                  <a:lnTo>
                    <a:pt x="1962" y="675"/>
                  </a:lnTo>
                  <a:lnTo>
                    <a:pt x="1959" y="661"/>
                  </a:lnTo>
                  <a:lnTo>
                    <a:pt x="1953" y="647"/>
                  </a:lnTo>
                  <a:lnTo>
                    <a:pt x="1947" y="634"/>
                  </a:lnTo>
                  <a:lnTo>
                    <a:pt x="1940" y="621"/>
                  </a:lnTo>
                  <a:lnTo>
                    <a:pt x="1931" y="607"/>
                  </a:lnTo>
                  <a:lnTo>
                    <a:pt x="1920" y="595"/>
                  </a:lnTo>
                  <a:lnTo>
                    <a:pt x="1909" y="584"/>
                  </a:lnTo>
                  <a:lnTo>
                    <a:pt x="1897" y="573"/>
                  </a:lnTo>
                  <a:lnTo>
                    <a:pt x="1883" y="564"/>
                  </a:lnTo>
                  <a:lnTo>
                    <a:pt x="1870" y="556"/>
                  </a:lnTo>
                  <a:lnTo>
                    <a:pt x="1857" y="550"/>
                  </a:lnTo>
                  <a:lnTo>
                    <a:pt x="1843" y="544"/>
                  </a:lnTo>
                  <a:lnTo>
                    <a:pt x="1814" y="535"/>
                  </a:lnTo>
                  <a:lnTo>
                    <a:pt x="1785" y="530"/>
                  </a:lnTo>
                  <a:lnTo>
                    <a:pt x="1758" y="528"/>
                  </a:lnTo>
                  <a:lnTo>
                    <a:pt x="1729" y="529"/>
                  </a:lnTo>
                  <a:lnTo>
                    <a:pt x="1700" y="532"/>
                  </a:lnTo>
                  <a:lnTo>
                    <a:pt x="1672" y="538"/>
                  </a:lnTo>
                  <a:lnTo>
                    <a:pt x="1645" y="544"/>
                  </a:lnTo>
                  <a:lnTo>
                    <a:pt x="1619" y="552"/>
                  </a:lnTo>
                  <a:lnTo>
                    <a:pt x="1593" y="561"/>
                  </a:lnTo>
                  <a:lnTo>
                    <a:pt x="1567" y="572"/>
                  </a:lnTo>
                  <a:lnTo>
                    <a:pt x="1517" y="595"/>
                  </a:lnTo>
                  <a:lnTo>
                    <a:pt x="1467" y="622"/>
                  </a:lnTo>
                  <a:lnTo>
                    <a:pt x="1420" y="648"/>
                  </a:lnTo>
                  <a:lnTo>
                    <a:pt x="1372" y="677"/>
                  </a:lnTo>
                  <a:lnTo>
                    <a:pt x="1327" y="708"/>
                  </a:lnTo>
                  <a:lnTo>
                    <a:pt x="1282" y="739"/>
                  </a:lnTo>
                  <a:lnTo>
                    <a:pt x="1239" y="772"/>
                  </a:lnTo>
                  <a:lnTo>
                    <a:pt x="1154" y="841"/>
                  </a:lnTo>
                  <a:lnTo>
                    <a:pt x="1072" y="912"/>
                  </a:lnTo>
                  <a:lnTo>
                    <a:pt x="1148" y="846"/>
                  </a:lnTo>
                  <a:lnTo>
                    <a:pt x="1227" y="783"/>
                  </a:lnTo>
                  <a:lnTo>
                    <a:pt x="1267" y="752"/>
                  </a:lnTo>
                  <a:lnTo>
                    <a:pt x="1308" y="722"/>
                  </a:lnTo>
                  <a:lnTo>
                    <a:pt x="1350" y="694"/>
                  </a:lnTo>
                  <a:lnTo>
                    <a:pt x="1392" y="667"/>
                  </a:lnTo>
                  <a:lnTo>
                    <a:pt x="1435" y="641"/>
                  </a:lnTo>
                  <a:lnTo>
                    <a:pt x="1480" y="616"/>
                  </a:lnTo>
                  <a:lnTo>
                    <a:pt x="1525" y="595"/>
                  </a:lnTo>
                  <a:lnTo>
                    <a:pt x="1570" y="574"/>
                  </a:lnTo>
                  <a:lnTo>
                    <a:pt x="1618" y="556"/>
                  </a:lnTo>
                  <a:lnTo>
                    <a:pt x="1642" y="549"/>
                  </a:lnTo>
                  <a:lnTo>
                    <a:pt x="1667" y="543"/>
                  </a:lnTo>
                  <a:lnTo>
                    <a:pt x="1692" y="538"/>
                  </a:lnTo>
                  <a:lnTo>
                    <a:pt x="1716" y="533"/>
                  </a:lnTo>
                  <a:lnTo>
                    <a:pt x="1742" y="532"/>
                  </a:lnTo>
                  <a:lnTo>
                    <a:pt x="1769" y="532"/>
                  </a:lnTo>
                  <a:lnTo>
                    <a:pt x="1795" y="535"/>
                  </a:lnTo>
                  <a:lnTo>
                    <a:pt x="1821" y="542"/>
                  </a:lnTo>
                  <a:lnTo>
                    <a:pt x="1845" y="551"/>
                  </a:lnTo>
                  <a:lnTo>
                    <a:pt x="1870" y="562"/>
                  </a:lnTo>
                  <a:lnTo>
                    <a:pt x="1892" y="576"/>
                  </a:lnTo>
                  <a:lnTo>
                    <a:pt x="1912" y="594"/>
                  </a:lnTo>
                  <a:lnTo>
                    <a:pt x="1929" y="615"/>
                  </a:lnTo>
                  <a:lnTo>
                    <a:pt x="1942" y="640"/>
                  </a:lnTo>
                  <a:lnTo>
                    <a:pt x="1946" y="650"/>
                  </a:lnTo>
                  <a:lnTo>
                    <a:pt x="1949" y="661"/>
                  </a:lnTo>
                  <a:lnTo>
                    <a:pt x="1954" y="680"/>
                  </a:lnTo>
                  <a:lnTo>
                    <a:pt x="1956" y="691"/>
                  </a:lnTo>
                  <a:lnTo>
                    <a:pt x="1957" y="704"/>
                  </a:lnTo>
                  <a:lnTo>
                    <a:pt x="1959" y="717"/>
                  </a:lnTo>
                  <a:lnTo>
                    <a:pt x="1959" y="732"/>
                  </a:lnTo>
                  <a:lnTo>
                    <a:pt x="1961" y="1217"/>
                  </a:lnTo>
                  <a:lnTo>
                    <a:pt x="1961" y="1236"/>
                  </a:lnTo>
                  <a:lnTo>
                    <a:pt x="1960" y="1242"/>
                  </a:lnTo>
                  <a:lnTo>
                    <a:pt x="1960" y="1249"/>
                  </a:lnTo>
                  <a:lnTo>
                    <a:pt x="1959" y="1256"/>
                  </a:lnTo>
                  <a:lnTo>
                    <a:pt x="1956" y="1265"/>
                  </a:lnTo>
                  <a:lnTo>
                    <a:pt x="1954" y="1276"/>
                  </a:lnTo>
                  <a:lnTo>
                    <a:pt x="1951" y="1286"/>
                  </a:lnTo>
                  <a:lnTo>
                    <a:pt x="1946" y="1297"/>
                  </a:lnTo>
                  <a:lnTo>
                    <a:pt x="1940" y="1308"/>
                  </a:lnTo>
                  <a:lnTo>
                    <a:pt x="1929" y="1325"/>
                  </a:lnTo>
                  <a:lnTo>
                    <a:pt x="1915" y="1341"/>
                  </a:lnTo>
                  <a:lnTo>
                    <a:pt x="1901" y="1355"/>
                  </a:lnTo>
                  <a:lnTo>
                    <a:pt x="1884" y="1367"/>
                  </a:lnTo>
                  <a:lnTo>
                    <a:pt x="1867" y="1377"/>
                  </a:lnTo>
                  <a:lnTo>
                    <a:pt x="1847" y="1385"/>
                  </a:lnTo>
                  <a:lnTo>
                    <a:pt x="1826" y="1390"/>
                  </a:lnTo>
                  <a:lnTo>
                    <a:pt x="1802" y="1393"/>
                  </a:lnTo>
                  <a:lnTo>
                    <a:pt x="1776" y="1395"/>
                  </a:lnTo>
                  <a:lnTo>
                    <a:pt x="1751" y="1395"/>
                  </a:lnTo>
                  <a:lnTo>
                    <a:pt x="1727" y="1392"/>
                  </a:lnTo>
                  <a:lnTo>
                    <a:pt x="1703" y="1388"/>
                  </a:lnTo>
                  <a:lnTo>
                    <a:pt x="1678" y="1384"/>
                  </a:lnTo>
                  <a:lnTo>
                    <a:pt x="1655" y="1378"/>
                  </a:lnTo>
                  <a:lnTo>
                    <a:pt x="1608" y="1364"/>
                  </a:lnTo>
                  <a:lnTo>
                    <a:pt x="1563" y="1346"/>
                  </a:lnTo>
                  <a:lnTo>
                    <a:pt x="1519" y="1327"/>
                  </a:lnTo>
                  <a:lnTo>
                    <a:pt x="1476" y="1303"/>
                  </a:lnTo>
                  <a:lnTo>
                    <a:pt x="1434" y="1279"/>
                  </a:lnTo>
                  <a:lnTo>
                    <a:pt x="1394" y="1252"/>
                  </a:lnTo>
                  <a:lnTo>
                    <a:pt x="1355" y="1223"/>
                  </a:lnTo>
                  <a:lnTo>
                    <a:pt x="1317" y="1193"/>
                  </a:lnTo>
                  <a:lnTo>
                    <a:pt x="1281" y="1162"/>
                  </a:lnTo>
                  <a:lnTo>
                    <a:pt x="1224" y="1114"/>
                  </a:lnTo>
                  <a:lnTo>
                    <a:pt x="1168" y="1064"/>
                  </a:lnTo>
                  <a:lnTo>
                    <a:pt x="1114" y="1014"/>
                  </a:lnTo>
                  <a:lnTo>
                    <a:pt x="1060" y="963"/>
                  </a:lnTo>
                  <a:lnTo>
                    <a:pt x="1064" y="959"/>
                  </a:lnTo>
                  <a:lnTo>
                    <a:pt x="1147" y="1036"/>
                  </a:lnTo>
                  <a:lnTo>
                    <a:pt x="1231" y="1112"/>
                  </a:lnTo>
                  <a:lnTo>
                    <a:pt x="1320" y="1184"/>
                  </a:lnTo>
                  <a:lnTo>
                    <a:pt x="1365" y="1219"/>
                  </a:lnTo>
                  <a:lnTo>
                    <a:pt x="1413" y="1253"/>
                  </a:lnTo>
                  <a:lnTo>
                    <a:pt x="1462" y="1285"/>
                  </a:lnTo>
                  <a:lnTo>
                    <a:pt x="1515" y="1314"/>
                  </a:lnTo>
                  <a:lnTo>
                    <a:pt x="1541" y="1326"/>
                  </a:lnTo>
                  <a:lnTo>
                    <a:pt x="1569" y="1338"/>
                  </a:lnTo>
                  <a:lnTo>
                    <a:pt x="1597" y="1348"/>
                  </a:lnTo>
                  <a:lnTo>
                    <a:pt x="1625" y="1359"/>
                  </a:lnTo>
                  <a:lnTo>
                    <a:pt x="1654" y="1367"/>
                  </a:lnTo>
                  <a:lnTo>
                    <a:pt x="1682" y="1374"/>
                  </a:lnTo>
                  <a:lnTo>
                    <a:pt x="1711" y="1379"/>
                  </a:lnTo>
                  <a:lnTo>
                    <a:pt x="1741" y="1382"/>
                  </a:lnTo>
                  <a:lnTo>
                    <a:pt x="1771" y="1383"/>
                  </a:lnTo>
                  <a:lnTo>
                    <a:pt x="1802" y="1382"/>
                  </a:lnTo>
                  <a:lnTo>
                    <a:pt x="1816" y="1380"/>
                  </a:lnTo>
                  <a:lnTo>
                    <a:pt x="1832" y="1377"/>
                  </a:lnTo>
                  <a:lnTo>
                    <a:pt x="1846" y="1373"/>
                  </a:lnTo>
                  <a:lnTo>
                    <a:pt x="1861" y="1367"/>
                  </a:lnTo>
                  <a:lnTo>
                    <a:pt x="1875" y="1359"/>
                  </a:lnTo>
                  <a:lnTo>
                    <a:pt x="1890" y="1350"/>
                  </a:lnTo>
                  <a:lnTo>
                    <a:pt x="1902" y="1341"/>
                  </a:lnTo>
                  <a:lnTo>
                    <a:pt x="1913" y="1332"/>
                  </a:lnTo>
                  <a:lnTo>
                    <a:pt x="1924" y="1321"/>
                  </a:lnTo>
                  <a:lnTo>
                    <a:pt x="1932" y="1308"/>
                  </a:lnTo>
                  <a:lnTo>
                    <a:pt x="1939" y="1294"/>
                  </a:lnTo>
                  <a:lnTo>
                    <a:pt x="1944" y="1279"/>
                  </a:lnTo>
                  <a:lnTo>
                    <a:pt x="1946" y="1269"/>
                  </a:lnTo>
                  <a:lnTo>
                    <a:pt x="1948" y="1260"/>
                  </a:lnTo>
                  <a:lnTo>
                    <a:pt x="1949" y="1251"/>
                  </a:lnTo>
                  <a:lnTo>
                    <a:pt x="1950" y="1243"/>
                  </a:lnTo>
                  <a:lnTo>
                    <a:pt x="1950" y="1236"/>
                  </a:lnTo>
                  <a:lnTo>
                    <a:pt x="1951" y="1229"/>
                  </a:lnTo>
                  <a:lnTo>
                    <a:pt x="1951" y="1223"/>
                  </a:lnTo>
                  <a:lnTo>
                    <a:pt x="1951" y="1217"/>
                  </a:lnTo>
                  <a:lnTo>
                    <a:pt x="1951" y="717"/>
                  </a:lnTo>
                  <a:lnTo>
                    <a:pt x="1950" y="701"/>
                  </a:lnTo>
                  <a:lnTo>
                    <a:pt x="1948" y="684"/>
                  </a:lnTo>
                  <a:lnTo>
                    <a:pt x="1944" y="668"/>
                  </a:lnTo>
                  <a:lnTo>
                    <a:pt x="1939" y="652"/>
                  </a:lnTo>
                  <a:lnTo>
                    <a:pt x="1933" y="637"/>
                  </a:lnTo>
                  <a:lnTo>
                    <a:pt x="1925" y="623"/>
                  </a:lnTo>
                  <a:lnTo>
                    <a:pt x="1914" y="609"/>
                  </a:lnTo>
                  <a:lnTo>
                    <a:pt x="1904" y="598"/>
                  </a:lnTo>
                  <a:lnTo>
                    <a:pt x="1892" y="587"/>
                  </a:lnTo>
                  <a:lnTo>
                    <a:pt x="1879" y="578"/>
                  </a:lnTo>
                  <a:lnTo>
                    <a:pt x="1865" y="569"/>
                  </a:lnTo>
                  <a:lnTo>
                    <a:pt x="1851" y="562"/>
                  </a:lnTo>
                  <a:lnTo>
                    <a:pt x="1837" y="556"/>
                  </a:lnTo>
                  <a:lnTo>
                    <a:pt x="1823" y="552"/>
                  </a:lnTo>
                  <a:lnTo>
                    <a:pt x="1807" y="548"/>
                  </a:lnTo>
                  <a:lnTo>
                    <a:pt x="1776" y="543"/>
                  </a:lnTo>
                  <a:lnTo>
                    <a:pt x="1746" y="542"/>
                  </a:lnTo>
                  <a:lnTo>
                    <a:pt x="1715" y="544"/>
                  </a:lnTo>
                  <a:lnTo>
                    <a:pt x="1686" y="549"/>
                  </a:lnTo>
                  <a:lnTo>
                    <a:pt x="1656" y="555"/>
                  </a:lnTo>
                  <a:lnTo>
                    <a:pt x="1627" y="563"/>
                  </a:lnTo>
                  <a:lnTo>
                    <a:pt x="1598" y="573"/>
                  </a:lnTo>
                  <a:lnTo>
                    <a:pt x="1570" y="585"/>
                  </a:lnTo>
                  <a:lnTo>
                    <a:pt x="1542" y="596"/>
                  </a:lnTo>
                  <a:lnTo>
                    <a:pt x="1488" y="623"/>
                  </a:lnTo>
                  <a:lnTo>
                    <a:pt x="1435" y="651"/>
                  </a:lnTo>
                  <a:lnTo>
                    <a:pt x="1385" y="682"/>
                  </a:lnTo>
                  <a:lnTo>
                    <a:pt x="1334" y="715"/>
                  </a:lnTo>
                  <a:lnTo>
                    <a:pt x="1286" y="749"/>
                  </a:lnTo>
                  <a:lnTo>
                    <a:pt x="1256" y="771"/>
                  </a:lnTo>
                  <a:lnTo>
                    <a:pt x="1226" y="794"/>
                  </a:lnTo>
                  <a:lnTo>
                    <a:pt x="1170" y="839"/>
                  </a:lnTo>
                  <a:lnTo>
                    <a:pt x="1115" y="886"/>
                  </a:lnTo>
                  <a:lnTo>
                    <a:pt x="1060" y="935"/>
                  </a:lnTo>
                  <a:lnTo>
                    <a:pt x="1031" y="906"/>
                  </a:lnTo>
                  <a:lnTo>
                    <a:pt x="1004" y="877"/>
                  </a:lnTo>
                  <a:lnTo>
                    <a:pt x="1044" y="837"/>
                  </a:lnTo>
                  <a:lnTo>
                    <a:pt x="1082" y="798"/>
                  </a:lnTo>
                  <a:lnTo>
                    <a:pt x="1120" y="757"/>
                  </a:lnTo>
                  <a:lnTo>
                    <a:pt x="1159" y="714"/>
                  </a:lnTo>
                  <a:lnTo>
                    <a:pt x="1194" y="673"/>
                  </a:lnTo>
                  <a:lnTo>
                    <a:pt x="1230" y="631"/>
                  </a:lnTo>
                  <a:lnTo>
                    <a:pt x="1264" y="588"/>
                  </a:lnTo>
                  <a:lnTo>
                    <a:pt x="1297" y="543"/>
                  </a:lnTo>
                  <a:lnTo>
                    <a:pt x="1310" y="526"/>
                  </a:lnTo>
                  <a:lnTo>
                    <a:pt x="1321" y="509"/>
                  </a:lnTo>
                  <a:lnTo>
                    <a:pt x="1321" y="508"/>
                  </a:lnTo>
                  <a:lnTo>
                    <a:pt x="1323" y="505"/>
                  </a:lnTo>
                  <a:lnTo>
                    <a:pt x="1326" y="501"/>
                  </a:lnTo>
                  <a:lnTo>
                    <a:pt x="1330" y="494"/>
                  </a:lnTo>
                  <a:lnTo>
                    <a:pt x="1335" y="487"/>
                  </a:lnTo>
                  <a:lnTo>
                    <a:pt x="1341" y="478"/>
                  </a:lnTo>
                  <a:lnTo>
                    <a:pt x="1348" y="467"/>
                  </a:lnTo>
                  <a:lnTo>
                    <a:pt x="1355" y="454"/>
                  </a:lnTo>
                  <a:lnTo>
                    <a:pt x="1358" y="448"/>
                  </a:lnTo>
                  <a:lnTo>
                    <a:pt x="1362" y="440"/>
                  </a:lnTo>
                  <a:lnTo>
                    <a:pt x="1368" y="429"/>
                  </a:lnTo>
                  <a:lnTo>
                    <a:pt x="1374" y="417"/>
                  </a:lnTo>
                  <a:lnTo>
                    <a:pt x="1387" y="390"/>
                  </a:lnTo>
                  <a:lnTo>
                    <a:pt x="1392" y="377"/>
                  </a:lnTo>
                  <a:lnTo>
                    <a:pt x="1397" y="364"/>
                  </a:lnTo>
                  <a:lnTo>
                    <a:pt x="1406" y="339"/>
                  </a:lnTo>
                  <a:lnTo>
                    <a:pt x="1416" y="313"/>
                  </a:lnTo>
                  <a:lnTo>
                    <a:pt x="1424" y="286"/>
                  </a:lnTo>
                  <a:lnTo>
                    <a:pt x="1429" y="260"/>
                  </a:lnTo>
                  <a:lnTo>
                    <a:pt x="1426" y="272"/>
                  </a:lnTo>
                  <a:lnTo>
                    <a:pt x="1422" y="286"/>
                  </a:lnTo>
                  <a:lnTo>
                    <a:pt x="1412" y="314"/>
                  </a:lnTo>
                  <a:lnTo>
                    <a:pt x="1406" y="326"/>
                  </a:lnTo>
                  <a:lnTo>
                    <a:pt x="1402" y="338"/>
                  </a:lnTo>
                  <a:lnTo>
                    <a:pt x="1398" y="347"/>
                  </a:lnTo>
                  <a:lnTo>
                    <a:pt x="1395" y="353"/>
                  </a:lnTo>
                  <a:lnTo>
                    <a:pt x="1389" y="371"/>
                  </a:lnTo>
                  <a:lnTo>
                    <a:pt x="1382" y="388"/>
                  </a:lnTo>
                  <a:lnTo>
                    <a:pt x="1366" y="419"/>
                  </a:lnTo>
                  <a:lnTo>
                    <a:pt x="1365" y="419"/>
                  </a:lnTo>
                  <a:lnTo>
                    <a:pt x="1366" y="418"/>
                  </a:lnTo>
                  <a:lnTo>
                    <a:pt x="1368" y="412"/>
                  </a:lnTo>
                  <a:lnTo>
                    <a:pt x="1371" y="406"/>
                  </a:lnTo>
                  <a:lnTo>
                    <a:pt x="1376" y="397"/>
                  </a:lnTo>
                  <a:lnTo>
                    <a:pt x="1380" y="387"/>
                  </a:lnTo>
                  <a:lnTo>
                    <a:pt x="1385" y="374"/>
                  </a:lnTo>
                  <a:lnTo>
                    <a:pt x="1390" y="359"/>
                  </a:lnTo>
                  <a:lnTo>
                    <a:pt x="1396" y="344"/>
                  </a:lnTo>
                  <a:lnTo>
                    <a:pt x="1401" y="326"/>
                  </a:lnTo>
                  <a:lnTo>
                    <a:pt x="1407" y="309"/>
                  </a:lnTo>
                  <a:lnTo>
                    <a:pt x="1417" y="272"/>
                  </a:lnTo>
                  <a:lnTo>
                    <a:pt x="1421" y="253"/>
                  </a:lnTo>
                  <a:lnTo>
                    <a:pt x="1424" y="234"/>
                  </a:lnTo>
                  <a:lnTo>
                    <a:pt x="1425" y="216"/>
                  </a:lnTo>
                  <a:lnTo>
                    <a:pt x="1426" y="197"/>
                  </a:lnTo>
                  <a:lnTo>
                    <a:pt x="1424" y="168"/>
                  </a:lnTo>
                  <a:lnTo>
                    <a:pt x="1419" y="142"/>
                  </a:lnTo>
                  <a:lnTo>
                    <a:pt x="1412" y="117"/>
                  </a:lnTo>
                  <a:lnTo>
                    <a:pt x="1401" y="95"/>
                  </a:lnTo>
                  <a:lnTo>
                    <a:pt x="1387" y="74"/>
                  </a:lnTo>
                  <a:lnTo>
                    <a:pt x="1370" y="56"/>
                  </a:lnTo>
                  <a:lnTo>
                    <a:pt x="1350" y="41"/>
                  </a:lnTo>
                  <a:lnTo>
                    <a:pt x="1326" y="29"/>
                  </a:lnTo>
                  <a:lnTo>
                    <a:pt x="1303" y="21"/>
                  </a:lnTo>
                  <a:lnTo>
                    <a:pt x="1280" y="16"/>
                  </a:lnTo>
                  <a:lnTo>
                    <a:pt x="1255" y="13"/>
                  </a:lnTo>
                  <a:lnTo>
                    <a:pt x="1231" y="11"/>
                  </a:lnTo>
                  <a:lnTo>
                    <a:pt x="1231" y="10"/>
                  </a:lnTo>
                  <a:lnTo>
                    <a:pt x="1243" y="11"/>
                  </a:lnTo>
                  <a:lnTo>
                    <a:pt x="1266" y="13"/>
                  </a:lnTo>
                  <a:lnTo>
                    <a:pt x="1290" y="16"/>
                  </a:lnTo>
                  <a:lnTo>
                    <a:pt x="1314" y="21"/>
                  </a:lnTo>
                  <a:lnTo>
                    <a:pt x="1337" y="29"/>
                  </a:lnTo>
                  <a:lnTo>
                    <a:pt x="1357" y="39"/>
                  </a:lnTo>
                  <a:lnTo>
                    <a:pt x="1374" y="51"/>
                  </a:lnTo>
                  <a:lnTo>
                    <a:pt x="1390" y="65"/>
                  </a:lnTo>
                  <a:lnTo>
                    <a:pt x="1403" y="80"/>
                  </a:lnTo>
                  <a:lnTo>
                    <a:pt x="1388" y="62"/>
                  </a:lnTo>
                  <a:lnTo>
                    <a:pt x="1370" y="44"/>
                  </a:lnTo>
                  <a:lnTo>
                    <a:pt x="1351" y="30"/>
                  </a:lnTo>
                  <a:lnTo>
                    <a:pt x="1327" y="19"/>
                  </a:lnTo>
                  <a:lnTo>
                    <a:pt x="1302" y="12"/>
                  </a:lnTo>
                  <a:lnTo>
                    <a:pt x="1277" y="6"/>
                  </a:lnTo>
                  <a:lnTo>
                    <a:pt x="1251" y="2"/>
                  </a:lnTo>
                  <a:lnTo>
                    <a:pt x="1225" y="1"/>
                  </a:lnTo>
                  <a:lnTo>
                    <a:pt x="1132" y="0"/>
                  </a:lnTo>
                  <a:lnTo>
                    <a:pt x="764" y="0"/>
                  </a:lnTo>
                  <a:lnTo>
                    <a:pt x="751" y="1"/>
                  </a:lnTo>
                  <a:lnTo>
                    <a:pt x="737" y="1"/>
                  </a:lnTo>
                  <a:lnTo>
                    <a:pt x="707" y="4"/>
                  </a:lnTo>
                  <a:lnTo>
                    <a:pt x="678" y="11"/>
                  </a:lnTo>
                  <a:lnTo>
                    <a:pt x="664" y="15"/>
                  </a:lnTo>
                  <a:lnTo>
                    <a:pt x="651" y="19"/>
                  </a:lnTo>
                  <a:lnTo>
                    <a:pt x="638" y="25"/>
                  </a:lnTo>
                  <a:lnTo>
                    <a:pt x="626" y="33"/>
                  </a:lnTo>
                  <a:lnTo>
                    <a:pt x="613" y="41"/>
                  </a:lnTo>
                  <a:lnTo>
                    <a:pt x="603" y="51"/>
                  </a:lnTo>
                  <a:lnTo>
                    <a:pt x="598" y="56"/>
                  </a:lnTo>
                  <a:lnTo>
                    <a:pt x="587" y="70"/>
                  </a:lnTo>
                  <a:lnTo>
                    <a:pt x="576" y="84"/>
                  </a:lnTo>
                  <a:lnTo>
                    <a:pt x="568" y="101"/>
                  </a:lnTo>
                  <a:lnTo>
                    <a:pt x="561" y="118"/>
                  </a:lnTo>
                  <a:lnTo>
                    <a:pt x="555" y="136"/>
                  </a:lnTo>
                  <a:lnTo>
                    <a:pt x="550" y="154"/>
                  </a:lnTo>
                  <a:lnTo>
                    <a:pt x="548" y="174"/>
                  </a:lnTo>
                  <a:lnTo>
                    <a:pt x="547" y="192"/>
                  </a:lnTo>
                  <a:lnTo>
                    <a:pt x="547" y="214"/>
                  </a:lnTo>
                  <a:lnTo>
                    <a:pt x="549" y="235"/>
                  </a:lnTo>
                  <a:lnTo>
                    <a:pt x="553" y="256"/>
                  </a:lnTo>
                  <a:lnTo>
                    <a:pt x="557" y="276"/>
                  </a:lnTo>
                  <a:lnTo>
                    <a:pt x="568" y="316"/>
                  </a:lnTo>
                  <a:lnTo>
                    <a:pt x="581" y="355"/>
                  </a:lnTo>
                  <a:lnTo>
                    <a:pt x="581" y="355"/>
                  </a:lnTo>
                  <a:lnTo>
                    <a:pt x="597" y="392"/>
                  </a:lnTo>
                  <a:lnTo>
                    <a:pt x="624" y="446"/>
                  </a:lnTo>
                  <a:lnTo>
                    <a:pt x="653" y="500"/>
                  </a:lnTo>
                  <a:lnTo>
                    <a:pt x="653" y="500"/>
                  </a:lnTo>
                  <a:lnTo>
                    <a:pt x="695" y="566"/>
                  </a:lnTo>
                  <a:lnTo>
                    <a:pt x="721" y="606"/>
                  </a:lnTo>
                  <a:lnTo>
                    <a:pt x="749" y="645"/>
                  </a:lnTo>
                  <a:lnTo>
                    <a:pt x="777" y="682"/>
                  </a:lnTo>
                  <a:lnTo>
                    <a:pt x="806" y="719"/>
                  </a:lnTo>
                  <a:lnTo>
                    <a:pt x="865" y="790"/>
                  </a:lnTo>
                  <a:lnTo>
                    <a:pt x="927" y="859"/>
                  </a:lnTo>
                  <a:lnTo>
                    <a:pt x="944" y="844"/>
                  </a:lnTo>
                  <a:lnTo>
                    <a:pt x="919" y="815"/>
                  </a:lnTo>
                  <a:lnTo>
                    <a:pt x="894" y="788"/>
                  </a:lnTo>
                  <a:lnTo>
                    <a:pt x="848" y="733"/>
                  </a:lnTo>
                  <a:lnTo>
                    <a:pt x="804" y="676"/>
                  </a:lnTo>
                  <a:lnTo>
                    <a:pt x="782" y="647"/>
                  </a:lnTo>
                  <a:lnTo>
                    <a:pt x="761" y="616"/>
                  </a:lnTo>
                  <a:lnTo>
                    <a:pt x="762" y="615"/>
                  </a:lnTo>
                  <a:lnTo>
                    <a:pt x="805" y="673"/>
                  </a:lnTo>
                  <a:lnTo>
                    <a:pt x="850" y="729"/>
                  </a:lnTo>
                  <a:lnTo>
                    <a:pt x="897" y="785"/>
                  </a:lnTo>
                  <a:lnTo>
                    <a:pt x="922" y="812"/>
                  </a:lnTo>
                  <a:lnTo>
                    <a:pt x="948" y="840"/>
                  </a:lnTo>
                  <a:lnTo>
                    <a:pt x="955" y="833"/>
                  </a:lnTo>
                  <a:lnTo>
                    <a:pt x="960" y="828"/>
                  </a:lnTo>
                  <a:lnTo>
                    <a:pt x="951" y="816"/>
                  </a:lnTo>
                  <a:lnTo>
                    <a:pt x="946" y="811"/>
                  </a:lnTo>
                  <a:lnTo>
                    <a:pt x="941" y="806"/>
                  </a:lnTo>
                  <a:lnTo>
                    <a:pt x="879" y="735"/>
                  </a:lnTo>
                  <a:lnTo>
                    <a:pt x="819" y="662"/>
                  </a:lnTo>
                  <a:lnTo>
                    <a:pt x="764" y="586"/>
                  </a:lnTo>
                  <a:lnTo>
                    <a:pt x="737" y="546"/>
                  </a:lnTo>
                  <a:lnTo>
                    <a:pt x="711" y="506"/>
                  </a:lnTo>
                  <a:lnTo>
                    <a:pt x="711" y="506"/>
                  </a:lnTo>
                  <a:lnTo>
                    <a:pt x="705" y="495"/>
                  </a:lnTo>
                  <a:lnTo>
                    <a:pt x="685" y="462"/>
                  </a:lnTo>
                  <a:lnTo>
                    <a:pt x="668" y="429"/>
                  </a:lnTo>
                  <a:lnTo>
                    <a:pt x="651" y="395"/>
                  </a:lnTo>
                  <a:lnTo>
                    <a:pt x="637" y="360"/>
                  </a:lnTo>
                  <a:lnTo>
                    <a:pt x="622" y="319"/>
                  </a:lnTo>
                  <a:lnTo>
                    <a:pt x="614" y="296"/>
                  </a:lnTo>
                  <a:lnTo>
                    <a:pt x="608" y="273"/>
                  </a:lnTo>
                  <a:lnTo>
                    <a:pt x="603" y="249"/>
                  </a:lnTo>
                  <a:lnTo>
                    <a:pt x="599" y="226"/>
                  </a:lnTo>
                  <a:lnTo>
                    <a:pt x="598" y="202"/>
                  </a:lnTo>
                  <a:lnTo>
                    <a:pt x="599" y="180"/>
                  </a:lnTo>
                  <a:lnTo>
                    <a:pt x="603" y="157"/>
                  </a:lnTo>
                  <a:lnTo>
                    <a:pt x="610" y="137"/>
                  </a:lnTo>
                  <a:lnTo>
                    <a:pt x="616" y="122"/>
                  </a:lnTo>
                  <a:lnTo>
                    <a:pt x="624" y="110"/>
                  </a:lnTo>
                  <a:lnTo>
                    <a:pt x="632" y="99"/>
                  </a:lnTo>
                  <a:lnTo>
                    <a:pt x="641" y="90"/>
                  </a:lnTo>
                  <a:lnTo>
                    <a:pt x="644" y="86"/>
                  </a:lnTo>
                  <a:lnTo>
                    <a:pt x="657" y="77"/>
                  </a:lnTo>
                  <a:lnTo>
                    <a:pt x="670" y="70"/>
                  </a:lnTo>
                  <a:lnTo>
                    <a:pt x="684" y="65"/>
                  </a:lnTo>
                  <a:lnTo>
                    <a:pt x="700" y="61"/>
                  </a:lnTo>
                  <a:lnTo>
                    <a:pt x="716" y="58"/>
                  </a:lnTo>
                  <a:lnTo>
                    <a:pt x="733" y="56"/>
                  </a:lnTo>
                  <a:lnTo>
                    <a:pt x="769" y="55"/>
                  </a:lnTo>
                  <a:lnTo>
                    <a:pt x="1201" y="55"/>
                  </a:lnTo>
                  <a:lnTo>
                    <a:pt x="1215" y="55"/>
                  </a:lnTo>
                  <a:lnTo>
                    <a:pt x="1227" y="55"/>
                  </a:lnTo>
                  <a:lnTo>
                    <a:pt x="1239" y="56"/>
                  </a:lnTo>
                  <a:lnTo>
                    <a:pt x="1249" y="57"/>
                  </a:lnTo>
                  <a:lnTo>
                    <a:pt x="1265" y="59"/>
                  </a:lnTo>
                  <a:lnTo>
                    <a:pt x="1280" y="61"/>
                  </a:lnTo>
                  <a:lnTo>
                    <a:pt x="1291" y="64"/>
                  </a:lnTo>
                  <a:lnTo>
                    <a:pt x="1300" y="67"/>
                  </a:lnTo>
                  <a:lnTo>
                    <a:pt x="1309" y="71"/>
                  </a:lnTo>
                  <a:lnTo>
                    <a:pt x="1317" y="74"/>
                  </a:lnTo>
                  <a:lnTo>
                    <a:pt x="1334" y="85"/>
                  </a:lnTo>
                  <a:lnTo>
                    <a:pt x="1350" y="101"/>
                  </a:lnTo>
                  <a:lnTo>
                    <a:pt x="1362" y="118"/>
                  </a:lnTo>
                  <a:lnTo>
                    <a:pt x="1371" y="138"/>
                  </a:lnTo>
                  <a:lnTo>
                    <a:pt x="1379" y="160"/>
                  </a:lnTo>
                  <a:lnTo>
                    <a:pt x="1382" y="184"/>
                  </a:lnTo>
                  <a:lnTo>
                    <a:pt x="1383" y="209"/>
                  </a:lnTo>
                  <a:lnTo>
                    <a:pt x="1381" y="234"/>
                  </a:lnTo>
                  <a:lnTo>
                    <a:pt x="1378" y="258"/>
                  </a:lnTo>
                  <a:lnTo>
                    <a:pt x="1373" y="280"/>
                  </a:lnTo>
                  <a:lnTo>
                    <a:pt x="1368" y="301"/>
                  </a:lnTo>
                  <a:lnTo>
                    <a:pt x="1365" y="309"/>
                  </a:lnTo>
                  <a:lnTo>
                    <a:pt x="1363" y="317"/>
                  </a:lnTo>
                  <a:lnTo>
                    <a:pt x="1356" y="335"/>
                  </a:lnTo>
                  <a:lnTo>
                    <a:pt x="1350" y="351"/>
                  </a:lnTo>
                  <a:lnTo>
                    <a:pt x="1345" y="366"/>
                  </a:lnTo>
                  <a:lnTo>
                    <a:pt x="1337" y="381"/>
                  </a:lnTo>
                  <a:lnTo>
                    <a:pt x="1331" y="394"/>
                  </a:lnTo>
                  <a:lnTo>
                    <a:pt x="1323" y="409"/>
                  </a:lnTo>
                  <a:lnTo>
                    <a:pt x="1315" y="425"/>
                  </a:lnTo>
                  <a:lnTo>
                    <a:pt x="1304" y="443"/>
                  </a:lnTo>
                  <a:lnTo>
                    <a:pt x="1304" y="443"/>
                  </a:lnTo>
                  <a:lnTo>
                    <a:pt x="1297" y="454"/>
                  </a:lnTo>
                  <a:lnTo>
                    <a:pt x="1289" y="468"/>
                  </a:lnTo>
                  <a:lnTo>
                    <a:pt x="1280" y="482"/>
                  </a:lnTo>
                  <a:lnTo>
                    <a:pt x="1269" y="498"/>
                  </a:lnTo>
                  <a:lnTo>
                    <a:pt x="1261" y="510"/>
                  </a:lnTo>
                  <a:lnTo>
                    <a:pt x="1252" y="523"/>
                  </a:lnTo>
                  <a:lnTo>
                    <a:pt x="1241" y="539"/>
                  </a:lnTo>
                  <a:lnTo>
                    <a:pt x="1228" y="555"/>
                  </a:lnTo>
                  <a:lnTo>
                    <a:pt x="1201" y="588"/>
                  </a:lnTo>
                  <a:lnTo>
                    <a:pt x="1188" y="604"/>
                  </a:lnTo>
                  <a:lnTo>
                    <a:pt x="1175" y="620"/>
                  </a:lnTo>
                  <a:lnTo>
                    <a:pt x="1101" y="704"/>
                  </a:lnTo>
                  <a:lnTo>
                    <a:pt x="1023" y="785"/>
                  </a:lnTo>
                  <a:lnTo>
                    <a:pt x="973" y="835"/>
                  </a:lnTo>
                  <a:lnTo>
                    <a:pt x="973" y="835"/>
                  </a:lnTo>
                  <a:lnTo>
                    <a:pt x="937" y="872"/>
                  </a:lnTo>
                  <a:lnTo>
                    <a:pt x="936" y="873"/>
                  </a:lnTo>
                  <a:lnTo>
                    <a:pt x="933" y="876"/>
                  </a:lnTo>
                  <a:lnTo>
                    <a:pt x="927" y="880"/>
                  </a:lnTo>
                  <a:lnTo>
                    <a:pt x="921" y="886"/>
                  </a:lnTo>
                  <a:lnTo>
                    <a:pt x="908" y="898"/>
                  </a:lnTo>
                  <a:lnTo>
                    <a:pt x="902" y="905"/>
                  </a:lnTo>
                  <a:lnTo>
                    <a:pt x="896" y="910"/>
                  </a:lnTo>
                  <a:lnTo>
                    <a:pt x="894" y="910"/>
                  </a:lnTo>
                  <a:lnTo>
                    <a:pt x="848" y="867"/>
                  </a:lnTo>
                  <a:lnTo>
                    <a:pt x="800" y="823"/>
                  </a:lnTo>
                  <a:lnTo>
                    <a:pt x="749" y="782"/>
                  </a:lnTo>
                  <a:lnTo>
                    <a:pt x="699" y="742"/>
                  </a:lnTo>
                  <a:lnTo>
                    <a:pt x="687" y="733"/>
                  </a:lnTo>
                  <a:lnTo>
                    <a:pt x="676" y="724"/>
                  </a:lnTo>
                  <a:lnTo>
                    <a:pt x="649" y="704"/>
                  </a:lnTo>
                  <a:lnTo>
                    <a:pt x="619" y="682"/>
                  </a:lnTo>
                  <a:lnTo>
                    <a:pt x="589" y="660"/>
                  </a:lnTo>
                  <a:lnTo>
                    <a:pt x="558" y="638"/>
                  </a:lnTo>
                  <a:lnTo>
                    <a:pt x="528" y="619"/>
                  </a:lnTo>
                  <a:lnTo>
                    <a:pt x="514" y="610"/>
                  </a:lnTo>
                  <a:lnTo>
                    <a:pt x="501" y="603"/>
                  </a:lnTo>
                  <a:lnTo>
                    <a:pt x="489" y="596"/>
                  </a:lnTo>
                  <a:lnTo>
                    <a:pt x="477" y="592"/>
                  </a:lnTo>
                  <a:lnTo>
                    <a:pt x="504" y="606"/>
                  </a:lnTo>
                  <a:lnTo>
                    <a:pt x="530" y="623"/>
                  </a:lnTo>
                  <a:lnTo>
                    <a:pt x="579" y="657"/>
                  </a:lnTo>
                  <a:lnTo>
                    <a:pt x="628" y="693"/>
                  </a:lnTo>
                  <a:lnTo>
                    <a:pt x="673" y="730"/>
                  </a:lnTo>
                  <a:lnTo>
                    <a:pt x="622" y="692"/>
                  </a:lnTo>
                  <a:lnTo>
                    <a:pt x="569" y="655"/>
                  </a:lnTo>
                  <a:lnTo>
                    <a:pt x="515" y="620"/>
                  </a:lnTo>
                  <a:lnTo>
                    <a:pt x="488" y="602"/>
                  </a:lnTo>
                  <a:lnTo>
                    <a:pt x="459" y="587"/>
                  </a:lnTo>
                  <a:lnTo>
                    <a:pt x="430" y="571"/>
                  </a:lnTo>
                  <a:lnTo>
                    <a:pt x="401" y="557"/>
                  </a:lnTo>
                  <a:lnTo>
                    <a:pt x="371" y="545"/>
                  </a:lnTo>
                  <a:lnTo>
                    <a:pt x="341" y="533"/>
                  </a:lnTo>
                  <a:lnTo>
                    <a:pt x="310" y="523"/>
                  </a:lnTo>
                  <a:lnTo>
                    <a:pt x="280" y="515"/>
                  </a:lnTo>
                  <a:lnTo>
                    <a:pt x="249" y="508"/>
                  </a:lnTo>
                  <a:lnTo>
                    <a:pt x="218" y="503"/>
                  </a:lnTo>
                  <a:lnTo>
                    <a:pt x="247" y="508"/>
                  </a:lnTo>
                  <a:lnTo>
                    <a:pt x="275" y="514"/>
                  </a:lnTo>
                  <a:lnTo>
                    <a:pt x="304" y="522"/>
                  </a:lnTo>
                  <a:lnTo>
                    <a:pt x="332" y="531"/>
                  </a:lnTo>
                  <a:lnTo>
                    <a:pt x="359" y="542"/>
                  </a:lnTo>
                  <a:lnTo>
                    <a:pt x="387" y="553"/>
                  </a:lnTo>
                  <a:lnTo>
                    <a:pt x="439" y="579"/>
                  </a:lnTo>
                  <a:lnTo>
                    <a:pt x="491" y="607"/>
                  </a:lnTo>
                  <a:lnTo>
                    <a:pt x="540" y="639"/>
                  </a:lnTo>
                  <a:lnTo>
                    <a:pt x="588" y="673"/>
                  </a:lnTo>
                  <a:lnTo>
                    <a:pt x="633" y="708"/>
                  </a:lnTo>
                  <a:lnTo>
                    <a:pt x="697" y="759"/>
                  </a:lnTo>
                  <a:lnTo>
                    <a:pt x="760" y="811"/>
                  </a:lnTo>
                  <a:lnTo>
                    <a:pt x="821" y="867"/>
                  </a:lnTo>
                  <a:lnTo>
                    <a:pt x="880" y="923"/>
                  </a:lnTo>
                  <a:lnTo>
                    <a:pt x="876" y="928"/>
                  </a:lnTo>
                  <a:lnTo>
                    <a:pt x="838" y="892"/>
                  </a:lnTo>
                  <a:lnTo>
                    <a:pt x="799" y="856"/>
                  </a:lnTo>
                  <a:lnTo>
                    <a:pt x="758" y="821"/>
                  </a:lnTo>
                  <a:lnTo>
                    <a:pt x="716" y="787"/>
                  </a:lnTo>
                  <a:lnTo>
                    <a:pt x="632" y="718"/>
                  </a:lnTo>
                  <a:lnTo>
                    <a:pt x="589" y="684"/>
                  </a:lnTo>
                  <a:lnTo>
                    <a:pt x="545" y="652"/>
                  </a:lnTo>
                  <a:lnTo>
                    <a:pt x="515" y="632"/>
                  </a:lnTo>
                  <a:lnTo>
                    <a:pt x="486" y="613"/>
                  </a:lnTo>
                  <a:lnTo>
                    <a:pt x="454" y="595"/>
                  </a:lnTo>
                  <a:lnTo>
                    <a:pt x="423" y="579"/>
                  </a:lnTo>
                  <a:lnTo>
                    <a:pt x="391" y="563"/>
                  </a:lnTo>
                  <a:lnTo>
                    <a:pt x="358" y="550"/>
                  </a:lnTo>
                  <a:lnTo>
                    <a:pt x="325" y="538"/>
                  </a:lnTo>
                  <a:lnTo>
                    <a:pt x="292" y="527"/>
                  </a:lnTo>
                  <a:lnTo>
                    <a:pt x="259" y="518"/>
                  </a:lnTo>
                  <a:lnTo>
                    <a:pt x="226" y="512"/>
                  </a:lnTo>
                  <a:lnTo>
                    <a:pt x="193" y="507"/>
                  </a:lnTo>
                  <a:lnTo>
                    <a:pt x="160" y="505"/>
                  </a:lnTo>
                  <a:lnTo>
                    <a:pt x="128" y="506"/>
                  </a:lnTo>
                  <a:lnTo>
                    <a:pt x="96" y="509"/>
                  </a:lnTo>
                  <a:lnTo>
                    <a:pt x="66" y="516"/>
                  </a:lnTo>
                  <a:lnTo>
                    <a:pt x="38" y="526"/>
                  </a:lnTo>
                  <a:lnTo>
                    <a:pt x="28" y="531"/>
                  </a:lnTo>
                  <a:lnTo>
                    <a:pt x="19" y="539"/>
                  </a:lnTo>
                  <a:lnTo>
                    <a:pt x="2" y="554"/>
                  </a:lnTo>
                  <a:lnTo>
                    <a:pt x="2" y="555"/>
                  </a:lnTo>
                  <a:lnTo>
                    <a:pt x="15" y="544"/>
                  </a:lnTo>
                  <a:lnTo>
                    <a:pt x="28" y="533"/>
                  </a:lnTo>
                  <a:lnTo>
                    <a:pt x="42" y="526"/>
                  </a:lnTo>
                  <a:lnTo>
                    <a:pt x="56" y="521"/>
                  </a:lnTo>
                  <a:lnTo>
                    <a:pt x="71" y="516"/>
                  </a:lnTo>
                  <a:lnTo>
                    <a:pt x="87" y="513"/>
                  </a:lnTo>
                  <a:lnTo>
                    <a:pt x="119" y="508"/>
                  </a:lnTo>
                  <a:lnTo>
                    <a:pt x="152" y="507"/>
                  </a:lnTo>
                  <a:lnTo>
                    <a:pt x="185" y="508"/>
                  </a:lnTo>
                  <a:lnTo>
                    <a:pt x="218" y="512"/>
                  </a:lnTo>
                  <a:lnTo>
                    <a:pt x="251" y="519"/>
                  </a:lnTo>
                  <a:lnTo>
                    <a:pt x="284" y="527"/>
                  </a:lnTo>
                  <a:lnTo>
                    <a:pt x="316" y="539"/>
                  </a:lnTo>
                  <a:lnTo>
                    <a:pt x="348" y="552"/>
                  </a:lnTo>
                  <a:lnTo>
                    <a:pt x="378" y="566"/>
                  </a:lnTo>
                  <a:lnTo>
                    <a:pt x="410" y="582"/>
                  </a:lnTo>
                  <a:lnTo>
                    <a:pt x="440" y="599"/>
                  </a:lnTo>
                  <a:lnTo>
                    <a:pt x="471" y="616"/>
                  </a:lnTo>
                  <a:lnTo>
                    <a:pt x="525" y="653"/>
                  </a:lnTo>
                  <a:lnTo>
                    <a:pt x="577" y="691"/>
                  </a:lnTo>
                  <a:lnTo>
                    <a:pt x="628" y="731"/>
                  </a:lnTo>
                  <a:lnTo>
                    <a:pt x="677" y="772"/>
                  </a:lnTo>
                  <a:lnTo>
                    <a:pt x="726" y="814"/>
                  </a:lnTo>
                  <a:lnTo>
                    <a:pt x="772" y="856"/>
                  </a:lnTo>
                  <a:lnTo>
                    <a:pt x="817" y="899"/>
                  </a:lnTo>
                  <a:lnTo>
                    <a:pt x="862" y="940"/>
                  </a:lnTo>
                  <a:lnTo>
                    <a:pt x="813" y="984"/>
                  </a:lnTo>
                  <a:lnTo>
                    <a:pt x="778" y="1015"/>
                  </a:lnTo>
                  <a:lnTo>
                    <a:pt x="743" y="1046"/>
                  </a:lnTo>
                  <a:lnTo>
                    <a:pt x="707" y="1076"/>
                  </a:lnTo>
                  <a:lnTo>
                    <a:pt x="672" y="1103"/>
                  </a:lnTo>
                  <a:lnTo>
                    <a:pt x="673" y="1102"/>
                  </a:lnTo>
                  <a:lnTo>
                    <a:pt x="668" y="1106"/>
                  </a:lnTo>
                  <a:lnTo>
                    <a:pt x="647" y="1122"/>
                  </a:lnTo>
                  <a:lnTo>
                    <a:pt x="627" y="1137"/>
                  </a:lnTo>
                  <a:lnTo>
                    <a:pt x="604" y="1154"/>
                  </a:lnTo>
                  <a:lnTo>
                    <a:pt x="580" y="1169"/>
                  </a:lnTo>
                  <a:lnTo>
                    <a:pt x="531" y="1202"/>
                  </a:lnTo>
                  <a:lnTo>
                    <a:pt x="477" y="1233"/>
                  </a:lnTo>
                  <a:lnTo>
                    <a:pt x="423" y="1261"/>
                  </a:lnTo>
                  <a:lnTo>
                    <a:pt x="395" y="1275"/>
                  </a:lnTo>
                  <a:lnTo>
                    <a:pt x="366" y="1287"/>
                  </a:lnTo>
                  <a:lnTo>
                    <a:pt x="337" y="1298"/>
                  </a:lnTo>
                  <a:lnTo>
                    <a:pt x="308" y="1308"/>
                  </a:lnTo>
                  <a:lnTo>
                    <a:pt x="280" y="1317"/>
                  </a:lnTo>
                  <a:lnTo>
                    <a:pt x="251" y="1323"/>
                  </a:lnTo>
                  <a:lnTo>
                    <a:pt x="223" y="1327"/>
                  </a:lnTo>
                  <a:lnTo>
                    <a:pt x="193" y="1328"/>
                  </a:lnTo>
                  <a:lnTo>
                    <a:pt x="164" y="1326"/>
                  </a:lnTo>
                  <a:lnTo>
                    <a:pt x="136" y="1321"/>
                  </a:lnTo>
                  <a:lnTo>
                    <a:pt x="111" y="1314"/>
                  </a:lnTo>
                  <a:lnTo>
                    <a:pt x="87" y="1303"/>
                  </a:lnTo>
                  <a:lnTo>
                    <a:pt x="66" y="1291"/>
                  </a:lnTo>
                  <a:lnTo>
                    <a:pt x="57" y="1284"/>
                  </a:lnTo>
                  <a:lnTo>
                    <a:pt x="50" y="1276"/>
                  </a:lnTo>
                  <a:lnTo>
                    <a:pt x="42" y="1266"/>
                  </a:lnTo>
                  <a:lnTo>
                    <a:pt x="34" y="1257"/>
                  </a:lnTo>
                  <a:lnTo>
                    <a:pt x="23" y="1240"/>
                  </a:lnTo>
                  <a:lnTo>
                    <a:pt x="15" y="1222"/>
                  </a:lnTo>
                  <a:lnTo>
                    <a:pt x="9" y="1207"/>
                  </a:lnTo>
                  <a:lnTo>
                    <a:pt x="6" y="1192"/>
                  </a:lnTo>
                  <a:lnTo>
                    <a:pt x="5" y="1179"/>
                  </a:lnTo>
                  <a:lnTo>
                    <a:pt x="4" y="1167"/>
                  </a:lnTo>
                  <a:lnTo>
                    <a:pt x="4" y="1157"/>
                  </a:lnTo>
                  <a:lnTo>
                    <a:pt x="1" y="1173"/>
                  </a:lnTo>
                  <a:lnTo>
                    <a:pt x="0" y="1191"/>
                  </a:lnTo>
                  <a:lnTo>
                    <a:pt x="2" y="1208"/>
                  </a:lnTo>
                  <a:lnTo>
                    <a:pt x="5" y="1224"/>
                  </a:lnTo>
                  <a:lnTo>
                    <a:pt x="10" y="1241"/>
                  </a:lnTo>
                  <a:lnTo>
                    <a:pt x="16" y="1257"/>
                  </a:lnTo>
                  <a:lnTo>
                    <a:pt x="24" y="1271"/>
                  </a:lnTo>
                  <a:lnTo>
                    <a:pt x="34" y="1286"/>
                  </a:lnTo>
                  <a:lnTo>
                    <a:pt x="46" y="1298"/>
                  </a:lnTo>
                  <a:lnTo>
                    <a:pt x="58" y="1308"/>
                  </a:lnTo>
                  <a:lnTo>
                    <a:pt x="71" y="1318"/>
                  </a:lnTo>
                  <a:lnTo>
                    <a:pt x="86" y="1326"/>
                  </a:lnTo>
                  <a:lnTo>
                    <a:pt x="100" y="1333"/>
                  </a:lnTo>
                  <a:lnTo>
                    <a:pt x="116" y="1338"/>
                  </a:lnTo>
                  <a:lnTo>
                    <a:pt x="131" y="1343"/>
                  </a:lnTo>
                  <a:lnTo>
                    <a:pt x="146" y="1346"/>
                  </a:lnTo>
                  <a:lnTo>
                    <a:pt x="146" y="1347"/>
                  </a:lnTo>
                  <a:lnTo>
                    <a:pt x="122" y="1342"/>
                  </a:lnTo>
                  <a:lnTo>
                    <a:pt x="97" y="1335"/>
                  </a:lnTo>
                  <a:lnTo>
                    <a:pt x="85" y="1330"/>
                  </a:lnTo>
                  <a:lnTo>
                    <a:pt x="73" y="1324"/>
                  </a:lnTo>
                  <a:lnTo>
                    <a:pt x="61" y="1317"/>
                  </a:lnTo>
                  <a:lnTo>
                    <a:pt x="50" y="1308"/>
                  </a:lnTo>
                  <a:lnTo>
                    <a:pt x="73" y="1325"/>
                  </a:lnTo>
                  <a:lnTo>
                    <a:pt x="97" y="1337"/>
                  </a:lnTo>
                  <a:lnTo>
                    <a:pt x="123" y="1346"/>
                  </a:lnTo>
                  <a:lnTo>
                    <a:pt x="135" y="1349"/>
                  </a:lnTo>
                  <a:lnTo>
                    <a:pt x="148" y="1351"/>
                  </a:lnTo>
                  <a:lnTo>
                    <a:pt x="128" y="1348"/>
                  </a:lnTo>
                  <a:lnTo>
                    <a:pt x="110" y="1343"/>
                  </a:lnTo>
                  <a:lnTo>
                    <a:pt x="101" y="1340"/>
                  </a:lnTo>
                  <a:lnTo>
                    <a:pt x="94" y="1338"/>
                  </a:lnTo>
                  <a:lnTo>
                    <a:pt x="88" y="1336"/>
                  </a:lnTo>
                  <a:lnTo>
                    <a:pt x="84" y="1334"/>
                  </a:lnTo>
                  <a:lnTo>
                    <a:pt x="99" y="1342"/>
                  </a:lnTo>
                  <a:lnTo>
                    <a:pt x="117" y="1347"/>
                  </a:lnTo>
                  <a:lnTo>
                    <a:pt x="135" y="1352"/>
                  </a:lnTo>
                  <a:lnTo>
                    <a:pt x="154" y="1355"/>
                  </a:lnTo>
                  <a:lnTo>
                    <a:pt x="171" y="1357"/>
                  </a:lnTo>
                  <a:lnTo>
                    <a:pt x="189" y="1357"/>
                  </a:lnTo>
                  <a:lnTo>
                    <a:pt x="205" y="1356"/>
                  </a:lnTo>
                  <a:lnTo>
                    <a:pt x="219" y="1355"/>
                  </a:lnTo>
                  <a:lnTo>
                    <a:pt x="223" y="1354"/>
                  </a:lnTo>
                  <a:lnTo>
                    <a:pt x="229" y="1352"/>
                  </a:lnTo>
                  <a:lnTo>
                    <a:pt x="236" y="1351"/>
                  </a:lnTo>
                  <a:lnTo>
                    <a:pt x="245" y="1349"/>
                  </a:lnTo>
                  <a:lnTo>
                    <a:pt x="263" y="1345"/>
                  </a:lnTo>
                  <a:lnTo>
                    <a:pt x="284" y="1340"/>
                  </a:lnTo>
                  <a:lnTo>
                    <a:pt x="302" y="1334"/>
                  </a:lnTo>
                  <a:lnTo>
                    <a:pt x="321" y="1328"/>
                  </a:lnTo>
                  <a:lnTo>
                    <a:pt x="337" y="1322"/>
                  </a:lnTo>
                  <a:lnTo>
                    <a:pt x="344" y="1319"/>
                  </a:lnTo>
                  <a:lnTo>
                    <a:pt x="351" y="1317"/>
                  </a:lnTo>
                  <a:lnTo>
                    <a:pt x="351" y="1317"/>
                  </a:lnTo>
                  <a:lnTo>
                    <a:pt x="327" y="1328"/>
                  </a:lnTo>
                  <a:lnTo>
                    <a:pt x="301" y="1337"/>
                  </a:lnTo>
                  <a:lnTo>
                    <a:pt x="274" y="1345"/>
                  </a:lnTo>
                  <a:lnTo>
                    <a:pt x="248" y="1351"/>
                  </a:lnTo>
                  <a:lnTo>
                    <a:pt x="221" y="1357"/>
                  </a:lnTo>
                  <a:lnTo>
                    <a:pt x="194" y="1360"/>
                  </a:lnTo>
                  <a:lnTo>
                    <a:pt x="169" y="1360"/>
                  </a:lnTo>
                  <a:lnTo>
                    <a:pt x="148" y="1359"/>
                  </a:lnTo>
                  <a:lnTo>
                    <a:pt x="165" y="1361"/>
                  </a:lnTo>
                  <a:lnTo>
                    <a:pt x="183" y="1362"/>
                  </a:lnTo>
                  <a:lnTo>
                    <a:pt x="218" y="1361"/>
                  </a:lnTo>
                  <a:lnTo>
                    <a:pt x="207" y="1362"/>
                  </a:lnTo>
                  <a:lnTo>
                    <a:pt x="195" y="1363"/>
                  </a:lnTo>
                  <a:lnTo>
                    <a:pt x="168" y="1363"/>
                  </a:lnTo>
                  <a:lnTo>
                    <a:pt x="155" y="1362"/>
                  </a:lnTo>
                  <a:lnTo>
                    <a:pt x="144" y="1361"/>
                  </a:lnTo>
                  <a:lnTo>
                    <a:pt x="132" y="1359"/>
                  </a:lnTo>
                  <a:lnTo>
                    <a:pt x="124" y="1358"/>
                  </a:lnTo>
                  <a:lnTo>
                    <a:pt x="145" y="1362"/>
                  </a:lnTo>
                  <a:lnTo>
                    <a:pt x="165" y="1364"/>
                  </a:lnTo>
                  <a:lnTo>
                    <a:pt x="186" y="1365"/>
                  </a:lnTo>
                  <a:lnTo>
                    <a:pt x="206" y="1364"/>
                  </a:lnTo>
                  <a:lnTo>
                    <a:pt x="227" y="1362"/>
                  </a:lnTo>
                  <a:lnTo>
                    <a:pt x="248" y="1359"/>
                  </a:lnTo>
                  <a:lnTo>
                    <a:pt x="290" y="1349"/>
                  </a:lnTo>
                  <a:lnTo>
                    <a:pt x="300" y="1346"/>
                  </a:lnTo>
                  <a:lnTo>
                    <a:pt x="310" y="1342"/>
                  </a:lnTo>
                  <a:lnTo>
                    <a:pt x="323" y="1338"/>
                  </a:lnTo>
                  <a:lnTo>
                    <a:pt x="336" y="1332"/>
                  </a:lnTo>
                  <a:lnTo>
                    <a:pt x="365" y="1320"/>
                  </a:lnTo>
                  <a:lnTo>
                    <a:pt x="394" y="1306"/>
                  </a:lnTo>
                  <a:lnTo>
                    <a:pt x="423" y="1293"/>
                  </a:lnTo>
                  <a:lnTo>
                    <a:pt x="435" y="1287"/>
                  </a:lnTo>
                  <a:lnTo>
                    <a:pt x="446" y="1282"/>
                  </a:lnTo>
                  <a:lnTo>
                    <a:pt x="457" y="1277"/>
                  </a:lnTo>
                  <a:lnTo>
                    <a:pt x="466" y="1271"/>
                  </a:lnTo>
                  <a:lnTo>
                    <a:pt x="472" y="1268"/>
                  </a:lnTo>
                  <a:lnTo>
                    <a:pt x="477" y="1266"/>
                  </a:lnTo>
                  <a:lnTo>
                    <a:pt x="477" y="1266"/>
                  </a:lnTo>
                  <a:lnTo>
                    <a:pt x="466" y="1274"/>
                  </a:lnTo>
                  <a:lnTo>
                    <a:pt x="454" y="1281"/>
                  </a:lnTo>
                  <a:lnTo>
                    <a:pt x="441" y="1288"/>
                  </a:lnTo>
                  <a:lnTo>
                    <a:pt x="427" y="1295"/>
                  </a:lnTo>
                  <a:lnTo>
                    <a:pt x="396" y="1310"/>
                  </a:lnTo>
                  <a:lnTo>
                    <a:pt x="364" y="1325"/>
                  </a:lnTo>
                  <a:lnTo>
                    <a:pt x="333" y="1337"/>
                  </a:lnTo>
                  <a:lnTo>
                    <a:pt x="318" y="1343"/>
                  </a:lnTo>
                  <a:lnTo>
                    <a:pt x="304" y="1348"/>
                  </a:lnTo>
                  <a:lnTo>
                    <a:pt x="291" y="1352"/>
                  </a:lnTo>
                  <a:lnTo>
                    <a:pt x="280" y="1357"/>
                  </a:lnTo>
                  <a:lnTo>
                    <a:pt x="269" y="1360"/>
                  </a:lnTo>
                  <a:lnTo>
                    <a:pt x="261" y="1362"/>
                  </a:lnTo>
                  <a:lnTo>
                    <a:pt x="282" y="1358"/>
                  </a:lnTo>
                  <a:lnTo>
                    <a:pt x="301" y="1352"/>
                  </a:lnTo>
                  <a:lnTo>
                    <a:pt x="340" y="1340"/>
                  </a:lnTo>
                  <a:lnTo>
                    <a:pt x="336" y="1341"/>
                  </a:lnTo>
                  <a:lnTo>
                    <a:pt x="335" y="1342"/>
                  </a:lnTo>
                  <a:lnTo>
                    <a:pt x="344" y="1339"/>
                  </a:lnTo>
                  <a:lnTo>
                    <a:pt x="354" y="1336"/>
                  </a:lnTo>
                  <a:lnTo>
                    <a:pt x="364" y="1333"/>
                  </a:lnTo>
                  <a:lnTo>
                    <a:pt x="373" y="1329"/>
                  </a:lnTo>
                  <a:lnTo>
                    <a:pt x="384" y="1325"/>
                  </a:lnTo>
                  <a:lnTo>
                    <a:pt x="426" y="1306"/>
                  </a:lnTo>
                  <a:lnTo>
                    <a:pt x="467" y="1286"/>
                  </a:lnTo>
                  <a:lnTo>
                    <a:pt x="507" y="1263"/>
                  </a:lnTo>
                  <a:lnTo>
                    <a:pt x="545" y="1241"/>
                  </a:lnTo>
                  <a:lnTo>
                    <a:pt x="584" y="1216"/>
                  </a:lnTo>
                  <a:lnTo>
                    <a:pt x="622" y="1192"/>
                  </a:lnTo>
                  <a:lnTo>
                    <a:pt x="658" y="1167"/>
                  </a:lnTo>
                  <a:lnTo>
                    <a:pt x="694" y="1143"/>
                  </a:lnTo>
                  <a:lnTo>
                    <a:pt x="728" y="1118"/>
                  </a:lnTo>
                  <a:lnTo>
                    <a:pt x="763" y="1091"/>
                  </a:lnTo>
                  <a:lnTo>
                    <a:pt x="797" y="1064"/>
                  </a:lnTo>
                  <a:lnTo>
                    <a:pt x="832" y="1035"/>
                  </a:lnTo>
                  <a:lnTo>
                    <a:pt x="898" y="975"/>
                  </a:lnTo>
                  <a:lnTo>
                    <a:pt x="926" y="1005"/>
                  </a:lnTo>
                  <a:lnTo>
                    <a:pt x="957" y="1036"/>
                  </a:lnTo>
                  <a:lnTo>
                    <a:pt x="935" y="1058"/>
                  </a:lnTo>
                  <a:lnTo>
                    <a:pt x="896" y="1099"/>
                  </a:lnTo>
                  <a:lnTo>
                    <a:pt x="857" y="1139"/>
                  </a:lnTo>
                  <a:lnTo>
                    <a:pt x="783" y="1222"/>
                  </a:lnTo>
                  <a:lnTo>
                    <a:pt x="747" y="1265"/>
                  </a:lnTo>
                  <a:lnTo>
                    <a:pt x="713" y="1308"/>
                  </a:lnTo>
                  <a:lnTo>
                    <a:pt x="680" y="1352"/>
                  </a:lnTo>
                  <a:lnTo>
                    <a:pt x="650" y="1398"/>
                  </a:lnTo>
                  <a:lnTo>
                    <a:pt x="634" y="1426"/>
                  </a:lnTo>
                  <a:lnTo>
                    <a:pt x="617" y="1455"/>
                  </a:lnTo>
                  <a:lnTo>
                    <a:pt x="602" y="1486"/>
                  </a:lnTo>
                  <a:lnTo>
                    <a:pt x="589" y="1515"/>
                  </a:lnTo>
                  <a:lnTo>
                    <a:pt x="577" y="1546"/>
                  </a:lnTo>
                  <a:lnTo>
                    <a:pt x="567" y="1576"/>
                  </a:lnTo>
                  <a:lnTo>
                    <a:pt x="560" y="1606"/>
                  </a:lnTo>
                  <a:lnTo>
                    <a:pt x="554" y="1633"/>
                  </a:lnTo>
                  <a:lnTo>
                    <a:pt x="560" y="1607"/>
                  </a:lnTo>
                  <a:lnTo>
                    <a:pt x="567" y="1581"/>
                  </a:lnTo>
                  <a:lnTo>
                    <a:pt x="575" y="1555"/>
                  </a:lnTo>
                  <a:lnTo>
                    <a:pt x="584" y="1530"/>
                  </a:lnTo>
                  <a:lnTo>
                    <a:pt x="595" y="1505"/>
                  </a:lnTo>
                  <a:lnTo>
                    <a:pt x="607" y="1481"/>
                  </a:lnTo>
                  <a:lnTo>
                    <a:pt x="633" y="1432"/>
                  </a:lnTo>
                  <a:lnTo>
                    <a:pt x="663" y="1385"/>
                  </a:lnTo>
                  <a:lnTo>
                    <a:pt x="695" y="1339"/>
                  </a:lnTo>
                  <a:lnTo>
                    <a:pt x="730" y="1294"/>
                  </a:lnTo>
                  <a:lnTo>
                    <a:pt x="766" y="1251"/>
                  </a:lnTo>
                  <a:lnTo>
                    <a:pt x="794" y="1219"/>
                  </a:lnTo>
                  <a:lnTo>
                    <a:pt x="820" y="1188"/>
                  </a:lnTo>
                  <a:lnTo>
                    <a:pt x="846" y="1160"/>
                  </a:lnTo>
                  <a:lnTo>
                    <a:pt x="871" y="1133"/>
                  </a:lnTo>
                  <a:lnTo>
                    <a:pt x="894" y="1107"/>
                  </a:lnTo>
                  <a:lnTo>
                    <a:pt x="918" y="1084"/>
                  </a:lnTo>
                  <a:lnTo>
                    <a:pt x="940" y="1061"/>
                  </a:lnTo>
                  <a:lnTo>
                    <a:pt x="961" y="1040"/>
                  </a:lnTo>
                  <a:lnTo>
                    <a:pt x="968" y="1046"/>
                  </a:lnTo>
                  <a:lnTo>
                    <a:pt x="958" y="1055"/>
                  </a:lnTo>
                  <a:lnTo>
                    <a:pt x="951" y="1062"/>
                  </a:lnTo>
                  <a:lnTo>
                    <a:pt x="946" y="1068"/>
                  </a:lnTo>
                  <a:lnTo>
                    <a:pt x="945" y="1069"/>
                  </a:lnTo>
                  <a:lnTo>
                    <a:pt x="894" y="1122"/>
                  </a:lnTo>
                  <a:lnTo>
                    <a:pt x="845" y="1176"/>
                  </a:lnTo>
                  <a:lnTo>
                    <a:pt x="796" y="1233"/>
                  </a:lnTo>
                  <a:lnTo>
                    <a:pt x="747" y="1290"/>
                  </a:lnTo>
                  <a:lnTo>
                    <a:pt x="715" y="1332"/>
                  </a:lnTo>
                  <a:lnTo>
                    <a:pt x="685" y="1373"/>
                  </a:lnTo>
                  <a:lnTo>
                    <a:pt x="660" y="1415"/>
                  </a:lnTo>
                  <a:lnTo>
                    <a:pt x="636" y="1457"/>
                  </a:lnTo>
                  <a:lnTo>
                    <a:pt x="636" y="1457"/>
                  </a:lnTo>
                  <a:lnTo>
                    <a:pt x="633" y="1462"/>
                  </a:lnTo>
                  <a:lnTo>
                    <a:pt x="630" y="1469"/>
                  </a:lnTo>
                  <a:lnTo>
                    <a:pt x="625" y="1479"/>
                  </a:lnTo>
                  <a:lnTo>
                    <a:pt x="621" y="1489"/>
                  </a:lnTo>
                  <a:lnTo>
                    <a:pt x="615" y="1500"/>
                  </a:lnTo>
                  <a:lnTo>
                    <a:pt x="609" y="1512"/>
                  </a:lnTo>
                  <a:lnTo>
                    <a:pt x="604" y="1526"/>
                  </a:lnTo>
                  <a:lnTo>
                    <a:pt x="599" y="1540"/>
                  </a:lnTo>
                  <a:lnTo>
                    <a:pt x="589" y="1572"/>
                  </a:lnTo>
                  <a:lnTo>
                    <a:pt x="579" y="1605"/>
                  </a:lnTo>
                  <a:lnTo>
                    <a:pt x="573" y="1640"/>
                  </a:lnTo>
                  <a:lnTo>
                    <a:pt x="572" y="1657"/>
                  </a:lnTo>
                  <a:lnTo>
                    <a:pt x="571" y="1674"/>
                  </a:lnTo>
                  <a:lnTo>
                    <a:pt x="572" y="1696"/>
                  </a:lnTo>
                  <a:lnTo>
                    <a:pt x="574" y="1715"/>
                  </a:lnTo>
                  <a:lnTo>
                    <a:pt x="578" y="1734"/>
                  </a:lnTo>
                  <a:lnTo>
                    <a:pt x="583" y="1751"/>
                  </a:lnTo>
                  <a:lnTo>
                    <a:pt x="591" y="1768"/>
                  </a:lnTo>
                  <a:lnTo>
                    <a:pt x="599" y="1783"/>
                  </a:lnTo>
                  <a:lnTo>
                    <a:pt x="609" y="1795"/>
                  </a:lnTo>
                  <a:lnTo>
                    <a:pt x="619" y="1807"/>
                  </a:lnTo>
                  <a:lnTo>
                    <a:pt x="633" y="1817"/>
                  </a:lnTo>
                  <a:lnTo>
                    <a:pt x="647" y="1825"/>
                  </a:lnTo>
                  <a:lnTo>
                    <a:pt x="664" y="1831"/>
                  </a:lnTo>
                  <a:lnTo>
                    <a:pt x="680" y="1835"/>
                  </a:lnTo>
                  <a:lnTo>
                    <a:pt x="699" y="1838"/>
                  </a:lnTo>
                  <a:lnTo>
                    <a:pt x="719" y="1839"/>
                  </a:lnTo>
                  <a:lnTo>
                    <a:pt x="740" y="1838"/>
                  </a:lnTo>
                  <a:lnTo>
                    <a:pt x="763" y="1836"/>
                  </a:lnTo>
                  <a:lnTo>
                    <a:pt x="763" y="1835"/>
                  </a:lnTo>
                  <a:lnTo>
                    <a:pt x="740" y="1837"/>
                  </a:lnTo>
                  <a:lnTo>
                    <a:pt x="719" y="1837"/>
                  </a:lnTo>
                  <a:lnTo>
                    <a:pt x="701" y="1836"/>
                  </a:lnTo>
                  <a:lnTo>
                    <a:pt x="682" y="1833"/>
                  </a:lnTo>
                  <a:lnTo>
                    <a:pt x="666" y="1828"/>
                  </a:lnTo>
                  <a:lnTo>
                    <a:pt x="650" y="1822"/>
                  </a:lnTo>
                  <a:lnTo>
                    <a:pt x="636" y="1814"/>
                  </a:lnTo>
                  <a:lnTo>
                    <a:pt x="624" y="1805"/>
                  </a:lnTo>
                  <a:lnTo>
                    <a:pt x="613" y="1793"/>
                  </a:lnTo>
                  <a:lnTo>
                    <a:pt x="603" y="1781"/>
                  </a:lnTo>
                  <a:lnTo>
                    <a:pt x="596" y="1767"/>
                  </a:lnTo>
                  <a:lnTo>
                    <a:pt x="589" y="1750"/>
                  </a:lnTo>
                  <a:lnTo>
                    <a:pt x="583" y="1733"/>
                  </a:lnTo>
                  <a:lnTo>
                    <a:pt x="579" y="1714"/>
                  </a:lnTo>
                  <a:lnTo>
                    <a:pt x="577" y="1695"/>
                  </a:lnTo>
                  <a:lnTo>
                    <a:pt x="576" y="1674"/>
                  </a:lnTo>
                  <a:lnTo>
                    <a:pt x="577" y="1657"/>
                  </a:lnTo>
                  <a:lnTo>
                    <a:pt x="578" y="1640"/>
                  </a:lnTo>
                  <a:lnTo>
                    <a:pt x="584" y="1605"/>
                  </a:lnTo>
                  <a:lnTo>
                    <a:pt x="594" y="1572"/>
                  </a:lnTo>
                  <a:lnTo>
                    <a:pt x="604" y="1540"/>
                  </a:lnTo>
                  <a:lnTo>
                    <a:pt x="609" y="1527"/>
                  </a:lnTo>
                  <a:lnTo>
                    <a:pt x="614" y="1513"/>
                  </a:lnTo>
                  <a:lnTo>
                    <a:pt x="621" y="1501"/>
                  </a:lnTo>
                  <a:lnTo>
                    <a:pt x="626" y="1490"/>
                  </a:lnTo>
                  <a:lnTo>
                    <a:pt x="630" y="1480"/>
                  </a:lnTo>
                  <a:lnTo>
                    <a:pt x="634" y="1471"/>
                  </a:lnTo>
                  <a:lnTo>
                    <a:pt x="638" y="1464"/>
                  </a:lnTo>
                  <a:lnTo>
                    <a:pt x="641" y="1459"/>
                  </a:lnTo>
                  <a:lnTo>
                    <a:pt x="641" y="1458"/>
                  </a:lnTo>
                  <a:lnTo>
                    <a:pt x="664" y="1417"/>
                  </a:lnTo>
                  <a:lnTo>
                    <a:pt x="691" y="1376"/>
                  </a:lnTo>
                  <a:lnTo>
                    <a:pt x="719" y="1335"/>
                  </a:lnTo>
                  <a:lnTo>
                    <a:pt x="751" y="1294"/>
                  </a:lnTo>
                  <a:lnTo>
                    <a:pt x="800" y="1236"/>
                  </a:lnTo>
                  <a:lnTo>
                    <a:pt x="849" y="1180"/>
                  </a:lnTo>
                  <a:lnTo>
                    <a:pt x="899" y="1125"/>
                  </a:lnTo>
                  <a:lnTo>
                    <a:pt x="948" y="1073"/>
                  </a:lnTo>
                  <a:lnTo>
                    <a:pt x="971" y="1050"/>
                  </a:lnTo>
                  <a:lnTo>
                    <a:pt x="1007" y="1088"/>
                  </a:lnTo>
                  <a:lnTo>
                    <a:pt x="1043" y="1127"/>
                  </a:lnTo>
                  <a:lnTo>
                    <a:pt x="1080" y="1167"/>
                  </a:lnTo>
                  <a:lnTo>
                    <a:pt x="1115" y="1208"/>
                  </a:lnTo>
                  <a:lnTo>
                    <a:pt x="1150" y="1249"/>
                  </a:lnTo>
                  <a:lnTo>
                    <a:pt x="1183" y="1289"/>
                  </a:lnTo>
                  <a:lnTo>
                    <a:pt x="1213" y="1329"/>
                  </a:lnTo>
                  <a:lnTo>
                    <a:pt x="1242" y="1367"/>
                  </a:lnTo>
                  <a:lnTo>
                    <a:pt x="1259" y="1392"/>
                  </a:lnTo>
                  <a:lnTo>
                    <a:pt x="1276" y="1418"/>
                  </a:lnTo>
                  <a:lnTo>
                    <a:pt x="1293" y="1446"/>
                  </a:lnTo>
                  <a:lnTo>
                    <a:pt x="1301" y="1460"/>
                  </a:lnTo>
                  <a:lnTo>
                    <a:pt x="1311" y="1475"/>
                  </a:lnTo>
                  <a:lnTo>
                    <a:pt x="1326" y="1504"/>
                  </a:lnTo>
                  <a:lnTo>
                    <a:pt x="1341" y="1533"/>
                  </a:lnTo>
                  <a:lnTo>
                    <a:pt x="1355" y="1563"/>
                  </a:lnTo>
                  <a:lnTo>
                    <a:pt x="1366" y="1592"/>
                  </a:lnTo>
                  <a:lnTo>
                    <a:pt x="1374" y="1622"/>
                  </a:lnTo>
                  <a:lnTo>
                    <a:pt x="1378" y="1636"/>
                  </a:lnTo>
                  <a:lnTo>
                    <a:pt x="1380" y="1652"/>
                  </a:lnTo>
                  <a:lnTo>
                    <a:pt x="1382" y="1666"/>
                  </a:lnTo>
                  <a:lnTo>
                    <a:pt x="1381" y="1682"/>
                  </a:lnTo>
                  <a:lnTo>
                    <a:pt x="1380" y="1696"/>
                  </a:lnTo>
                  <a:lnTo>
                    <a:pt x="1378" y="1711"/>
                  </a:lnTo>
                  <a:lnTo>
                    <a:pt x="1373" y="1725"/>
                  </a:lnTo>
                  <a:lnTo>
                    <a:pt x="1368" y="1739"/>
                  </a:lnTo>
                  <a:lnTo>
                    <a:pt x="1362" y="1752"/>
                  </a:lnTo>
                  <a:lnTo>
                    <a:pt x="1353" y="1767"/>
                  </a:lnTo>
                  <a:lnTo>
                    <a:pt x="1344" y="1779"/>
                  </a:lnTo>
                  <a:lnTo>
                    <a:pt x="1332" y="1790"/>
                  </a:lnTo>
                  <a:lnTo>
                    <a:pt x="1319" y="1800"/>
                  </a:lnTo>
                  <a:lnTo>
                    <a:pt x="1305" y="1809"/>
                  </a:lnTo>
                  <a:lnTo>
                    <a:pt x="1291" y="1816"/>
                  </a:lnTo>
                  <a:lnTo>
                    <a:pt x="1277" y="1821"/>
                  </a:lnTo>
                  <a:lnTo>
                    <a:pt x="1263" y="1826"/>
                  </a:lnTo>
                  <a:lnTo>
                    <a:pt x="1250" y="1829"/>
                  </a:lnTo>
                  <a:lnTo>
                    <a:pt x="1239" y="1831"/>
                  </a:lnTo>
                  <a:lnTo>
                    <a:pt x="1227" y="1833"/>
                  </a:lnTo>
                  <a:lnTo>
                    <a:pt x="1219" y="1835"/>
                  </a:lnTo>
                  <a:lnTo>
                    <a:pt x="1213" y="1836"/>
                  </a:lnTo>
                  <a:lnTo>
                    <a:pt x="1222" y="1837"/>
                  </a:lnTo>
                  <a:lnTo>
                    <a:pt x="1232" y="1837"/>
                  </a:lnTo>
                  <a:lnTo>
                    <a:pt x="1255" y="1834"/>
                  </a:lnTo>
                  <a:lnTo>
                    <a:pt x="1278" y="1830"/>
                  </a:lnTo>
                  <a:lnTo>
                    <a:pt x="1289" y="1827"/>
                  </a:lnTo>
                  <a:lnTo>
                    <a:pt x="1298" y="1825"/>
                  </a:lnTo>
                  <a:lnTo>
                    <a:pt x="1294" y="1827"/>
                  </a:lnTo>
                  <a:lnTo>
                    <a:pt x="1289" y="1829"/>
                  </a:lnTo>
                  <a:lnTo>
                    <a:pt x="1279" y="1833"/>
                  </a:lnTo>
                  <a:lnTo>
                    <a:pt x="1266" y="1837"/>
                  </a:lnTo>
                  <a:lnTo>
                    <a:pt x="1261" y="1839"/>
                  </a:lnTo>
                  <a:lnTo>
                    <a:pt x="1257" y="1840"/>
                  </a:lnTo>
                  <a:lnTo>
                    <a:pt x="1271" y="1838"/>
                  </a:lnTo>
                  <a:lnTo>
                    <a:pt x="1287" y="1835"/>
                  </a:lnTo>
                  <a:lnTo>
                    <a:pt x="1297" y="1831"/>
                  </a:lnTo>
                  <a:lnTo>
                    <a:pt x="1302" y="1829"/>
                  </a:lnTo>
                  <a:lnTo>
                    <a:pt x="1305" y="1827"/>
                  </a:lnTo>
                  <a:lnTo>
                    <a:pt x="1313" y="1823"/>
                  </a:lnTo>
                  <a:lnTo>
                    <a:pt x="1320" y="1818"/>
                  </a:lnTo>
                  <a:lnTo>
                    <a:pt x="1329" y="1812"/>
                  </a:lnTo>
                  <a:lnTo>
                    <a:pt x="1338" y="1804"/>
                  </a:lnTo>
                  <a:lnTo>
                    <a:pt x="1348" y="1794"/>
                  </a:lnTo>
                  <a:lnTo>
                    <a:pt x="1358" y="1783"/>
                  </a:lnTo>
                  <a:lnTo>
                    <a:pt x="1368" y="1769"/>
                  </a:lnTo>
                  <a:lnTo>
                    <a:pt x="1379" y="1752"/>
                  </a:lnTo>
                  <a:lnTo>
                    <a:pt x="1380" y="1752"/>
                  </a:lnTo>
                  <a:lnTo>
                    <a:pt x="1370" y="1771"/>
                  </a:lnTo>
                  <a:lnTo>
                    <a:pt x="1360" y="1786"/>
                  </a:lnTo>
                  <a:lnTo>
                    <a:pt x="1348" y="1799"/>
                  </a:lnTo>
                  <a:lnTo>
                    <a:pt x="1335" y="1811"/>
                  </a:lnTo>
                  <a:lnTo>
                    <a:pt x="1322" y="1821"/>
                  </a:lnTo>
                  <a:lnTo>
                    <a:pt x="1310" y="1828"/>
                  </a:lnTo>
                  <a:lnTo>
                    <a:pt x="1298" y="1834"/>
                  </a:lnTo>
                  <a:lnTo>
                    <a:pt x="1288" y="1839"/>
                  </a:lnTo>
                  <a:lnTo>
                    <a:pt x="1298" y="1836"/>
                  </a:lnTo>
                  <a:lnTo>
                    <a:pt x="1308" y="1833"/>
                  </a:lnTo>
                  <a:lnTo>
                    <a:pt x="1300" y="1836"/>
                  </a:lnTo>
                  <a:lnTo>
                    <a:pt x="1293" y="1839"/>
                  </a:lnTo>
                  <a:lnTo>
                    <a:pt x="1286" y="1842"/>
                  </a:lnTo>
                  <a:lnTo>
                    <a:pt x="1283" y="1845"/>
                  </a:lnTo>
                  <a:lnTo>
                    <a:pt x="1282" y="1846"/>
                  </a:lnTo>
                  <a:lnTo>
                    <a:pt x="1304" y="1837"/>
                  </a:lnTo>
                  <a:lnTo>
                    <a:pt x="1327" y="1826"/>
                  </a:lnTo>
                  <a:lnTo>
                    <a:pt x="1345" y="1814"/>
                  </a:lnTo>
                  <a:lnTo>
                    <a:pt x="1360" y="1799"/>
                  </a:lnTo>
                  <a:lnTo>
                    <a:pt x="1351" y="1810"/>
                  </a:lnTo>
                  <a:lnTo>
                    <a:pt x="1341" y="1819"/>
                  </a:lnTo>
                  <a:lnTo>
                    <a:pt x="1330" y="1827"/>
                  </a:lnTo>
                  <a:lnTo>
                    <a:pt x="1321" y="1834"/>
                  </a:lnTo>
                  <a:lnTo>
                    <a:pt x="1332" y="1828"/>
                  </a:lnTo>
                  <a:lnTo>
                    <a:pt x="1342" y="1821"/>
                  </a:lnTo>
                  <a:lnTo>
                    <a:pt x="1342" y="1822"/>
                  </a:lnTo>
                  <a:lnTo>
                    <a:pt x="1341" y="1823"/>
                  </a:lnTo>
                  <a:lnTo>
                    <a:pt x="1350" y="1817"/>
                  </a:lnTo>
                  <a:lnTo>
                    <a:pt x="1359" y="1809"/>
                  </a:lnTo>
                  <a:lnTo>
                    <a:pt x="1369" y="1796"/>
                  </a:lnTo>
                  <a:lnTo>
                    <a:pt x="1380" y="1780"/>
                  </a:lnTo>
                  <a:lnTo>
                    <a:pt x="1389" y="1760"/>
                  </a:lnTo>
                  <a:lnTo>
                    <a:pt x="1397" y="1737"/>
                  </a:lnTo>
                  <a:lnTo>
                    <a:pt x="1404" y="1710"/>
                  </a:lnTo>
                  <a:lnTo>
                    <a:pt x="1408" y="1678"/>
                  </a:lnTo>
                  <a:lnTo>
                    <a:pt x="1408" y="1662"/>
                  </a:lnTo>
                  <a:lnTo>
                    <a:pt x="1408" y="1644"/>
                  </a:lnTo>
                  <a:lnTo>
                    <a:pt x="1410" y="1644"/>
                  </a:lnTo>
                  <a:lnTo>
                    <a:pt x="1410" y="1645"/>
                  </a:lnTo>
                  <a:lnTo>
                    <a:pt x="1410" y="1647"/>
                  </a:lnTo>
                  <a:lnTo>
                    <a:pt x="1411" y="1650"/>
                  </a:lnTo>
                  <a:lnTo>
                    <a:pt x="1411" y="1655"/>
                  </a:lnTo>
                  <a:lnTo>
                    <a:pt x="1412" y="1661"/>
                  </a:lnTo>
                  <a:lnTo>
                    <a:pt x="1413" y="1667"/>
                  </a:lnTo>
                  <a:lnTo>
                    <a:pt x="1413" y="1685"/>
                  </a:lnTo>
                  <a:lnTo>
                    <a:pt x="1412" y="1704"/>
                  </a:lnTo>
                  <a:lnTo>
                    <a:pt x="1410" y="1727"/>
                  </a:lnTo>
                  <a:lnTo>
                    <a:pt x="1404" y="1750"/>
                  </a:lnTo>
                  <a:lnTo>
                    <a:pt x="1395" y="1776"/>
                  </a:lnTo>
                  <a:lnTo>
                    <a:pt x="1403" y="1763"/>
                  </a:lnTo>
                  <a:lnTo>
                    <a:pt x="1411" y="1749"/>
                  </a:lnTo>
                  <a:lnTo>
                    <a:pt x="1416" y="1736"/>
                  </a:lnTo>
                  <a:lnTo>
                    <a:pt x="1419" y="1723"/>
                  </a:lnTo>
                  <a:lnTo>
                    <a:pt x="1422" y="1708"/>
                  </a:lnTo>
                  <a:lnTo>
                    <a:pt x="1423" y="1695"/>
                  </a:lnTo>
                  <a:lnTo>
                    <a:pt x="1423" y="1668"/>
                  </a:lnTo>
                  <a:lnTo>
                    <a:pt x="1422" y="1651"/>
                  </a:lnTo>
                  <a:lnTo>
                    <a:pt x="1420" y="1633"/>
                  </a:lnTo>
                  <a:lnTo>
                    <a:pt x="1412" y="1600"/>
                  </a:lnTo>
                  <a:lnTo>
                    <a:pt x="1401" y="1566"/>
                  </a:lnTo>
                  <a:lnTo>
                    <a:pt x="1388" y="1533"/>
                  </a:lnTo>
                  <a:lnTo>
                    <a:pt x="1360" y="1475"/>
                  </a:lnTo>
                  <a:lnTo>
                    <a:pt x="1328" y="1420"/>
                  </a:lnTo>
                  <a:lnTo>
                    <a:pt x="1293" y="1367"/>
                  </a:lnTo>
                  <a:lnTo>
                    <a:pt x="1255" y="1314"/>
                  </a:lnTo>
                  <a:lnTo>
                    <a:pt x="1227" y="1278"/>
                  </a:lnTo>
                  <a:lnTo>
                    <a:pt x="1197" y="1241"/>
                  </a:lnTo>
                  <a:lnTo>
                    <a:pt x="1166" y="1204"/>
                  </a:lnTo>
                  <a:lnTo>
                    <a:pt x="1133" y="1167"/>
                  </a:lnTo>
                  <a:lnTo>
                    <a:pt x="1068" y="1092"/>
                  </a:lnTo>
                  <a:lnTo>
                    <a:pt x="1035" y="1056"/>
                  </a:lnTo>
                  <a:lnTo>
                    <a:pt x="1002" y="1020"/>
                  </a:lnTo>
                  <a:lnTo>
                    <a:pt x="1044" y="978"/>
                  </a:lnTo>
                  <a:lnTo>
                    <a:pt x="1105" y="1037"/>
                  </a:lnTo>
                  <a:lnTo>
                    <a:pt x="1167" y="1093"/>
                  </a:lnTo>
                  <a:lnTo>
                    <a:pt x="1232" y="1150"/>
                  </a:lnTo>
                  <a:lnTo>
                    <a:pt x="1298" y="1204"/>
                  </a:lnTo>
                  <a:lnTo>
                    <a:pt x="1348" y="1243"/>
                  </a:lnTo>
                  <a:lnTo>
                    <a:pt x="1399" y="1279"/>
                  </a:lnTo>
                  <a:lnTo>
                    <a:pt x="1453" y="1313"/>
                  </a:lnTo>
                  <a:lnTo>
                    <a:pt x="1481" y="1328"/>
                  </a:lnTo>
                  <a:lnTo>
                    <a:pt x="1508" y="1342"/>
                  </a:lnTo>
                  <a:lnTo>
                    <a:pt x="1537" y="1356"/>
                  </a:lnTo>
                  <a:lnTo>
                    <a:pt x="1566" y="1368"/>
                  </a:lnTo>
                  <a:lnTo>
                    <a:pt x="1596" y="1378"/>
                  </a:lnTo>
                  <a:lnTo>
                    <a:pt x="1626" y="1388"/>
                  </a:lnTo>
                  <a:lnTo>
                    <a:pt x="1656" y="1396"/>
                  </a:lnTo>
                  <a:lnTo>
                    <a:pt x="1687" y="1403"/>
                  </a:lnTo>
                  <a:lnTo>
                    <a:pt x="1717" y="1407"/>
                  </a:lnTo>
                  <a:lnTo>
                    <a:pt x="1748" y="1410"/>
                  </a:lnTo>
                  <a:lnTo>
                    <a:pt x="1772" y="1411"/>
                  </a:lnTo>
                  <a:lnTo>
                    <a:pt x="1798" y="1410"/>
                  </a:lnTo>
                  <a:lnTo>
                    <a:pt x="1825" y="1407"/>
                  </a:lnTo>
                  <a:lnTo>
                    <a:pt x="1839" y="1404"/>
                  </a:lnTo>
                  <a:lnTo>
                    <a:pt x="1853" y="1400"/>
                  </a:lnTo>
                  <a:lnTo>
                    <a:pt x="1876" y="1390"/>
                  </a:lnTo>
                  <a:lnTo>
                    <a:pt x="1895" y="1381"/>
                  </a:lnTo>
                  <a:lnTo>
                    <a:pt x="1911" y="1370"/>
                  </a:lnTo>
                  <a:lnTo>
                    <a:pt x="1926" y="1359"/>
                  </a:lnTo>
                  <a:lnTo>
                    <a:pt x="1937" y="1347"/>
                  </a:lnTo>
                  <a:lnTo>
                    <a:pt x="1947" y="1335"/>
                  </a:lnTo>
                  <a:lnTo>
                    <a:pt x="1955" y="1323"/>
                  </a:lnTo>
                  <a:lnTo>
                    <a:pt x="1963" y="1310"/>
                  </a:lnTo>
                  <a:lnTo>
                    <a:pt x="1967" y="1300"/>
                  </a:lnTo>
                  <a:lnTo>
                    <a:pt x="1971" y="1291"/>
                  </a:lnTo>
                  <a:lnTo>
                    <a:pt x="1976" y="1274"/>
                  </a:lnTo>
                  <a:lnTo>
                    <a:pt x="1978" y="1255"/>
                  </a:lnTo>
                  <a:lnTo>
                    <a:pt x="1979" y="1246"/>
                  </a:lnTo>
                  <a:lnTo>
                    <a:pt x="1979" y="1235"/>
                  </a:lnTo>
                  <a:lnTo>
                    <a:pt x="1979" y="1235"/>
                  </a:lnTo>
                  <a:lnTo>
                    <a:pt x="1979" y="1215"/>
                  </a:lnTo>
                  <a:lnTo>
                    <a:pt x="1979" y="1146"/>
                  </a:lnTo>
                  <a:lnTo>
                    <a:pt x="1979" y="1146"/>
                  </a:lnTo>
                  <a:close/>
                  <a:moveTo>
                    <a:pt x="1877" y="1342"/>
                  </a:moveTo>
                  <a:lnTo>
                    <a:pt x="1866" y="1349"/>
                  </a:lnTo>
                  <a:lnTo>
                    <a:pt x="1854" y="1356"/>
                  </a:lnTo>
                  <a:lnTo>
                    <a:pt x="1841" y="1360"/>
                  </a:lnTo>
                  <a:lnTo>
                    <a:pt x="1826" y="1364"/>
                  </a:lnTo>
                  <a:lnTo>
                    <a:pt x="1826" y="1363"/>
                  </a:lnTo>
                  <a:lnTo>
                    <a:pt x="1839" y="1359"/>
                  </a:lnTo>
                  <a:lnTo>
                    <a:pt x="1852" y="1352"/>
                  </a:lnTo>
                  <a:lnTo>
                    <a:pt x="1866" y="1346"/>
                  </a:lnTo>
                  <a:lnTo>
                    <a:pt x="1877" y="1338"/>
                  </a:lnTo>
                  <a:lnTo>
                    <a:pt x="1884" y="1331"/>
                  </a:lnTo>
                  <a:lnTo>
                    <a:pt x="1894" y="1324"/>
                  </a:lnTo>
                  <a:lnTo>
                    <a:pt x="1902" y="1315"/>
                  </a:lnTo>
                  <a:lnTo>
                    <a:pt x="1910" y="1304"/>
                  </a:lnTo>
                  <a:lnTo>
                    <a:pt x="1903" y="1317"/>
                  </a:lnTo>
                  <a:lnTo>
                    <a:pt x="1895" y="1327"/>
                  </a:lnTo>
                  <a:lnTo>
                    <a:pt x="1886" y="1336"/>
                  </a:lnTo>
                  <a:lnTo>
                    <a:pt x="1877" y="1342"/>
                  </a:lnTo>
                  <a:lnTo>
                    <a:pt x="1877" y="1342"/>
                  </a:lnTo>
                  <a:close/>
                  <a:moveTo>
                    <a:pt x="1934" y="725"/>
                  </a:moveTo>
                  <a:lnTo>
                    <a:pt x="1932" y="1209"/>
                  </a:lnTo>
                  <a:lnTo>
                    <a:pt x="1932" y="1209"/>
                  </a:lnTo>
                  <a:lnTo>
                    <a:pt x="1931" y="1221"/>
                  </a:lnTo>
                  <a:lnTo>
                    <a:pt x="1930" y="1233"/>
                  </a:lnTo>
                  <a:lnTo>
                    <a:pt x="1930" y="1220"/>
                  </a:lnTo>
                  <a:lnTo>
                    <a:pt x="1930" y="1218"/>
                  </a:lnTo>
                  <a:lnTo>
                    <a:pt x="1930" y="1215"/>
                  </a:lnTo>
                  <a:lnTo>
                    <a:pt x="1930" y="1209"/>
                  </a:lnTo>
                  <a:lnTo>
                    <a:pt x="1930" y="1203"/>
                  </a:lnTo>
                  <a:lnTo>
                    <a:pt x="1930" y="1195"/>
                  </a:lnTo>
                  <a:lnTo>
                    <a:pt x="1930" y="1184"/>
                  </a:lnTo>
                  <a:lnTo>
                    <a:pt x="1930" y="1173"/>
                  </a:lnTo>
                  <a:lnTo>
                    <a:pt x="1930" y="1161"/>
                  </a:lnTo>
                  <a:lnTo>
                    <a:pt x="1929" y="1147"/>
                  </a:lnTo>
                  <a:lnTo>
                    <a:pt x="1929" y="1133"/>
                  </a:lnTo>
                  <a:lnTo>
                    <a:pt x="1929" y="1101"/>
                  </a:lnTo>
                  <a:lnTo>
                    <a:pt x="1928" y="1068"/>
                  </a:lnTo>
                  <a:lnTo>
                    <a:pt x="1928" y="1031"/>
                  </a:lnTo>
                  <a:lnTo>
                    <a:pt x="1928" y="993"/>
                  </a:lnTo>
                  <a:lnTo>
                    <a:pt x="1927" y="955"/>
                  </a:lnTo>
                  <a:lnTo>
                    <a:pt x="1927" y="917"/>
                  </a:lnTo>
                  <a:lnTo>
                    <a:pt x="1926" y="880"/>
                  </a:lnTo>
                  <a:lnTo>
                    <a:pt x="1926" y="845"/>
                  </a:lnTo>
                  <a:lnTo>
                    <a:pt x="1926" y="813"/>
                  </a:lnTo>
                  <a:lnTo>
                    <a:pt x="1926" y="798"/>
                  </a:lnTo>
                  <a:lnTo>
                    <a:pt x="1925" y="785"/>
                  </a:lnTo>
                  <a:lnTo>
                    <a:pt x="1925" y="771"/>
                  </a:lnTo>
                  <a:lnTo>
                    <a:pt x="1925" y="760"/>
                  </a:lnTo>
                  <a:lnTo>
                    <a:pt x="1925" y="738"/>
                  </a:lnTo>
                  <a:lnTo>
                    <a:pt x="1925" y="719"/>
                  </a:lnTo>
                  <a:lnTo>
                    <a:pt x="1924" y="707"/>
                  </a:lnTo>
                  <a:lnTo>
                    <a:pt x="1922" y="686"/>
                  </a:lnTo>
                  <a:lnTo>
                    <a:pt x="1918" y="666"/>
                  </a:lnTo>
                  <a:lnTo>
                    <a:pt x="1914" y="648"/>
                  </a:lnTo>
                  <a:lnTo>
                    <a:pt x="1907" y="632"/>
                  </a:lnTo>
                  <a:lnTo>
                    <a:pt x="1919" y="653"/>
                  </a:lnTo>
                  <a:lnTo>
                    <a:pt x="1928" y="677"/>
                  </a:lnTo>
                  <a:lnTo>
                    <a:pt x="1932" y="701"/>
                  </a:lnTo>
                  <a:lnTo>
                    <a:pt x="1934" y="725"/>
                  </a:lnTo>
                  <a:lnTo>
                    <a:pt x="1934" y="725"/>
                  </a:lnTo>
                  <a:close/>
                  <a:moveTo>
                    <a:pt x="1916" y="723"/>
                  </a:moveTo>
                  <a:lnTo>
                    <a:pt x="1916" y="723"/>
                  </a:lnTo>
                  <a:lnTo>
                    <a:pt x="1916" y="729"/>
                  </a:lnTo>
                  <a:lnTo>
                    <a:pt x="1916" y="737"/>
                  </a:lnTo>
                  <a:lnTo>
                    <a:pt x="1916" y="748"/>
                  </a:lnTo>
                  <a:lnTo>
                    <a:pt x="1916" y="760"/>
                  </a:lnTo>
                  <a:lnTo>
                    <a:pt x="1916" y="774"/>
                  </a:lnTo>
                  <a:lnTo>
                    <a:pt x="1916" y="790"/>
                  </a:lnTo>
                  <a:lnTo>
                    <a:pt x="1916" y="806"/>
                  </a:lnTo>
                  <a:lnTo>
                    <a:pt x="1916" y="825"/>
                  </a:lnTo>
                  <a:lnTo>
                    <a:pt x="1916" y="843"/>
                  </a:lnTo>
                  <a:lnTo>
                    <a:pt x="1916" y="862"/>
                  </a:lnTo>
                  <a:lnTo>
                    <a:pt x="1916" y="905"/>
                  </a:lnTo>
                  <a:lnTo>
                    <a:pt x="1916" y="948"/>
                  </a:lnTo>
                  <a:lnTo>
                    <a:pt x="1916" y="992"/>
                  </a:lnTo>
                  <a:lnTo>
                    <a:pt x="1916" y="1035"/>
                  </a:lnTo>
                  <a:lnTo>
                    <a:pt x="1915" y="1077"/>
                  </a:lnTo>
                  <a:lnTo>
                    <a:pt x="1915" y="1096"/>
                  </a:lnTo>
                  <a:lnTo>
                    <a:pt x="1915" y="1116"/>
                  </a:lnTo>
                  <a:lnTo>
                    <a:pt x="1915" y="1133"/>
                  </a:lnTo>
                  <a:lnTo>
                    <a:pt x="1915" y="1150"/>
                  </a:lnTo>
                  <a:lnTo>
                    <a:pt x="1915" y="1165"/>
                  </a:lnTo>
                  <a:lnTo>
                    <a:pt x="1915" y="1178"/>
                  </a:lnTo>
                  <a:lnTo>
                    <a:pt x="1915" y="1191"/>
                  </a:lnTo>
                  <a:lnTo>
                    <a:pt x="1915" y="1201"/>
                  </a:lnTo>
                  <a:lnTo>
                    <a:pt x="1915" y="1209"/>
                  </a:lnTo>
                  <a:lnTo>
                    <a:pt x="1915" y="1215"/>
                  </a:lnTo>
                  <a:lnTo>
                    <a:pt x="1915" y="1219"/>
                  </a:lnTo>
                  <a:lnTo>
                    <a:pt x="1915" y="1221"/>
                  </a:lnTo>
                  <a:lnTo>
                    <a:pt x="1915" y="1223"/>
                  </a:lnTo>
                  <a:lnTo>
                    <a:pt x="1915" y="1227"/>
                  </a:lnTo>
                  <a:lnTo>
                    <a:pt x="1915" y="1233"/>
                  </a:lnTo>
                  <a:lnTo>
                    <a:pt x="1914" y="1240"/>
                  </a:lnTo>
                  <a:lnTo>
                    <a:pt x="1912" y="1255"/>
                  </a:lnTo>
                  <a:lnTo>
                    <a:pt x="1908" y="1273"/>
                  </a:lnTo>
                  <a:lnTo>
                    <a:pt x="1904" y="1284"/>
                  </a:lnTo>
                  <a:lnTo>
                    <a:pt x="1898" y="1296"/>
                  </a:lnTo>
                  <a:lnTo>
                    <a:pt x="1888" y="1310"/>
                  </a:lnTo>
                  <a:lnTo>
                    <a:pt x="1877" y="1324"/>
                  </a:lnTo>
                  <a:lnTo>
                    <a:pt x="1863" y="1337"/>
                  </a:lnTo>
                  <a:lnTo>
                    <a:pt x="1846" y="1348"/>
                  </a:lnTo>
                  <a:lnTo>
                    <a:pt x="1827" y="1358"/>
                  </a:lnTo>
                  <a:lnTo>
                    <a:pt x="1815" y="1361"/>
                  </a:lnTo>
                  <a:lnTo>
                    <a:pt x="1804" y="1363"/>
                  </a:lnTo>
                  <a:lnTo>
                    <a:pt x="1788" y="1365"/>
                  </a:lnTo>
                  <a:lnTo>
                    <a:pt x="1770" y="1365"/>
                  </a:lnTo>
                  <a:lnTo>
                    <a:pt x="1751" y="1365"/>
                  </a:lnTo>
                  <a:lnTo>
                    <a:pt x="1740" y="1365"/>
                  </a:lnTo>
                  <a:lnTo>
                    <a:pt x="1728" y="1364"/>
                  </a:lnTo>
                  <a:lnTo>
                    <a:pt x="1729" y="1364"/>
                  </a:lnTo>
                  <a:lnTo>
                    <a:pt x="1694" y="1359"/>
                  </a:lnTo>
                  <a:lnTo>
                    <a:pt x="1660" y="1351"/>
                  </a:lnTo>
                  <a:lnTo>
                    <a:pt x="1632" y="1344"/>
                  </a:lnTo>
                  <a:lnTo>
                    <a:pt x="1605" y="1335"/>
                  </a:lnTo>
                  <a:lnTo>
                    <a:pt x="1578" y="1326"/>
                  </a:lnTo>
                  <a:lnTo>
                    <a:pt x="1553" y="1315"/>
                  </a:lnTo>
                  <a:lnTo>
                    <a:pt x="1502" y="1290"/>
                  </a:lnTo>
                  <a:lnTo>
                    <a:pt x="1453" y="1262"/>
                  </a:lnTo>
                  <a:lnTo>
                    <a:pt x="1405" y="1230"/>
                  </a:lnTo>
                  <a:lnTo>
                    <a:pt x="1360" y="1198"/>
                  </a:lnTo>
                  <a:lnTo>
                    <a:pt x="1316" y="1163"/>
                  </a:lnTo>
                  <a:lnTo>
                    <a:pt x="1274" y="1127"/>
                  </a:lnTo>
                  <a:lnTo>
                    <a:pt x="1222" y="1083"/>
                  </a:lnTo>
                  <a:lnTo>
                    <a:pt x="1173" y="1039"/>
                  </a:lnTo>
                  <a:lnTo>
                    <a:pt x="1124" y="994"/>
                  </a:lnTo>
                  <a:lnTo>
                    <a:pt x="1076" y="949"/>
                  </a:lnTo>
                  <a:lnTo>
                    <a:pt x="1123" y="908"/>
                  </a:lnTo>
                  <a:lnTo>
                    <a:pt x="1170" y="868"/>
                  </a:lnTo>
                  <a:lnTo>
                    <a:pt x="1216" y="831"/>
                  </a:lnTo>
                  <a:lnTo>
                    <a:pt x="1261" y="797"/>
                  </a:lnTo>
                  <a:lnTo>
                    <a:pt x="1307" y="764"/>
                  </a:lnTo>
                  <a:lnTo>
                    <a:pt x="1352" y="733"/>
                  </a:lnTo>
                  <a:lnTo>
                    <a:pt x="1397" y="705"/>
                  </a:lnTo>
                  <a:lnTo>
                    <a:pt x="1444" y="677"/>
                  </a:lnTo>
                  <a:lnTo>
                    <a:pt x="1492" y="651"/>
                  </a:lnTo>
                  <a:lnTo>
                    <a:pt x="1540" y="628"/>
                  </a:lnTo>
                  <a:lnTo>
                    <a:pt x="1566" y="616"/>
                  </a:lnTo>
                  <a:lnTo>
                    <a:pt x="1591" y="607"/>
                  </a:lnTo>
                  <a:lnTo>
                    <a:pt x="1617" y="598"/>
                  </a:lnTo>
                  <a:lnTo>
                    <a:pt x="1642" y="591"/>
                  </a:lnTo>
                  <a:lnTo>
                    <a:pt x="1679" y="584"/>
                  </a:lnTo>
                  <a:lnTo>
                    <a:pt x="1712" y="579"/>
                  </a:lnTo>
                  <a:lnTo>
                    <a:pt x="1744" y="578"/>
                  </a:lnTo>
                  <a:lnTo>
                    <a:pt x="1773" y="580"/>
                  </a:lnTo>
                  <a:lnTo>
                    <a:pt x="1800" y="584"/>
                  </a:lnTo>
                  <a:lnTo>
                    <a:pt x="1825" y="592"/>
                  </a:lnTo>
                  <a:lnTo>
                    <a:pt x="1846" y="602"/>
                  </a:lnTo>
                  <a:lnTo>
                    <a:pt x="1866" y="616"/>
                  </a:lnTo>
                  <a:lnTo>
                    <a:pt x="1881" y="631"/>
                  </a:lnTo>
                  <a:lnTo>
                    <a:pt x="1893" y="645"/>
                  </a:lnTo>
                  <a:lnTo>
                    <a:pt x="1902" y="661"/>
                  </a:lnTo>
                  <a:lnTo>
                    <a:pt x="1908" y="675"/>
                  </a:lnTo>
                  <a:lnTo>
                    <a:pt x="1912" y="688"/>
                  </a:lnTo>
                  <a:lnTo>
                    <a:pt x="1914" y="702"/>
                  </a:lnTo>
                  <a:lnTo>
                    <a:pt x="1916" y="713"/>
                  </a:lnTo>
                  <a:lnTo>
                    <a:pt x="1916" y="723"/>
                  </a:lnTo>
                  <a:lnTo>
                    <a:pt x="1916" y="723"/>
                  </a:lnTo>
                  <a:close/>
                  <a:moveTo>
                    <a:pt x="1094" y="918"/>
                  </a:moveTo>
                  <a:lnTo>
                    <a:pt x="1181" y="844"/>
                  </a:lnTo>
                  <a:lnTo>
                    <a:pt x="1226" y="807"/>
                  </a:lnTo>
                  <a:lnTo>
                    <a:pt x="1271" y="772"/>
                  </a:lnTo>
                  <a:lnTo>
                    <a:pt x="1319" y="738"/>
                  </a:lnTo>
                  <a:lnTo>
                    <a:pt x="1367" y="706"/>
                  </a:lnTo>
                  <a:lnTo>
                    <a:pt x="1416" y="675"/>
                  </a:lnTo>
                  <a:lnTo>
                    <a:pt x="1466" y="646"/>
                  </a:lnTo>
                  <a:lnTo>
                    <a:pt x="1519" y="621"/>
                  </a:lnTo>
                  <a:lnTo>
                    <a:pt x="1571" y="597"/>
                  </a:lnTo>
                  <a:lnTo>
                    <a:pt x="1599" y="587"/>
                  </a:lnTo>
                  <a:lnTo>
                    <a:pt x="1626" y="578"/>
                  </a:lnTo>
                  <a:lnTo>
                    <a:pt x="1655" y="569"/>
                  </a:lnTo>
                  <a:lnTo>
                    <a:pt x="1682" y="563"/>
                  </a:lnTo>
                  <a:lnTo>
                    <a:pt x="1706" y="559"/>
                  </a:lnTo>
                  <a:lnTo>
                    <a:pt x="1731" y="557"/>
                  </a:lnTo>
                  <a:lnTo>
                    <a:pt x="1755" y="558"/>
                  </a:lnTo>
                  <a:lnTo>
                    <a:pt x="1779" y="560"/>
                  </a:lnTo>
                  <a:lnTo>
                    <a:pt x="1803" y="564"/>
                  </a:lnTo>
                  <a:lnTo>
                    <a:pt x="1827" y="571"/>
                  </a:lnTo>
                  <a:lnTo>
                    <a:pt x="1848" y="582"/>
                  </a:lnTo>
                  <a:lnTo>
                    <a:pt x="1870" y="595"/>
                  </a:lnTo>
                  <a:lnTo>
                    <a:pt x="1851" y="586"/>
                  </a:lnTo>
                  <a:lnTo>
                    <a:pt x="1834" y="579"/>
                  </a:lnTo>
                  <a:lnTo>
                    <a:pt x="1814" y="572"/>
                  </a:lnTo>
                  <a:lnTo>
                    <a:pt x="1796" y="569"/>
                  </a:lnTo>
                  <a:lnTo>
                    <a:pt x="1776" y="566"/>
                  </a:lnTo>
                  <a:lnTo>
                    <a:pt x="1758" y="565"/>
                  </a:lnTo>
                  <a:lnTo>
                    <a:pt x="1740" y="565"/>
                  </a:lnTo>
                  <a:lnTo>
                    <a:pt x="1723" y="566"/>
                  </a:lnTo>
                  <a:lnTo>
                    <a:pt x="1706" y="568"/>
                  </a:lnTo>
                  <a:lnTo>
                    <a:pt x="1692" y="570"/>
                  </a:lnTo>
                  <a:lnTo>
                    <a:pt x="1678" y="572"/>
                  </a:lnTo>
                  <a:lnTo>
                    <a:pt x="1667" y="574"/>
                  </a:lnTo>
                  <a:lnTo>
                    <a:pt x="1658" y="576"/>
                  </a:lnTo>
                  <a:lnTo>
                    <a:pt x="1652" y="579"/>
                  </a:lnTo>
                  <a:lnTo>
                    <a:pt x="1646" y="580"/>
                  </a:lnTo>
                  <a:lnTo>
                    <a:pt x="1645" y="580"/>
                  </a:lnTo>
                  <a:lnTo>
                    <a:pt x="1650" y="580"/>
                  </a:lnTo>
                  <a:lnTo>
                    <a:pt x="1642" y="581"/>
                  </a:lnTo>
                  <a:lnTo>
                    <a:pt x="1642" y="581"/>
                  </a:lnTo>
                  <a:lnTo>
                    <a:pt x="1642" y="582"/>
                  </a:lnTo>
                  <a:lnTo>
                    <a:pt x="1641" y="582"/>
                  </a:lnTo>
                  <a:lnTo>
                    <a:pt x="1641" y="582"/>
                  </a:lnTo>
                  <a:lnTo>
                    <a:pt x="1616" y="589"/>
                  </a:lnTo>
                  <a:lnTo>
                    <a:pt x="1590" y="598"/>
                  </a:lnTo>
                  <a:lnTo>
                    <a:pt x="1564" y="608"/>
                  </a:lnTo>
                  <a:lnTo>
                    <a:pt x="1539" y="619"/>
                  </a:lnTo>
                  <a:lnTo>
                    <a:pt x="1490" y="643"/>
                  </a:lnTo>
                  <a:lnTo>
                    <a:pt x="1441" y="669"/>
                  </a:lnTo>
                  <a:lnTo>
                    <a:pt x="1441" y="669"/>
                  </a:lnTo>
                  <a:lnTo>
                    <a:pt x="1395" y="696"/>
                  </a:lnTo>
                  <a:lnTo>
                    <a:pt x="1350" y="726"/>
                  </a:lnTo>
                  <a:lnTo>
                    <a:pt x="1303" y="757"/>
                  </a:lnTo>
                  <a:lnTo>
                    <a:pt x="1258" y="791"/>
                  </a:lnTo>
                  <a:lnTo>
                    <a:pt x="1212" y="826"/>
                  </a:lnTo>
                  <a:lnTo>
                    <a:pt x="1166" y="864"/>
                  </a:lnTo>
                  <a:lnTo>
                    <a:pt x="1120" y="903"/>
                  </a:lnTo>
                  <a:lnTo>
                    <a:pt x="1073" y="946"/>
                  </a:lnTo>
                  <a:lnTo>
                    <a:pt x="1069" y="941"/>
                  </a:lnTo>
                  <a:lnTo>
                    <a:pt x="1082" y="929"/>
                  </a:lnTo>
                  <a:lnTo>
                    <a:pt x="1094" y="918"/>
                  </a:lnTo>
                  <a:lnTo>
                    <a:pt x="1094" y="918"/>
                  </a:lnTo>
                  <a:close/>
                  <a:moveTo>
                    <a:pt x="1379" y="119"/>
                  </a:moveTo>
                  <a:lnTo>
                    <a:pt x="1368" y="100"/>
                  </a:lnTo>
                  <a:lnTo>
                    <a:pt x="1354" y="82"/>
                  </a:lnTo>
                  <a:lnTo>
                    <a:pt x="1338" y="68"/>
                  </a:lnTo>
                  <a:lnTo>
                    <a:pt x="1330" y="63"/>
                  </a:lnTo>
                  <a:lnTo>
                    <a:pt x="1322" y="58"/>
                  </a:lnTo>
                  <a:lnTo>
                    <a:pt x="1314" y="55"/>
                  </a:lnTo>
                  <a:lnTo>
                    <a:pt x="1304" y="51"/>
                  </a:lnTo>
                  <a:lnTo>
                    <a:pt x="1293" y="48"/>
                  </a:lnTo>
                  <a:lnTo>
                    <a:pt x="1280" y="43"/>
                  </a:lnTo>
                  <a:lnTo>
                    <a:pt x="1264" y="40"/>
                  </a:lnTo>
                  <a:lnTo>
                    <a:pt x="1247" y="38"/>
                  </a:lnTo>
                  <a:lnTo>
                    <a:pt x="1226" y="36"/>
                  </a:lnTo>
                  <a:lnTo>
                    <a:pt x="1205" y="36"/>
                  </a:lnTo>
                  <a:lnTo>
                    <a:pt x="1183" y="36"/>
                  </a:lnTo>
                  <a:lnTo>
                    <a:pt x="1173" y="36"/>
                  </a:lnTo>
                  <a:lnTo>
                    <a:pt x="1164" y="35"/>
                  </a:lnTo>
                  <a:lnTo>
                    <a:pt x="1157" y="35"/>
                  </a:lnTo>
                  <a:lnTo>
                    <a:pt x="1151" y="35"/>
                  </a:lnTo>
                  <a:lnTo>
                    <a:pt x="1148" y="35"/>
                  </a:lnTo>
                  <a:lnTo>
                    <a:pt x="1147" y="35"/>
                  </a:lnTo>
                  <a:lnTo>
                    <a:pt x="1147" y="35"/>
                  </a:lnTo>
                  <a:lnTo>
                    <a:pt x="1211" y="33"/>
                  </a:lnTo>
                  <a:lnTo>
                    <a:pt x="1233" y="33"/>
                  </a:lnTo>
                  <a:lnTo>
                    <a:pt x="1253" y="34"/>
                  </a:lnTo>
                  <a:lnTo>
                    <a:pt x="1269" y="36"/>
                  </a:lnTo>
                  <a:lnTo>
                    <a:pt x="1284" y="38"/>
                  </a:lnTo>
                  <a:lnTo>
                    <a:pt x="1295" y="41"/>
                  </a:lnTo>
                  <a:lnTo>
                    <a:pt x="1305" y="44"/>
                  </a:lnTo>
                  <a:lnTo>
                    <a:pt x="1314" y="48"/>
                  </a:lnTo>
                  <a:lnTo>
                    <a:pt x="1321" y="51"/>
                  </a:lnTo>
                  <a:lnTo>
                    <a:pt x="1337" y="60"/>
                  </a:lnTo>
                  <a:lnTo>
                    <a:pt x="1352" y="73"/>
                  </a:lnTo>
                  <a:lnTo>
                    <a:pt x="1365" y="89"/>
                  </a:lnTo>
                  <a:lnTo>
                    <a:pt x="1376" y="108"/>
                  </a:lnTo>
                  <a:lnTo>
                    <a:pt x="1381" y="120"/>
                  </a:lnTo>
                  <a:lnTo>
                    <a:pt x="1385" y="135"/>
                  </a:lnTo>
                  <a:lnTo>
                    <a:pt x="1379" y="119"/>
                  </a:lnTo>
                  <a:lnTo>
                    <a:pt x="1379" y="119"/>
                  </a:lnTo>
                  <a:close/>
                  <a:moveTo>
                    <a:pt x="971" y="1021"/>
                  </a:moveTo>
                  <a:lnTo>
                    <a:pt x="942" y="992"/>
                  </a:lnTo>
                  <a:lnTo>
                    <a:pt x="911" y="962"/>
                  </a:lnTo>
                  <a:lnTo>
                    <a:pt x="915" y="959"/>
                  </a:lnTo>
                  <a:lnTo>
                    <a:pt x="944" y="990"/>
                  </a:lnTo>
                  <a:lnTo>
                    <a:pt x="972" y="1019"/>
                  </a:lnTo>
                  <a:lnTo>
                    <a:pt x="971" y="1021"/>
                  </a:lnTo>
                  <a:lnTo>
                    <a:pt x="971" y="1021"/>
                  </a:lnTo>
                  <a:close/>
                  <a:moveTo>
                    <a:pt x="930" y="946"/>
                  </a:moveTo>
                  <a:lnTo>
                    <a:pt x="969" y="909"/>
                  </a:lnTo>
                  <a:lnTo>
                    <a:pt x="972" y="907"/>
                  </a:lnTo>
                  <a:lnTo>
                    <a:pt x="1029" y="964"/>
                  </a:lnTo>
                  <a:lnTo>
                    <a:pt x="987" y="1005"/>
                  </a:lnTo>
                  <a:lnTo>
                    <a:pt x="957" y="975"/>
                  </a:lnTo>
                  <a:lnTo>
                    <a:pt x="930" y="946"/>
                  </a:lnTo>
                  <a:lnTo>
                    <a:pt x="930" y="946"/>
                  </a:lnTo>
                  <a:close/>
                  <a:moveTo>
                    <a:pt x="998" y="1016"/>
                  </a:moveTo>
                  <a:lnTo>
                    <a:pt x="991" y="1010"/>
                  </a:lnTo>
                  <a:lnTo>
                    <a:pt x="1014" y="990"/>
                  </a:lnTo>
                  <a:lnTo>
                    <a:pt x="1035" y="969"/>
                  </a:lnTo>
                  <a:lnTo>
                    <a:pt x="1040" y="975"/>
                  </a:lnTo>
                  <a:lnTo>
                    <a:pt x="1030" y="984"/>
                  </a:lnTo>
                  <a:lnTo>
                    <a:pt x="1020" y="995"/>
                  </a:lnTo>
                  <a:lnTo>
                    <a:pt x="998" y="1016"/>
                  </a:lnTo>
                  <a:lnTo>
                    <a:pt x="998" y="1016"/>
                  </a:lnTo>
                  <a:close/>
                  <a:moveTo>
                    <a:pt x="1046" y="949"/>
                  </a:moveTo>
                  <a:lnTo>
                    <a:pt x="989" y="890"/>
                  </a:lnTo>
                  <a:lnTo>
                    <a:pt x="992" y="887"/>
                  </a:lnTo>
                  <a:lnTo>
                    <a:pt x="1049" y="944"/>
                  </a:lnTo>
                  <a:lnTo>
                    <a:pt x="1050" y="944"/>
                  </a:lnTo>
                  <a:lnTo>
                    <a:pt x="1046" y="949"/>
                  </a:lnTo>
                  <a:lnTo>
                    <a:pt x="1046" y="949"/>
                  </a:lnTo>
                  <a:close/>
                  <a:moveTo>
                    <a:pt x="1052" y="955"/>
                  </a:moveTo>
                  <a:lnTo>
                    <a:pt x="1056" y="952"/>
                  </a:lnTo>
                  <a:lnTo>
                    <a:pt x="1060" y="955"/>
                  </a:lnTo>
                  <a:lnTo>
                    <a:pt x="1056" y="959"/>
                  </a:lnTo>
                  <a:lnTo>
                    <a:pt x="1052" y="955"/>
                  </a:lnTo>
                  <a:lnTo>
                    <a:pt x="1052" y="955"/>
                  </a:lnTo>
                  <a:close/>
                  <a:moveTo>
                    <a:pt x="1943" y="1330"/>
                  </a:moveTo>
                  <a:lnTo>
                    <a:pt x="1934" y="1340"/>
                  </a:lnTo>
                  <a:lnTo>
                    <a:pt x="1924" y="1351"/>
                  </a:lnTo>
                  <a:lnTo>
                    <a:pt x="1912" y="1361"/>
                  </a:lnTo>
                  <a:lnTo>
                    <a:pt x="1900" y="1370"/>
                  </a:lnTo>
                  <a:lnTo>
                    <a:pt x="1887" y="1377"/>
                  </a:lnTo>
                  <a:lnTo>
                    <a:pt x="1874" y="1383"/>
                  </a:lnTo>
                  <a:lnTo>
                    <a:pt x="1861" y="1388"/>
                  </a:lnTo>
                  <a:lnTo>
                    <a:pt x="1845" y="1392"/>
                  </a:lnTo>
                  <a:lnTo>
                    <a:pt x="1845" y="1392"/>
                  </a:lnTo>
                  <a:lnTo>
                    <a:pt x="1856" y="1388"/>
                  </a:lnTo>
                  <a:lnTo>
                    <a:pt x="1866" y="1384"/>
                  </a:lnTo>
                  <a:lnTo>
                    <a:pt x="1882" y="1375"/>
                  </a:lnTo>
                  <a:lnTo>
                    <a:pt x="1883" y="1375"/>
                  </a:lnTo>
                  <a:lnTo>
                    <a:pt x="1883" y="1374"/>
                  </a:lnTo>
                  <a:lnTo>
                    <a:pt x="1884" y="1374"/>
                  </a:lnTo>
                  <a:lnTo>
                    <a:pt x="1886" y="1373"/>
                  </a:lnTo>
                  <a:lnTo>
                    <a:pt x="1890" y="1371"/>
                  </a:lnTo>
                  <a:lnTo>
                    <a:pt x="1893" y="1369"/>
                  </a:lnTo>
                  <a:lnTo>
                    <a:pt x="1903" y="1363"/>
                  </a:lnTo>
                  <a:lnTo>
                    <a:pt x="1915" y="1354"/>
                  </a:lnTo>
                  <a:lnTo>
                    <a:pt x="1929" y="1342"/>
                  </a:lnTo>
                  <a:lnTo>
                    <a:pt x="1941" y="1329"/>
                  </a:lnTo>
                  <a:lnTo>
                    <a:pt x="1953" y="1313"/>
                  </a:lnTo>
                  <a:lnTo>
                    <a:pt x="1963" y="1295"/>
                  </a:lnTo>
                  <a:lnTo>
                    <a:pt x="1954" y="1313"/>
                  </a:lnTo>
                  <a:lnTo>
                    <a:pt x="1949" y="1321"/>
                  </a:lnTo>
                  <a:lnTo>
                    <a:pt x="1943" y="1330"/>
                  </a:lnTo>
                  <a:lnTo>
                    <a:pt x="1943" y="133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68" name="Freeform 6"/>
            <p:cNvSpPr>
              <a:spLocks noEditPoints="1"/>
            </p:cNvSpPr>
            <p:nvPr userDrawn="1"/>
          </p:nvSpPr>
          <p:spPr bwMode="auto">
            <a:xfrm>
              <a:off x="8102601" y="784225"/>
              <a:ext cx="20638" cy="20637"/>
            </a:xfrm>
            <a:custGeom>
              <a:avLst/>
              <a:gdLst/>
              <a:ahLst/>
              <a:cxnLst>
                <a:cxn ang="0">
                  <a:pos x="54" y="36"/>
                </a:cxn>
                <a:cxn ang="0">
                  <a:pos x="64" y="38"/>
                </a:cxn>
                <a:cxn ang="0">
                  <a:pos x="69" y="45"/>
                </a:cxn>
                <a:cxn ang="0">
                  <a:pos x="63" y="53"/>
                </a:cxn>
                <a:cxn ang="0">
                  <a:pos x="54" y="55"/>
                </a:cxn>
                <a:cxn ang="0">
                  <a:pos x="42" y="36"/>
                </a:cxn>
                <a:cxn ang="0">
                  <a:pos x="32" y="89"/>
                </a:cxn>
                <a:cxn ang="0">
                  <a:pos x="42" y="64"/>
                </a:cxn>
                <a:cxn ang="0">
                  <a:pos x="53" y="64"/>
                </a:cxn>
                <a:cxn ang="0">
                  <a:pos x="62" y="72"/>
                </a:cxn>
                <a:cxn ang="0">
                  <a:pos x="72" y="89"/>
                </a:cxn>
                <a:cxn ang="0">
                  <a:pos x="76" y="77"/>
                </a:cxn>
                <a:cxn ang="0">
                  <a:pos x="68" y="66"/>
                </a:cxn>
                <a:cxn ang="0">
                  <a:pos x="62" y="62"/>
                </a:cxn>
                <a:cxn ang="0">
                  <a:pos x="70" y="60"/>
                </a:cxn>
                <a:cxn ang="0">
                  <a:pos x="78" y="50"/>
                </a:cxn>
                <a:cxn ang="0">
                  <a:pos x="78" y="38"/>
                </a:cxn>
                <a:cxn ang="0">
                  <a:pos x="69" y="30"/>
                </a:cxn>
                <a:cxn ang="0">
                  <a:pos x="54" y="28"/>
                </a:cxn>
                <a:cxn ang="0">
                  <a:pos x="32" y="89"/>
                </a:cxn>
                <a:cxn ang="0">
                  <a:pos x="57" y="0"/>
                </a:cxn>
                <a:cxn ang="0">
                  <a:pos x="35" y="5"/>
                </a:cxn>
                <a:cxn ang="0">
                  <a:pos x="17" y="18"/>
                </a:cxn>
                <a:cxn ang="0">
                  <a:pos x="4" y="35"/>
                </a:cxn>
                <a:cxn ang="0">
                  <a:pos x="0" y="58"/>
                </a:cxn>
                <a:cxn ang="0">
                  <a:pos x="4" y="80"/>
                </a:cxn>
                <a:cxn ang="0">
                  <a:pos x="17" y="99"/>
                </a:cxn>
                <a:cxn ang="0">
                  <a:pos x="35" y="111"/>
                </a:cxn>
                <a:cxn ang="0">
                  <a:pos x="57" y="115"/>
                </a:cxn>
                <a:cxn ang="0">
                  <a:pos x="79" y="111"/>
                </a:cxn>
                <a:cxn ang="0">
                  <a:pos x="98" y="99"/>
                </a:cxn>
                <a:cxn ang="0">
                  <a:pos x="110" y="80"/>
                </a:cxn>
                <a:cxn ang="0">
                  <a:pos x="114" y="58"/>
                </a:cxn>
                <a:cxn ang="0">
                  <a:pos x="110" y="35"/>
                </a:cxn>
                <a:cxn ang="0">
                  <a:pos x="98" y="18"/>
                </a:cxn>
                <a:cxn ang="0">
                  <a:pos x="79" y="5"/>
                </a:cxn>
                <a:cxn ang="0">
                  <a:pos x="57" y="0"/>
                </a:cxn>
                <a:cxn ang="0">
                  <a:pos x="57" y="10"/>
                </a:cxn>
                <a:cxn ang="0">
                  <a:pos x="76" y="15"/>
                </a:cxn>
                <a:cxn ang="0">
                  <a:pos x="91" y="24"/>
                </a:cxn>
                <a:cxn ang="0">
                  <a:pos x="101" y="39"/>
                </a:cxn>
                <a:cxn ang="0">
                  <a:pos x="105" y="58"/>
                </a:cxn>
                <a:cxn ang="0">
                  <a:pos x="101" y="76"/>
                </a:cxn>
                <a:cxn ang="0">
                  <a:pos x="91" y="91"/>
                </a:cxn>
                <a:cxn ang="0">
                  <a:pos x="76" y="102"/>
                </a:cxn>
                <a:cxn ang="0">
                  <a:pos x="57" y="106"/>
                </a:cxn>
                <a:cxn ang="0">
                  <a:pos x="38" y="102"/>
                </a:cxn>
                <a:cxn ang="0">
                  <a:pos x="24" y="91"/>
                </a:cxn>
                <a:cxn ang="0">
                  <a:pos x="14" y="76"/>
                </a:cxn>
                <a:cxn ang="0">
                  <a:pos x="9" y="58"/>
                </a:cxn>
                <a:cxn ang="0">
                  <a:pos x="14" y="39"/>
                </a:cxn>
                <a:cxn ang="0">
                  <a:pos x="24" y="24"/>
                </a:cxn>
                <a:cxn ang="0">
                  <a:pos x="38" y="15"/>
                </a:cxn>
                <a:cxn ang="0">
                  <a:pos x="57" y="10"/>
                </a:cxn>
              </a:cxnLst>
              <a:rect l="0" t="0" r="r" b="b"/>
              <a:pathLst>
                <a:path w="114" h="115">
                  <a:moveTo>
                    <a:pt x="42" y="36"/>
                  </a:moveTo>
                  <a:lnTo>
                    <a:pt x="54" y="36"/>
                  </a:lnTo>
                  <a:lnTo>
                    <a:pt x="59" y="37"/>
                  </a:lnTo>
                  <a:lnTo>
                    <a:pt x="64" y="38"/>
                  </a:lnTo>
                  <a:lnTo>
                    <a:pt x="67" y="40"/>
                  </a:lnTo>
                  <a:lnTo>
                    <a:pt x="69" y="45"/>
                  </a:lnTo>
                  <a:lnTo>
                    <a:pt x="67" y="51"/>
                  </a:lnTo>
                  <a:lnTo>
                    <a:pt x="63" y="53"/>
                  </a:lnTo>
                  <a:lnTo>
                    <a:pt x="59" y="55"/>
                  </a:lnTo>
                  <a:lnTo>
                    <a:pt x="54" y="55"/>
                  </a:lnTo>
                  <a:lnTo>
                    <a:pt x="42" y="55"/>
                  </a:lnTo>
                  <a:lnTo>
                    <a:pt x="42" y="36"/>
                  </a:lnTo>
                  <a:lnTo>
                    <a:pt x="42" y="36"/>
                  </a:lnTo>
                  <a:close/>
                  <a:moveTo>
                    <a:pt x="32" y="89"/>
                  </a:moveTo>
                  <a:lnTo>
                    <a:pt x="42" y="89"/>
                  </a:lnTo>
                  <a:lnTo>
                    <a:pt x="42" y="64"/>
                  </a:lnTo>
                  <a:lnTo>
                    <a:pt x="48" y="64"/>
                  </a:lnTo>
                  <a:lnTo>
                    <a:pt x="53" y="64"/>
                  </a:lnTo>
                  <a:lnTo>
                    <a:pt x="58" y="67"/>
                  </a:lnTo>
                  <a:lnTo>
                    <a:pt x="62" y="72"/>
                  </a:lnTo>
                  <a:lnTo>
                    <a:pt x="66" y="80"/>
                  </a:lnTo>
                  <a:lnTo>
                    <a:pt x="72" y="89"/>
                  </a:lnTo>
                  <a:lnTo>
                    <a:pt x="84" y="89"/>
                  </a:lnTo>
                  <a:lnTo>
                    <a:pt x="76" y="77"/>
                  </a:lnTo>
                  <a:lnTo>
                    <a:pt x="71" y="70"/>
                  </a:lnTo>
                  <a:lnTo>
                    <a:pt x="68" y="66"/>
                  </a:lnTo>
                  <a:lnTo>
                    <a:pt x="65" y="64"/>
                  </a:lnTo>
                  <a:lnTo>
                    <a:pt x="62" y="62"/>
                  </a:lnTo>
                  <a:lnTo>
                    <a:pt x="62" y="62"/>
                  </a:lnTo>
                  <a:lnTo>
                    <a:pt x="70" y="60"/>
                  </a:lnTo>
                  <a:lnTo>
                    <a:pt x="75" y="56"/>
                  </a:lnTo>
                  <a:lnTo>
                    <a:pt x="78" y="50"/>
                  </a:lnTo>
                  <a:lnTo>
                    <a:pt x="79" y="44"/>
                  </a:lnTo>
                  <a:lnTo>
                    <a:pt x="78" y="38"/>
                  </a:lnTo>
                  <a:lnTo>
                    <a:pt x="73" y="32"/>
                  </a:lnTo>
                  <a:lnTo>
                    <a:pt x="69" y="30"/>
                  </a:lnTo>
                  <a:lnTo>
                    <a:pt x="64" y="29"/>
                  </a:lnTo>
                  <a:lnTo>
                    <a:pt x="54" y="28"/>
                  </a:lnTo>
                  <a:lnTo>
                    <a:pt x="32" y="28"/>
                  </a:lnTo>
                  <a:lnTo>
                    <a:pt x="32" y="89"/>
                  </a:lnTo>
                  <a:lnTo>
                    <a:pt x="32" y="89"/>
                  </a:lnTo>
                  <a:close/>
                  <a:moveTo>
                    <a:pt x="57" y="0"/>
                  </a:moveTo>
                  <a:lnTo>
                    <a:pt x="45" y="2"/>
                  </a:lnTo>
                  <a:lnTo>
                    <a:pt x="35" y="5"/>
                  </a:lnTo>
                  <a:lnTo>
                    <a:pt x="25" y="10"/>
                  </a:lnTo>
                  <a:lnTo>
                    <a:pt x="17" y="18"/>
                  </a:lnTo>
                  <a:lnTo>
                    <a:pt x="9" y="26"/>
                  </a:lnTo>
                  <a:lnTo>
                    <a:pt x="4" y="35"/>
                  </a:lnTo>
                  <a:lnTo>
                    <a:pt x="1" y="46"/>
                  </a:lnTo>
                  <a:lnTo>
                    <a:pt x="0" y="58"/>
                  </a:lnTo>
                  <a:lnTo>
                    <a:pt x="1" y="69"/>
                  </a:lnTo>
                  <a:lnTo>
                    <a:pt x="4" y="80"/>
                  </a:lnTo>
                  <a:lnTo>
                    <a:pt x="9" y="89"/>
                  </a:lnTo>
                  <a:lnTo>
                    <a:pt x="17" y="99"/>
                  </a:lnTo>
                  <a:lnTo>
                    <a:pt x="25" y="106"/>
                  </a:lnTo>
                  <a:lnTo>
                    <a:pt x="35" y="111"/>
                  </a:lnTo>
                  <a:lnTo>
                    <a:pt x="45" y="114"/>
                  </a:lnTo>
                  <a:lnTo>
                    <a:pt x="57" y="115"/>
                  </a:lnTo>
                  <a:lnTo>
                    <a:pt x="69" y="114"/>
                  </a:lnTo>
                  <a:lnTo>
                    <a:pt x="79" y="111"/>
                  </a:lnTo>
                  <a:lnTo>
                    <a:pt x="90" y="106"/>
                  </a:lnTo>
                  <a:lnTo>
                    <a:pt x="98" y="99"/>
                  </a:lnTo>
                  <a:lnTo>
                    <a:pt x="105" y="89"/>
                  </a:lnTo>
                  <a:lnTo>
                    <a:pt x="110" y="80"/>
                  </a:lnTo>
                  <a:lnTo>
                    <a:pt x="113" y="69"/>
                  </a:lnTo>
                  <a:lnTo>
                    <a:pt x="114" y="58"/>
                  </a:lnTo>
                  <a:lnTo>
                    <a:pt x="113" y="46"/>
                  </a:lnTo>
                  <a:lnTo>
                    <a:pt x="110" y="35"/>
                  </a:lnTo>
                  <a:lnTo>
                    <a:pt x="105" y="26"/>
                  </a:lnTo>
                  <a:lnTo>
                    <a:pt x="98" y="18"/>
                  </a:lnTo>
                  <a:lnTo>
                    <a:pt x="90" y="10"/>
                  </a:lnTo>
                  <a:lnTo>
                    <a:pt x="79" y="5"/>
                  </a:lnTo>
                  <a:lnTo>
                    <a:pt x="69" y="2"/>
                  </a:lnTo>
                  <a:lnTo>
                    <a:pt x="57" y="0"/>
                  </a:lnTo>
                  <a:lnTo>
                    <a:pt x="57" y="0"/>
                  </a:lnTo>
                  <a:close/>
                  <a:moveTo>
                    <a:pt x="57" y="10"/>
                  </a:moveTo>
                  <a:lnTo>
                    <a:pt x="67" y="11"/>
                  </a:lnTo>
                  <a:lnTo>
                    <a:pt x="76" y="15"/>
                  </a:lnTo>
                  <a:lnTo>
                    <a:pt x="84" y="19"/>
                  </a:lnTo>
                  <a:lnTo>
                    <a:pt x="91" y="24"/>
                  </a:lnTo>
                  <a:lnTo>
                    <a:pt x="97" y="31"/>
                  </a:lnTo>
                  <a:lnTo>
                    <a:pt x="101" y="39"/>
                  </a:lnTo>
                  <a:lnTo>
                    <a:pt x="104" y="48"/>
                  </a:lnTo>
                  <a:lnTo>
                    <a:pt x="105" y="58"/>
                  </a:lnTo>
                  <a:lnTo>
                    <a:pt x="104" y="68"/>
                  </a:lnTo>
                  <a:lnTo>
                    <a:pt x="101" y="76"/>
                  </a:lnTo>
                  <a:lnTo>
                    <a:pt x="97" y="84"/>
                  </a:lnTo>
                  <a:lnTo>
                    <a:pt x="91" y="91"/>
                  </a:lnTo>
                  <a:lnTo>
                    <a:pt x="84" y="98"/>
                  </a:lnTo>
                  <a:lnTo>
                    <a:pt x="76" y="102"/>
                  </a:lnTo>
                  <a:lnTo>
                    <a:pt x="67" y="105"/>
                  </a:lnTo>
                  <a:lnTo>
                    <a:pt x="57" y="106"/>
                  </a:lnTo>
                  <a:lnTo>
                    <a:pt x="48" y="105"/>
                  </a:lnTo>
                  <a:lnTo>
                    <a:pt x="38" y="102"/>
                  </a:lnTo>
                  <a:lnTo>
                    <a:pt x="30" y="98"/>
                  </a:lnTo>
                  <a:lnTo>
                    <a:pt x="24" y="91"/>
                  </a:lnTo>
                  <a:lnTo>
                    <a:pt x="18" y="84"/>
                  </a:lnTo>
                  <a:lnTo>
                    <a:pt x="14" y="76"/>
                  </a:lnTo>
                  <a:lnTo>
                    <a:pt x="10" y="68"/>
                  </a:lnTo>
                  <a:lnTo>
                    <a:pt x="9" y="58"/>
                  </a:lnTo>
                  <a:lnTo>
                    <a:pt x="10" y="48"/>
                  </a:lnTo>
                  <a:lnTo>
                    <a:pt x="14" y="39"/>
                  </a:lnTo>
                  <a:lnTo>
                    <a:pt x="18" y="31"/>
                  </a:lnTo>
                  <a:lnTo>
                    <a:pt x="24" y="24"/>
                  </a:lnTo>
                  <a:lnTo>
                    <a:pt x="30" y="19"/>
                  </a:lnTo>
                  <a:lnTo>
                    <a:pt x="38" y="15"/>
                  </a:lnTo>
                  <a:lnTo>
                    <a:pt x="48" y="11"/>
                  </a:lnTo>
                  <a:lnTo>
                    <a:pt x="57" y="10"/>
                  </a:lnTo>
                  <a:lnTo>
                    <a:pt x="5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69" name="Freeform 7"/>
            <p:cNvSpPr>
              <a:spLocks/>
            </p:cNvSpPr>
            <p:nvPr userDrawn="1"/>
          </p:nvSpPr>
          <p:spPr bwMode="auto">
            <a:xfrm>
              <a:off x="7361238" y="784225"/>
              <a:ext cx="66675" cy="87312"/>
            </a:xfrm>
            <a:custGeom>
              <a:avLst/>
              <a:gdLst/>
              <a:ahLst/>
              <a:cxnLst>
                <a:cxn ang="0">
                  <a:pos x="383" y="157"/>
                </a:cxn>
                <a:cxn ang="0">
                  <a:pos x="381" y="121"/>
                </a:cxn>
                <a:cxn ang="0">
                  <a:pos x="376" y="94"/>
                </a:cxn>
                <a:cxn ang="0">
                  <a:pos x="366" y="69"/>
                </a:cxn>
                <a:cxn ang="0">
                  <a:pos x="349" y="45"/>
                </a:cxn>
                <a:cxn ang="0">
                  <a:pos x="321" y="25"/>
                </a:cxn>
                <a:cxn ang="0">
                  <a:pos x="282" y="9"/>
                </a:cxn>
                <a:cxn ang="0">
                  <a:pos x="227" y="1"/>
                </a:cxn>
                <a:cxn ang="0">
                  <a:pos x="194" y="0"/>
                </a:cxn>
                <a:cxn ang="0">
                  <a:pos x="144" y="3"/>
                </a:cxn>
                <a:cxn ang="0">
                  <a:pos x="102" y="8"/>
                </a:cxn>
                <a:cxn ang="0">
                  <a:pos x="70" y="17"/>
                </a:cxn>
                <a:cxn ang="0">
                  <a:pos x="46" y="24"/>
                </a:cxn>
                <a:cxn ang="0">
                  <a:pos x="24" y="33"/>
                </a:cxn>
                <a:cxn ang="0">
                  <a:pos x="11" y="42"/>
                </a:cxn>
                <a:cxn ang="0">
                  <a:pos x="3" y="52"/>
                </a:cxn>
                <a:cxn ang="0">
                  <a:pos x="0" y="63"/>
                </a:cxn>
                <a:cxn ang="0">
                  <a:pos x="0" y="486"/>
                </a:cxn>
                <a:cxn ang="0">
                  <a:pos x="3" y="494"/>
                </a:cxn>
                <a:cxn ang="0">
                  <a:pos x="11" y="498"/>
                </a:cxn>
                <a:cxn ang="0">
                  <a:pos x="68" y="499"/>
                </a:cxn>
                <a:cxn ang="0">
                  <a:pos x="85" y="496"/>
                </a:cxn>
                <a:cxn ang="0">
                  <a:pos x="88" y="490"/>
                </a:cxn>
                <a:cxn ang="0">
                  <a:pos x="89" y="480"/>
                </a:cxn>
                <a:cxn ang="0">
                  <a:pos x="91" y="85"/>
                </a:cxn>
                <a:cxn ang="0">
                  <a:pos x="103" y="71"/>
                </a:cxn>
                <a:cxn ang="0">
                  <a:pos x="128" y="61"/>
                </a:cxn>
                <a:cxn ang="0">
                  <a:pos x="166" y="54"/>
                </a:cxn>
                <a:cxn ang="0">
                  <a:pos x="210" y="54"/>
                </a:cxn>
                <a:cxn ang="0">
                  <a:pos x="241" y="61"/>
                </a:cxn>
                <a:cxn ang="0">
                  <a:pos x="265" y="71"/>
                </a:cxn>
                <a:cxn ang="0">
                  <a:pos x="281" y="85"/>
                </a:cxn>
                <a:cxn ang="0">
                  <a:pos x="291" y="103"/>
                </a:cxn>
                <a:cxn ang="0">
                  <a:pos x="299" y="130"/>
                </a:cxn>
                <a:cxn ang="0">
                  <a:pos x="300" y="168"/>
                </a:cxn>
                <a:cxn ang="0">
                  <a:pos x="301" y="486"/>
                </a:cxn>
                <a:cxn ang="0">
                  <a:pos x="303" y="493"/>
                </a:cxn>
                <a:cxn ang="0">
                  <a:pos x="313" y="498"/>
                </a:cxn>
                <a:cxn ang="0">
                  <a:pos x="370" y="499"/>
                </a:cxn>
                <a:cxn ang="0">
                  <a:pos x="381" y="492"/>
                </a:cxn>
                <a:cxn ang="0">
                  <a:pos x="383" y="480"/>
                </a:cxn>
              </a:cxnLst>
              <a:rect l="0" t="0" r="r" b="b"/>
              <a:pathLst>
                <a:path w="383" h="499">
                  <a:moveTo>
                    <a:pt x="383" y="480"/>
                  </a:moveTo>
                  <a:lnTo>
                    <a:pt x="383" y="157"/>
                  </a:lnTo>
                  <a:lnTo>
                    <a:pt x="382" y="133"/>
                  </a:lnTo>
                  <a:lnTo>
                    <a:pt x="381" y="121"/>
                  </a:lnTo>
                  <a:lnTo>
                    <a:pt x="380" y="108"/>
                  </a:lnTo>
                  <a:lnTo>
                    <a:pt x="376" y="94"/>
                  </a:lnTo>
                  <a:lnTo>
                    <a:pt x="372" y="82"/>
                  </a:lnTo>
                  <a:lnTo>
                    <a:pt x="366" y="69"/>
                  </a:lnTo>
                  <a:lnTo>
                    <a:pt x="359" y="57"/>
                  </a:lnTo>
                  <a:lnTo>
                    <a:pt x="349" y="45"/>
                  </a:lnTo>
                  <a:lnTo>
                    <a:pt x="336" y="34"/>
                  </a:lnTo>
                  <a:lnTo>
                    <a:pt x="321" y="25"/>
                  </a:lnTo>
                  <a:lnTo>
                    <a:pt x="302" y="17"/>
                  </a:lnTo>
                  <a:lnTo>
                    <a:pt x="282" y="9"/>
                  </a:lnTo>
                  <a:lnTo>
                    <a:pt x="256" y="4"/>
                  </a:lnTo>
                  <a:lnTo>
                    <a:pt x="227" y="1"/>
                  </a:lnTo>
                  <a:lnTo>
                    <a:pt x="212" y="0"/>
                  </a:lnTo>
                  <a:lnTo>
                    <a:pt x="194" y="0"/>
                  </a:lnTo>
                  <a:lnTo>
                    <a:pt x="167" y="1"/>
                  </a:lnTo>
                  <a:lnTo>
                    <a:pt x="144" y="3"/>
                  </a:lnTo>
                  <a:lnTo>
                    <a:pt x="121" y="5"/>
                  </a:lnTo>
                  <a:lnTo>
                    <a:pt x="102" y="8"/>
                  </a:lnTo>
                  <a:lnTo>
                    <a:pt x="85" y="12"/>
                  </a:lnTo>
                  <a:lnTo>
                    <a:pt x="70" y="17"/>
                  </a:lnTo>
                  <a:lnTo>
                    <a:pt x="57" y="21"/>
                  </a:lnTo>
                  <a:lnTo>
                    <a:pt x="46" y="24"/>
                  </a:lnTo>
                  <a:lnTo>
                    <a:pt x="34" y="29"/>
                  </a:lnTo>
                  <a:lnTo>
                    <a:pt x="24" y="33"/>
                  </a:lnTo>
                  <a:lnTo>
                    <a:pt x="17" y="37"/>
                  </a:lnTo>
                  <a:lnTo>
                    <a:pt x="11" y="42"/>
                  </a:lnTo>
                  <a:lnTo>
                    <a:pt x="6" y="47"/>
                  </a:lnTo>
                  <a:lnTo>
                    <a:pt x="3" y="52"/>
                  </a:lnTo>
                  <a:lnTo>
                    <a:pt x="1" y="58"/>
                  </a:lnTo>
                  <a:lnTo>
                    <a:pt x="0" y="63"/>
                  </a:lnTo>
                  <a:lnTo>
                    <a:pt x="0" y="481"/>
                  </a:lnTo>
                  <a:lnTo>
                    <a:pt x="0" y="486"/>
                  </a:lnTo>
                  <a:lnTo>
                    <a:pt x="1" y="490"/>
                  </a:lnTo>
                  <a:lnTo>
                    <a:pt x="3" y="494"/>
                  </a:lnTo>
                  <a:lnTo>
                    <a:pt x="5" y="496"/>
                  </a:lnTo>
                  <a:lnTo>
                    <a:pt x="11" y="498"/>
                  </a:lnTo>
                  <a:lnTo>
                    <a:pt x="20" y="499"/>
                  </a:lnTo>
                  <a:lnTo>
                    <a:pt x="68" y="499"/>
                  </a:lnTo>
                  <a:lnTo>
                    <a:pt x="78" y="498"/>
                  </a:lnTo>
                  <a:lnTo>
                    <a:pt x="85" y="496"/>
                  </a:lnTo>
                  <a:lnTo>
                    <a:pt x="87" y="493"/>
                  </a:lnTo>
                  <a:lnTo>
                    <a:pt x="88" y="490"/>
                  </a:lnTo>
                  <a:lnTo>
                    <a:pt x="89" y="486"/>
                  </a:lnTo>
                  <a:lnTo>
                    <a:pt x="89" y="480"/>
                  </a:lnTo>
                  <a:lnTo>
                    <a:pt x="89" y="92"/>
                  </a:lnTo>
                  <a:lnTo>
                    <a:pt x="91" y="85"/>
                  </a:lnTo>
                  <a:lnTo>
                    <a:pt x="95" y="78"/>
                  </a:lnTo>
                  <a:lnTo>
                    <a:pt x="103" y="71"/>
                  </a:lnTo>
                  <a:lnTo>
                    <a:pt x="114" y="66"/>
                  </a:lnTo>
                  <a:lnTo>
                    <a:pt x="128" y="61"/>
                  </a:lnTo>
                  <a:lnTo>
                    <a:pt x="146" y="58"/>
                  </a:lnTo>
                  <a:lnTo>
                    <a:pt x="166" y="54"/>
                  </a:lnTo>
                  <a:lnTo>
                    <a:pt x="191" y="54"/>
                  </a:lnTo>
                  <a:lnTo>
                    <a:pt x="210" y="54"/>
                  </a:lnTo>
                  <a:lnTo>
                    <a:pt x="227" y="57"/>
                  </a:lnTo>
                  <a:lnTo>
                    <a:pt x="241" y="61"/>
                  </a:lnTo>
                  <a:lnTo>
                    <a:pt x="254" y="66"/>
                  </a:lnTo>
                  <a:lnTo>
                    <a:pt x="265" y="71"/>
                  </a:lnTo>
                  <a:lnTo>
                    <a:pt x="273" y="78"/>
                  </a:lnTo>
                  <a:lnTo>
                    <a:pt x="281" y="85"/>
                  </a:lnTo>
                  <a:lnTo>
                    <a:pt x="287" y="93"/>
                  </a:lnTo>
                  <a:lnTo>
                    <a:pt x="291" y="103"/>
                  </a:lnTo>
                  <a:lnTo>
                    <a:pt x="295" y="112"/>
                  </a:lnTo>
                  <a:lnTo>
                    <a:pt x="299" y="130"/>
                  </a:lnTo>
                  <a:lnTo>
                    <a:pt x="300" y="150"/>
                  </a:lnTo>
                  <a:lnTo>
                    <a:pt x="300" y="168"/>
                  </a:lnTo>
                  <a:lnTo>
                    <a:pt x="300" y="480"/>
                  </a:lnTo>
                  <a:lnTo>
                    <a:pt x="301" y="486"/>
                  </a:lnTo>
                  <a:lnTo>
                    <a:pt x="301" y="490"/>
                  </a:lnTo>
                  <a:lnTo>
                    <a:pt x="303" y="493"/>
                  </a:lnTo>
                  <a:lnTo>
                    <a:pt x="305" y="496"/>
                  </a:lnTo>
                  <a:lnTo>
                    <a:pt x="313" y="498"/>
                  </a:lnTo>
                  <a:lnTo>
                    <a:pt x="323" y="499"/>
                  </a:lnTo>
                  <a:lnTo>
                    <a:pt x="370" y="499"/>
                  </a:lnTo>
                  <a:lnTo>
                    <a:pt x="376" y="496"/>
                  </a:lnTo>
                  <a:lnTo>
                    <a:pt x="381" y="492"/>
                  </a:lnTo>
                  <a:lnTo>
                    <a:pt x="382" y="486"/>
                  </a:lnTo>
                  <a:lnTo>
                    <a:pt x="383" y="480"/>
                  </a:lnTo>
                  <a:lnTo>
                    <a:pt x="383"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0" name="Freeform 8"/>
            <p:cNvSpPr>
              <a:spLocks noEditPoints="1"/>
            </p:cNvSpPr>
            <p:nvPr userDrawn="1"/>
          </p:nvSpPr>
          <p:spPr bwMode="auto">
            <a:xfrm>
              <a:off x="7440613" y="782638"/>
              <a:ext cx="76200" cy="90487"/>
            </a:xfrm>
            <a:custGeom>
              <a:avLst/>
              <a:gdLst/>
              <a:ahLst/>
              <a:cxnLst>
                <a:cxn ang="0">
                  <a:pos x="424" y="181"/>
                </a:cxn>
                <a:cxn ang="0">
                  <a:pos x="390" y="93"/>
                </a:cxn>
                <a:cxn ang="0">
                  <a:pos x="335" y="37"/>
                </a:cxn>
                <a:cxn ang="0">
                  <a:pos x="294" y="15"/>
                </a:cxn>
                <a:cxn ang="0">
                  <a:pos x="246" y="3"/>
                </a:cxn>
                <a:cxn ang="0">
                  <a:pos x="196"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2" y="343"/>
                </a:cxn>
                <a:cxn ang="0">
                  <a:pos x="316" y="405"/>
                </a:cxn>
                <a:cxn ang="0">
                  <a:pos x="289" y="440"/>
                </a:cxn>
                <a:cxn ang="0">
                  <a:pos x="258" y="457"/>
                </a:cxn>
                <a:cxn ang="0">
                  <a:pos x="212" y="464"/>
                </a:cxn>
                <a:cxn ang="0">
                  <a:pos x="171" y="457"/>
                </a:cxn>
                <a:cxn ang="0">
                  <a:pos x="142" y="440"/>
                </a:cxn>
                <a:cxn ang="0">
                  <a:pos x="113" y="405"/>
                </a:cxn>
                <a:cxn ang="0">
                  <a:pos x="92" y="343"/>
                </a:cxn>
                <a:cxn ang="0">
                  <a:pos x="84" y="258"/>
                </a:cxn>
                <a:cxn ang="0">
                  <a:pos x="92" y="171"/>
                </a:cxn>
                <a:cxn ang="0">
                  <a:pos x="113" y="110"/>
                </a:cxn>
                <a:cxn ang="0">
                  <a:pos x="142" y="78"/>
                </a:cxn>
                <a:cxn ang="0">
                  <a:pos x="172" y="63"/>
                </a:cxn>
                <a:cxn ang="0">
                  <a:pos x="226" y="58"/>
                </a:cxn>
                <a:cxn ang="0">
                  <a:pos x="270" y="68"/>
                </a:cxn>
                <a:cxn ang="0">
                  <a:pos x="299" y="84"/>
                </a:cxn>
                <a:cxn ang="0">
                  <a:pos x="323" y="126"/>
                </a:cxn>
                <a:cxn ang="0">
                  <a:pos x="337" y="197"/>
                </a:cxn>
                <a:cxn ang="0">
                  <a:pos x="339" y="258"/>
                </a:cxn>
              </a:cxnLst>
              <a:rect l="0" t="0" r="r" b="b"/>
              <a:pathLst>
                <a:path w="431" h="515">
                  <a:moveTo>
                    <a:pt x="431" y="258"/>
                  </a:moveTo>
                  <a:lnTo>
                    <a:pt x="429" y="217"/>
                  </a:lnTo>
                  <a:lnTo>
                    <a:pt x="424" y="181"/>
                  </a:lnTo>
                  <a:lnTo>
                    <a:pt x="415" y="148"/>
                  </a:lnTo>
                  <a:lnTo>
                    <a:pt x="403" y="119"/>
                  </a:lnTo>
                  <a:lnTo>
                    <a:pt x="390" y="93"/>
                  </a:lnTo>
                  <a:lnTo>
                    <a:pt x="374" y="71"/>
                  </a:lnTo>
                  <a:lnTo>
                    <a:pt x="355" y="52"/>
                  </a:lnTo>
                  <a:lnTo>
                    <a:pt x="335" y="37"/>
                  </a:lnTo>
                  <a:lnTo>
                    <a:pt x="323" y="30"/>
                  </a:lnTo>
                  <a:lnTo>
                    <a:pt x="310" y="22"/>
                  </a:lnTo>
                  <a:lnTo>
                    <a:pt x="294" y="15"/>
                  </a:lnTo>
                  <a:lnTo>
                    <a:pt x="279" y="10"/>
                  </a:lnTo>
                  <a:lnTo>
                    <a:pt x="262" y="6"/>
                  </a:lnTo>
                  <a:lnTo>
                    <a:pt x="246" y="3"/>
                  </a:lnTo>
                  <a:lnTo>
                    <a:pt x="229" y="1"/>
                  </a:lnTo>
                  <a:lnTo>
                    <a:pt x="212" y="0"/>
                  </a:lnTo>
                  <a:lnTo>
                    <a:pt x="196" y="1"/>
                  </a:lnTo>
                  <a:lnTo>
                    <a:pt x="181" y="2"/>
                  </a:lnTo>
                  <a:lnTo>
                    <a:pt x="166" y="5"/>
                  </a:lnTo>
                  <a:lnTo>
                    <a:pt x="149" y="9"/>
                  </a:lnTo>
                  <a:lnTo>
                    <a:pt x="134" y="14"/>
                  </a:lnTo>
                  <a:lnTo>
                    <a:pt x="118" y="20"/>
                  </a:lnTo>
                  <a:lnTo>
                    <a:pt x="103" y="29"/>
                  </a:lnTo>
                  <a:lnTo>
                    <a:pt x="88" y="37"/>
                  </a:lnTo>
                  <a:lnTo>
                    <a:pt x="71" y="52"/>
                  </a:lnTo>
                  <a:lnTo>
                    <a:pt x="53" y="71"/>
                  </a:lnTo>
                  <a:lnTo>
                    <a:pt x="39" y="93"/>
                  </a:lnTo>
                  <a:lnTo>
                    <a:pt x="25" y="119"/>
                  </a:lnTo>
                  <a:lnTo>
                    <a:pt x="15" y="148"/>
                  </a:lnTo>
                  <a:lnTo>
                    <a:pt x="7" y="181"/>
                  </a:lnTo>
                  <a:lnTo>
                    <a:pt x="2" y="217"/>
                  </a:lnTo>
                  <a:lnTo>
                    <a:pt x="0" y="258"/>
                  </a:lnTo>
                  <a:lnTo>
                    <a:pt x="2" y="298"/>
                  </a:lnTo>
                  <a:lnTo>
                    <a:pt x="7" y="334"/>
                  </a:lnTo>
                  <a:lnTo>
                    <a:pt x="15" y="368"/>
                  </a:lnTo>
                  <a:lnTo>
                    <a:pt x="25" y="398"/>
                  </a:lnTo>
                  <a:lnTo>
                    <a:pt x="39" y="423"/>
                  </a:lnTo>
                  <a:lnTo>
                    <a:pt x="53" y="446"/>
                  </a:lnTo>
                  <a:lnTo>
                    <a:pt x="61" y="455"/>
                  </a:lnTo>
                  <a:lnTo>
                    <a:pt x="71" y="463"/>
                  </a:lnTo>
                  <a:lnTo>
                    <a:pt x="79" y="470"/>
                  </a:lnTo>
                  <a:lnTo>
                    <a:pt x="88" y="478"/>
                  </a:lnTo>
                  <a:lnTo>
                    <a:pt x="103" y="486"/>
                  </a:lnTo>
                  <a:lnTo>
                    <a:pt x="118" y="494"/>
                  </a:lnTo>
                  <a:lnTo>
                    <a:pt x="134" y="500"/>
                  </a:lnTo>
                  <a:lnTo>
                    <a:pt x="149" y="505"/>
                  </a:lnTo>
                  <a:lnTo>
                    <a:pt x="166" y="509"/>
                  </a:lnTo>
                  <a:lnTo>
                    <a:pt x="181" y="511"/>
                  </a:lnTo>
                  <a:lnTo>
                    <a:pt x="196" y="514"/>
                  </a:lnTo>
                  <a:lnTo>
                    <a:pt x="212" y="515"/>
                  </a:lnTo>
                  <a:lnTo>
                    <a:pt x="228" y="514"/>
                  </a:lnTo>
                  <a:lnTo>
                    <a:pt x="245" y="512"/>
                  </a:lnTo>
                  <a:lnTo>
                    <a:pt x="260" y="509"/>
                  </a:lnTo>
                  <a:lnTo>
                    <a:pt x="276" y="505"/>
                  </a:lnTo>
                  <a:lnTo>
                    <a:pt x="291" y="500"/>
                  </a:lnTo>
                  <a:lnTo>
                    <a:pt x="307" y="494"/>
                  </a:lnTo>
                  <a:lnTo>
                    <a:pt x="321" y="486"/>
                  </a:lnTo>
                  <a:lnTo>
                    <a:pt x="335"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2" y="343"/>
                  </a:lnTo>
                  <a:lnTo>
                    <a:pt x="328" y="367"/>
                  </a:lnTo>
                  <a:lnTo>
                    <a:pt x="322" y="387"/>
                  </a:lnTo>
                  <a:lnTo>
                    <a:pt x="316" y="405"/>
                  </a:lnTo>
                  <a:lnTo>
                    <a:pt x="308" y="420"/>
                  </a:lnTo>
                  <a:lnTo>
                    <a:pt x="299"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1" y="453"/>
                  </a:lnTo>
                  <a:lnTo>
                    <a:pt x="152" y="447"/>
                  </a:lnTo>
                  <a:lnTo>
                    <a:pt x="142" y="440"/>
                  </a:lnTo>
                  <a:lnTo>
                    <a:pt x="132" y="432"/>
                  </a:lnTo>
                  <a:lnTo>
                    <a:pt x="122" y="420"/>
                  </a:lnTo>
                  <a:lnTo>
                    <a:pt x="113" y="405"/>
                  </a:lnTo>
                  <a:lnTo>
                    <a:pt x="105" y="387"/>
                  </a:lnTo>
                  <a:lnTo>
                    <a:pt x="98" y="367"/>
                  </a:lnTo>
                  <a:lnTo>
                    <a:pt x="92" y="343"/>
                  </a:lnTo>
                  <a:lnTo>
                    <a:pt x="88" y="318"/>
                  </a:lnTo>
                  <a:lnTo>
                    <a:pt x="85" y="289"/>
                  </a:lnTo>
                  <a:lnTo>
                    <a:pt x="84" y="258"/>
                  </a:lnTo>
                  <a:lnTo>
                    <a:pt x="85" y="226"/>
                  </a:lnTo>
                  <a:lnTo>
                    <a:pt x="88" y="198"/>
                  </a:lnTo>
                  <a:lnTo>
                    <a:pt x="92" y="171"/>
                  </a:lnTo>
                  <a:lnTo>
                    <a:pt x="98" y="148"/>
                  </a:lnTo>
                  <a:lnTo>
                    <a:pt x="105" y="127"/>
                  </a:lnTo>
                  <a:lnTo>
                    <a:pt x="113" y="110"/>
                  </a:lnTo>
                  <a:lnTo>
                    <a:pt x="122" y="95"/>
                  </a:lnTo>
                  <a:lnTo>
                    <a:pt x="132" y="84"/>
                  </a:lnTo>
                  <a:lnTo>
                    <a:pt x="142" y="78"/>
                  </a:lnTo>
                  <a:lnTo>
                    <a:pt x="152" y="72"/>
                  </a:lnTo>
                  <a:lnTo>
                    <a:pt x="162" y="68"/>
                  </a:lnTo>
                  <a:lnTo>
                    <a:pt x="172" y="63"/>
                  </a:lnTo>
                  <a:lnTo>
                    <a:pt x="192" y="59"/>
                  </a:lnTo>
                  <a:lnTo>
                    <a:pt x="214" y="58"/>
                  </a:lnTo>
                  <a:lnTo>
                    <a:pt x="226" y="58"/>
                  </a:lnTo>
                  <a:lnTo>
                    <a:pt x="238" y="59"/>
                  </a:lnTo>
                  <a:lnTo>
                    <a:pt x="259" y="63"/>
                  </a:lnTo>
                  <a:lnTo>
                    <a:pt x="270" y="68"/>
                  </a:lnTo>
                  <a:lnTo>
                    <a:pt x="279" y="72"/>
                  </a:lnTo>
                  <a:lnTo>
                    <a:pt x="289" y="78"/>
                  </a:lnTo>
                  <a:lnTo>
                    <a:pt x="299" y="84"/>
                  </a:lnTo>
                  <a:lnTo>
                    <a:pt x="309" y="94"/>
                  </a:lnTo>
                  <a:lnTo>
                    <a:pt x="317" y="109"/>
                  </a:lnTo>
                  <a:lnTo>
                    <a:pt x="323" y="126"/>
                  </a:lnTo>
                  <a:lnTo>
                    <a:pt x="329" y="147"/>
                  </a:lnTo>
                  <a:lnTo>
                    <a:pt x="333"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1" name="Freeform 9"/>
            <p:cNvSpPr>
              <a:spLocks noEditPoints="1"/>
            </p:cNvSpPr>
            <p:nvPr userDrawn="1"/>
          </p:nvSpPr>
          <p:spPr bwMode="auto">
            <a:xfrm>
              <a:off x="7599363" y="782638"/>
              <a:ext cx="76200" cy="90487"/>
            </a:xfrm>
            <a:custGeom>
              <a:avLst/>
              <a:gdLst/>
              <a:ahLst/>
              <a:cxnLst>
                <a:cxn ang="0">
                  <a:pos x="424" y="181"/>
                </a:cxn>
                <a:cxn ang="0">
                  <a:pos x="390" y="93"/>
                </a:cxn>
                <a:cxn ang="0">
                  <a:pos x="336" y="37"/>
                </a:cxn>
                <a:cxn ang="0">
                  <a:pos x="294" y="15"/>
                </a:cxn>
                <a:cxn ang="0">
                  <a:pos x="246" y="3"/>
                </a:cxn>
                <a:cxn ang="0">
                  <a:pos x="197"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3" y="343"/>
                </a:cxn>
                <a:cxn ang="0">
                  <a:pos x="316" y="405"/>
                </a:cxn>
                <a:cxn ang="0">
                  <a:pos x="289" y="440"/>
                </a:cxn>
                <a:cxn ang="0">
                  <a:pos x="258" y="457"/>
                </a:cxn>
                <a:cxn ang="0">
                  <a:pos x="212" y="464"/>
                </a:cxn>
                <a:cxn ang="0">
                  <a:pos x="171" y="457"/>
                </a:cxn>
                <a:cxn ang="0">
                  <a:pos x="142" y="440"/>
                </a:cxn>
                <a:cxn ang="0">
                  <a:pos x="113" y="405"/>
                </a:cxn>
                <a:cxn ang="0">
                  <a:pos x="93" y="343"/>
                </a:cxn>
                <a:cxn ang="0">
                  <a:pos x="84" y="258"/>
                </a:cxn>
                <a:cxn ang="0">
                  <a:pos x="93" y="171"/>
                </a:cxn>
                <a:cxn ang="0">
                  <a:pos x="113" y="110"/>
                </a:cxn>
                <a:cxn ang="0">
                  <a:pos x="142" y="78"/>
                </a:cxn>
                <a:cxn ang="0">
                  <a:pos x="172" y="63"/>
                </a:cxn>
                <a:cxn ang="0">
                  <a:pos x="226" y="58"/>
                </a:cxn>
                <a:cxn ang="0">
                  <a:pos x="270" y="68"/>
                </a:cxn>
                <a:cxn ang="0">
                  <a:pos x="300" y="84"/>
                </a:cxn>
                <a:cxn ang="0">
                  <a:pos x="323" y="126"/>
                </a:cxn>
                <a:cxn ang="0">
                  <a:pos x="337" y="197"/>
                </a:cxn>
                <a:cxn ang="0">
                  <a:pos x="339" y="258"/>
                </a:cxn>
              </a:cxnLst>
              <a:rect l="0" t="0" r="r" b="b"/>
              <a:pathLst>
                <a:path w="431" h="515">
                  <a:moveTo>
                    <a:pt x="431" y="258"/>
                  </a:moveTo>
                  <a:lnTo>
                    <a:pt x="429" y="217"/>
                  </a:lnTo>
                  <a:lnTo>
                    <a:pt x="424" y="181"/>
                  </a:lnTo>
                  <a:lnTo>
                    <a:pt x="415" y="148"/>
                  </a:lnTo>
                  <a:lnTo>
                    <a:pt x="404" y="119"/>
                  </a:lnTo>
                  <a:lnTo>
                    <a:pt x="390" y="93"/>
                  </a:lnTo>
                  <a:lnTo>
                    <a:pt x="374" y="71"/>
                  </a:lnTo>
                  <a:lnTo>
                    <a:pt x="355" y="52"/>
                  </a:lnTo>
                  <a:lnTo>
                    <a:pt x="336" y="37"/>
                  </a:lnTo>
                  <a:lnTo>
                    <a:pt x="323" y="30"/>
                  </a:lnTo>
                  <a:lnTo>
                    <a:pt x="310" y="22"/>
                  </a:lnTo>
                  <a:lnTo>
                    <a:pt x="294" y="15"/>
                  </a:lnTo>
                  <a:lnTo>
                    <a:pt x="279" y="10"/>
                  </a:lnTo>
                  <a:lnTo>
                    <a:pt x="262" y="6"/>
                  </a:lnTo>
                  <a:lnTo>
                    <a:pt x="246" y="3"/>
                  </a:lnTo>
                  <a:lnTo>
                    <a:pt x="230" y="1"/>
                  </a:lnTo>
                  <a:lnTo>
                    <a:pt x="212" y="0"/>
                  </a:lnTo>
                  <a:lnTo>
                    <a:pt x="197" y="1"/>
                  </a:lnTo>
                  <a:lnTo>
                    <a:pt x="181" y="2"/>
                  </a:lnTo>
                  <a:lnTo>
                    <a:pt x="166" y="5"/>
                  </a:lnTo>
                  <a:lnTo>
                    <a:pt x="149" y="9"/>
                  </a:lnTo>
                  <a:lnTo>
                    <a:pt x="134" y="14"/>
                  </a:lnTo>
                  <a:lnTo>
                    <a:pt x="118" y="20"/>
                  </a:lnTo>
                  <a:lnTo>
                    <a:pt x="103" y="29"/>
                  </a:lnTo>
                  <a:lnTo>
                    <a:pt x="88" y="37"/>
                  </a:lnTo>
                  <a:lnTo>
                    <a:pt x="71" y="52"/>
                  </a:lnTo>
                  <a:lnTo>
                    <a:pt x="53" y="71"/>
                  </a:lnTo>
                  <a:lnTo>
                    <a:pt x="39" y="93"/>
                  </a:lnTo>
                  <a:lnTo>
                    <a:pt x="26" y="119"/>
                  </a:lnTo>
                  <a:lnTo>
                    <a:pt x="15" y="148"/>
                  </a:lnTo>
                  <a:lnTo>
                    <a:pt x="7" y="181"/>
                  </a:lnTo>
                  <a:lnTo>
                    <a:pt x="2" y="217"/>
                  </a:lnTo>
                  <a:lnTo>
                    <a:pt x="0" y="258"/>
                  </a:lnTo>
                  <a:lnTo>
                    <a:pt x="2" y="298"/>
                  </a:lnTo>
                  <a:lnTo>
                    <a:pt x="7" y="334"/>
                  </a:lnTo>
                  <a:lnTo>
                    <a:pt x="15" y="368"/>
                  </a:lnTo>
                  <a:lnTo>
                    <a:pt x="26" y="398"/>
                  </a:lnTo>
                  <a:lnTo>
                    <a:pt x="39" y="423"/>
                  </a:lnTo>
                  <a:lnTo>
                    <a:pt x="53" y="446"/>
                  </a:lnTo>
                  <a:lnTo>
                    <a:pt x="62" y="455"/>
                  </a:lnTo>
                  <a:lnTo>
                    <a:pt x="71" y="463"/>
                  </a:lnTo>
                  <a:lnTo>
                    <a:pt x="79" y="470"/>
                  </a:lnTo>
                  <a:lnTo>
                    <a:pt x="88" y="478"/>
                  </a:lnTo>
                  <a:lnTo>
                    <a:pt x="103" y="486"/>
                  </a:lnTo>
                  <a:lnTo>
                    <a:pt x="118" y="494"/>
                  </a:lnTo>
                  <a:lnTo>
                    <a:pt x="134" y="500"/>
                  </a:lnTo>
                  <a:lnTo>
                    <a:pt x="149" y="505"/>
                  </a:lnTo>
                  <a:lnTo>
                    <a:pt x="166" y="509"/>
                  </a:lnTo>
                  <a:lnTo>
                    <a:pt x="181" y="511"/>
                  </a:lnTo>
                  <a:lnTo>
                    <a:pt x="197" y="514"/>
                  </a:lnTo>
                  <a:lnTo>
                    <a:pt x="212" y="515"/>
                  </a:lnTo>
                  <a:lnTo>
                    <a:pt x="228" y="514"/>
                  </a:lnTo>
                  <a:lnTo>
                    <a:pt x="245" y="512"/>
                  </a:lnTo>
                  <a:lnTo>
                    <a:pt x="260" y="509"/>
                  </a:lnTo>
                  <a:lnTo>
                    <a:pt x="276" y="505"/>
                  </a:lnTo>
                  <a:lnTo>
                    <a:pt x="291" y="500"/>
                  </a:lnTo>
                  <a:lnTo>
                    <a:pt x="307" y="494"/>
                  </a:lnTo>
                  <a:lnTo>
                    <a:pt x="321" y="486"/>
                  </a:lnTo>
                  <a:lnTo>
                    <a:pt x="336"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3" y="343"/>
                  </a:lnTo>
                  <a:lnTo>
                    <a:pt x="328" y="367"/>
                  </a:lnTo>
                  <a:lnTo>
                    <a:pt x="322" y="387"/>
                  </a:lnTo>
                  <a:lnTo>
                    <a:pt x="316" y="405"/>
                  </a:lnTo>
                  <a:lnTo>
                    <a:pt x="308" y="420"/>
                  </a:lnTo>
                  <a:lnTo>
                    <a:pt x="300"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2" y="453"/>
                  </a:lnTo>
                  <a:lnTo>
                    <a:pt x="152" y="447"/>
                  </a:lnTo>
                  <a:lnTo>
                    <a:pt x="142" y="440"/>
                  </a:lnTo>
                  <a:lnTo>
                    <a:pt x="132" y="432"/>
                  </a:lnTo>
                  <a:lnTo>
                    <a:pt x="122" y="420"/>
                  </a:lnTo>
                  <a:lnTo>
                    <a:pt x="113" y="405"/>
                  </a:lnTo>
                  <a:lnTo>
                    <a:pt x="105" y="387"/>
                  </a:lnTo>
                  <a:lnTo>
                    <a:pt x="98" y="367"/>
                  </a:lnTo>
                  <a:lnTo>
                    <a:pt x="93" y="343"/>
                  </a:lnTo>
                  <a:lnTo>
                    <a:pt x="88" y="318"/>
                  </a:lnTo>
                  <a:lnTo>
                    <a:pt x="85" y="289"/>
                  </a:lnTo>
                  <a:lnTo>
                    <a:pt x="84" y="258"/>
                  </a:lnTo>
                  <a:lnTo>
                    <a:pt x="85" y="226"/>
                  </a:lnTo>
                  <a:lnTo>
                    <a:pt x="88" y="198"/>
                  </a:lnTo>
                  <a:lnTo>
                    <a:pt x="93" y="171"/>
                  </a:lnTo>
                  <a:lnTo>
                    <a:pt x="98" y="148"/>
                  </a:lnTo>
                  <a:lnTo>
                    <a:pt x="105" y="127"/>
                  </a:lnTo>
                  <a:lnTo>
                    <a:pt x="113" y="110"/>
                  </a:lnTo>
                  <a:lnTo>
                    <a:pt x="122" y="95"/>
                  </a:lnTo>
                  <a:lnTo>
                    <a:pt x="132" y="84"/>
                  </a:lnTo>
                  <a:lnTo>
                    <a:pt x="142" y="78"/>
                  </a:lnTo>
                  <a:lnTo>
                    <a:pt x="152" y="72"/>
                  </a:lnTo>
                  <a:lnTo>
                    <a:pt x="163" y="68"/>
                  </a:lnTo>
                  <a:lnTo>
                    <a:pt x="172" y="63"/>
                  </a:lnTo>
                  <a:lnTo>
                    <a:pt x="192" y="59"/>
                  </a:lnTo>
                  <a:lnTo>
                    <a:pt x="214" y="58"/>
                  </a:lnTo>
                  <a:lnTo>
                    <a:pt x="226" y="58"/>
                  </a:lnTo>
                  <a:lnTo>
                    <a:pt x="238" y="59"/>
                  </a:lnTo>
                  <a:lnTo>
                    <a:pt x="259" y="63"/>
                  </a:lnTo>
                  <a:lnTo>
                    <a:pt x="270" y="68"/>
                  </a:lnTo>
                  <a:lnTo>
                    <a:pt x="279" y="72"/>
                  </a:lnTo>
                  <a:lnTo>
                    <a:pt x="289" y="78"/>
                  </a:lnTo>
                  <a:lnTo>
                    <a:pt x="300" y="84"/>
                  </a:lnTo>
                  <a:lnTo>
                    <a:pt x="309" y="94"/>
                  </a:lnTo>
                  <a:lnTo>
                    <a:pt x="317" y="109"/>
                  </a:lnTo>
                  <a:lnTo>
                    <a:pt x="323" y="126"/>
                  </a:lnTo>
                  <a:lnTo>
                    <a:pt x="329" y="147"/>
                  </a:lnTo>
                  <a:lnTo>
                    <a:pt x="334"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2" name="Freeform 10"/>
            <p:cNvSpPr>
              <a:spLocks/>
            </p:cNvSpPr>
            <p:nvPr userDrawn="1"/>
          </p:nvSpPr>
          <p:spPr bwMode="auto">
            <a:xfrm>
              <a:off x="7521576" y="785813"/>
              <a:ext cx="71438" cy="85725"/>
            </a:xfrm>
            <a:custGeom>
              <a:avLst/>
              <a:gdLst/>
              <a:ahLst/>
              <a:cxnLst>
                <a:cxn ang="0">
                  <a:pos x="413" y="11"/>
                </a:cxn>
                <a:cxn ang="0">
                  <a:pos x="412" y="5"/>
                </a:cxn>
                <a:cxn ang="0">
                  <a:pos x="409" y="1"/>
                </a:cxn>
                <a:cxn ang="0">
                  <a:pos x="405" y="0"/>
                </a:cxn>
                <a:cxn ang="0">
                  <a:pos x="401" y="0"/>
                </a:cxn>
                <a:cxn ang="0">
                  <a:pos x="352" y="0"/>
                </a:cxn>
                <a:cxn ang="0">
                  <a:pos x="348" y="1"/>
                </a:cxn>
                <a:cxn ang="0">
                  <a:pos x="345" y="4"/>
                </a:cxn>
                <a:cxn ang="0">
                  <a:pos x="343" y="8"/>
                </a:cxn>
                <a:cxn ang="0">
                  <a:pos x="341" y="14"/>
                </a:cxn>
                <a:cxn ang="0">
                  <a:pos x="217" y="373"/>
                </a:cxn>
                <a:cxn ang="0">
                  <a:pos x="90" y="16"/>
                </a:cxn>
                <a:cxn ang="0">
                  <a:pos x="87" y="12"/>
                </a:cxn>
                <a:cxn ang="0">
                  <a:pos x="86" y="8"/>
                </a:cxn>
                <a:cxn ang="0">
                  <a:pos x="82" y="2"/>
                </a:cxn>
                <a:cxn ang="0">
                  <a:pos x="77" y="0"/>
                </a:cxn>
                <a:cxn ang="0">
                  <a:pos x="73" y="0"/>
                </a:cxn>
                <a:cxn ang="0">
                  <a:pos x="68" y="0"/>
                </a:cxn>
                <a:cxn ang="0">
                  <a:pos x="11" y="0"/>
                </a:cxn>
                <a:cxn ang="0">
                  <a:pos x="8" y="0"/>
                </a:cxn>
                <a:cxn ang="0">
                  <a:pos x="4" y="1"/>
                </a:cxn>
                <a:cxn ang="0">
                  <a:pos x="1" y="6"/>
                </a:cxn>
                <a:cxn ang="0">
                  <a:pos x="0" y="9"/>
                </a:cxn>
                <a:cxn ang="0">
                  <a:pos x="0" y="12"/>
                </a:cxn>
                <a:cxn ang="0">
                  <a:pos x="1" y="19"/>
                </a:cxn>
                <a:cxn ang="0">
                  <a:pos x="3" y="26"/>
                </a:cxn>
                <a:cxn ang="0">
                  <a:pos x="172" y="471"/>
                </a:cxn>
                <a:cxn ang="0">
                  <a:pos x="174" y="479"/>
                </a:cxn>
                <a:cxn ang="0">
                  <a:pos x="177" y="483"/>
                </a:cxn>
                <a:cxn ang="0">
                  <a:pos x="181" y="486"/>
                </a:cxn>
                <a:cxn ang="0">
                  <a:pos x="185" y="487"/>
                </a:cxn>
                <a:cxn ang="0">
                  <a:pos x="224" y="487"/>
                </a:cxn>
                <a:cxn ang="0">
                  <a:pos x="232" y="487"/>
                </a:cxn>
                <a:cxn ang="0">
                  <a:pos x="237" y="485"/>
                </a:cxn>
                <a:cxn ang="0">
                  <a:pos x="240" y="480"/>
                </a:cxn>
                <a:cxn ang="0">
                  <a:pos x="242" y="477"/>
                </a:cxn>
                <a:cxn ang="0">
                  <a:pos x="244" y="472"/>
                </a:cxn>
                <a:cxn ang="0">
                  <a:pos x="409" y="26"/>
                </a:cxn>
                <a:cxn ang="0">
                  <a:pos x="411" y="19"/>
                </a:cxn>
                <a:cxn ang="0">
                  <a:pos x="412" y="15"/>
                </a:cxn>
                <a:cxn ang="0">
                  <a:pos x="413" y="12"/>
                </a:cxn>
                <a:cxn ang="0">
                  <a:pos x="413" y="11"/>
                </a:cxn>
                <a:cxn ang="0">
                  <a:pos x="413" y="11"/>
                </a:cxn>
              </a:cxnLst>
              <a:rect l="0" t="0" r="r" b="b"/>
              <a:pathLst>
                <a:path w="413" h="487">
                  <a:moveTo>
                    <a:pt x="413" y="11"/>
                  </a:moveTo>
                  <a:lnTo>
                    <a:pt x="412" y="5"/>
                  </a:lnTo>
                  <a:lnTo>
                    <a:pt x="409" y="1"/>
                  </a:lnTo>
                  <a:lnTo>
                    <a:pt x="405" y="0"/>
                  </a:lnTo>
                  <a:lnTo>
                    <a:pt x="401" y="0"/>
                  </a:lnTo>
                  <a:lnTo>
                    <a:pt x="352" y="0"/>
                  </a:lnTo>
                  <a:lnTo>
                    <a:pt x="348" y="1"/>
                  </a:lnTo>
                  <a:lnTo>
                    <a:pt x="345" y="4"/>
                  </a:lnTo>
                  <a:lnTo>
                    <a:pt x="343" y="8"/>
                  </a:lnTo>
                  <a:lnTo>
                    <a:pt x="341" y="14"/>
                  </a:lnTo>
                  <a:lnTo>
                    <a:pt x="217" y="373"/>
                  </a:lnTo>
                  <a:lnTo>
                    <a:pt x="90" y="16"/>
                  </a:lnTo>
                  <a:lnTo>
                    <a:pt x="87" y="12"/>
                  </a:lnTo>
                  <a:lnTo>
                    <a:pt x="86" y="8"/>
                  </a:lnTo>
                  <a:lnTo>
                    <a:pt x="82" y="2"/>
                  </a:lnTo>
                  <a:lnTo>
                    <a:pt x="77" y="0"/>
                  </a:lnTo>
                  <a:lnTo>
                    <a:pt x="73" y="0"/>
                  </a:lnTo>
                  <a:lnTo>
                    <a:pt x="68" y="0"/>
                  </a:lnTo>
                  <a:lnTo>
                    <a:pt x="11" y="0"/>
                  </a:lnTo>
                  <a:lnTo>
                    <a:pt x="8" y="0"/>
                  </a:lnTo>
                  <a:lnTo>
                    <a:pt x="4" y="1"/>
                  </a:lnTo>
                  <a:lnTo>
                    <a:pt x="1" y="6"/>
                  </a:lnTo>
                  <a:lnTo>
                    <a:pt x="0" y="9"/>
                  </a:lnTo>
                  <a:lnTo>
                    <a:pt x="0" y="12"/>
                  </a:lnTo>
                  <a:lnTo>
                    <a:pt x="1" y="19"/>
                  </a:lnTo>
                  <a:lnTo>
                    <a:pt x="3" y="26"/>
                  </a:lnTo>
                  <a:lnTo>
                    <a:pt x="172" y="471"/>
                  </a:lnTo>
                  <a:lnTo>
                    <a:pt x="174" y="479"/>
                  </a:lnTo>
                  <a:lnTo>
                    <a:pt x="177" y="483"/>
                  </a:lnTo>
                  <a:lnTo>
                    <a:pt x="181" y="486"/>
                  </a:lnTo>
                  <a:lnTo>
                    <a:pt x="185" y="487"/>
                  </a:lnTo>
                  <a:lnTo>
                    <a:pt x="224" y="487"/>
                  </a:lnTo>
                  <a:lnTo>
                    <a:pt x="232" y="487"/>
                  </a:lnTo>
                  <a:lnTo>
                    <a:pt x="237" y="485"/>
                  </a:lnTo>
                  <a:lnTo>
                    <a:pt x="240" y="480"/>
                  </a:lnTo>
                  <a:lnTo>
                    <a:pt x="242" y="477"/>
                  </a:lnTo>
                  <a:lnTo>
                    <a:pt x="244" y="472"/>
                  </a:lnTo>
                  <a:lnTo>
                    <a:pt x="409" y="26"/>
                  </a:lnTo>
                  <a:lnTo>
                    <a:pt x="411" y="19"/>
                  </a:lnTo>
                  <a:lnTo>
                    <a:pt x="412" y="15"/>
                  </a:lnTo>
                  <a:lnTo>
                    <a:pt x="413" y="12"/>
                  </a:lnTo>
                  <a:lnTo>
                    <a:pt x="413" y="11"/>
                  </a:lnTo>
                  <a:lnTo>
                    <a:pt x="413"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3" name="Freeform 11"/>
            <p:cNvSpPr>
              <a:spLocks noEditPoints="1"/>
            </p:cNvSpPr>
            <p:nvPr userDrawn="1"/>
          </p:nvSpPr>
          <p:spPr bwMode="auto">
            <a:xfrm>
              <a:off x="7958138" y="782638"/>
              <a:ext cx="71438" cy="90487"/>
            </a:xfrm>
            <a:custGeom>
              <a:avLst/>
              <a:gdLst/>
              <a:ahLst/>
              <a:cxnLst>
                <a:cxn ang="0">
                  <a:pos x="399" y="149"/>
                </a:cxn>
                <a:cxn ang="0">
                  <a:pos x="383" y="100"/>
                </a:cxn>
                <a:cxn ang="0">
                  <a:pos x="355" y="57"/>
                </a:cxn>
                <a:cxn ang="0">
                  <a:pos x="311" y="25"/>
                </a:cxn>
                <a:cxn ang="0">
                  <a:pos x="256" y="4"/>
                </a:cxn>
                <a:cxn ang="0">
                  <a:pos x="192" y="1"/>
                </a:cxn>
                <a:cxn ang="0">
                  <a:pos x="135" y="14"/>
                </a:cxn>
                <a:cxn ang="0">
                  <a:pos x="83" y="46"/>
                </a:cxn>
                <a:cxn ang="0">
                  <a:pos x="40" y="98"/>
                </a:cxn>
                <a:cxn ang="0">
                  <a:pos x="10" y="171"/>
                </a:cxn>
                <a:cxn ang="0">
                  <a:pos x="0" y="268"/>
                </a:cxn>
                <a:cxn ang="0">
                  <a:pos x="7" y="334"/>
                </a:cxn>
                <a:cxn ang="0">
                  <a:pos x="28" y="398"/>
                </a:cxn>
                <a:cxn ang="0">
                  <a:pos x="64" y="453"/>
                </a:cxn>
                <a:cxn ang="0">
                  <a:pos x="116" y="494"/>
                </a:cxn>
                <a:cxn ang="0">
                  <a:pos x="185" y="516"/>
                </a:cxn>
                <a:cxn ang="0">
                  <a:pos x="250" y="514"/>
                </a:cxn>
                <a:cxn ang="0">
                  <a:pos x="301" y="498"/>
                </a:cxn>
                <a:cxn ang="0">
                  <a:pos x="341" y="475"/>
                </a:cxn>
                <a:cxn ang="0">
                  <a:pos x="369" y="446"/>
                </a:cxn>
                <a:cxn ang="0">
                  <a:pos x="386" y="418"/>
                </a:cxn>
                <a:cxn ang="0">
                  <a:pos x="394" y="394"/>
                </a:cxn>
                <a:cxn ang="0">
                  <a:pos x="390" y="379"/>
                </a:cxn>
                <a:cxn ang="0">
                  <a:pos x="371" y="373"/>
                </a:cxn>
                <a:cxn ang="0">
                  <a:pos x="351" y="387"/>
                </a:cxn>
                <a:cxn ang="0">
                  <a:pos x="322" y="415"/>
                </a:cxn>
                <a:cxn ang="0">
                  <a:pos x="278" y="437"/>
                </a:cxn>
                <a:cxn ang="0">
                  <a:pos x="226" y="445"/>
                </a:cxn>
                <a:cxn ang="0">
                  <a:pos x="185" y="438"/>
                </a:cxn>
                <a:cxn ang="0">
                  <a:pos x="144" y="415"/>
                </a:cxn>
                <a:cxn ang="0">
                  <a:pos x="110" y="378"/>
                </a:cxn>
                <a:cxn ang="0">
                  <a:pos x="86" y="327"/>
                </a:cxn>
                <a:cxn ang="0">
                  <a:pos x="74" y="261"/>
                </a:cxn>
                <a:cxn ang="0">
                  <a:pos x="370" y="235"/>
                </a:cxn>
                <a:cxn ang="0">
                  <a:pos x="392" y="218"/>
                </a:cxn>
                <a:cxn ang="0">
                  <a:pos x="401" y="192"/>
                </a:cxn>
                <a:cxn ang="0">
                  <a:pos x="313" y="164"/>
                </a:cxn>
                <a:cxn ang="0">
                  <a:pos x="308" y="186"/>
                </a:cxn>
                <a:cxn ang="0">
                  <a:pos x="294" y="195"/>
                </a:cxn>
                <a:cxn ang="0">
                  <a:pos x="81" y="166"/>
                </a:cxn>
                <a:cxn ang="0">
                  <a:pos x="113" y="96"/>
                </a:cxn>
                <a:cxn ang="0">
                  <a:pos x="142" y="73"/>
                </a:cxn>
                <a:cxn ang="0">
                  <a:pos x="179" y="59"/>
                </a:cxn>
                <a:cxn ang="0">
                  <a:pos x="220" y="57"/>
                </a:cxn>
                <a:cxn ang="0">
                  <a:pos x="270" y="76"/>
                </a:cxn>
                <a:cxn ang="0">
                  <a:pos x="306" y="122"/>
                </a:cxn>
                <a:cxn ang="0">
                  <a:pos x="313" y="164"/>
                </a:cxn>
              </a:cxnLst>
              <a:rect l="0" t="0" r="r" b="b"/>
              <a:pathLst>
                <a:path w="402" h="517">
                  <a:moveTo>
                    <a:pt x="402" y="182"/>
                  </a:moveTo>
                  <a:lnTo>
                    <a:pt x="401" y="165"/>
                  </a:lnTo>
                  <a:lnTo>
                    <a:pt x="399" y="149"/>
                  </a:lnTo>
                  <a:lnTo>
                    <a:pt x="395" y="132"/>
                  </a:lnTo>
                  <a:lnTo>
                    <a:pt x="390" y="116"/>
                  </a:lnTo>
                  <a:lnTo>
                    <a:pt x="383" y="100"/>
                  </a:lnTo>
                  <a:lnTo>
                    <a:pt x="375" y="85"/>
                  </a:lnTo>
                  <a:lnTo>
                    <a:pt x="366" y="71"/>
                  </a:lnTo>
                  <a:lnTo>
                    <a:pt x="355" y="57"/>
                  </a:lnTo>
                  <a:lnTo>
                    <a:pt x="341" y="45"/>
                  </a:lnTo>
                  <a:lnTo>
                    <a:pt x="328" y="34"/>
                  </a:lnTo>
                  <a:lnTo>
                    <a:pt x="311" y="25"/>
                  </a:lnTo>
                  <a:lnTo>
                    <a:pt x="295" y="15"/>
                  </a:lnTo>
                  <a:lnTo>
                    <a:pt x="276" y="9"/>
                  </a:lnTo>
                  <a:lnTo>
                    <a:pt x="256" y="4"/>
                  </a:lnTo>
                  <a:lnTo>
                    <a:pt x="234" y="1"/>
                  </a:lnTo>
                  <a:lnTo>
                    <a:pt x="211" y="0"/>
                  </a:lnTo>
                  <a:lnTo>
                    <a:pt x="192" y="1"/>
                  </a:lnTo>
                  <a:lnTo>
                    <a:pt x="173" y="3"/>
                  </a:lnTo>
                  <a:lnTo>
                    <a:pt x="154" y="8"/>
                  </a:lnTo>
                  <a:lnTo>
                    <a:pt x="135" y="14"/>
                  </a:lnTo>
                  <a:lnTo>
                    <a:pt x="117" y="24"/>
                  </a:lnTo>
                  <a:lnTo>
                    <a:pt x="99" y="34"/>
                  </a:lnTo>
                  <a:lnTo>
                    <a:pt x="83" y="46"/>
                  </a:lnTo>
                  <a:lnTo>
                    <a:pt x="67" y="61"/>
                  </a:lnTo>
                  <a:lnTo>
                    <a:pt x="53" y="79"/>
                  </a:lnTo>
                  <a:lnTo>
                    <a:pt x="40" y="98"/>
                  </a:lnTo>
                  <a:lnTo>
                    <a:pt x="29" y="120"/>
                  </a:lnTo>
                  <a:lnTo>
                    <a:pt x="19" y="145"/>
                  </a:lnTo>
                  <a:lnTo>
                    <a:pt x="10" y="171"/>
                  </a:lnTo>
                  <a:lnTo>
                    <a:pt x="5" y="201"/>
                  </a:lnTo>
                  <a:lnTo>
                    <a:pt x="1" y="233"/>
                  </a:lnTo>
                  <a:lnTo>
                    <a:pt x="0" y="268"/>
                  </a:lnTo>
                  <a:lnTo>
                    <a:pt x="1" y="289"/>
                  </a:lnTo>
                  <a:lnTo>
                    <a:pt x="3" y="312"/>
                  </a:lnTo>
                  <a:lnTo>
                    <a:pt x="7" y="334"/>
                  </a:lnTo>
                  <a:lnTo>
                    <a:pt x="13" y="356"/>
                  </a:lnTo>
                  <a:lnTo>
                    <a:pt x="20" y="377"/>
                  </a:lnTo>
                  <a:lnTo>
                    <a:pt x="28" y="398"/>
                  </a:lnTo>
                  <a:lnTo>
                    <a:pt x="38" y="417"/>
                  </a:lnTo>
                  <a:lnTo>
                    <a:pt x="51" y="436"/>
                  </a:lnTo>
                  <a:lnTo>
                    <a:pt x="64" y="453"/>
                  </a:lnTo>
                  <a:lnTo>
                    <a:pt x="80" y="468"/>
                  </a:lnTo>
                  <a:lnTo>
                    <a:pt x="97" y="483"/>
                  </a:lnTo>
                  <a:lnTo>
                    <a:pt x="116" y="494"/>
                  </a:lnTo>
                  <a:lnTo>
                    <a:pt x="137" y="504"/>
                  </a:lnTo>
                  <a:lnTo>
                    <a:pt x="160" y="512"/>
                  </a:lnTo>
                  <a:lnTo>
                    <a:pt x="185" y="516"/>
                  </a:lnTo>
                  <a:lnTo>
                    <a:pt x="211" y="517"/>
                  </a:lnTo>
                  <a:lnTo>
                    <a:pt x="232" y="517"/>
                  </a:lnTo>
                  <a:lnTo>
                    <a:pt x="250" y="514"/>
                  </a:lnTo>
                  <a:lnTo>
                    <a:pt x="269" y="509"/>
                  </a:lnTo>
                  <a:lnTo>
                    <a:pt x="286" y="504"/>
                  </a:lnTo>
                  <a:lnTo>
                    <a:pt x="301" y="498"/>
                  </a:lnTo>
                  <a:lnTo>
                    <a:pt x="315" y="491"/>
                  </a:lnTo>
                  <a:lnTo>
                    <a:pt x="329" y="483"/>
                  </a:lnTo>
                  <a:lnTo>
                    <a:pt x="341" y="475"/>
                  </a:lnTo>
                  <a:lnTo>
                    <a:pt x="351" y="465"/>
                  </a:lnTo>
                  <a:lnTo>
                    <a:pt x="361" y="456"/>
                  </a:lnTo>
                  <a:lnTo>
                    <a:pt x="369" y="446"/>
                  </a:lnTo>
                  <a:lnTo>
                    <a:pt x="376" y="437"/>
                  </a:lnTo>
                  <a:lnTo>
                    <a:pt x="382" y="427"/>
                  </a:lnTo>
                  <a:lnTo>
                    <a:pt x="386" y="418"/>
                  </a:lnTo>
                  <a:lnTo>
                    <a:pt x="391" y="409"/>
                  </a:lnTo>
                  <a:lnTo>
                    <a:pt x="393" y="402"/>
                  </a:lnTo>
                  <a:lnTo>
                    <a:pt x="394" y="394"/>
                  </a:lnTo>
                  <a:lnTo>
                    <a:pt x="393" y="387"/>
                  </a:lnTo>
                  <a:lnTo>
                    <a:pt x="392" y="382"/>
                  </a:lnTo>
                  <a:lnTo>
                    <a:pt x="390" y="379"/>
                  </a:lnTo>
                  <a:lnTo>
                    <a:pt x="384" y="374"/>
                  </a:lnTo>
                  <a:lnTo>
                    <a:pt x="379" y="372"/>
                  </a:lnTo>
                  <a:lnTo>
                    <a:pt x="371" y="373"/>
                  </a:lnTo>
                  <a:lnTo>
                    <a:pt x="364" y="376"/>
                  </a:lnTo>
                  <a:lnTo>
                    <a:pt x="357" y="383"/>
                  </a:lnTo>
                  <a:lnTo>
                    <a:pt x="351" y="387"/>
                  </a:lnTo>
                  <a:lnTo>
                    <a:pt x="346" y="394"/>
                  </a:lnTo>
                  <a:lnTo>
                    <a:pt x="334" y="405"/>
                  </a:lnTo>
                  <a:lnTo>
                    <a:pt x="322" y="415"/>
                  </a:lnTo>
                  <a:lnTo>
                    <a:pt x="308" y="423"/>
                  </a:lnTo>
                  <a:lnTo>
                    <a:pt x="294" y="432"/>
                  </a:lnTo>
                  <a:lnTo>
                    <a:pt x="278" y="437"/>
                  </a:lnTo>
                  <a:lnTo>
                    <a:pt x="262" y="441"/>
                  </a:lnTo>
                  <a:lnTo>
                    <a:pt x="244" y="444"/>
                  </a:lnTo>
                  <a:lnTo>
                    <a:pt x="226" y="445"/>
                  </a:lnTo>
                  <a:lnTo>
                    <a:pt x="212" y="444"/>
                  </a:lnTo>
                  <a:lnTo>
                    <a:pt x="198" y="442"/>
                  </a:lnTo>
                  <a:lnTo>
                    <a:pt x="185" y="438"/>
                  </a:lnTo>
                  <a:lnTo>
                    <a:pt x="170" y="432"/>
                  </a:lnTo>
                  <a:lnTo>
                    <a:pt x="157" y="424"/>
                  </a:lnTo>
                  <a:lnTo>
                    <a:pt x="144" y="415"/>
                  </a:lnTo>
                  <a:lnTo>
                    <a:pt x="132" y="405"/>
                  </a:lnTo>
                  <a:lnTo>
                    <a:pt x="121" y="393"/>
                  </a:lnTo>
                  <a:lnTo>
                    <a:pt x="110" y="378"/>
                  </a:lnTo>
                  <a:lnTo>
                    <a:pt x="101" y="363"/>
                  </a:lnTo>
                  <a:lnTo>
                    <a:pt x="93" y="346"/>
                  </a:lnTo>
                  <a:lnTo>
                    <a:pt x="86" y="327"/>
                  </a:lnTo>
                  <a:lnTo>
                    <a:pt x="81" y="306"/>
                  </a:lnTo>
                  <a:lnTo>
                    <a:pt x="76" y="285"/>
                  </a:lnTo>
                  <a:lnTo>
                    <a:pt x="74" y="261"/>
                  </a:lnTo>
                  <a:lnTo>
                    <a:pt x="73" y="236"/>
                  </a:lnTo>
                  <a:lnTo>
                    <a:pt x="360" y="236"/>
                  </a:lnTo>
                  <a:lnTo>
                    <a:pt x="370" y="235"/>
                  </a:lnTo>
                  <a:lnTo>
                    <a:pt x="378" y="232"/>
                  </a:lnTo>
                  <a:lnTo>
                    <a:pt x="385" y="226"/>
                  </a:lnTo>
                  <a:lnTo>
                    <a:pt x="392" y="218"/>
                  </a:lnTo>
                  <a:lnTo>
                    <a:pt x="396" y="210"/>
                  </a:lnTo>
                  <a:lnTo>
                    <a:pt x="399" y="201"/>
                  </a:lnTo>
                  <a:lnTo>
                    <a:pt x="401" y="192"/>
                  </a:lnTo>
                  <a:lnTo>
                    <a:pt x="402" y="182"/>
                  </a:lnTo>
                  <a:lnTo>
                    <a:pt x="402" y="182"/>
                  </a:lnTo>
                  <a:close/>
                  <a:moveTo>
                    <a:pt x="313" y="164"/>
                  </a:moveTo>
                  <a:lnTo>
                    <a:pt x="312" y="175"/>
                  </a:lnTo>
                  <a:lnTo>
                    <a:pt x="310" y="180"/>
                  </a:lnTo>
                  <a:lnTo>
                    <a:pt x="308" y="186"/>
                  </a:lnTo>
                  <a:lnTo>
                    <a:pt x="305" y="190"/>
                  </a:lnTo>
                  <a:lnTo>
                    <a:pt x="300" y="193"/>
                  </a:lnTo>
                  <a:lnTo>
                    <a:pt x="294" y="195"/>
                  </a:lnTo>
                  <a:lnTo>
                    <a:pt x="287" y="195"/>
                  </a:lnTo>
                  <a:lnTo>
                    <a:pt x="75" y="195"/>
                  </a:lnTo>
                  <a:lnTo>
                    <a:pt x="81" y="166"/>
                  </a:lnTo>
                  <a:lnTo>
                    <a:pt x="88" y="139"/>
                  </a:lnTo>
                  <a:lnTo>
                    <a:pt x="99" y="116"/>
                  </a:lnTo>
                  <a:lnTo>
                    <a:pt x="113" y="96"/>
                  </a:lnTo>
                  <a:lnTo>
                    <a:pt x="123" y="87"/>
                  </a:lnTo>
                  <a:lnTo>
                    <a:pt x="132" y="80"/>
                  </a:lnTo>
                  <a:lnTo>
                    <a:pt x="142" y="73"/>
                  </a:lnTo>
                  <a:lnTo>
                    <a:pt x="154" y="68"/>
                  </a:lnTo>
                  <a:lnTo>
                    <a:pt x="166" y="63"/>
                  </a:lnTo>
                  <a:lnTo>
                    <a:pt x="179" y="59"/>
                  </a:lnTo>
                  <a:lnTo>
                    <a:pt x="193" y="57"/>
                  </a:lnTo>
                  <a:lnTo>
                    <a:pt x="208" y="57"/>
                  </a:lnTo>
                  <a:lnTo>
                    <a:pt x="220" y="57"/>
                  </a:lnTo>
                  <a:lnTo>
                    <a:pt x="231" y="59"/>
                  </a:lnTo>
                  <a:lnTo>
                    <a:pt x="252" y="66"/>
                  </a:lnTo>
                  <a:lnTo>
                    <a:pt x="270" y="76"/>
                  </a:lnTo>
                  <a:lnTo>
                    <a:pt x="284" y="88"/>
                  </a:lnTo>
                  <a:lnTo>
                    <a:pt x="297" y="105"/>
                  </a:lnTo>
                  <a:lnTo>
                    <a:pt x="306" y="122"/>
                  </a:lnTo>
                  <a:lnTo>
                    <a:pt x="311" y="142"/>
                  </a:lnTo>
                  <a:lnTo>
                    <a:pt x="313" y="164"/>
                  </a:lnTo>
                  <a:lnTo>
                    <a:pt x="313" y="1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4" name="Freeform 12"/>
            <p:cNvSpPr>
              <a:spLocks/>
            </p:cNvSpPr>
            <p:nvPr userDrawn="1"/>
          </p:nvSpPr>
          <p:spPr bwMode="auto">
            <a:xfrm>
              <a:off x="7834313" y="782638"/>
              <a:ext cx="111125" cy="88900"/>
            </a:xfrm>
            <a:custGeom>
              <a:avLst/>
              <a:gdLst/>
              <a:ahLst/>
              <a:cxnLst>
                <a:cxn ang="0">
                  <a:pos x="628" y="111"/>
                </a:cxn>
                <a:cxn ang="0">
                  <a:pos x="617" y="75"/>
                </a:cxn>
                <a:cxn ang="0">
                  <a:pos x="595" y="45"/>
                </a:cxn>
                <a:cxn ang="0">
                  <a:pos x="562" y="21"/>
                </a:cxn>
                <a:cxn ang="0">
                  <a:pos x="520" y="5"/>
                </a:cxn>
                <a:cxn ang="0">
                  <a:pos x="467" y="0"/>
                </a:cxn>
                <a:cxn ang="0">
                  <a:pos x="395" y="11"/>
                </a:cxn>
                <a:cxn ang="0">
                  <a:pos x="341" y="37"/>
                </a:cxn>
                <a:cxn ang="0">
                  <a:pos x="312" y="47"/>
                </a:cxn>
                <a:cxn ang="0">
                  <a:pos x="277" y="22"/>
                </a:cxn>
                <a:cxn ang="0">
                  <a:pos x="247" y="10"/>
                </a:cxn>
                <a:cxn ang="0">
                  <a:pos x="208" y="2"/>
                </a:cxn>
                <a:cxn ang="0">
                  <a:pos x="151" y="1"/>
                </a:cxn>
                <a:cxn ang="0">
                  <a:pos x="94" y="8"/>
                </a:cxn>
                <a:cxn ang="0">
                  <a:pos x="51" y="19"/>
                </a:cxn>
                <a:cxn ang="0">
                  <a:pos x="21" y="33"/>
                </a:cxn>
                <a:cxn ang="0">
                  <a:pos x="4" y="47"/>
                </a:cxn>
                <a:cxn ang="0">
                  <a:pos x="0" y="64"/>
                </a:cxn>
                <a:cxn ang="0">
                  <a:pos x="1" y="497"/>
                </a:cxn>
                <a:cxn ang="0">
                  <a:pos x="16" y="506"/>
                </a:cxn>
                <a:cxn ang="0">
                  <a:pos x="74" y="505"/>
                </a:cxn>
                <a:cxn ang="0">
                  <a:pos x="83" y="493"/>
                </a:cxn>
                <a:cxn ang="0">
                  <a:pos x="85" y="82"/>
                </a:cxn>
                <a:cxn ang="0">
                  <a:pos x="109" y="67"/>
                </a:cxn>
                <a:cxn ang="0">
                  <a:pos x="157" y="56"/>
                </a:cxn>
                <a:cxn ang="0">
                  <a:pos x="218" y="60"/>
                </a:cxn>
                <a:cxn ang="0">
                  <a:pos x="257" y="87"/>
                </a:cxn>
                <a:cxn ang="0">
                  <a:pos x="272" y="136"/>
                </a:cxn>
                <a:cxn ang="0">
                  <a:pos x="273" y="498"/>
                </a:cxn>
                <a:cxn ang="0">
                  <a:pos x="282" y="505"/>
                </a:cxn>
                <a:cxn ang="0">
                  <a:pos x="344" y="506"/>
                </a:cxn>
                <a:cxn ang="0">
                  <a:pos x="355" y="496"/>
                </a:cxn>
                <a:cxn ang="0">
                  <a:pos x="357" y="115"/>
                </a:cxn>
                <a:cxn ang="0">
                  <a:pos x="364" y="91"/>
                </a:cxn>
                <a:cxn ang="0">
                  <a:pos x="382" y="75"/>
                </a:cxn>
                <a:cxn ang="0">
                  <a:pos x="438" y="58"/>
                </a:cxn>
                <a:cxn ang="0">
                  <a:pos x="484" y="59"/>
                </a:cxn>
                <a:cxn ang="0">
                  <a:pos x="512" y="71"/>
                </a:cxn>
                <a:cxn ang="0">
                  <a:pos x="529" y="88"/>
                </a:cxn>
                <a:cxn ang="0">
                  <a:pos x="543" y="133"/>
                </a:cxn>
                <a:cxn ang="0">
                  <a:pos x="544" y="493"/>
                </a:cxn>
                <a:cxn ang="0">
                  <a:pos x="547" y="503"/>
                </a:cxn>
                <a:cxn ang="0">
                  <a:pos x="611" y="506"/>
                </a:cxn>
                <a:cxn ang="0">
                  <a:pos x="627" y="496"/>
                </a:cxn>
              </a:cxnLst>
              <a:rect l="0" t="0" r="r" b="b"/>
              <a:pathLst>
                <a:path w="628" h="506">
                  <a:moveTo>
                    <a:pt x="628" y="487"/>
                  </a:moveTo>
                  <a:lnTo>
                    <a:pt x="628" y="123"/>
                  </a:lnTo>
                  <a:lnTo>
                    <a:pt x="628" y="111"/>
                  </a:lnTo>
                  <a:lnTo>
                    <a:pt x="625" y="98"/>
                  </a:lnTo>
                  <a:lnTo>
                    <a:pt x="622" y="86"/>
                  </a:lnTo>
                  <a:lnTo>
                    <a:pt x="617" y="75"/>
                  </a:lnTo>
                  <a:lnTo>
                    <a:pt x="612" y="65"/>
                  </a:lnTo>
                  <a:lnTo>
                    <a:pt x="603" y="54"/>
                  </a:lnTo>
                  <a:lnTo>
                    <a:pt x="595" y="45"/>
                  </a:lnTo>
                  <a:lnTo>
                    <a:pt x="586" y="36"/>
                  </a:lnTo>
                  <a:lnTo>
                    <a:pt x="575" y="28"/>
                  </a:lnTo>
                  <a:lnTo>
                    <a:pt x="562" y="21"/>
                  </a:lnTo>
                  <a:lnTo>
                    <a:pt x="549" y="14"/>
                  </a:lnTo>
                  <a:lnTo>
                    <a:pt x="535" y="9"/>
                  </a:lnTo>
                  <a:lnTo>
                    <a:pt x="520" y="5"/>
                  </a:lnTo>
                  <a:lnTo>
                    <a:pt x="504" y="2"/>
                  </a:lnTo>
                  <a:lnTo>
                    <a:pt x="486" y="0"/>
                  </a:lnTo>
                  <a:lnTo>
                    <a:pt x="467" y="0"/>
                  </a:lnTo>
                  <a:lnTo>
                    <a:pt x="443" y="1"/>
                  </a:lnTo>
                  <a:lnTo>
                    <a:pt x="418" y="5"/>
                  </a:lnTo>
                  <a:lnTo>
                    <a:pt x="395" y="11"/>
                  </a:lnTo>
                  <a:lnTo>
                    <a:pt x="375" y="18"/>
                  </a:lnTo>
                  <a:lnTo>
                    <a:pt x="357" y="28"/>
                  </a:lnTo>
                  <a:lnTo>
                    <a:pt x="341" y="37"/>
                  </a:lnTo>
                  <a:lnTo>
                    <a:pt x="328" y="46"/>
                  </a:lnTo>
                  <a:lnTo>
                    <a:pt x="318" y="55"/>
                  </a:lnTo>
                  <a:lnTo>
                    <a:pt x="312" y="47"/>
                  </a:lnTo>
                  <a:lnTo>
                    <a:pt x="304" y="39"/>
                  </a:lnTo>
                  <a:lnTo>
                    <a:pt x="291" y="30"/>
                  </a:lnTo>
                  <a:lnTo>
                    <a:pt x="277" y="22"/>
                  </a:lnTo>
                  <a:lnTo>
                    <a:pt x="268" y="17"/>
                  </a:lnTo>
                  <a:lnTo>
                    <a:pt x="257" y="13"/>
                  </a:lnTo>
                  <a:lnTo>
                    <a:pt x="247" y="10"/>
                  </a:lnTo>
                  <a:lnTo>
                    <a:pt x="235" y="7"/>
                  </a:lnTo>
                  <a:lnTo>
                    <a:pt x="221" y="4"/>
                  </a:lnTo>
                  <a:lnTo>
                    <a:pt x="208" y="2"/>
                  </a:lnTo>
                  <a:lnTo>
                    <a:pt x="191" y="1"/>
                  </a:lnTo>
                  <a:lnTo>
                    <a:pt x="175" y="1"/>
                  </a:lnTo>
                  <a:lnTo>
                    <a:pt x="151" y="1"/>
                  </a:lnTo>
                  <a:lnTo>
                    <a:pt x="130" y="3"/>
                  </a:lnTo>
                  <a:lnTo>
                    <a:pt x="110" y="5"/>
                  </a:lnTo>
                  <a:lnTo>
                    <a:pt x="94" y="8"/>
                  </a:lnTo>
                  <a:lnTo>
                    <a:pt x="77" y="11"/>
                  </a:lnTo>
                  <a:lnTo>
                    <a:pt x="64" y="15"/>
                  </a:lnTo>
                  <a:lnTo>
                    <a:pt x="51" y="19"/>
                  </a:lnTo>
                  <a:lnTo>
                    <a:pt x="41" y="24"/>
                  </a:lnTo>
                  <a:lnTo>
                    <a:pt x="30" y="28"/>
                  </a:lnTo>
                  <a:lnTo>
                    <a:pt x="21" y="33"/>
                  </a:lnTo>
                  <a:lnTo>
                    <a:pt x="14" y="37"/>
                  </a:lnTo>
                  <a:lnTo>
                    <a:pt x="8" y="42"/>
                  </a:lnTo>
                  <a:lnTo>
                    <a:pt x="4" y="47"/>
                  </a:lnTo>
                  <a:lnTo>
                    <a:pt x="2" y="52"/>
                  </a:lnTo>
                  <a:lnTo>
                    <a:pt x="0" y="57"/>
                  </a:lnTo>
                  <a:lnTo>
                    <a:pt x="0" y="64"/>
                  </a:lnTo>
                  <a:lnTo>
                    <a:pt x="0" y="487"/>
                  </a:lnTo>
                  <a:lnTo>
                    <a:pt x="0" y="493"/>
                  </a:lnTo>
                  <a:lnTo>
                    <a:pt x="1" y="497"/>
                  </a:lnTo>
                  <a:lnTo>
                    <a:pt x="3" y="502"/>
                  </a:lnTo>
                  <a:lnTo>
                    <a:pt x="8" y="505"/>
                  </a:lnTo>
                  <a:lnTo>
                    <a:pt x="16" y="506"/>
                  </a:lnTo>
                  <a:lnTo>
                    <a:pt x="64" y="506"/>
                  </a:lnTo>
                  <a:lnTo>
                    <a:pt x="69" y="506"/>
                  </a:lnTo>
                  <a:lnTo>
                    <a:pt x="74" y="505"/>
                  </a:lnTo>
                  <a:lnTo>
                    <a:pt x="80" y="502"/>
                  </a:lnTo>
                  <a:lnTo>
                    <a:pt x="83" y="497"/>
                  </a:lnTo>
                  <a:lnTo>
                    <a:pt x="83" y="493"/>
                  </a:lnTo>
                  <a:lnTo>
                    <a:pt x="83" y="487"/>
                  </a:lnTo>
                  <a:lnTo>
                    <a:pt x="83" y="87"/>
                  </a:lnTo>
                  <a:lnTo>
                    <a:pt x="85" y="82"/>
                  </a:lnTo>
                  <a:lnTo>
                    <a:pt x="90" y="77"/>
                  </a:lnTo>
                  <a:lnTo>
                    <a:pt x="98" y="72"/>
                  </a:lnTo>
                  <a:lnTo>
                    <a:pt x="109" y="67"/>
                  </a:lnTo>
                  <a:lnTo>
                    <a:pt x="122" y="63"/>
                  </a:lnTo>
                  <a:lnTo>
                    <a:pt x="138" y="58"/>
                  </a:lnTo>
                  <a:lnTo>
                    <a:pt x="157" y="56"/>
                  </a:lnTo>
                  <a:lnTo>
                    <a:pt x="178" y="55"/>
                  </a:lnTo>
                  <a:lnTo>
                    <a:pt x="200" y="56"/>
                  </a:lnTo>
                  <a:lnTo>
                    <a:pt x="218" y="60"/>
                  </a:lnTo>
                  <a:lnTo>
                    <a:pt x="234" y="67"/>
                  </a:lnTo>
                  <a:lnTo>
                    <a:pt x="247" y="76"/>
                  </a:lnTo>
                  <a:lnTo>
                    <a:pt x="257" y="87"/>
                  </a:lnTo>
                  <a:lnTo>
                    <a:pt x="266" y="100"/>
                  </a:lnTo>
                  <a:lnTo>
                    <a:pt x="270" y="118"/>
                  </a:lnTo>
                  <a:lnTo>
                    <a:pt x="272" y="136"/>
                  </a:lnTo>
                  <a:lnTo>
                    <a:pt x="272" y="488"/>
                  </a:lnTo>
                  <a:lnTo>
                    <a:pt x="272" y="494"/>
                  </a:lnTo>
                  <a:lnTo>
                    <a:pt x="273" y="498"/>
                  </a:lnTo>
                  <a:lnTo>
                    <a:pt x="274" y="501"/>
                  </a:lnTo>
                  <a:lnTo>
                    <a:pt x="276" y="503"/>
                  </a:lnTo>
                  <a:lnTo>
                    <a:pt x="282" y="505"/>
                  </a:lnTo>
                  <a:lnTo>
                    <a:pt x="290" y="506"/>
                  </a:lnTo>
                  <a:lnTo>
                    <a:pt x="339" y="506"/>
                  </a:lnTo>
                  <a:lnTo>
                    <a:pt x="344" y="506"/>
                  </a:lnTo>
                  <a:lnTo>
                    <a:pt x="348" y="505"/>
                  </a:lnTo>
                  <a:lnTo>
                    <a:pt x="353" y="502"/>
                  </a:lnTo>
                  <a:lnTo>
                    <a:pt x="355" y="496"/>
                  </a:lnTo>
                  <a:lnTo>
                    <a:pt x="356" y="487"/>
                  </a:lnTo>
                  <a:lnTo>
                    <a:pt x="356" y="133"/>
                  </a:lnTo>
                  <a:lnTo>
                    <a:pt x="357" y="115"/>
                  </a:lnTo>
                  <a:lnTo>
                    <a:pt x="358" y="106"/>
                  </a:lnTo>
                  <a:lnTo>
                    <a:pt x="360" y="98"/>
                  </a:lnTo>
                  <a:lnTo>
                    <a:pt x="364" y="91"/>
                  </a:lnTo>
                  <a:lnTo>
                    <a:pt x="369" y="85"/>
                  </a:lnTo>
                  <a:lnTo>
                    <a:pt x="375" y="80"/>
                  </a:lnTo>
                  <a:lnTo>
                    <a:pt x="382" y="75"/>
                  </a:lnTo>
                  <a:lnTo>
                    <a:pt x="401" y="67"/>
                  </a:lnTo>
                  <a:lnTo>
                    <a:pt x="419" y="62"/>
                  </a:lnTo>
                  <a:lnTo>
                    <a:pt x="438" y="58"/>
                  </a:lnTo>
                  <a:lnTo>
                    <a:pt x="457" y="57"/>
                  </a:lnTo>
                  <a:lnTo>
                    <a:pt x="472" y="58"/>
                  </a:lnTo>
                  <a:lnTo>
                    <a:pt x="484" y="59"/>
                  </a:lnTo>
                  <a:lnTo>
                    <a:pt x="494" y="63"/>
                  </a:lnTo>
                  <a:lnTo>
                    <a:pt x="504" y="66"/>
                  </a:lnTo>
                  <a:lnTo>
                    <a:pt x="512" y="71"/>
                  </a:lnTo>
                  <a:lnTo>
                    <a:pt x="519" y="76"/>
                  </a:lnTo>
                  <a:lnTo>
                    <a:pt x="525" y="82"/>
                  </a:lnTo>
                  <a:lnTo>
                    <a:pt x="529" y="88"/>
                  </a:lnTo>
                  <a:lnTo>
                    <a:pt x="536" y="103"/>
                  </a:lnTo>
                  <a:lnTo>
                    <a:pt x="541" y="118"/>
                  </a:lnTo>
                  <a:lnTo>
                    <a:pt x="543" y="133"/>
                  </a:lnTo>
                  <a:lnTo>
                    <a:pt x="544" y="149"/>
                  </a:lnTo>
                  <a:lnTo>
                    <a:pt x="544" y="487"/>
                  </a:lnTo>
                  <a:lnTo>
                    <a:pt x="544" y="493"/>
                  </a:lnTo>
                  <a:lnTo>
                    <a:pt x="544" y="497"/>
                  </a:lnTo>
                  <a:lnTo>
                    <a:pt x="546" y="501"/>
                  </a:lnTo>
                  <a:lnTo>
                    <a:pt x="547" y="503"/>
                  </a:lnTo>
                  <a:lnTo>
                    <a:pt x="552" y="505"/>
                  </a:lnTo>
                  <a:lnTo>
                    <a:pt x="560" y="506"/>
                  </a:lnTo>
                  <a:lnTo>
                    <a:pt x="611" y="506"/>
                  </a:lnTo>
                  <a:lnTo>
                    <a:pt x="619" y="505"/>
                  </a:lnTo>
                  <a:lnTo>
                    <a:pt x="625" y="502"/>
                  </a:lnTo>
                  <a:lnTo>
                    <a:pt x="627" y="496"/>
                  </a:lnTo>
                  <a:lnTo>
                    <a:pt x="628" y="487"/>
                  </a:lnTo>
                  <a:lnTo>
                    <a:pt x="628" y="4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5" name="Freeform 13"/>
            <p:cNvSpPr>
              <a:spLocks/>
            </p:cNvSpPr>
            <p:nvPr userDrawn="1"/>
          </p:nvSpPr>
          <p:spPr bwMode="auto">
            <a:xfrm>
              <a:off x="7743826" y="785813"/>
              <a:ext cx="80963" cy="127000"/>
            </a:xfrm>
            <a:custGeom>
              <a:avLst/>
              <a:gdLst/>
              <a:ahLst/>
              <a:cxnLst>
                <a:cxn ang="0">
                  <a:pos x="196" y="659"/>
                </a:cxn>
                <a:cxn ang="0">
                  <a:pos x="218" y="630"/>
                </a:cxn>
                <a:cxn ang="0">
                  <a:pos x="242" y="591"/>
                </a:cxn>
                <a:cxn ang="0">
                  <a:pos x="260" y="551"/>
                </a:cxn>
                <a:cxn ang="0">
                  <a:pos x="277" y="507"/>
                </a:cxn>
                <a:cxn ang="0">
                  <a:pos x="458" y="29"/>
                </a:cxn>
                <a:cxn ang="0">
                  <a:pos x="461" y="19"/>
                </a:cxn>
                <a:cxn ang="0">
                  <a:pos x="461" y="6"/>
                </a:cxn>
                <a:cxn ang="0">
                  <a:pos x="455" y="0"/>
                </a:cxn>
                <a:cxn ang="0">
                  <a:pos x="402" y="0"/>
                </a:cxn>
                <a:cxn ang="0">
                  <a:pos x="393" y="3"/>
                </a:cxn>
                <a:cxn ang="0">
                  <a:pos x="388" y="14"/>
                </a:cxn>
                <a:cxn ang="0">
                  <a:pos x="257" y="381"/>
                </a:cxn>
                <a:cxn ang="0">
                  <a:pos x="124" y="13"/>
                </a:cxn>
                <a:cxn ang="0">
                  <a:pos x="120" y="6"/>
                </a:cxn>
                <a:cxn ang="0">
                  <a:pos x="112" y="0"/>
                </a:cxn>
                <a:cxn ang="0">
                  <a:pos x="103" y="0"/>
                </a:cxn>
                <a:cxn ang="0">
                  <a:pos x="38" y="0"/>
                </a:cxn>
                <a:cxn ang="0">
                  <a:pos x="27" y="4"/>
                </a:cxn>
                <a:cxn ang="0">
                  <a:pos x="25" y="13"/>
                </a:cxn>
                <a:cxn ang="0">
                  <a:pos x="27" y="20"/>
                </a:cxn>
                <a:cxn ang="0">
                  <a:pos x="216" y="477"/>
                </a:cxn>
                <a:cxn ang="0">
                  <a:pos x="189" y="560"/>
                </a:cxn>
                <a:cxn ang="0">
                  <a:pos x="172" y="596"/>
                </a:cxn>
                <a:cxn ang="0">
                  <a:pos x="156" y="619"/>
                </a:cxn>
                <a:cxn ang="0">
                  <a:pos x="138" y="637"/>
                </a:cxn>
                <a:cxn ang="0">
                  <a:pos x="119" y="647"/>
                </a:cxn>
                <a:cxn ang="0">
                  <a:pos x="100" y="651"/>
                </a:cxn>
                <a:cxn ang="0">
                  <a:pos x="68" y="651"/>
                </a:cxn>
                <a:cxn ang="0">
                  <a:pos x="55" y="649"/>
                </a:cxn>
                <a:cxn ang="0">
                  <a:pos x="41" y="648"/>
                </a:cxn>
                <a:cxn ang="0">
                  <a:pos x="26" y="648"/>
                </a:cxn>
                <a:cxn ang="0">
                  <a:pos x="13" y="653"/>
                </a:cxn>
                <a:cxn ang="0">
                  <a:pos x="5" y="663"/>
                </a:cxn>
                <a:cxn ang="0">
                  <a:pos x="1" y="674"/>
                </a:cxn>
                <a:cxn ang="0">
                  <a:pos x="1" y="690"/>
                </a:cxn>
                <a:cxn ang="0">
                  <a:pos x="6" y="705"/>
                </a:cxn>
                <a:cxn ang="0">
                  <a:pos x="17" y="715"/>
                </a:cxn>
                <a:cxn ang="0">
                  <a:pos x="37" y="721"/>
                </a:cxn>
                <a:cxn ang="0">
                  <a:pos x="64" y="721"/>
                </a:cxn>
                <a:cxn ang="0">
                  <a:pos x="95" y="717"/>
                </a:cxn>
                <a:cxn ang="0">
                  <a:pos x="132" y="706"/>
                </a:cxn>
                <a:cxn ang="0">
                  <a:pos x="170" y="683"/>
                </a:cxn>
                <a:cxn ang="0">
                  <a:pos x="188" y="667"/>
                </a:cxn>
              </a:cxnLst>
              <a:rect l="0" t="0" r="r" b="b"/>
              <a:pathLst>
                <a:path w="462" h="722">
                  <a:moveTo>
                    <a:pt x="188" y="667"/>
                  </a:moveTo>
                  <a:lnTo>
                    <a:pt x="196" y="659"/>
                  </a:lnTo>
                  <a:lnTo>
                    <a:pt x="205" y="648"/>
                  </a:lnTo>
                  <a:lnTo>
                    <a:pt x="218" y="630"/>
                  </a:lnTo>
                  <a:lnTo>
                    <a:pt x="230" y="610"/>
                  </a:lnTo>
                  <a:lnTo>
                    <a:pt x="242" y="591"/>
                  </a:lnTo>
                  <a:lnTo>
                    <a:pt x="251" y="571"/>
                  </a:lnTo>
                  <a:lnTo>
                    <a:pt x="260" y="551"/>
                  </a:lnTo>
                  <a:lnTo>
                    <a:pt x="269" y="529"/>
                  </a:lnTo>
                  <a:lnTo>
                    <a:pt x="277" y="507"/>
                  </a:lnTo>
                  <a:lnTo>
                    <a:pt x="285" y="483"/>
                  </a:lnTo>
                  <a:lnTo>
                    <a:pt x="458" y="29"/>
                  </a:lnTo>
                  <a:lnTo>
                    <a:pt x="460" y="24"/>
                  </a:lnTo>
                  <a:lnTo>
                    <a:pt x="461" y="19"/>
                  </a:lnTo>
                  <a:lnTo>
                    <a:pt x="462" y="12"/>
                  </a:lnTo>
                  <a:lnTo>
                    <a:pt x="461" y="6"/>
                  </a:lnTo>
                  <a:lnTo>
                    <a:pt x="459" y="2"/>
                  </a:lnTo>
                  <a:lnTo>
                    <a:pt x="455" y="0"/>
                  </a:lnTo>
                  <a:lnTo>
                    <a:pt x="450" y="0"/>
                  </a:lnTo>
                  <a:lnTo>
                    <a:pt x="402" y="0"/>
                  </a:lnTo>
                  <a:lnTo>
                    <a:pt x="397" y="1"/>
                  </a:lnTo>
                  <a:lnTo>
                    <a:pt x="393" y="3"/>
                  </a:lnTo>
                  <a:lnTo>
                    <a:pt x="389" y="10"/>
                  </a:lnTo>
                  <a:lnTo>
                    <a:pt x="388" y="14"/>
                  </a:lnTo>
                  <a:lnTo>
                    <a:pt x="386" y="19"/>
                  </a:lnTo>
                  <a:lnTo>
                    <a:pt x="257" y="381"/>
                  </a:lnTo>
                  <a:lnTo>
                    <a:pt x="126" y="19"/>
                  </a:lnTo>
                  <a:lnTo>
                    <a:pt x="124" y="13"/>
                  </a:lnTo>
                  <a:lnTo>
                    <a:pt x="122" y="9"/>
                  </a:lnTo>
                  <a:lnTo>
                    <a:pt x="120" y="6"/>
                  </a:lnTo>
                  <a:lnTo>
                    <a:pt x="118" y="3"/>
                  </a:lnTo>
                  <a:lnTo>
                    <a:pt x="112" y="0"/>
                  </a:lnTo>
                  <a:lnTo>
                    <a:pt x="108" y="0"/>
                  </a:lnTo>
                  <a:lnTo>
                    <a:pt x="103" y="0"/>
                  </a:lnTo>
                  <a:lnTo>
                    <a:pt x="43" y="0"/>
                  </a:lnTo>
                  <a:lnTo>
                    <a:pt x="38" y="0"/>
                  </a:lnTo>
                  <a:lnTo>
                    <a:pt x="33" y="1"/>
                  </a:lnTo>
                  <a:lnTo>
                    <a:pt x="27" y="4"/>
                  </a:lnTo>
                  <a:lnTo>
                    <a:pt x="25" y="9"/>
                  </a:lnTo>
                  <a:lnTo>
                    <a:pt x="25" y="13"/>
                  </a:lnTo>
                  <a:lnTo>
                    <a:pt x="25" y="16"/>
                  </a:lnTo>
                  <a:lnTo>
                    <a:pt x="27" y="20"/>
                  </a:lnTo>
                  <a:lnTo>
                    <a:pt x="32" y="29"/>
                  </a:lnTo>
                  <a:lnTo>
                    <a:pt x="216" y="477"/>
                  </a:lnTo>
                  <a:lnTo>
                    <a:pt x="198" y="532"/>
                  </a:lnTo>
                  <a:lnTo>
                    <a:pt x="189" y="560"/>
                  </a:lnTo>
                  <a:lnTo>
                    <a:pt x="178" y="585"/>
                  </a:lnTo>
                  <a:lnTo>
                    <a:pt x="172" y="596"/>
                  </a:lnTo>
                  <a:lnTo>
                    <a:pt x="164" y="607"/>
                  </a:lnTo>
                  <a:lnTo>
                    <a:pt x="156" y="619"/>
                  </a:lnTo>
                  <a:lnTo>
                    <a:pt x="146" y="629"/>
                  </a:lnTo>
                  <a:lnTo>
                    <a:pt x="138" y="637"/>
                  </a:lnTo>
                  <a:lnTo>
                    <a:pt x="128" y="642"/>
                  </a:lnTo>
                  <a:lnTo>
                    <a:pt x="119" y="647"/>
                  </a:lnTo>
                  <a:lnTo>
                    <a:pt x="110" y="650"/>
                  </a:lnTo>
                  <a:lnTo>
                    <a:pt x="100" y="651"/>
                  </a:lnTo>
                  <a:lnTo>
                    <a:pt x="89" y="652"/>
                  </a:lnTo>
                  <a:lnTo>
                    <a:pt x="68" y="651"/>
                  </a:lnTo>
                  <a:lnTo>
                    <a:pt x="61" y="650"/>
                  </a:lnTo>
                  <a:lnTo>
                    <a:pt x="55" y="649"/>
                  </a:lnTo>
                  <a:lnTo>
                    <a:pt x="47" y="648"/>
                  </a:lnTo>
                  <a:lnTo>
                    <a:pt x="41" y="648"/>
                  </a:lnTo>
                  <a:lnTo>
                    <a:pt x="34" y="648"/>
                  </a:lnTo>
                  <a:lnTo>
                    <a:pt x="26" y="648"/>
                  </a:lnTo>
                  <a:lnTo>
                    <a:pt x="19" y="650"/>
                  </a:lnTo>
                  <a:lnTo>
                    <a:pt x="13" y="653"/>
                  </a:lnTo>
                  <a:lnTo>
                    <a:pt x="9" y="657"/>
                  </a:lnTo>
                  <a:lnTo>
                    <a:pt x="5" y="663"/>
                  </a:lnTo>
                  <a:lnTo>
                    <a:pt x="2" y="668"/>
                  </a:lnTo>
                  <a:lnTo>
                    <a:pt x="1" y="674"/>
                  </a:lnTo>
                  <a:lnTo>
                    <a:pt x="0" y="681"/>
                  </a:lnTo>
                  <a:lnTo>
                    <a:pt x="1" y="690"/>
                  </a:lnTo>
                  <a:lnTo>
                    <a:pt x="2" y="697"/>
                  </a:lnTo>
                  <a:lnTo>
                    <a:pt x="6" y="705"/>
                  </a:lnTo>
                  <a:lnTo>
                    <a:pt x="11" y="711"/>
                  </a:lnTo>
                  <a:lnTo>
                    <a:pt x="17" y="715"/>
                  </a:lnTo>
                  <a:lnTo>
                    <a:pt x="26" y="719"/>
                  </a:lnTo>
                  <a:lnTo>
                    <a:pt x="37" y="721"/>
                  </a:lnTo>
                  <a:lnTo>
                    <a:pt x="50" y="722"/>
                  </a:lnTo>
                  <a:lnTo>
                    <a:pt x="64" y="721"/>
                  </a:lnTo>
                  <a:lnTo>
                    <a:pt x="79" y="720"/>
                  </a:lnTo>
                  <a:lnTo>
                    <a:pt x="95" y="717"/>
                  </a:lnTo>
                  <a:lnTo>
                    <a:pt x="113" y="713"/>
                  </a:lnTo>
                  <a:lnTo>
                    <a:pt x="132" y="706"/>
                  </a:lnTo>
                  <a:lnTo>
                    <a:pt x="150" y="695"/>
                  </a:lnTo>
                  <a:lnTo>
                    <a:pt x="170" y="683"/>
                  </a:lnTo>
                  <a:lnTo>
                    <a:pt x="188" y="667"/>
                  </a:lnTo>
                  <a:lnTo>
                    <a:pt x="188" y="6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6" name="Freeform 14"/>
            <p:cNvSpPr>
              <a:spLocks/>
            </p:cNvSpPr>
            <p:nvPr userDrawn="1"/>
          </p:nvSpPr>
          <p:spPr bwMode="auto">
            <a:xfrm>
              <a:off x="7681913" y="785813"/>
              <a:ext cx="58738" cy="85725"/>
            </a:xfrm>
            <a:custGeom>
              <a:avLst/>
              <a:gdLst/>
              <a:ahLst/>
              <a:cxnLst>
                <a:cxn ang="0">
                  <a:pos x="329" y="480"/>
                </a:cxn>
                <a:cxn ang="0">
                  <a:pos x="329" y="457"/>
                </a:cxn>
                <a:cxn ang="0">
                  <a:pos x="328" y="453"/>
                </a:cxn>
                <a:cxn ang="0">
                  <a:pos x="327" y="450"/>
                </a:cxn>
                <a:cxn ang="0">
                  <a:pos x="324" y="447"/>
                </a:cxn>
                <a:cxn ang="0">
                  <a:pos x="320" y="446"/>
                </a:cxn>
                <a:cxn ang="0">
                  <a:pos x="316" y="445"/>
                </a:cxn>
                <a:cxn ang="0">
                  <a:pos x="105" y="445"/>
                </a:cxn>
                <a:cxn ang="0">
                  <a:pos x="311" y="54"/>
                </a:cxn>
                <a:cxn ang="0">
                  <a:pos x="317" y="41"/>
                </a:cxn>
                <a:cxn ang="0">
                  <a:pos x="321" y="32"/>
                </a:cxn>
                <a:cxn ang="0">
                  <a:pos x="323" y="25"/>
                </a:cxn>
                <a:cxn ang="0">
                  <a:pos x="323" y="20"/>
                </a:cxn>
                <a:cxn ang="0">
                  <a:pos x="322" y="13"/>
                </a:cxn>
                <a:cxn ang="0">
                  <a:pos x="319" y="7"/>
                </a:cxn>
                <a:cxn ang="0">
                  <a:pos x="313" y="2"/>
                </a:cxn>
                <a:cxn ang="0">
                  <a:pos x="303" y="0"/>
                </a:cxn>
                <a:cxn ang="0">
                  <a:pos x="27" y="0"/>
                </a:cxn>
                <a:cxn ang="0">
                  <a:pos x="19" y="0"/>
                </a:cxn>
                <a:cxn ang="0">
                  <a:pos x="13" y="2"/>
                </a:cxn>
                <a:cxn ang="0">
                  <a:pos x="9" y="8"/>
                </a:cxn>
                <a:cxn ang="0">
                  <a:pos x="9" y="11"/>
                </a:cxn>
                <a:cxn ang="0">
                  <a:pos x="8" y="16"/>
                </a:cxn>
                <a:cxn ang="0">
                  <a:pos x="8" y="27"/>
                </a:cxn>
                <a:cxn ang="0">
                  <a:pos x="9" y="38"/>
                </a:cxn>
                <a:cxn ang="0">
                  <a:pos x="9" y="43"/>
                </a:cxn>
                <a:cxn ang="0">
                  <a:pos x="10" y="48"/>
                </a:cxn>
                <a:cxn ang="0">
                  <a:pos x="11" y="51"/>
                </a:cxn>
                <a:cxn ang="0">
                  <a:pos x="12" y="53"/>
                </a:cxn>
                <a:cxn ang="0">
                  <a:pos x="15" y="54"/>
                </a:cxn>
                <a:cxn ang="0">
                  <a:pos x="18" y="55"/>
                </a:cxn>
                <a:cxn ang="0">
                  <a:pos x="27" y="55"/>
                </a:cxn>
                <a:cxn ang="0">
                  <a:pos x="226" y="55"/>
                </a:cxn>
                <a:cxn ang="0">
                  <a:pos x="13" y="445"/>
                </a:cxn>
                <a:cxn ang="0">
                  <a:pos x="7" y="456"/>
                </a:cxn>
                <a:cxn ang="0">
                  <a:pos x="3" y="463"/>
                </a:cxn>
                <a:cxn ang="0">
                  <a:pos x="1" y="469"/>
                </a:cxn>
                <a:cxn ang="0">
                  <a:pos x="0" y="474"/>
                </a:cxn>
                <a:cxn ang="0">
                  <a:pos x="1" y="481"/>
                </a:cxn>
                <a:cxn ang="0">
                  <a:pos x="5" y="487"/>
                </a:cxn>
                <a:cxn ang="0">
                  <a:pos x="12" y="492"/>
                </a:cxn>
                <a:cxn ang="0">
                  <a:pos x="16" y="493"/>
                </a:cxn>
                <a:cxn ang="0">
                  <a:pos x="22" y="493"/>
                </a:cxn>
                <a:cxn ang="0">
                  <a:pos x="314" y="493"/>
                </a:cxn>
                <a:cxn ang="0">
                  <a:pos x="320" y="493"/>
                </a:cxn>
                <a:cxn ang="0">
                  <a:pos x="325" y="492"/>
                </a:cxn>
                <a:cxn ang="0">
                  <a:pos x="328" y="488"/>
                </a:cxn>
                <a:cxn ang="0">
                  <a:pos x="328" y="485"/>
                </a:cxn>
                <a:cxn ang="0">
                  <a:pos x="329" y="480"/>
                </a:cxn>
                <a:cxn ang="0">
                  <a:pos x="329" y="480"/>
                </a:cxn>
              </a:cxnLst>
              <a:rect l="0" t="0" r="r" b="b"/>
              <a:pathLst>
                <a:path w="329" h="493">
                  <a:moveTo>
                    <a:pt x="329" y="480"/>
                  </a:moveTo>
                  <a:lnTo>
                    <a:pt x="329" y="457"/>
                  </a:lnTo>
                  <a:lnTo>
                    <a:pt x="328" y="453"/>
                  </a:lnTo>
                  <a:lnTo>
                    <a:pt x="327" y="450"/>
                  </a:lnTo>
                  <a:lnTo>
                    <a:pt x="324" y="447"/>
                  </a:lnTo>
                  <a:lnTo>
                    <a:pt x="320" y="446"/>
                  </a:lnTo>
                  <a:lnTo>
                    <a:pt x="316" y="445"/>
                  </a:lnTo>
                  <a:lnTo>
                    <a:pt x="105" y="445"/>
                  </a:lnTo>
                  <a:lnTo>
                    <a:pt x="311" y="54"/>
                  </a:lnTo>
                  <a:lnTo>
                    <a:pt x="317" y="41"/>
                  </a:lnTo>
                  <a:lnTo>
                    <a:pt x="321" y="32"/>
                  </a:lnTo>
                  <a:lnTo>
                    <a:pt x="323" y="25"/>
                  </a:lnTo>
                  <a:lnTo>
                    <a:pt x="323" y="20"/>
                  </a:lnTo>
                  <a:lnTo>
                    <a:pt x="322" y="13"/>
                  </a:lnTo>
                  <a:lnTo>
                    <a:pt x="319" y="7"/>
                  </a:lnTo>
                  <a:lnTo>
                    <a:pt x="313" y="2"/>
                  </a:lnTo>
                  <a:lnTo>
                    <a:pt x="303" y="0"/>
                  </a:lnTo>
                  <a:lnTo>
                    <a:pt x="27" y="0"/>
                  </a:lnTo>
                  <a:lnTo>
                    <a:pt x="19" y="0"/>
                  </a:lnTo>
                  <a:lnTo>
                    <a:pt x="13" y="2"/>
                  </a:lnTo>
                  <a:lnTo>
                    <a:pt x="9" y="8"/>
                  </a:lnTo>
                  <a:lnTo>
                    <a:pt x="9" y="11"/>
                  </a:lnTo>
                  <a:lnTo>
                    <a:pt x="8" y="16"/>
                  </a:lnTo>
                  <a:lnTo>
                    <a:pt x="8" y="27"/>
                  </a:lnTo>
                  <a:lnTo>
                    <a:pt x="9" y="38"/>
                  </a:lnTo>
                  <a:lnTo>
                    <a:pt x="9" y="43"/>
                  </a:lnTo>
                  <a:lnTo>
                    <a:pt x="10" y="48"/>
                  </a:lnTo>
                  <a:lnTo>
                    <a:pt x="11" y="51"/>
                  </a:lnTo>
                  <a:lnTo>
                    <a:pt x="12" y="53"/>
                  </a:lnTo>
                  <a:lnTo>
                    <a:pt x="15" y="54"/>
                  </a:lnTo>
                  <a:lnTo>
                    <a:pt x="18" y="55"/>
                  </a:lnTo>
                  <a:lnTo>
                    <a:pt x="27" y="55"/>
                  </a:lnTo>
                  <a:lnTo>
                    <a:pt x="226" y="55"/>
                  </a:lnTo>
                  <a:lnTo>
                    <a:pt x="13" y="445"/>
                  </a:lnTo>
                  <a:lnTo>
                    <a:pt x="7" y="456"/>
                  </a:lnTo>
                  <a:lnTo>
                    <a:pt x="3" y="463"/>
                  </a:lnTo>
                  <a:lnTo>
                    <a:pt x="1" y="469"/>
                  </a:lnTo>
                  <a:lnTo>
                    <a:pt x="0" y="474"/>
                  </a:lnTo>
                  <a:lnTo>
                    <a:pt x="1" y="481"/>
                  </a:lnTo>
                  <a:lnTo>
                    <a:pt x="5" y="487"/>
                  </a:lnTo>
                  <a:lnTo>
                    <a:pt x="12" y="492"/>
                  </a:lnTo>
                  <a:lnTo>
                    <a:pt x="16" y="493"/>
                  </a:lnTo>
                  <a:lnTo>
                    <a:pt x="22" y="493"/>
                  </a:lnTo>
                  <a:lnTo>
                    <a:pt x="314" y="493"/>
                  </a:lnTo>
                  <a:lnTo>
                    <a:pt x="320" y="493"/>
                  </a:lnTo>
                  <a:lnTo>
                    <a:pt x="325" y="492"/>
                  </a:lnTo>
                  <a:lnTo>
                    <a:pt x="328" y="488"/>
                  </a:lnTo>
                  <a:lnTo>
                    <a:pt x="328" y="485"/>
                  </a:lnTo>
                  <a:lnTo>
                    <a:pt x="329" y="480"/>
                  </a:lnTo>
                  <a:lnTo>
                    <a:pt x="329"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7" name="Freeform 15"/>
            <p:cNvSpPr>
              <a:spLocks/>
            </p:cNvSpPr>
            <p:nvPr userDrawn="1"/>
          </p:nvSpPr>
          <p:spPr bwMode="auto">
            <a:xfrm>
              <a:off x="8035926" y="782638"/>
              <a:ext cx="58738" cy="92075"/>
            </a:xfrm>
            <a:custGeom>
              <a:avLst/>
              <a:gdLst/>
              <a:ahLst/>
              <a:cxnLst>
                <a:cxn ang="0">
                  <a:pos x="331" y="341"/>
                </a:cxn>
                <a:cxn ang="0">
                  <a:pos x="317" y="307"/>
                </a:cxn>
                <a:cxn ang="0">
                  <a:pos x="278" y="263"/>
                </a:cxn>
                <a:cxn ang="0">
                  <a:pos x="215" y="228"/>
                </a:cxn>
                <a:cxn ang="0">
                  <a:pos x="153" y="198"/>
                </a:cxn>
                <a:cxn ang="0">
                  <a:pos x="113" y="169"/>
                </a:cxn>
                <a:cxn ang="0">
                  <a:pos x="100" y="147"/>
                </a:cxn>
                <a:cxn ang="0">
                  <a:pos x="99" y="114"/>
                </a:cxn>
                <a:cxn ang="0">
                  <a:pos x="119" y="79"/>
                </a:cxn>
                <a:cxn ang="0">
                  <a:pos x="161" y="59"/>
                </a:cxn>
                <a:cxn ang="0">
                  <a:pos x="213" y="63"/>
                </a:cxn>
                <a:cxn ang="0">
                  <a:pos x="248" y="79"/>
                </a:cxn>
                <a:cxn ang="0">
                  <a:pos x="277" y="89"/>
                </a:cxn>
                <a:cxn ang="0">
                  <a:pos x="304" y="79"/>
                </a:cxn>
                <a:cxn ang="0">
                  <a:pos x="312" y="60"/>
                </a:cxn>
                <a:cxn ang="0">
                  <a:pos x="306" y="41"/>
                </a:cxn>
                <a:cxn ang="0">
                  <a:pos x="289" y="25"/>
                </a:cxn>
                <a:cxn ang="0">
                  <a:pos x="232" y="4"/>
                </a:cxn>
                <a:cxn ang="0">
                  <a:pos x="168" y="1"/>
                </a:cxn>
                <a:cxn ang="0">
                  <a:pos x="122" y="9"/>
                </a:cxn>
                <a:cxn ang="0">
                  <a:pos x="81" y="28"/>
                </a:cxn>
                <a:cxn ang="0">
                  <a:pos x="48" y="55"/>
                </a:cxn>
                <a:cxn ang="0">
                  <a:pos x="26" y="91"/>
                </a:cxn>
                <a:cxn ang="0">
                  <a:pos x="18" y="136"/>
                </a:cxn>
                <a:cxn ang="0">
                  <a:pos x="24" y="177"/>
                </a:cxn>
                <a:cxn ang="0">
                  <a:pos x="40" y="210"/>
                </a:cxn>
                <a:cxn ang="0">
                  <a:pos x="99" y="259"/>
                </a:cxn>
                <a:cxn ang="0">
                  <a:pos x="169" y="293"/>
                </a:cxn>
                <a:cxn ang="0">
                  <a:pos x="223" y="323"/>
                </a:cxn>
                <a:cxn ang="0">
                  <a:pos x="250" y="355"/>
                </a:cxn>
                <a:cxn ang="0">
                  <a:pos x="255" y="379"/>
                </a:cxn>
                <a:cxn ang="0">
                  <a:pos x="241" y="425"/>
                </a:cxn>
                <a:cxn ang="0">
                  <a:pos x="201" y="459"/>
                </a:cxn>
                <a:cxn ang="0">
                  <a:pos x="158" y="467"/>
                </a:cxn>
                <a:cxn ang="0">
                  <a:pos x="116" y="459"/>
                </a:cxn>
                <a:cxn ang="0">
                  <a:pos x="72" y="432"/>
                </a:cxn>
                <a:cxn ang="0">
                  <a:pos x="42" y="416"/>
                </a:cxn>
                <a:cxn ang="0">
                  <a:pos x="18" y="419"/>
                </a:cxn>
                <a:cxn ang="0">
                  <a:pos x="3" y="433"/>
                </a:cxn>
                <a:cxn ang="0">
                  <a:pos x="0" y="455"/>
                </a:cxn>
                <a:cxn ang="0">
                  <a:pos x="14" y="474"/>
                </a:cxn>
                <a:cxn ang="0">
                  <a:pos x="38" y="491"/>
                </a:cxn>
                <a:cxn ang="0">
                  <a:pos x="99" y="512"/>
                </a:cxn>
                <a:cxn ang="0">
                  <a:pos x="172" y="518"/>
                </a:cxn>
                <a:cxn ang="0">
                  <a:pos x="220" y="508"/>
                </a:cxn>
                <a:cxn ang="0">
                  <a:pos x="264" y="490"/>
                </a:cxn>
                <a:cxn ang="0">
                  <a:pos x="300" y="460"/>
                </a:cxn>
                <a:cxn ang="0">
                  <a:pos x="324" y="420"/>
                </a:cxn>
                <a:cxn ang="0">
                  <a:pos x="333" y="369"/>
                </a:cxn>
              </a:cxnLst>
              <a:rect l="0" t="0" r="r" b="b"/>
              <a:pathLst>
                <a:path w="333" h="518">
                  <a:moveTo>
                    <a:pt x="333" y="369"/>
                  </a:moveTo>
                  <a:lnTo>
                    <a:pt x="332" y="355"/>
                  </a:lnTo>
                  <a:lnTo>
                    <a:pt x="331" y="341"/>
                  </a:lnTo>
                  <a:lnTo>
                    <a:pt x="327" y="328"/>
                  </a:lnTo>
                  <a:lnTo>
                    <a:pt x="323" y="317"/>
                  </a:lnTo>
                  <a:lnTo>
                    <a:pt x="317" y="307"/>
                  </a:lnTo>
                  <a:lnTo>
                    <a:pt x="311" y="296"/>
                  </a:lnTo>
                  <a:lnTo>
                    <a:pt x="296" y="279"/>
                  </a:lnTo>
                  <a:lnTo>
                    <a:pt x="278" y="263"/>
                  </a:lnTo>
                  <a:lnTo>
                    <a:pt x="259" y="250"/>
                  </a:lnTo>
                  <a:lnTo>
                    <a:pt x="237" y="238"/>
                  </a:lnTo>
                  <a:lnTo>
                    <a:pt x="215" y="228"/>
                  </a:lnTo>
                  <a:lnTo>
                    <a:pt x="194" y="217"/>
                  </a:lnTo>
                  <a:lnTo>
                    <a:pt x="172" y="208"/>
                  </a:lnTo>
                  <a:lnTo>
                    <a:pt x="153" y="198"/>
                  </a:lnTo>
                  <a:lnTo>
                    <a:pt x="134" y="188"/>
                  </a:lnTo>
                  <a:lnTo>
                    <a:pt x="120" y="175"/>
                  </a:lnTo>
                  <a:lnTo>
                    <a:pt x="113" y="169"/>
                  </a:lnTo>
                  <a:lnTo>
                    <a:pt x="108" y="162"/>
                  </a:lnTo>
                  <a:lnTo>
                    <a:pt x="103" y="155"/>
                  </a:lnTo>
                  <a:lnTo>
                    <a:pt x="100" y="147"/>
                  </a:lnTo>
                  <a:lnTo>
                    <a:pt x="98" y="137"/>
                  </a:lnTo>
                  <a:lnTo>
                    <a:pt x="98" y="128"/>
                  </a:lnTo>
                  <a:lnTo>
                    <a:pt x="99" y="114"/>
                  </a:lnTo>
                  <a:lnTo>
                    <a:pt x="103" y="102"/>
                  </a:lnTo>
                  <a:lnTo>
                    <a:pt x="109" y="89"/>
                  </a:lnTo>
                  <a:lnTo>
                    <a:pt x="119" y="79"/>
                  </a:lnTo>
                  <a:lnTo>
                    <a:pt x="130" y="70"/>
                  </a:lnTo>
                  <a:lnTo>
                    <a:pt x="144" y="64"/>
                  </a:lnTo>
                  <a:lnTo>
                    <a:pt x="161" y="59"/>
                  </a:lnTo>
                  <a:lnTo>
                    <a:pt x="179" y="57"/>
                  </a:lnTo>
                  <a:lnTo>
                    <a:pt x="198" y="59"/>
                  </a:lnTo>
                  <a:lnTo>
                    <a:pt x="213" y="63"/>
                  </a:lnTo>
                  <a:lnTo>
                    <a:pt x="227" y="68"/>
                  </a:lnTo>
                  <a:lnTo>
                    <a:pt x="238" y="73"/>
                  </a:lnTo>
                  <a:lnTo>
                    <a:pt x="248" y="79"/>
                  </a:lnTo>
                  <a:lnTo>
                    <a:pt x="258" y="84"/>
                  </a:lnTo>
                  <a:lnTo>
                    <a:pt x="267" y="87"/>
                  </a:lnTo>
                  <a:lnTo>
                    <a:pt x="277" y="89"/>
                  </a:lnTo>
                  <a:lnTo>
                    <a:pt x="289" y="87"/>
                  </a:lnTo>
                  <a:lnTo>
                    <a:pt x="300" y="82"/>
                  </a:lnTo>
                  <a:lnTo>
                    <a:pt x="304" y="79"/>
                  </a:lnTo>
                  <a:lnTo>
                    <a:pt x="308" y="74"/>
                  </a:lnTo>
                  <a:lnTo>
                    <a:pt x="311" y="68"/>
                  </a:lnTo>
                  <a:lnTo>
                    <a:pt x="312" y="60"/>
                  </a:lnTo>
                  <a:lnTo>
                    <a:pt x="311" y="53"/>
                  </a:lnTo>
                  <a:lnTo>
                    <a:pt x="309" y="47"/>
                  </a:lnTo>
                  <a:lnTo>
                    <a:pt x="306" y="41"/>
                  </a:lnTo>
                  <a:lnTo>
                    <a:pt x="301" y="35"/>
                  </a:lnTo>
                  <a:lnTo>
                    <a:pt x="296" y="30"/>
                  </a:lnTo>
                  <a:lnTo>
                    <a:pt x="289" y="25"/>
                  </a:lnTo>
                  <a:lnTo>
                    <a:pt x="272" y="16"/>
                  </a:lnTo>
                  <a:lnTo>
                    <a:pt x="254" y="9"/>
                  </a:lnTo>
                  <a:lnTo>
                    <a:pt x="232" y="4"/>
                  </a:lnTo>
                  <a:lnTo>
                    <a:pt x="208" y="1"/>
                  </a:lnTo>
                  <a:lnTo>
                    <a:pt x="184" y="0"/>
                  </a:lnTo>
                  <a:lnTo>
                    <a:pt x="168" y="1"/>
                  </a:lnTo>
                  <a:lnTo>
                    <a:pt x="152" y="3"/>
                  </a:lnTo>
                  <a:lnTo>
                    <a:pt x="136" y="5"/>
                  </a:lnTo>
                  <a:lnTo>
                    <a:pt x="122" y="9"/>
                  </a:lnTo>
                  <a:lnTo>
                    <a:pt x="107" y="14"/>
                  </a:lnTo>
                  <a:lnTo>
                    <a:pt x="94" y="21"/>
                  </a:lnTo>
                  <a:lnTo>
                    <a:pt x="81" y="28"/>
                  </a:lnTo>
                  <a:lnTo>
                    <a:pt x="68" y="36"/>
                  </a:lnTo>
                  <a:lnTo>
                    <a:pt x="58" y="45"/>
                  </a:lnTo>
                  <a:lnTo>
                    <a:pt x="48" y="55"/>
                  </a:lnTo>
                  <a:lnTo>
                    <a:pt x="39" y="67"/>
                  </a:lnTo>
                  <a:lnTo>
                    <a:pt x="32" y="79"/>
                  </a:lnTo>
                  <a:lnTo>
                    <a:pt x="26" y="91"/>
                  </a:lnTo>
                  <a:lnTo>
                    <a:pt x="22" y="106"/>
                  </a:lnTo>
                  <a:lnTo>
                    <a:pt x="19" y="121"/>
                  </a:lnTo>
                  <a:lnTo>
                    <a:pt x="18" y="136"/>
                  </a:lnTo>
                  <a:lnTo>
                    <a:pt x="19" y="151"/>
                  </a:lnTo>
                  <a:lnTo>
                    <a:pt x="21" y="164"/>
                  </a:lnTo>
                  <a:lnTo>
                    <a:pt x="24" y="177"/>
                  </a:lnTo>
                  <a:lnTo>
                    <a:pt x="29" y="189"/>
                  </a:lnTo>
                  <a:lnTo>
                    <a:pt x="34" y="200"/>
                  </a:lnTo>
                  <a:lnTo>
                    <a:pt x="40" y="210"/>
                  </a:lnTo>
                  <a:lnTo>
                    <a:pt x="57" y="229"/>
                  </a:lnTo>
                  <a:lnTo>
                    <a:pt x="76" y="245"/>
                  </a:lnTo>
                  <a:lnTo>
                    <a:pt x="99" y="259"/>
                  </a:lnTo>
                  <a:lnTo>
                    <a:pt x="123" y="273"/>
                  </a:lnTo>
                  <a:lnTo>
                    <a:pt x="149" y="284"/>
                  </a:lnTo>
                  <a:lnTo>
                    <a:pt x="169" y="293"/>
                  </a:lnTo>
                  <a:lnTo>
                    <a:pt x="189" y="302"/>
                  </a:lnTo>
                  <a:lnTo>
                    <a:pt x="206" y="313"/>
                  </a:lnTo>
                  <a:lnTo>
                    <a:pt x="223" y="323"/>
                  </a:lnTo>
                  <a:lnTo>
                    <a:pt x="236" y="334"/>
                  </a:lnTo>
                  <a:lnTo>
                    <a:pt x="246" y="348"/>
                  </a:lnTo>
                  <a:lnTo>
                    <a:pt x="250" y="355"/>
                  </a:lnTo>
                  <a:lnTo>
                    <a:pt x="253" y="362"/>
                  </a:lnTo>
                  <a:lnTo>
                    <a:pt x="255" y="370"/>
                  </a:lnTo>
                  <a:lnTo>
                    <a:pt x="255" y="379"/>
                  </a:lnTo>
                  <a:lnTo>
                    <a:pt x="254" y="395"/>
                  </a:lnTo>
                  <a:lnTo>
                    <a:pt x="249" y="410"/>
                  </a:lnTo>
                  <a:lnTo>
                    <a:pt x="241" y="425"/>
                  </a:lnTo>
                  <a:lnTo>
                    <a:pt x="231" y="439"/>
                  </a:lnTo>
                  <a:lnTo>
                    <a:pt x="218" y="451"/>
                  </a:lnTo>
                  <a:lnTo>
                    <a:pt x="201" y="459"/>
                  </a:lnTo>
                  <a:lnTo>
                    <a:pt x="180" y="465"/>
                  </a:lnTo>
                  <a:lnTo>
                    <a:pt x="169" y="467"/>
                  </a:lnTo>
                  <a:lnTo>
                    <a:pt x="158" y="467"/>
                  </a:lnTo>
                  <a:lnTo>
                    <a:pt x="145" y="467"/>
                  </a:lnTo>
                  <a:lnTo>
                    <a:pt x="134" y="465"/>
                  </a:lnTo>
                  <a:lnTo>
                    <a:pt x="116" y="459"/>
                  </a:lnTo>
                  <a:lnTo>
                    <a:pt x="99" y="451"/>
                  </a:lnTo>
                  <a:lnTo>
                    <a:pt x="85" y="442"/>
                  </a:lnTo>
                  <a:lnTo>
                    <a:pt x="72" y="432"/>
                  </a:lnTo>
                  <a:lnTo>
                    <a:pt x="60" y="423"/>
                  </a:lnTo>
                  <a:lnTo>
                    <a:pt x="49" y="417"/>
                  </a:lnTo>
                  <a:lnTo>
                    <a:pt x="42" y="416"/>
                  </a:lnTo>
                  <a:lnTo>
                    <a:pt x="36" y="415"/>
                  </a:lnTo>
                  <a:lnTo>
                    <a:pt x="24" y="417"/>
                  </a:lnTo>
                  <a:lnTo>
                    <a:pt x="18" y="419"/>
                  </a:lnTo>
                  <a:lnTo>
                    <a:pt x="12" y="422"/>
                  </a:lnTo>
                  <a:lnTo>
                    <a:pt x="7" y="426"/>
                  </a:lnTo>
                  <a:lnTo>
                    <a:pt x="3" y="433"/>
                  </a:lnTo>
                  <a:lnTo>
                    <a:pt x="0" y="440"/>
                  </a:lnTo>
                  <a:lnTo>
                    <a:pt x="0" y="449"/>
                  </a:lnTo>
                  <a:lnTo>
                    <a:pt x="0" y="455"/>
                  </a:lnTo>
                  <a:lnTo>
                    <a:pt x="3" y="461"/>
                  </a:lnTo>
                  <a:lnTo>
                    <a:pt x="7" y="467"/>
                  </a:lnTo>
                  <a:lnTo>
                    <a:pt x="14" y="474"/>
                  </a:lnTo>
                  <a:lnTo>
                    <a:pt x="21" y="480"/>
                  </a:lnTo>
                  <a:lnTo>
                    <a:pt x="29" y="486"/>
                  </a:lnTo>
                  <a:lnTo>
                    <a:pt x="38" y="491"/>
                  </a:lnTo>
                  <a:lnTo>
                    <a:pt x="49" y="496"/>
                  </a:lnTo>
                  <a:lnTo>
                    <a:pt x="72" y="505"/>
                  </a:lnTo>
                  <a:lnTo>
                    <a:pt x="99" y="512"/>
                  </a:lnTo>
                  <a:lnTo>
                    <a:pt x="128" y="517"/>
                  </a:lnTo>
                  <a:lnTo>
                    <a:pt x="157" y="518"/>
                  </a:lnTo>
                  <a:lnTo>
                    <a:pt x="172" y="518"/>
                  </a:lnTo>
                  <a:lnTo>
                    <a:pt x="189" y="516"/>
                  </a:lnTo>
                  <a:lnTo>
                    <a:pt x="204" y="513"/>
                  </a:lnTo>
                  <a:lnTo>
                    <a:pt x="220" y="508"/>
                  </a:lnTo>
                  <a:lnTo>
                    <a:pt x="235" y="503"/>
                  </a:lnTo>
                  <a:lnTo>
                    <a:pt x="249" y="497"/>
                  </a:lnTo>
                  <a:lnTo>
                    <a:pt x="264" y="490"/>
                  </a:lnTo>
                  <a:lnTo>
                    <a:pt x="276" y="482"/>
                  </a:lnTo>
                  <a:lnTo>
                    <a:pt x="289" y="472"/>
                  </a:lnTo>
                  <a:lnTo>
                    <a:pt x="300" y="460"/>
                  </a:lnTo>
                  <a:lnTo>
                    <a:pt x="309" y="449"/>
                  </a:lnTo>
                  <a:lnTo>
                    <a:pt x="317" y="435"/>
                  </a:lnTo>
                  <a:lnTo>
                    <a:pt x="324" y="420"/>
                  </a:lnTo>
                  <a:lnTo>
                    <a:pt x="329" y="405"/>
                  </a:lnTo>
                  <a:lnTo>
                    <a:pt x="332" y="388"/>
                  </a:lnTo>
                  <a:lnTo>
                    <a:pt x="333" y="3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78" name="Freeform 16"/>
            <p:cNvSpPr>
              <a:spLocks noEditPoints="1"/>
            </p:cNvSpPr>
            <p:nvPr userDrawn="1"/>
          </p:nvSpPr>
          <p:spPr bwMode="auto">
            <a:xfrm>
              <a:off x="7834313" y="923925"/>
              <a:ext cx="603250" cy="57150"/>
            </a:xfrm>
            <a:custGeom>
              <a:avLst/>
              <a:gdLst/>
              <a:ahLst/>
              <a:cxnLst>
                <a:cxn ang="0">
                  <a:pos x="166" y="114"/>
                </a:cxn>
                <a:cxn ang="0">
                  <a:pos x="120" y="178"/>
                </a:cxn>
                <a:cxn ang="0">
                  <a:pos x="81" y="184"/>
                </a:cxn>
                <a:cxn ang="0">
                  <a:pos x="62" y="155"/>
                </a:cxn>
                <a:cxn ang="0">
                  <a:pos x="131" y="71"/>
                </a:cxn>
                <a:cxn ang="0">
                  <a:pos x="375" y="321"/>
                </a:cxn>
                <a:cxn ang="0">
                  <a:pos x="231" y="259"/>
                </a:cxn>
                <a:cxn ang="0">
                  <a:pos x="309" y="99"/>
                </a:cxn>
                <a:cxn ang="0">
                  <a:pos x="407" y="208"/>
                </a:cxn>
                <a:cxn ang="0">
                  <a:pos x="345" y="304"/>
                </a:cxn>
                <a:cxn ang="0">
                  <a:pos x="370" y="156"/>
                </a:cxn>
                <a:cxn ang="0">
                  <a:pos x="260" y="171"/>
                </a:cxn>
                <a:cxn ang="0">
                  <a:pos x="519" y="299"/>
                </a:cxn>
                <a:cxn ang="0">
                  <a:pos x="531" y="329"/>
                </a:cxn>
                <a:cxn ang="0">
                  <a:pos x="438" y="127"/>
                </a:cxn>
                <a:cxn ang="0">
                  <a:pos x="641" y="0"/>
                </a:cxn>
                <a:cxn ang="0">
                  <a:pos x="730" y="100"/>
                </a:cxn>
                <a:cxn ang="0">
                  <a:pos x="758" y="178"/>
                </a:cxn>
                <a:cxn ang="0">
                  <a:pos x="663" y="138"/>
                </a:cxn>
                <a:cxn ang="0">
                  <a:pos x="859" y="45"/>
                </a:cxn>
                <a:cxn ang="0">
                  <a:pos x="960" y="155"/>
                </a:cxn>
                <a:cxn ang="0">
                  <a:pos x="1028" y="102"/>
                </a:cxn>
                <a:cxn ang="0">
                  <a:pos x="1132" y="323"/>
                </a:cxn>
                <a:cxn ang="0">
                  <a:pos x="1035" y="124"/>
                </a:cxn>
                <a:cxn ang="0">
                  <a:pos x="960" y="155"/>
                </a:cxn>
                <a:cxn ang="0">
                  <a:pos x="1205" y="323"/>
                </a:cxn>
                <a:cxn ang="0">
                  <a:pos x="1604" y="323"/>
                </a:cxn>
                <a:cxn ang="0">
                  <a:pos x="1905" y="170"/>
                </a:cxn>
                <a:cxn ang="0">
                  <a:pos x="1821" y="328"/>
                </a:cxn>
                <a:cxn ang="0">
                  <a:pos x="1705" y="214"/>
                </a:cxn>
                <a:cxn ang="0">
                  <a:pos x="1809" y="98"/>
                </a:cxn>
                <a:cxn ang="0">
                  <a:pos x="1877" y="178"/>
                </a:cxn>
                <a:cxn ang="0">
                  <a:pos x="1746" y="162"/>
                </a:cxn>
                <a:cxn ang="0">
                  <a:pos x="1809" y="305"/>
                </a:cxn>
                <a:cxn ang="0">
                  <a:pos x="2192" y="122"/>
                </a:cxn>
                <a:cxn ang="0">
                  <a:pos x="2105" y="177"/>
                </a:cxn>
                <a:cxn ang="0">
                  <a:pos x="2026" y="133"/>
                </a:cxn>
                <a:cxn ang="0">
                  <a:pos x="1996" y="103"/>
                </a:cxn>
                <a:cxn ang="0">
                  <a:pos x="2074" y="99"/>
                </a:cxn>
                <a:cxn ang="0">
                  <a:pos x="2143" y="118"/>
                </a:cxn>
                <a:cxn ang="0">
                  <a:pos x="2262" y="142"/>
                </a:cxn>
                <a:cxn ang="0">
                  <a:pos x="2470" y="108"/>
                </a:cxn>
                <a:cxn ang="0">
                  <a:pos x="2488" y="308"/>
                </a:cxn>
                <a:cxn ang="0">
                  <a:pos x="2345" y="294"/>
                </a:cxn>
                <a:cxn ang="0">
                  <a:pos x="2387" y="104"/>
                </a:cxn>
                <a:cxn ang="0">
                  <a:pos x="2493" y="250"/>
                </a:cxn>
                <a:cxn ang="0">
                  <a:pos x="2407" y="124"/>
                </a:cxn>
                <a:cxn ang="0">
                  <a:pos x="2369" y="278"/>
                </a:cxn>
                <a:cxn ang="0">
                  <a:pos x="2582" y="103"/>
                </a:cxn>
                <a:cxn ang="0">
                  <a:pos x="2677" y="99"/>
                </a:cxn>
                <a:cxn ang="0">
                  <a:pos x="2617" y="170"/>
                </a:cxn>
                <a:cxn ang="0">
                  <a:pos x="2733" y="125"/>
                </a:cxn>
                <a:cxn ang="0">
                  <a:pos x="2806" y="99"/>
                </a:cxn>
                <a:cxn ang="0">
                  <a:pos x="2779" y="144"/>
                </a:cxn>
                <a:cxn ang="0">
                  <a:pos x="2974" y="99"/>
                </a:cxn>
                <a:cxn ang="0">
                  <a:pos x="3058" y="257"/>
                </a:cxn>
                <a:cxn ang="0">
                  <a:pos x="2924" y="323"/>
                </a:cxn>
                <a:cxn ang="0">
                  <a:pos x="2882" y="133"/>
                </a:cxn>
                <a:cxn ang="0">
                  <a:pos x="3004" y="290"/>
                </a:cxn>
                <a:cxn ang="0">
                  <a:pos x="2992" y="129"/>
                </a:cxn>
                <a:cxn ang="0">
                  <a:pos x="2888" y="232"/>
                </a:cxn>
                <a:cxn ang="0">
                  <a:pos x="3254" y="133"/>
                </a:cxn>
                <a:cxn ang="0">
                  <a:pos x="3331" y="294"/>
                </a:cxn>
              </a:cxnLst>
              <a:rect l="0" t="0" r="r" b="b"/>
              <a:pathLst>
                <a:path w="3420" h="329">
                  <a:moveTo>
                    <a:pt x="0" y="22"/>
                  </a:moveTo>
                  <a:lnTo>
                    <a:pt x="78" y="22"/>
                  </a:lnTo>
                  <a:lnTo>
                    <a:pt x="98" y="23"/>
                  </a:lnTo>
                  <a:lnTo>
                    <a:pt x="115" y="26"/>
                  </a:lnTo>
                  <a:lnTo>
                    <a:pt x="130" y="32"/>
                  </a:lnTo>
                  <a:lnTo>
                    <a:pt x="143" y="41"/>
                  </a:lnTo>
                  <a:lnTo>
                    <a:pt x="153" y="52"/>
                  </a:lnTo>
                  <a:lnTo>
                    <a:pt x="161" y="65"/>
                  </a:lnTo>
                  <a:lnTo>
                    <a:pt x="166" y="82"/>
                  </a:lnTo>
                  <a:lnTo>
                    <a:pt x="167" y="100"/>
                  </a:lnTo>
                  <a:lnTo>
                    <a:pt x="166" y="114"/>
                  </a:lnTo>
                  <a:lnTo>
                    <a:pt x="162" y="127"/>
                  </a:lnTo>
                  <a:lnTo>
                    <a:pt x="155" y="138"/>
                  </a:lnTo>
                  <a:lnTo>
                    <a:pt x="147" y="148"/>
                  </a:lnTo>
                  <a:lnTo>
                    <a:pt x="138" y="156"/>
                  </a:lnTo>
                  <a:lnTo>
                    <a:pt x="127" y="163"/>
                  </a:lnTo>
                  <a:lnTo>
                    <a:pt x="113" y="167"/>
                  </a:lnTo>
                  <a:lnTo>
                    <a:pt x="100" y="170"/>
                  </a:lnTo>
                  <a:lnTo>
                    <a:pt x="100" y="171"/>
                  </a:lnTo>
                  <a:lnTo>
                    <a:pt x="108" y="172"/>
                  </a:lnTo>
                  <a:lnTo>
                    <a:pt x="115" y="175"/>
                  </a:lnTo>
                  <a:lnTo>
                    <a:pt x="120" y="178"/>
                  </a:lnTo>
                  <a:lnTo>
                    <a:pt x="124" y="182"/>
                  </a:lnTo>
                  <a:lnTo>
                    <a:pt x="132" y="193"/>
                  </a:lnTo>
                  <a:lnTo>
                    <a:pt x="139" y="207"/>
                  </a:lnTo>
                  <a:lnTo>
                    <a:pt x="190" y="323"/>
                  </a:lnTo>
                  <a:lnTo>
                    <a:pt x="157" y="323"/>
                  </a:lnTo>
                  <a:lnTo>
                    <a:pt x="114" y="222"/>
                  </a:lnTo>
                  <a:lnTo>
                    <a:pt x="107" y="209"/>
                  </a:lnTo>
                  <a:lnTo>
                    <a:pt x="101" y="198"/>
                  </a:lnTo>
                  <a:lnTo>
                    <a:pt x="95" y="192"/>
                  </a:lnTo>
                  <a:lnTo>
                    <a:pt x="88" y="187"/>
                  </a:lnTo>
                  <a:lnTo>
                    <a:pt x="81" y="184"/>
                  </a:lnTo>
                  <a:lnTo>
                    <a:pt x="74" y="182"/>
                  </a:lnTo>
                  <a:lnTo>
                    <a:pt x="65" y="182"/>
                  </a:lnTo>
                  <a:lnTo>
                    <a:pt x="54" y="181"/>
                  </a:lnTo>
                  <a:lnTo>
                    <a:pt x="30" y="181"/>
                  </a:lnTo>
                  <a:lnTo>
                    <a:pt x="30" y="323"/>
                  </a:lnTo>
                  <a:lnTo>
                    <a:pt x="0" y="323"/>
                  </a:lnTo>
                  <a:lnTo>
                    <a:pt x="0" y="22"/>
                  </a:lnTo>
                  <a:lnTo>
                    <a:pt x="0" y="22"/>
                  </a:lnTo>
                  <a:lnTo>
                    <a:pt x="0" y="22"/>
                  </a:lnTo>
                  <a:close/>
                  <a:moveTo>
                    <a:pt x="30" y="155"/>
                  </a:moveTo>
                  <a:lnTo>
                    <a:pt x="62" y="155"/>
                  </a:lnTo>
                  <a:lnTo>
                    <a:pt x="75" y="155"/>
                  </a:lnTo>
                  <a:lnTo>
                    <a:pt x="88" y="152"/>
                  </a:lnTo>
                  <a:lnTo>
                    <a:pt x="101" y="149"/>
                  </a:lnTo>
                  <a:lnTo>
                    <a:pt x="113" y="144"/>
                  </a:lnTo>
                  <a:lnTo>
                    <a:pt x="122" y="136"/>
                  </a:lnTo>
                  <a:lnTo>
                    <a:pt x="131" y="127"/>
                  </a:lnTo>
                  <a:lnTo>
                    <a:pt x="136" y="114"/>
                  </a:lnTo>
                  <a:lnTo>
                    <a:pt x="137" y="100"/>
                  </a:lnTo>
                  <a:lnTo>
                    <a:pt x="137" y="92"/>
                  </a:lnTo>
                  <a:lnTo>
                    <a:pt x="136" y="84"/>
                  </a:lnTo>
                  <a:lnTo>
                    <a:pt x="131" y="71"/>
                  </a:lnTo>
                  <a:lnTo>
                    <a:pt x="123" y="62"/>
                  </a:lnTo>
                  <a:lnTo>
                    <a:pt x="114" y="56"/>
                  </a:lnTo>
                  <a:lnTo>
                    <a:pt x="103" y="52"/>
                  </a:lnTo>
                  <a:lnTo>
                    <a:pt x="90" y="50"/>
                  </a:lnTo>
                  <a:lnTo>
                    <a:pt x="76" y="49"/>
                  </a:lnTo>
                  <a:lnTo>
                    <a:pt x="61" y="48"/>
                  </a:lnTo>
                  <a:lnTo>
                    <a:pt x="30" y="48"/>
                  </a:lnTo>
                  <a:lnTo>
                    <a:pt x="30" y="155"/>
                  </a:lnTo>
                  <a:lnTo>
                    <a:pt x="30" y="155"/>
                  </a:lnTo>
                  <a:close/>
                  <a:moveTo>
                    <a:pt x="390" y="316"/>
                  </a:moveTo>
                  <a:lnTo>
                    <a:pt x="375" y="321"/>
                  </a:lnTo>
                  <a:lnTo>
                    <a:pt x="359" y="326"/>
                  </a:lnTo>
                  <a:lnTo>
                    <a:pt x="342" y="328"/>
                  </a:lnTo>
                  <a:lnTo>
                    <a:pt x="326" y="329"/>
                  </a:lnTo>
                  <a:lnTo>
                    <a:pt x="313" y="328"/>
                  </a:lnTo>
                  <a:lnTo>
                    <a:pt x="301" y="327"/>
                  </a:lnTo>
                  <a:lnTo>
                    <a:pt x="289" y="323"/>
                  </a:lnTo>
                  <a:lnTo>
                    <a:pt x="280" y="319"/>
                  </a:lnTo>
                  <a:lnTo>
                    <a:pt x="262" y="309"/>
                  </a:lnTo>
                  <a:lnTo>
                    <a:pt x="248" y="296"/>
                  </a:lnTo>
                  <a:lnTo>
                    <a:pt x="238" y="278"/>
                  </a:lnTo>
                  <a:lnTo>
                    <a:pt x="231" y="259"/>
                  </a:lnTo>
                  <a:lnTo>
                    <a:pt x="226" y="237"/>
                  </a:lnTo>
                  <a:lnTo>
                    <a:pt x="225" y="214"/>
                  </a:lnTo>
                  <a:lnTo>
                    <a:pt x="227" y="189"/>
                  </a:lnTo>
                  <a:lnTo>
                    <a:pt x="233" y="167"/>
                  </a:lnTo>
                  <a:lnTo>
                    <a:pt x="240" y="147"/>
                  </a:lnTo>
                  <a:lnTo>
                    <a:pt x="251" y="131"/>
                  </a:lnTo>
                  <a:lnTo>
                    <a:pt x="265" y="116"/>
                  </a:lnTo>
                  <a:lnTo>
                    <a:pt x="281" y="106"/>
                  </a:lnTo>
                  <a:lnTo>
                    <a:pt x="289" y="103"/>
                  </a:lnTo>
                  <a:lnTo>
                    <a:pt x="299" y="100"/>
                  </a:lnTo>
                  <a:lnTo>
                    <a:pt x="309" y="99"/>
                  </a:lnTo>
                  <a:lnTo>
                    <a:pt x="319" y="98"/>
                  </a:lnTo>
                  <a:lnTo>
                    <a:pt x="330" y="99"/>
                  </a:lnTo>
                  <a:lnTo>
                    <a:pt x="341" y="100"/>
                  </a:lnTo>
                  <a:lnTo>
                    <a:pt x="350" y="103"/>
                  </a:lnTo>
                  <a:lnTo>
                    <a:pt x="359" y="107"/>
                  </a:lnTo>
                  <a:lnTo>
                    <a:pt x="374" y="117"/>
                  </a:lnTo>
                  <a:lnTo>
                    <a:pt x="386" y="131"/>
                  </a:lnTo>
                  <a:lnTo>
                    <a:pt x="395" y="147"/>
                  </a:lnTo>
                  <a:lnTo>
                    <a:pt x="402" y="166"/>
                  </a:lnTo>
                  <a:lnTo>
                    <a:pt x="406" y="186"/>
                  </a:lnTo>
                  <a:lnTo>
                    <a:pt x="407" y="208"/>
                  </a:lnTo>
                  <a:lnTo>
                    <a:pt x="407" y="221"/>
                  </a:lnTo>
                  <a:lnTo>
                    <a:pt x="255" y="221"/>
                  </a:lnTo>
                  <a:lnTo>
                    <a:pt x="256" y="238"/>
                  </a:lnTo>
                  <a:lnTo>
                    <a:pt x="260" y="254"/>
                  </a:lnTo>
                  <a:lnTo>
                    <a:pt x="266" y="268"/>
                  </a:lnTo>
                  <a:lnTo>
                    <a:pt x="274" y="280"/>
                  </a:lnTo>
                  <a:lnTo>
                    <a:pt x="284" y="291"/>
                  </a:lnTo>
                  <a:lnTo>
                    <a:pt x="296" y="299"/>
                  </a:lnTo>
                  <a:lnTo>
                    <a:pt x="312" y="303"/>
                  </a:lnTo>
                  <a:lnTo>
                    <a:pt x="328" y="305"/>
                  </a:lnTo>
                  <a:lnTo>
                    <a:pt x="345" y="304"/>
                  </a:lnTo>
                  <a:lnTo>
                    <a:pt x="362" y="300"/>
                  </a:lnTo>
                  <a:lnTo>
                    <a:pt x="378" y="295"/>
                  </a:lnTo>
                  <a:lnTo>
                    <a:pt x="385" y="292"/>
                  </a:lnTo>
                  <a:lnTo>
                    <a:pt x="390" y="289"/>
                  </a:lnTo>
                  <a:lnTo>
                    <a:pt x="390" y="316"/>
                  </a:lnTo>
                  <a:lnTo>
                    <a:pt x="390" y="316"/>
                  </a:lnTo>
                  <a:lnTo>
                    <a:pt x="390" y="316"/>
                  </a:lnTo>
                  <a:close/>
                  <a:moveTo>
                    <a:pt x="377" y="197"/>
                  </a:moveTo>
                  <a:lnTo>
                    <a:pt x="376" y="183"/>
                  </a:lnTo>
                  <a:lnTo>
                    <a:pt x="374" y="170"/>
                  </a:lnTo>
                  <a:lnTo>
                    <a:pt x="370" y="156"/>
                  </a:lnTo>
                  <a:lnTo>
                    <a:pt x="364" y="145"/>
                  </a:lnTo>
                  <a:lnTo>
                    <a:pt x="356" y="136"/>
                  </a:lnTo>
                  <a:lnTo>
                    <a:pt x="347" y="128"/>
                  </a:lnTo>
                  <a:lnTo>
                    <a:pt x="335" y="124"/>
                  </a:lnTo>
                  <a:lnTo>
                    <a:pt x="320" y="122"/>
                  </a:lnTo>
                  <a:lnTo>
                    <a:pt x="306" y="124"/>
                  </a:lnTo>
                  <a:lnTo>
                    <a:pt x="293" y="129"/>
                  </a:lnTo>
                  <a:lnTo>
                    <a:pt x="282" y="136"/>
                  </a:lnTo>
                  <a:lnTo>
                    <a:pt x="273" y="146"/>
                  </a:lnTo>
                  <a:lnTo>
                    <a:pt x="266" y="157"/>
                  </a:lnTo>
                  <a:lnTo>
                    <a:pt x="260" y="171"/>
                  </a:lnTo>
                  <a:lnTo>
                    <a:pt x="256" y="184"/>
                  </a:lnTo>
                  <a:lnTo>
                    <a:pt x="255" y="197"/>
                  </a:lnTo>
                  <a:lnTo>
                    <a:pt x="377" y="197"/>
                  </a:lnTo>
                  <a:lnTo>
                    <a:pt x="377" y="197"/>
                  </a:lnTo>
                  <a:close/>
                  <a:moveTo>
                    <a:pt x="559" y="127"/>
                  </a:moveTo>
                  <a:lnTo>
                    <a:pt x="509" y="127"/>
                  </a:lnTo>
                  <a:lnTo>
                    <a:pt x="509" y="269"/>
                  </a:lnTo>
                  <a:lnTo>
                    <a:pt x="511" y="284"/>
                  </a:lnTo>
                  <a:lnTo>
                    <a:pt x="513" y="290"/>
                  </a:lnTo>
                  <a:lnTo>
                    <a:pt x="515" y="295"/>
                  </a:lnTo>
                  <a:lnTo>
                    <a:pt x="519" y="299"/>
                  </a:lnTo>
                  <a:lnTo>
                    <a:pt x="524" y="302"/>
                  </a:lnTo>
                  <a:lnTo>
                    <a:pt x="530" y="304"/>
                  </a:lnTo>
                  <a:lnTo>
                    <a:pt x="539" y="305"/>
                  </a:lnTo>
                  <a:lnTo>
                    <a:pt x="546" y="305"/>
                  </a:lnTo>
                  <a:lnTo>
                    <a:pt x="552" y="304"/>
                  </a:lnTo>
                  <a:lnTo>
                    <a:pt x="563" y="300"/>
                  </a:lnTo>
                  <a:lnTo>
                    <a:pt x="565" y="322"/>
                  </a:lnTo>
                  <a:lnTo>
                    <a:pt x="559" y="325"/>
                  </a:lnTo>
                  <a:lnTo>
                    <a:pt x="551" y="327"/>
                  </a:lnTo>
                  <a:lnTo>
                    <a:pt x="542" y="328"/>
                  </a:lnTo>
                  <a:lnTo>
                    <a:pt x="531" y="329"/>
                  </a:lnTo>
                  <a:lnTo>
                    <a:pt x="523" y="329"/>
                  </a:lnTo>
                  <a:lnTo>
                    <a:pt x="516" y="327"/>
                  </a:lnTo>
                  <a:lnTo>
                    <a:pt x="504" y="322"/>
                  </a:lnTo>
                  <a:lnTo>
                    <a:pt x="494" y="316"/>
                  </a:lnTo>
                  <a:lnTo>
                    <a:pt x="488" y="307"/>
                  </a:lnTo>
                  <a:lnTo>
                    <a:pt x="485" y="296"/>
                  </a:lnTo>
                  <a:lnTo>
                    <a:pt x="483" y="284"/>
                  </a:lnTo>
                  <a:lnTo>
                    <a:pt x="482" y="270"/>
                  </a:lnTo>
                  <a:lnTo>
                    <a:pt x="482" y="255"/>
                  </a:lnTo>
                  <a:lnTo>
                    <a:pt x="482" y="127"/>
                  </a:lnTo>
                  <a:lnTo>
                    <a:pt x="438" y="127"/>
                  </a:lnTo>
                  <a:lnTo>
                    <a:pt x="438" y="103"/>
                  </a:lnTo>
                  <a:lnTo>
                    <a:pt x="482" y="103"/>
                  </a:lnTo>
                  <a:lnTo>
                    <a:pt x="482" y="50"/>
                  </a:lnTo>
                  <a:lnTo>
                    <a:pt x="509" y="41"/>
                  </a:lnTo>
                  <a:lnTo>
                    <a:pt x="509" y="103"/>
                  </a:lnTo>
                  <a:lnTo>
                    <a:pt x="559" y="103"/>
                  </a:lnTo>
                  <a:lnTo>
                    <a:pt x="559" y="127"/>
                  </a:lnTo>
                  <a:lnTo>
                    <a:pt x="559" y="127"/>
                  </a:lnTo>
                  <a:lnTo>
                    <a:pt x="559" y="127"/>
                  </a:lnTo>
                  <a:close/>
                  <a:moveTo>
                    <a:pt x="613" y="0"/>
                  </a:moveTo>
                  <a:lnTo>
                    <a:pt x="641" y="0"/>
                  </a:lnTo>
                  <a:lnTo>
                    <a:pt x="641" y="140"/>
                  </a:lnTo>
                  <a:lnTo>
                    <a:pt x="641" y="140"/>
                  </a:lnTo>
                  <a:lnTo>
                    <a:pt x="646" y="132"/>
                  </a:lnTo>
                  <a:lnTo>
                    <a:pt x="652" y="124"/>
                  </a:lnTo>
                  <a:lnTo>
                    <a:pt x="659" y="116"/>
                  </a:lnTo>
                  <a:lnTo>
                    <a:pt x="667" y="110"/>
                  </a:lnTo>
                  <a:lnTo>
                    <a:pt x="677" y="105"/>
                  </a:lnTo>
                  <a:lnTo>
                    <a:pt x="687" y="101"/>
                  </a:lnTo>
                  <a:lnTo>
                    <a:pt x="698" y="99"/>
                  </a:lnTo>
                  <a:lnTo>
                    <a:pt x="710" y="98"/>
                  </a:lnTo>
                  <a:lnTo>
                    <a:pt x="730" y="100"/>
                  </a:lnTo>
                  <a:lnTo>
                    <a:pt x="747" y="105"/>
                  </a:lnTo>
                  <a:lnTo>
                    <a:pt x="760" y="113"/>
                  </a:lnTo>
                  <a:lnTo>
                    <a:pt x="770" y="125"/>
                  </a:lnTo>
                  <a:lnTo>
                    <a:pt x="778" y="138"/>
                  </a:lnTo>
                  <a:lnTo>
                    <a:pt x="782" y="154"/>
                  </a:lnTo>
                  <a:lnTo>
                    <a:pt x="785" y="172"/>
                  </a:lnTo>
                  <a:lnTo>
                    <a:pt x="786" y="192"/>
                  </a:lnTo>
                  <a:lnTo>
                    <a:pt x="786" y="323"/>
                  </a:lnTo>
                  <a:lnTo>
                    <a:pt x="758" y="323"/>
                  </a:lnTo>
                  <a:lnTo>
                    <a:pt x="758" y="192"/>
                  </a:lnTo>
                  <a:lnTo>
                    <a:pt x="758" y="178"/>
                  </a:lnTo>
                  <a:lnTo>
                    <a:pt x="756" y="166"/>
                  </a:lnTo>
                  <a:lnTo>
                    <a:pt x="754" y="153"/>
                  </a:lnTo>
                  <a:lnTo>
                    <a:pt x="749" y="143"/>
                  </a:lnTo>
                  <a:lnTo>
                    <a:pt x="742" y="134"/>
                  </a:lnTo>
                  <a:lnTo>
                    <a:pt x="733" y="127"/>
                  </a:lnTo>
                  <a:lnTo>
                    <a:pt x="721" y="123"/>
                  </a:lnTo>
                  <a:lnTo>
                    <a:pt x="705" y="122"/>
                  </a:lnTo>
                  <a:lnTo>
                    <a:pt x="697" y="122"/>
                  </a:lnTo>
                  <a:lnTo>
                    <a:pt x="689" y="124"/>
                  </a:lnTo>
                  <a:lnTo>
                    <a:pt x="674" y="129"/>
                  </a:lnTo>
                  <a:lnTo>
                    <a:pt x="663" y="138"/>
                  </a:lnTo>
                  <a:lnTo>
                    <a:pt x="655" y="149"/>
                  </a:lnTo>
                  <a:lnTo>
                    <a:pt x="648" y="163"/>
                  </a:lnTo>
                  <a:lnTo>
                    <a:pt x="644" y="176"/>
                  </a:lnTo>
                  <a:lnTo>
                    <a:pt x="641" y="191"/>
                  </a:lnTo>
                  <a:lnTo>
                    <a:pt x="641" y="206"/>
                  </a:lnTo>
                  <a:lnTo>
                    <a:pt x="641" y="323"/>
                  </a:lnTo>
                  <a:lnTo>
                    <a:pt x="613" y="323"/>
                  </a:lnTo>
                  <a:lnTo>
                    <a:pt x="613" y="0"/>
                  </a:lnTo>
                  <a:lnTo>
                    <a:pt x="613" y="0"/>
                  </a:lnTo>
                  <a:close/>
                  <a:moveTo>
                    <a:pt x="886" y="45"/>
                  </a:moveTo>
                  <a:lnTo>
                    <a:pt x="859" y="45"/>
                  </a:lnTo>
                  <a:lnTo>
                    <a:pt x="859" y="9"/>
                  </a:lnTo>
                  <a:lnTo>
                    <a:pt x="886" y="9"/>
                  </a:lnTo>
                  <a:lnTo>
                    <a:pt x="886" y="45"/>
                  </a:lnTo>
                  <a:lnTo>
                    <a:pt x="886" y="45"/>
                  </a:lnTo>
                  <a:close/>
                  <a:moveTo>
                    <a:pt x="859" y="103"/>
                  </a:moveTo>
                  <a:lnTo>
                    <a:pt x="886" y="103"/>
                  </a:lnTo>
                  <a:lnTo>
                    <a:pt x="886" y="323"/>
                  </a:lnTo>
                  <a:lnTo>
                    <a:pt x="859" y="323"/>
                  </a:lnTo>
                  <a:lnTo>
                    <a:pt x="859" y="103"/>
                  </a:lnTo>
                  <a:lnTo>
                    <a:pt x="859" y="103"/>
                  </a:lnTo>
                  <a:close/>
                  <a:moveTo>
                    <a:pt x="960" y="155"/>
                  </a:moveTo>
                  <a:lnTo>
                    <a:pt x="960" y="130"/>
                  </a:lnTo>
                  <a:lnTo>
                    <a:pt x="958" y="103"/>
                  </a:lnTo>
                  <a:lnTo>
                    <a:pt x="985" y="103"/>
                  </a:lnTo>
                  <a:lnTo>
                    <a:pt x="985" y="143"/>
                  </a:lnTo>
                  <a:lnTo>
                    <a:pt x="986" y="143"/>
                  </a:lnTo>
                  <a:lnTo>
                    <a:pt x="989" y="135"/>
                  </a:lnTo>
                  <a:lnTo>
                    <a:pt x="994" y="128"/>
                  </a:lnTo>
                  <a:lnTo>
                    <a:pt x="1000" y="120"/>
                  </a:lnTo>
                  <a:lnTo>
                    <a:pt x="1007" y="113"/>
                  </a:lnTo>
                  <a:lnTo>
                    <a:pt x="1016" y="107"/>
                  </a:lnTo>
                  <a:lnTo>
                    <a:pt x="1028" y="102"/>
                  </a:lnTo>
                  <a:lnTo>
                    <a:pt x="1041" y="99"/>
                  </a:lnTo>
                  <a:lnTo>
                    <a:pt x="1057" y="98"/>
                  </a:lnTo>
                  <a:lnTo>
                    <a:pt x="1076" y="100"/>
                  </a:lnTo>
                  <a:lnTo>
                    <a:pt x="1092" y="104"/>
                  </a:lnTo>
                  <a:lnTo>
                    <a:pt x="1105" y="112"/>
                  </a:lnTo>
                  <a:lnTo>
                    <a:pt x="1115" y="123"/>
                  </a:lnTo>
                  <a:lnTo>
                    <a:pt x="1123" y="135"/>
                  </a:lnTo>
                  <a:lnTo>
                    <a:pt x="1128" y="149"/>
                  </a:lnTo>
                  <a:lnTo>
                    <a:pt x="1131" y="166"/>
                  </a:lnTo>
                  <a:lnTo>
                    <a:pt x="1132" y="183"/>
                  </a:lnTo>
                  <a:lnTo>
                    <a:pt x="1132" y="323"/>
                  </a:lnTo>
                  <a:lnTo>
                    <a:pt x="1105" y="323"/>
                  </a:lnTo>
                  <a:lnTo>
                    <a:pt x="1105" y="189"/>
                  </a:lnTo>
                  <a:lnTo>
                    <a:pt x="1104" y="175"/>
                  </a:lnTo>
                  <a:lnTo>
                    <a:pt x="1102" y="162"/>
                  </a:lnTo>
                  <a:lnTo>
                    <a:pt x="1098" y="150"/>
                  </a:lnTo>
                  <a:lnTo>
                    <a:pt x="1093" y="140"/>
                  </a:lnTo>
                  <a:lnTo>
                    <a:pt x="1085" y="132"/>
                  </a:lnTo>
                  <a:lnTo>
                    <a:pt x="1076" y="127"/>
                  </a:lnTo>
                  <a:lnTo>
                    <a:pt x="1066" y="123"/>
                  </a:lnTo>
                  <a:lnTo>
                    <a:pt x="1053" y="122"/>
                  </a:lnTo>
                  <a:lnTo>
                    <a:pt x="1035" y="124"/>
                  </a:lnTo>
                  <a:lnTo>
                    <a:pt x="1022" y="129"/>
                  </a:lnTo>
                  <a:lnTo>
                    <a:pt x="1010" y="137"/>
                  </a:lnTo>
                  <a:lnTo>
                    <a:pt x="1001" y="148"/>
                  </a:lnTo>
                  <a:lnTo>
                    <a:pt x="995" y="161"/>
                  </a:lnTo>
                  <a:lnTo>
                    <a:pt x="991" y="174"/>
                  </a:lnTo>
                  <a:lnTo>
                    <a:pt x="988" y="188"/>
                  </a:lnTo>
                  <a:lnTo>
                    <a:pt x="987" y="202"/>
                  </a:lnTo>
                  <a:lnTo>
                    <a:pt x="987" y="323"/>
                  </a:lnTo>
                  <a:lnTo>
                    <a:pt x="960" y="323"/>
                  </a:lnTo>
                  <a:lnTo>
                    <a:pt x="960" y="155"/>
                  </a:lnTo>
                  <a:lnTo>
                    <a:pt x="960" y="155"/>
                  </a:lnTo>
                  <a:close/>
                  <a:moveTo>
                    <a:pt x="1205" y="0"/>
                  </a:moveTo>
                  <a:lnTo>
                    <a:pt x="1233" y="0"/>
                  </a:lnTo>
                  <a:lnTo>
                    <a:pt x="1233" y="193"/>
                  </a:lnTo>
                  <a:lnTo>
                    <a:pt x="1332" y="103"/>
                  </a:lnTo>
                  <a:lnTo>
                    <a:pt x="1367" y="103"/>
                  </a:lnTo>
                  <a:lnTo>
                    <a:pt x="1259" y="200"/>
                  </a:lnTo>
                  <a:lnTo>
                    <a:pt x="1380" y="323"/>
                  </a:lnTo>
                  <a:lnTo>
                    <a:pt x="1342" y="323"/>
                  </a:lnTo>
                  <a:lnTo>
                    <a:pt x="1233" y="211"/>
                  </a:lnTo>
                  <a:lnTo>
                    <a:pt x="1233" y="323"/>
                  </a:lnTo>
                  <a:lnTo>
                    <a:pt x="1205" y="323"/>
                  </a:lnTo>
                  <a:lnTo>
                    <a:pt x="1205" y="0"/>
                  </a:lnTo>
                  <a:lnTo>
                    <a:pt x="1205" y="0"/>
                  </a:lnTo>
                  <a:lnTo>
                    <a:pt x="1205" y="0"/>
                  </a:lnTo>
                  <a:close/>
                  <a:moveTo>
                    <a:pt x="1604" y="48"/>
                  </a:moveTo>
                  <a:lnTo>
                    <a:pt x="1515" y="48"/>
                  </a:lnTo>
                  <a:lnTo>
                    <a:pt x="1515" y="22"/>
                  </a:lnTo>
                  <a:lnTo>
                    <a:pt x="1723" y="22"/>
                  </a:lnTo>
                  <a:lnTo>
                    <a:pt x="1723" y="48"/>
                  </a:lnTo>
                  <a:lnTo>
                    <a:pt x="1633" y="48"/>
                  </a:lnTo>
                  <a:lnTo>
                    <a:pt x="1633" y="323"/>
                  </a:lnTo>
                  <a:lnTo>
                    <a:pt x="1604" y="323"/>
                  </a:lnTo>
                  <a:lnTo>
                    <a:pt x="1604" y="48"/>
                  </a:lnTo>
                  <a:lnTo>
                    <a:pt x="1604" y="48"/>
                  </a:lnTo>
                  <a:close/>
                  <a:moveTo>
                    <a:pt x="1809" y="98"/>
                  </a:moveTo>
                  <a:lnTo>
                    <a:pt x="1821" y="99"/>
                  </a:lnTo>
                  <a:lnTo>
                    <a:pt x="1833" y="101"/>
                  </a:lnTo>
                  <a:lnTo>
                    <a:pt x="1845" y="104"/>
                  </a:lnTo>
                  <a:lnTo>
                    <a:pt x="1855" y="108"/>
                  </a:lnTo>
                  <a:lnTo>
                    <a:pt x="1872" y="118"/>
                  </a:lnTo>
                  <a:lnTo>
                    <a:pt x="1887" y="133"/>
                  </a:lnTo>
                  <a:lnTo>
                    <a:pt x="1898" y="150"/>
                  </a:lnTo>
                  <a:lnTo>
                    <a:pt x="1905" y="170"/>
                  </a:lnTo>
                  <a:lnTo>
                    <a:pt x="1910" y="191"/>
                  </a:lnTo>
                  <a:lnTo>
                    <a:pt x="1912" y="214"/>
                  </a:lnTo>
                  <a:lnTo>
                    <a:pt x="1910" y="235"/>
                  </a:lnTo>
                  <a:lnTo>
                    <a:pt x="1905" y="257"/>
                  </a:lnTo>
                  <a:lnTo>
                    <a:pt x="1898" y="276"/>
                  </a:lnTo>
                  <a:lnTo>
                    <a:pt x="1887" y="294"/>
                  </a:lnTo>
                  <a:lnTo>
                    <a:pt x="1872" y="308"/>
                  </a:lnTo>
                  <a:lnTo>
                    <a:pt x="1855" y="319"/>
                  </a:lnTo>
                  <a:lnTo>
                    <a:pt x="1845" y="323"/>
                  </a:lnTo>
                  <a:lnTo>
                    <a:pt x="1833" y="326"/>
                  </a:lnTo>
                  <a:lnTo>
                    <a:pt x="1821" y="328"/>
                  </a:lnTo>
                  <a:lnTo>
                    <a:pt x="1809" y="329"/>
                  </a:lnTo>
                  <a:lnTo>
                    <a:pt x="1795" y="328"/>
                  </a:lnTo>
                  <a:lnTo>
                    <a:pt x="1783" y="326"/>
                  </a:lnTo>
                  <a:lnTo>
                    <a:pt x="1773" y="323"/>
                  </a:lnTo>
                  <a:lnTo>
                    <a:pt x="1762" y="319"/>
                  </a:lnTo>
                  <a:lnTo>
                    <a:pt x="1744" y="308"/>
                  </a:lnTo>
                  <a:lnTo>
                    <a:pt x="1729" y="294"/>
                  </a:lnTo>
                  <a:lnTo>
                    <a:pt x="1719" y="276"/>
                  </a:lnTo>
                  <a:lnTo>
                    <a:pt x="1711" y="257"/>
                  </a:lnTo>
                  <a:lnTo>
                    <a:pt x="1707" y="235"/>
                  </a:lnTo>
                  <a:lnTo>
                    <a:pt x="1705" y="214"/>
                  </a:lnTo>
                  <a:lnTo>
                    <a:pt x="1707" y="191"/>
                  </a:lnTo>
                  <a:lnTo>
                    <a:pt x="1711" y="170"/>
                  </a:lnTo>
                  <a:lnTo>
                    <a:pt x="1719" y="150"/>
                  </a:lnTo>
                  <a:lnTo>
                    <a:pt x="1729" y="133"/>
                  </a:lnTo>
                  <a:lnTo>
                    <a:pt x="1744" y="118"/>
                  </a:lnTo>
                  <a:lnTo>
                    <a:pt x="1762" y="108"/>
                  </a:lnTo>
                  <a:lnTo>
                    <a:pt x="1773" y="104"/>
                  </a:lnTo>
                  <a:lnTo>
                    <a:pt x="1783" y="101"/>
                  </a:lnTo>
                  <a:lnTo>
                    <a:pt x="1795" y="99"/>
                  </a:lnTo>
                  <a:lnTo>
                    <a:pt x="1809" y="98"/>
                  </a:lnTo>
                  <a:lnTo>
                    <a:pt x="1809" y="98"/>
                  </a:lnTo>
                  <a:close/>
                  <a:moveTo>
                    <a:pt x="1809" y="305"/>
                  </a:moveTo>
                  <a:lnTo>
                    <a:pt x="1825" y="303"/>
                  </a:lnTo>
                  <a:lnTo>
                    <a:pt x="1839" y="298"/>
                  </a:lnTo>
                  <a:lnTo>
                    <a:pt x="1853" y="290"/>
                  </a:lnTo>
                  <a:lnTo>
                    <a:pt x="1863" y="278"/>
                  </a:lnTo>
                  <a:lnTo>
                    <a:pt x="1871" y="265"/>
                  </a:lnTo>
                  <a:lnTo>
                    <a:pt x="1877" y="250"/>
                  </a:lnTo>
                  <a:lnTo>
                    <a:pt x="1881" y="232"/>
                  </a:lnTo>
                  <a:lnTo>
                    <a:pt x="1882" y="214"/>
                  </a:lnTo>
                  <a:lnTo>
                    <a:pt x="1881" y="195"/>
                  </a:lnTo>
                  <a:lnTo>
                    <a:pt x="1877" y="178"/>
                  </a:lnTo>
                  <a:lnTo>
                    <a:pt x="1871" y="162"/>
                  </a:lnTo>
                  <a:lnTo>
                    <a:pt x="1863" y="148"/>
                  </a:lnTo>
                  <a:lnTo>
                    <a:pt x="1853" y="137"/>
                  </a:lnTo>
                  <a:lnTo>
                    <a:pt x="1839" y="129"/>
                  </a:lnTo>
                  <a:lnTo>
                    <a:pt x="1825" y="124"/>
                  </a:lnTo>
                  <a:lnTo>
                    <a:pt x="1809" y="122"/>
                  </a:lnTo>
                  <a:lnTo>
                    <a:pt x="1791" y="124"/>
                  </a:lnTo>
                  <a:lnTo>
                    <a:pt x="1777" y="129"/>
                  </a:lnTo>
                  <a:lnTo>
                    <a:pt x="1764" y="137"/>
                  </a:lnTo>
                  <a:lnTo>
                    <a:pt x="1754" y="148"/>
                  </a:lnTo>
                  <a:lnTo>
                    <a:pt x="1746" y="162"/>
                  </a:lnTo>
                  <a:lnTo>
                    <a:pt x="1740" y="178"/>
                  </a:lnTo>
                  <a:lnTo>
                    <a:pt x="1736" y="195"/>
                  </a:lnTo>
                  <a:lnTo>
                    <a:pt x="1735" y="214"/>
                  </a:lnTo>
                  <a:lnTo>
                    <a:pt x="1736" y="232"/>
                  </a:lnTo>
                  <a:lnTo>
                    <a:pt x="1740" y="250"/>
                  </a:lnTo>
                  <a:lnTo>
                    <a:pt x="1746" y="265"/>
                  </a:lnTo>
                  <a:lnTo>
                    <a:pt x="1754" y="278"/>
                  </a:lnTo>
                  <a:lnTo>
                    <a:pt x="1764" y="290"/>
                  </a:lnTo>
                  <a:lnTo>
                    <a:pt x="1777" y="298"/>
                  </a:lnTo>
                  <a:lnTo>
                    <a:pt x="1791" y="303"/>
                  </a:lnTo>
                  <a:lnTo>
                    <a:pt x="1809" y="305"/>
                  </a:lnTo>
                  <a:lnTo>
                    <a:pt x="1809" y="305"/>
                  </a:lnTo>
                  <a:close/>
                  <a:moveTo>
                    <a:pt x="2239" y="323"/>
                  </a:moveTo>
                  <a:lnTo>
                    <a:pt x="2239" y="177"/>
                  </a:lnTo>
                  <a:lnTo>
                    <a:pt x="2238" y="166"/>
                  </a:lnTo>
                  <a:lnTo>
                    <a:pt x="2236" y="155"/>
                  </a:lnTo>
                  <a:lnTo>
                    <a:pt x="2233" y="146"/>
                  </a:lnTo>
                  <a:lnTo>
                    <a:pt x="2229" y="138"/>
                  </a:lnTo>
                  <a:lnTo>
                    <a:pt x="2222" y="131"/>
                  </a:lnTo>
                  <a:lnTo>
                    <a:pt x="2214" y="126"/>
                  </a:lnTo>
                  <a:lnTo>
                    <a:pt x="2204" y="123"/>
                  </a:lnTo>
                  <a:lnTo>
                    <a:pt x="2192" y="122"/>
                  </a:lnTo>
                  <a:lnTo>
                    <a:pt x="2180" y="123"/>
                  </a:lnTo>
                  <a:lnTo>
                    <a:pt x="2170" y="127"/>
                  </a:lnTo>
                  <a:lnTo>
                    <a:pt x="2160" y="133"/>
                  </a:lnTo>
                  <a:lnTo>
                    <a:pt x="2151" y="141"/>
                  </a:lnTo>
                  <a:lnTo>
                    <a:pt x="2143" y="152"/>
                  </a:lnTo>
                  <a:lnTo>
                    <a:pt x="2137" y="166"/>
                  </a:lnTo>
                  <a:lnTo>
                    <a:pt x="2134" y="182"/>
                  </a:lnTo>
                  <a:lnTo>
                    <a:pt x="2132" y="202"/>
                  </a:lnTo>
                  <a:lnTo>
                    <a:pt x="2132" y="323"/>
                  </a:lnTo>
                  <a:lnTo>
                    <a:pt x="2105" y="323"/>
                  </a:lnTo>
                  <a:lnTo>
                    <a:pt x="2105" y="177"/>
                  </a:lnTo>
                  <a:lnTo>
                    <a:pt x="2104" y="166"/>
                  </a:lnTo>
                  <a:lnTo>
                    <a:pt x="2103" y="155"/>
                  </a:lnTo>
                  <a:lnTo>
                    <a:pt x="2100" y="146"/>
                  </a:lnTo>
                  <a:lnTo>
                    <a:pt x="2095" y="138"/>
                  </a:lnTo>
                  <a:lnTo>
                    <a:pt x="2089" y="131"/>
                  </a:lnTo>
                  <a:lnTo>
                    <a:pt x="2080" y="126"/>
                  </a:lnTo>
                  <a:lnTo>
                    <a:pt x="2070" y="123"/>
                  </a:lnTo>
                  <a:lnTo>
                    <a:pt x="2058" y="122"/>
                  </a:lnTo>
                  <a:lnTo>
                    <a:pt x="2048" y="123"/>
                  </a:lnTo>
                  <a:lnTo>
                    <a:pt x="2036" y="127"/>
                  </a:lnTo>
                  <a:lnTo>
                    <a:pt x="2026" y="133"/>
                  </a:lnTo>
                  <a:lnTo>
                    <a:pt x="2018" y="141"/>
                  </a:lnTo>
                  <a:lnTo>
                    <a:pt x="2009" y="152"/>
                  </a:lnTo>
                  <a:lnTo>
                    <a:pt x="2004" y="166"/>
                  </a:lnTo>
                  <a:lnTo>
                    <a:pt x="2000" y="182"/>
                  </a:lnTo>
                  <a:lnTo>
                    <a:pt x="1999" y="202"/>
                  </a:lnTo>
                  <a:lnTo>
                    <a:pt x="1999" y="323"/>
                  </a:lnTo>
                  <a:lnTo>
                    <a:pt x="1971" y="323"/>
                  </a:lnTo>
                  <a:lnTo>
                    <a:pt x="1971" y="155"/>
                  </a:lnTo>
                  <a:lnTo>
                    <a:pt x="1971" y="130"/>
                  </a:lnTo>
                  <a:lnTo>
                    <a:pt x="1970" y="103"/>
                  </a:lnTo>
                  <a:lnTo>
                    <a:pt x="1996" y="103"/>
                  </a:lnTo>
                  <a:lnTo>
                    <a:pt x="1996" y="140"/>
                  </a:lnTo>
                  <a:lnTo>
                    <a:pt x="1997" y="141"/>
                  </a:lnTo>
                  <a:lnTo>
                    <a:pt x="2001" y="135"/>
                  </a:lnTo>
                  <a:lnTo>
                    <a:pt x="2005" y="128"/>
                  </a:lnTo>
                  <a:lnTo>
                    <a:pt x="2010" y="121"/>
                  </a:lnTo>
                  <a:lnTo>
                    <a:pt x="2018" y="114"/>
                  </a:lnTo>
                  <a:lnTo>
                    <a:pt x="2026" y="107"/>
                  </a:lnTo>
                  <a:lnTo>
                    <a:pt x="2036" y="103"/>
                  </a:lnTo>
                  <a:lnTo>
                    <a:pt x="2050" y="99"/>
                  </a:lnTo>
                  <a:lnTo>
                    <a:pt x="2066" y="98"/>
                  </a:lnTo>
                  <a:lnTo>
                    <a:pt x="2074" y="99"/>
                  </a:lnTo>
                  <a:lnTo>
                    <a:pt x="2083" y="100"/>
                  </a:lnTo>
                  <a:lnTo>
                    <a:pt x="2092" y="103"/>
                  </a:lnTo>
                  <a:lnTo>
                    <a:pt x="2100" y="107"/>
                  </a:lnTo>
                  <a:lnTo>
                    <a:pt x="2108" y="113"/>
                  </a:lnTo>
                  <a:lnTo>
                    <a:pt x="2116" y="122"/>
                  </a:lnTo>
                  <a:lnTo>
                    <a:pt x="2121" y="132"/>
                  </a:lnTo>
                  <a:lnTo>
                    <a:pt x="2125" y="145"/>
                  </a:lnTo>
                  <a:lnTo>
                    <a:pt x="2126" y="145"/>
                  </a:lnTo>
                  <a:lnTo>
                    <a:pt x="2130" y="135"/>
                  </a:lnTo>
                  <a:lnTo>
                    <a:pt x="2136" y="127"/>
                  </a:lnTo>
                  <a:lnTo>
                    <a:pt x="2143" y="118"/>
                  </a:lnTo>
                  <a:lnTo>
                    <a:pt x="2152" y="111"/>
                  </a:lnTo>
                  <a:lnTo>
                    <a:pt x="2161" y="106"/>
                  </a:lnTo>
                  <a:lnTo>
                    <a:pt x="2172" y="102"/>
                  </a:lnTo>
                  <a:lnTo>
                    <a:pt x="2184" y="99"/>
                  </a:lnTo>
                  <a:lnTo>
                    <a:pt x="2196" y="98"/>
                  </a:lnTo>
                  <a:lnTo>
                    <a:pt x="2212" y="100"/>
                  </a:lnTo>
                  <a:lnTo>
                    <a:pt x="2226" y="104"/>
                  </a:lnTo>
                  <a:lnTo>
                    <a:pt x="2238" y="110"/>
                  </a:lnTo>
                  <a:lnTo>
                    <a:pt x="2248" y="120"/>
                  </a:lnTo>
                  <a:lnTo>
                    <a:pt x="2256" y="130"/>
                  </a:lnTo>
                  <a:lnTo>
                    <a:pt x="2262" y="142"/>
                  </a:lnTo>
                  <a:lnTo>
                    <a:pt x="2265" y="156"/>
                  </a:lnTo>
                  <a:lnTo>
                    <a:pt x="2266" y="172"/>
                  </a:lnTo>
                  <a:lnTo>
                    <a:pt x="2266" y="323"/>
                  </a:lnTo>
                  <a:lnTo>
                    <a:pt x="2239" y="323"/>
                  </a:lnTo>
                  <a:lnTo>
                    <a:pt x="2239" y="323"/>
                  </a:lnTo>
                  <a:lnTo>
                    <a:pt x="2239" y="323"/>
                  </a:lnTo>
                  <a:close/>
                  <a:moveTo>
                    <a:pt x="2424" y="98"/>
                  </a:moveTo>
                  <a:lnTo>
                    <a:pt x="2437" y="99"/>
                  </a:lnTo>
                  <a:lnTo>
                    <a:pt x="2449" y="101"/>
                  </a:lnTo>
                  <a:lnTo>
                    <a:pt x="2460" y="104"/>
                  </a:lnTo>
                  <a:lnTo>
                    <a:pt x="2470" y="108"/>
                  </a:lnTo>
                  <a:lnTo>
                    <a:pt x="2488" y="118"/>
                  </a:lnTo>
                  <a:lnTo>
                    <a:pt x="2503" y="133"/>
                  </a:lnTo>
                  <a:lnTo>
                    <a:pt x="2513" y="150"/>
                  </a:lnTo>
                  <a:lnTo>
                    <a:pt x="2521" y="170"/>
                  </a:lnTo>
                  <a:lnTo>
                    <a:pt x="2525" y="191"/>
                  </a:lnTo>
                  <a:lnTo>
                    <a:pt x="2528" y="214"/>
                  </a:lnTo>
                  <a:lnTo>
                    <a:pt x="2525" y="235"/>
                  </a:lnTo>
                  <a:lnTo>
                    <a:pt x="2521" y="257"/>
                  </a:lnTo>
                  <a:lnTo>
                    <a:pt x="2513" y="276"/>
                  </a:lnTo>
                  <a:lnTo>
                    <a:pt x="2503" y="294"/>
                  </a:lnTo>
                  <a:lnTo>
                    <a:pt x="2488" y="308"/>
                  </a:lnTo>
                  <a:lnTo>
                    <a:pt x="2470" y="319"/>
                  </a:lnTo>
                  <a:lnTo>
                    <a:pt x="2460" y="323"/>
                  </a:lnTo>
                  <a:lnTo>
                    <a:pt x="2449" y="326"/>
                  </a:lnTo>
                  <a:lnTo>
                    <a:pt x="2437" y="328"/>
                  </a:lnTo>
                  <a:lnTo>
                    <a:pt x="2424" y="329"/>
                  </a:lnTo>
                  <a:lnTo>
                    <a:pt x="2411" y="328"/>
                  </a:lnTo>
                  <a:lnTo>
                    <a:pt x="2399" y="326"/>
                  </a:lnTo>
                  <a:lnTo>
                    <a:pt x="2387" y="323"/>
                  </a:lnTo>
                  <a:lnTo>
                    <a:pt x="2377" y="319"/>
                  </a:lnTo>
                  <a:lnTo>
                    <a:pt x="2360" y="308"/>
                  </a:lnTo>
                  <a:lnTo>
                    <a:pt x="2345" y="294"/>
                  </a:lnTo>
                  <a:lnTo>
                    <a:pt x="2335" y="276"/>
                  </a:lnTo>
                  <a:lnTo>
                    <a:pt x="2327" y="257"/>
                  </a:lnTo>
                  <a:lnTo>
                    <a:pt x="2323" y="235"/>
                  </a:lnTo>
                  <a:lnTo>
                    <a:pt x="2320" y="214"/>
                  </a:lnTo>
                  <a:lnTo>
                    <a:pt x="2323" y="191"/>
                  </a:lnTo>
                  <a:lnTo>
                    <a:pt x="2327" y="170"/>
                  </a:lnTo>
                  <a:lnTo>
                    <a:pt x="2335" y="150"/>
                  </a:lnTo>
                  <a:lnTo>
                    <a:pt x="2345" y="133"/>
                  </a:lnTo>
                  <a:lnTo>
                    <a:pt x="2360" y="118"/>
                  </a:lnTo>
                  <a:lnTo>
                    <a:pt x="2377" y="108"/>
                  </a:lnTo>
                  <a:lnTo>
                    <a:pt x="2387" y="104"/>
                  </a:lnTo>
                  <a:lnTo>
                    <a:pt x="2399" y="101"/>
                  </a:lnTo>
                  <a:lnTo>
                    <a:pt x="2411" y="99"/>
                  </a:lnTo>
                  <a:lnTo>
                    <a:pt x="2424" y="98"/>
                  </a:lnTo>
                  <a:lnTo>
                    <a:pt x="2424" y="98"/>
                  </a:lnTo>
                  <a:close/>
                  <a:moveTo>
                    <a:pt x="2424" y="305"/>
                  </a:moveTo>
                  <a:lnTo>
                    <a:pt x="2441" y="303"/>
                  </a:lnTo>
                  <a:lnTo>
                    <a:pt x="2455" y="298"/>
                  </a:lnTo>
                  <a:lnTo>
                    <a:pt x="2468" y="290"/>
                  </a:lnTo>
                  <a:lnTo>
                    <a:pt x="2478" y="278"/>
                  </a:lnTo>
                  <a:lnTo>
                    <a:pt x="2486" y="265"/>
                  </a:lnTo>
                  <a:lnTo>
                    <a:pt x="2493" y="250"/>
                  </a:lnTo>
                  <a:lnTo>
                    <a:pt x="2496" y="232"/>
                  </a:lnTo>
                  <a:lnTo>
                    <a:pt x="2497" y="214"/>
                  </a:lnTo>
                  <a:lnTo>
                    <a:pt x="2496" y="195"/>
                  </a:lnTo>
                  <a:lnTo>
                    <a:pt x="2493" y="178"/>
                  </a:lnTo>
                  <a:lnTo>
                    <a:pt x="2486" y="162"/>
                  </a:lnTo>
                  <a:lnTo>
                    <a:pt x="2478" y="148"/>
                  </a:lnTo>
                  <a:lnTo>
                    <a:pt x="2468" y="137"/>
                  </a:lnTo>
                  <a:lnTo>
                    <a:pt x="2455" y="129"/>
                  </a:lnTo>
                  <a:lnTo>
                    <a:pt x="2441" y="124"/>
                  </a:lnTo>
                  <a:lnTo>
                    <a:pt x="2424" y="122"/>
                  </a:lnTo>
                  <a:lnTo>
                    <a:pt x="2407" y="124"/>
                  </a:lnTo>
                  <a:lnTo>
                    <a:pt x="2393" y="129"/>
                  </a:lnTo>
                  <a:lnTo>
                    <a:pt x="2380" y="137"/>
                  </a:lnTo>
                  <a:lnTo>
                    <a:pt x="2369" y="148"/>
                  </a:lnTo>
                  <a:lnTo>
                    <a:pt x="2362" y="162"/>
                  </a:lnTo>
                  <a:lnTo>
                    <a:pt x="2356" y="178"/>
                  </a:lnTo>
                  <a:lnTo>
                    <a:pt x="2351" y="195"/>
                  </a:lnTo>
                  <a:lnTo>
                    <a:pt x="2350" y="214"/>
                  </a:lnTo>
                  <a:lnTo>
                    <a:pt x="2351" y="232"/>
                  </a:lnTo>
                  <a:lnTo>
                    <a:pt x="2356" y="250"/>
                  </a:lnTo>
                  <a:lnTo>
                    <a:pt x="2362" y="265"/>
                  </a:lnTo>
                  <a:lnTo>
                    <a:pt x="2369" y="278"/>
                  </a:lnTo>
                  <a:lnTo>
                    <a:pt x="2380" y="290"/>
                  </a:lnTo>
                  <a:lnTo>
                    <a:pt x="2393" y="298"/>
                  </a:lnTo>
                  <a:lnTo>
                    <a:pt x="2407" y="303"/>
                  </a:lnTo>
                  <a:lnTo>
                    <a:pt x="2424" y="305"/>
                  </a:lnTo>
                  <a:lnTo>
                    <a:pt x="2424" y="305"/>
                  </a:lnTo>
                  <a:close/>
                  <a:moveTo>
                    <a:pt x="2583" y="152"/>
                  </a:moveTo>
                  <a:lnTo>
                    <a:pt x="2583" y="144"/>
                  </a:lnTo>
                  <a:lnTo>
                    <a:pt x="2583" y="137"/>
                  </a:lnTo>
                  <a:lnTo>
                    <a:pt x="2583" y="125"/>
                  </a:lnTo>
                  <a:lnTo>
                    <a:pt x="2583" y="114"/>
                  </a:lnTo>
                  <a:lnTo>
                    <a:pt x="2582" y="103"/>
                  </a:lnTo>
                  <a:lnTo>
                    <a:pt x="2609" y="103"/>
                  </a:lnTo>
                  <a:lnTo>
                    <a:pt x="2609" y="145"/>
                  </a:lnTo>
                  <a:lnTo>
                    <a:pt x="2610" y="145"/>
                  </a:lnTo>
                  <a:lnTo>
                    <a:pt x="2619" y="128"/>
                  </a:lnTo>
                  <a:lnTo>
                    <a:pt x="2624" y="120"/>
                  </a:lnTo>
                  <a:lnTo>
                    <a:pt x="2632" y="112"/>
                  </a:lnTo>
                  <a:lnTo>
                    <a:pt x="2639" y="106"/>
                  </a:lnTo>
                  <a:lnTo>
                    <a:pt x="2647" y="102"/>
                  </a:lnTo>
                  <a:lnTo>
                    <a:pt x="2656" y="99"/>
                  </a:lnTo>
                  <a:lnTo>
                    <a:pt x="2667" y="98"/>
                  </a:lnTo>
                  <a:lnTo>
                    <a:pt x="2677" y="99"/>
                  </a:lnTo>
                  <a:lnTo>
                    <a:pt x="2682" y="100"/>
                  </a:lnTo>
                  <a:lnTo>
                    <a:pt x="2686" y="101"/>
                  </a:lnTo>
                  <a:lnTo>
                    <a:pt x="2686" y="129"/>
                  </a:lnTo>
                  <a:lnTo>
                    <a:pt x="2676" y="128"/>
                  </a:lnTo>
                  <a:lnTo>
                    <a:pt x="2666" y="127"/>
                  </a:lnTo>
                  <a:lnTo>
                    <a:pt x="2658" y="127"/>
                  </a:lnTo>
                  <a:lnTo>
                    <a:pt x="2651" y="129"/>
                  </a:lnTo>
                  <a:lnTo>
                    <a:pt x="2639" y="135"/>
                  </a:lnTo>
                  <a:lnTo>
                    <a:pt x="2630" y="144"/>
                  </a:lnTo>
                  <a:lnTo>
                    <a:pt x="2622" y="155"/>
                  </a:lnTo>
                  <a:lnTo>
                    <a:pt x="2617" y="170"/>
                  </a:lnTo>
                  <a:lnTo>
                    <a:pt x="2613" y="184"/>
                  </a:lnTo>
                  <a:lnTo>
                    <a:pt x="2611" y="199"/>
                  </a:lnTo>
                  <a:lnTo>
                    <a:pt x="2611" y="215"/>
                  </a:lnTo>
                  <a:lnTo>
                    <a:pt x="2611" y="323"/>
                  </a:lnTo>
                  <a:lnTo>
                    <a:pt x="2583" y="323"/>
                  </a:lnTo>
                  <a:lnTo>
                    <a:pt x="2583" y="152"/>
                  </a:lnTo>
                  <a:lnTo>
                    <a:pt x="2583" y="152"/>
                  </a:lnTo>
                  <a:close/>
                  <a:moveTo>
                    <a:pt x="2733" y="152"/>
                  </a:moveTo>
                  <a:lnTo>
                    <a:pt x="2733" y="144"/>
                  </a:lnTo>
                  <a:lnTo>
                    <a:pt x="2733" y="137"/>
                  </a:lnTo>
                  <a:lnTo>
                    <a:pt x="2733" y="125"/>
                  </a:lnTo>
                  <a:lnTo>
                    <a:pt x="2731" y="114"/>
                  </a:lnTo>
                  <a:lnTo>
                    <a:pt x="2730" y="103"/>
                  </a:lnTo>
                  <a:lnTo>
                    <a:pt x="2758" y="103"/>
                  </a:lnTo>
                  <a:lnTo>
                    <a:pt x="2758" y="145"/>
                  </a:lnTo>
                  <a:lnTo>
                    <a:pt x="2759" y="145"/>
                  </a:lnTo>
                  <a:lnTo>
                    <a:pt x="2769" y="128"/>
                  </a:lnTo>
                  <a:lnTo>
                    <a:pt x="2774" y="120"/>
                  </a:lnTo>
                  <a:lnTo>
                    <a:pt x="2781" y="112"/>
                  </a:lnTo>
                  <a:lnTo>
                    <a:pt x="2788" y="106"/>
                  </a:lnTo>
                  <a:lnTo>
                    <a:pt x="2796" y="102"/>
                  </a:lnTo>
                  <a:lnTo>
                    <a:pt x="2806" y="99"/>
                  </a:lnTo>
                  <a:lnTo>
                    <a:pt x="2816" y="98"/>
                  </a:lnTo>
                  <a:lnTo>
                    <a:pt x="2826" y="99"/>
                  </a:lnTo>
                  <a:lnTo>
                    <a:pt x="2830" y="100"/>
                  </a:lnTo>
                  <a:lnTo>
                    <a:pt x="2834" y="101"/>
                  </a:lnTo>
                  <a:lnTo>
                    <a:pt x="2834" y="129"/>
                  </a:lnTo>
                  <a:lnTo>
                    <a:pt x="2825" y="128"/>
                  </a:lnTo>
                  <a:lnTo>
                    <a:pt x="2815" y="127"/>
                  </a:lnTo>
                  <a:lnTo>
                    <a:pt x="2808" y="127"/>
                  </a:lnTo>
                  <a:lnTo>
                    <a:pt x="2800" y="129"/>
                  </a:lnTo>
                  <a:lnTo>
                    <a:pt x="2788" y="135"/>
                  </a:lnTo>
                  <a:lnTo>
                    <a:pt x="2779" y="144"/>
                  </a:lnTo>
                  <a:lnTo>
                    <a:pt x="2772" y="155"/>
                  </a:lnTo>
                  <a:lnTo>
                    <a:pt x="2765" y="170"/>
                  </a:lnTo>
                  <a:lnTo>
                    <a:pt x="2762" y="184"/>
                  </a:lnTo>
                  <a:lnTo>
                    <a:pt x="2760" y="199"/>
                  </a:lnTo>
                  <a:lnTo>
                    <a:pt x="2760" y="215"/>
                  </a:lnTo>
                  <a:lnTo>
                    <a:pt x="2760" y="323"/>
                  </a:lnTo>
                  <a:lnTo>
                    <a:pt x="2733" y="323"/>
                  </a:lnTo>
                  <a:lnTo>
                    <a:pt x="2733" y="152"/>
                  </a:lnTo>
                  <a:lnTo>
                    <a:pt x="2733" y="152"/>
                  </a:lnTo>
                  <a:close/>
                  <a:moveTo>
                    <a:pt x="2960" y="98"/>
                  </a:moveTo>
                  <a:lnTo>
                    <a:pt x="2974" y="99"/>
                  </a:lnTo>
                  <a:lnTo>
                    <a:pt x="2985" y="101"/>
                  </a:lnTo>
                  <a:lnTo>
                    <a:pt x="2996" y="104"/>
                  </a:lnTo>
                  <a:lnTo>
                    <a:pt x="3007" y="108"/>
                  </a:lnTo>
                  <a:lnTo>
                    <a:pt x="3024" y="118"/>
                  </a:lnTo>
                  <a:lnTo>
                    <a:pt x="3038" y="133"/>
                  </a:lnTo>
                  <a:lnTo>
                    <a:pt x="3050" y="150"/>
                  </a:lnTo>
                  <a:lnTo>
                    <a:pt x="3058" y="170"/>
                  </a:lnTo>
                  <a:lnTo>
                    <a:pt x="3062" y="191"/>
                  </a:lnTo>
                  <a:lnTo>
                    <a:pt x="3063" y="214"/>
                  </a:lnTo>
                  <a:lnTo>
                    <a:pt x="3062" y="235"/>
                  </a:lnTo>
                  <a:lnTo>
                    <a:pt x="3058" y="257"/>
                  </a:lnTo>
                  <a:lnTo>
                    <a:pt x="3050" y="276"/>
                  </a:lnTo>
                  <a:lnTo>
                    <a:pt x="3038" y="294"/>
                  </a:lnTo>
                  <a:lnTo>
                    <a:pt x="3024" y="308"/>
                  </a:lnTo>
                  <a:lnTo>
                    <a:pt x="3007" y="319"/>
                  </a:lnTo>
                  <a:lnTo>
                    <a:pt x="2996" y="323"/>
                  </a:lnTo>
                  <a:lnTo>
                    <a:pt x="2985" y="326"/>
                  </a:lnTo>
                  <a:lnTo>
                    <a:pt x="2974" y="328"/>
                  </a:lnTo>
                  <a:lnTo>
                    <a:pt x="2960" y="329"/>
                  </a:lnTo>
                  <a:lnTo>
                    <a:pt x="2948" y="328"/>
                  </a:lnTo>
                  <a:lnTo>
                    <a:pt x="2935" y="326"/>
                  </a:lnTo>
                  <a:lnTo>
                    <a:pt x="2924" y="323"/>
                  </a:lnTo>
                  <a:lnTo>
                    <a:pt x="2914" y="319"/>
                  </a:lnTo>
                  <a:lnTo>
                    <a:pt x="2896" y="308"/>
                  </a:lnTo>
                  <a:lnTo>
                    <a:pt x="2882" y="294"/>
                  </a:lnTo>
                  <a:lnTo>
                    <a:pt x="2871" y="276"/>
                  </a:lnTo>
                  <a:lnTo>
                    <a:pt x="2863" y="257"/>
                  </a:lnTo>
                  <a:lnTo>
                    <a:pt x="2858" y="235"/>
                  </a:lnTo>
                  <a:lnTo>
                    <a:pt x="2857" y="214"/>
                  </a:lnTo>
                  <a:lnTo>
                    <a:pt x="2858" y="191"/>
                  </a:lnTo>
                  <a:lnTo>
                    <a:pt x="2863" y="170"/>
                  </a:lnTo>
                  <a:lnTo>
                    <a:pt x="2871" y="150"/>
                  </a:lnTo>
                  <a:lnTo>
                    <a:pt x="2882" y="133"/>
                  </a:lnTo>
                  <a:lnTo>
                    <a:pt x="2896" y="118"/>
                  </a:lnTo>
                  <a:lnTo>
                    <a:pt x="2914" y="108"/>
                  </a:lnTo>
                  <a:lnTo>
                    <a:pt x="2924" y="104"/>
                  </a:lnTo>
                  <a:lnTo>
                    <a:pt x="2935" y="101"/>
                  </a:lnTo>
                  <a:lnTo>
                    <a:pt x="2948" y="99"/>
                  </a:lnTo>
                  <a:lnTo>
                    <a:pt x="2960" y="98"/>
                  </a:lnTo>
                  <a:lnTo>
                    <a:pt x="2960" y="98"/>
                  </a:lnTo>
                  <a:close/>
                  <a:moveTo>
                    <a:pt x="2960" y="305"/>
                  </a:moveTo>
                  <a:lnTo>
                    <a:pt x="2977" y="303"/>
                  </a:lnTo>
                  <a:lnTo>
                    <a:pt x="2992" y="298"/>
                  </a:lnTo>
                  <a:lnTo>
                    <a:pt x="3004" y="290"/>
                  </a:lnTo>
                  <a:lnTo>
                    <a:pt x="3015" y="278"/>
                  </a:lnTo>
                  <a:lnTo>
                    <a:pt x="3023" y="265"/>
                  </a:lnTo>
                  <a:lnTo>
                    <a:pt x="3029" y="250"/>
                  </a:lnTo>
                  <a:lnTo>
                    <a:pt x="3032" y="232"/>
                  </a:lnTo>
                  <a:lnTo>
                    <a:pt x="3033" y="214"/>
                  </a:lnTo>
                  <a:lnTo>
                    <a:pt x="3032" y="195"/>
                  </a:lnTo>
                  <a:lnTo>
                    <a:pt x="3029" y="178"/>
                  </a:lnTo>
                  <a:lnTo>
                    <a:pt x="3023" y="162"/>
                  </a:lnTo>
                  <a:lnTo>
                    <a:pt x="3015" y="148"/>
                  </a:lnTo>
                  <a:lnTo>
                    <a:pt x="3004" y="137"/>
                  </a:lnTo>
                  <a:lnTo>
                    <a:pt x="2992" y="129"/>
                  </a:lnTo>
                  <a:lnTo>
                    <a:pt x="2977" y="124"/>
                  </a:lnTo>
                  <a:lnTo>
                    <a:pt x="2960" y="122"/>
                  </a:lnTo>
                  <a:lnTo>
                    <a:pt x="2944" y="124"/>
                  </a:lnTo>
                  <a:lnTo>
                    <a:pt x="2929" y="129"/>
                  </a:lnTo>
                  <a:lnTo>
                    <a:pt x="2916" y="137"/>
                  </a:lnTo>
                  <a:lnTo>
                    <a:pt x="2906" y="148"/>
                  </a:lnTo>
                  <a:lnTo>
                    <a:pt x="2897" y="162"/>
                  </a:lnTo>
                  <a:lnTo>
                    <a:pt x="2892" y="178"/>
                  </a:lnTo>
                  <a:lnTo>
                    <a:pt x="2888" y="195"/>
                  </a:lnTo>
                  <a:lnTo>
                    <a:pt x="2887" y="214"/>
                  </a:lnTo>
                  <a:lnTo>
                    <a:pt x="2888" y="232"/>
                  </a:lnTo>
                  <a:lnTo>
                    <a:pt x="2892" y="250"/>
                  </a:lnTo>
                  <a:lnTo>
                    <a:pt x="2897" y="265"/>
                  </a:lnTo>
                  <a:lnTo>
                    <a:pt x="2906" y="278"/>
                  </a:lnTo>
                  <a:lnTo>
                    <a:pt x="2916" y="290"/>
                  </a:lnTo>
                  <a:lnTo>
                    <a:pt x="2929" y="298"/>
                  </a:lnTo>
                  <a:lnTo>
                    <a:pt x="2944" y="303"/>
                  </a:lnTo>
                  <a:lnTo>
                    <a:pt x="2960" y="305"/>
                  </a:lnTo>
                  <a:lnTo>
                    <a:pt x="2960" y="305"/>
                  </a:lnTo>
                  <a:close/>
                  <a:moveTo>
                    <a:pt x="3347" y="323"/>
                  </a:moveTo>
                  <a:lnTo>
                    <a:pt x="3314" y="323"/>
                  </a:lnTo>
                  <a:lnTo>
                    <a:pt x="3254" y="133"/>
                  </a:lnTo>
                  <a:lnTo>
                    <a:pt x="3253" y="133"/>
                  </a:lnTo>
                  <a:lnTo>
                    <a:pt x="3193" y="323"/>
                  </a:lnTo>
                  <a:lnTo>
                    <a:pt x="3160" y="323"/>
                  </a:lnTo>
                  <a:lnTo>
                    <a:pt x="3089" y="103"/>
                  </a:lnTo>
                  <a:lnTo>
                    <a:pt x="3119" y="103"/>
                  </a:lnTo>
                  <a:lnTo>
                    <a:pt x="3176" y="294"/>
                  </a:lnTo>
                  <a:lnTo>
                    <a:pt x="3177" y="294"/>
                  </a:lnTo>
                  <a:lnTo>
                    <a:pt x="3239" y="103"/>
                  </a:lnTo>
                  <a:lnTo>
                    <a:pt x="3272" y="103"/>
                  </a:lnTo>
                  <a:lnTo>
                    <a:pt x="3331" y="294"/>
                  </a:lnTo>
                  <a:lnTo>
                    <a:pt x="3331" y="294"/>
                  </a:lnTo>
                  <a:lnTo>
                    <a:pt x="3393" y="103"/>
                  </a:lnTo>
                  <a:lnTo>
                    <a:pt x="3420" y="103"/>
                  </a:lnTo>
                  <a:lnTo>
                    <a:pt x="3347" y="323"/>
                  </a:lnTo>
                  <a:lnTo>
                    <a:pt x="3347" y="3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19"/>
                                        </p:tgtEl>
                                        <p:attrNameLst>
                                          <p:attrName>fillcolor</p:attrName>
                                        </p:attrNameLst>
                                      </p:cBhvr>
                                      <p:to>
                                        <a:srgbClr val="340A3C"/>
                                      </p:to>
                                    </p:animClr>
                                    <p:set>
                                      <p:cBhvr>
                                        <p:cTn id="7" dur="2000" fill="hold"/>
                                        <p:tgtEl>
                                          <p:spTgt spid="19"/>
                                        </p:tgtEl>
                                        <p:attrNameLst>
                                          <p:attrName>fill.type</p:attrName>
                                        </p:attrNameLst>
                                      </p:cBhvr>
                                      <p:to>
                                        <p:strVal val="solid"/>
                                      </p:to>
                                    </p:set>
                                    <p:set>
                                      <p:cBhvr>
                                        <p:cTn id="8" dur="2000" fill="hold"/>
                                        <p:tgtEl>
                                          <p:spTgt spid="19"/>
                                        </p:tgtEl>
                                        <p:attrNameLst>
                                          <p:attrName>fill.on</p:attrName>
                                        </p:attrNameLst>
                                      </p:cBhvr>
                                      <p:to>
                                        <p:strVal val="true"/>
                                      </p:to>
                                    </p:set>
                                  </p:childTnLst>
                                </p:cTn>
                              </p:par>
                              <p:par>
                                <p:cTn id="9" presetID="1" presetClass="emph" presetSubtype="2" fill="hold" grpId="0" nodeType="withEffect">
                                  <p:stCondLst>
                                    <p:cond delay="100"/>
                                  </p:stCondLst>
                                  <p:childTnLst>
                                    <p:animClr clrSpc="rgb" dir="cw">
                                      <p:cBhvr>
                                        <p:cTn id="10" dur="2000" fill="hold"/>
                                        <p:tgtEl>
                                          <p:spTgt spid="18"/>
                                        </p:tgtEl>
                                        <p:attrNameLst>
                                          <p:attrName>fillcolor</p:attrName>
                                        </p:attrNameLst>
                                      </p:cBhvr>
                                      <p:to>
                                        <a:srgbClr val="340A3C"/>
                                      </p:to>
                                    </p:animClr>
                                    <p:set>
                                      <p:cBhvr>
                                        <p:cTn id="11" dur="2000" fill="hold"/>
                                        <p:tgtEl>
                                          <p:spTgt spid="18"/>
                                        </p:tgtEl>
                                        <p:attrNameLst>
                                          <p:attrName>fill.type</p:attrName>
                                        </p:attrNameLst>
                                      </p:cBhvr>
                                      <p:to>
                                        <p:strVal val="solid"/>
                                      </p:to>
                                    </p:set>
                                    <p:set>
                                      <p:cBhvr>
                                        <p:cTn id="12" dur="2000" fill="hold"/>
                                        <p:tgtEl>
                                          <p:spTgt spid="18"/>
                                        </p:tgtEl>
                                        <p:attrNameLst>
                                          <p:attrName>fill.on</p:attrName>
                                        </p:attrNameLst>
                                      </p:cBhvr>
                                      <p:to>
                                        <p:strVal val="true"/>
                                      </p:to>
                                    </p:set>
                                  </p:childTnLst>
                                </p:cTn>
                              </p:par>
                              <p:par>
                                <p:cTn id="13" presetID="1" presetClass="emph" presetSubtype="2" fill="hold" grpId="0" nodeType="withEffect">
                                  <p:stCondLst>
                                    <p:cond delay="200"/>
                                  </p:stCondLst>
                                  <p:childTnLst>
                                    <p:animClr clrSpc="rgb" dir="cw">
                                      <p:cBhvr>
                                        <p:cTn id="14" dur="2000" fill="hold"/>
                                        <p:tgtEl>
                                          <p:spTgt spid="17"/>
                                        </p:tgtEl>
                                        <p:attrNameLst>
                                          <p:attrName>fillcolor</p:attrName>
                                        </p:attrNameLst>
                                      </p:cBhvr>
                                      <p:to>
                                        <a:srgbClr val="340A3C"/>
                                      </p:to>
                                    </p:animClr>
                                    <p:set>
                                      <p:cBhvr>
                                        <p:cTn id="15" dur="2000" fill="hold"/>
                                        <p:tgtEl>
                                          <p:spTgt spid="17"/>
                                        </p:tgtEl>
                                        <p:attrNameLst>
                                          <p:attrName>fill.type</p:attrName>
                                        </p:attrNameLst>
                                      </p:cBhvr>
                                      <p:to>
                                        <p:strVal val="solid"/>
                                      </p:to>
                                    </p:set>
                                    <p:set>
                                      <p:cBhvr>
                                        <p:cTn id="16" dur="2000" fill="hold"/>
                                        <p:tgtEl>
                                          <p:spTgt spid="17"/>
                                        </p:tgtEl>
                                        <p:attrNameLst>
                                          <p:attrName>fill.on</p:attrName>
                                        </p:attrNameLst>
                                      </p:cBhvr>
                                      <p:to>
                                        <p:strVal val="true"/>
                                      </p:to>
                                    </p:set>
                                  </p:childTnLst>
                                </p:cTn>
                              </p:par>
                              <p:par>
                                <p:cTn id="17" presetID="1" presetClass="emph" presetSubtype="2" fill="hold" grpId="0" nodeType="withEffect">
                                  <p:stCondLst>
                                    <p:cond delay="300"/>
                                  </p:stCondLst>
                                  <p:childTnLst>
                                    <p:animClr clrSpc="rgb" dir="cw">
                                      <p:cBhvr>
                                        <p:cTn id="18" dur="2000" fill="hold"/>
                                        <p:tgtEl>
                                          <p:spTgt spid="16"/>
                                        </p:tgtEl>
                                        <p:attrNameLst>
                                          <p:attrName>fillcolor</p:attrName>
                                        </p:attrNameLst>
                                      </p:cBhvr>
                                      <p:to>
                                        <a:srgbClr val="340A3C"/>
                                      </p:to>
                                    </p:animClr>
                                    <p:set>
                                      <p:cBhvr>
                                        <p:cTn id="19" dur="2000" fill="hold"/>
                                        <p:tgtEl>
                                          <p:spTgt spid="16"/>
                                        </p:tgtEl>
                                        <p:attrNameLst>
                                          <p:attrName>fill.type</p:attrName>
                                        </p:attrNameLst>
                                      </p:cBhvr>
                                      <p:to>
                                        <p:strVal val="solid"/>
                                      </p:to>
                                    </p:set>
                                    <p:set>
                                      <p:cBhvr>
                                        <p:cTn id="20" dur="2000" fill="hold"/>
                                        <p:tgtEl>
                                          <p:spTgt spid="16"/>
                                        </p:tgtEl>
                                        <p:attrNameLst>
                                          <p:attrName>fill.on</p:attrName>
                                        </p:attrNameLst>
                                      </p:cBhvr>
                                      <p:to>
                                        <p:strVal val="true"/>
                                      </p:to>
                                    </p:set>
                                  </p:childTnLst>
                                </p:cTn>
                              </p:par>
                              <p:par>
                                <p:cTn id="21" presetID="1" presetClass="emph" presetSubtype="2" fill="hold" grpId="0" nodeType="withEffect">
                                  <p:stCondLst>
                                    <p:cond delay="400"/>
                                  </p:stCondLst>
                                  <p:childTnLst>
                                    <p:animClr clrSpc="rgb" dir="cw">
                                      <p:cBhvr>
                                        <p:cTn id="22" dur="2000" fill="hold"/>
                                        <p:tgtEl>
                                          <p:spTgt spid="13"/>
                                        </p:tgtEl>
                                        <p:attrNameLst>
                                          <p:attrName>fillcolor</p:attrName>
                                        </p:attrNameLst>
                                      </p:cBhvr>
                                      <p:to>
                                        <a:srgbClr val="340A3C"/>
                                      </p:to>
                                    </p:animClr>
                                    <p:set>
                                      <p:cBhvr>
                                        <p:cTn id="23" dur="2000" fill="hold"/>
                                        <p:tgtEl>
                                          <p:spTgt spid="13"/>
                                        </p:tgtEl>
                                        <p:attrNameLst>
                                          <p:attrName>fill.type</p:attrName>
                                        </p:attrNameLst>
                                      </p:cBhvr>
                                      <p:to>
                                        <p:strVal val="solid"/>
                                      </p:to>
                                    </p:set>
                                    <p:set>
                                      <p:cBhvr>
                                        <p:cTn id="24" dur="2000" fill="hold"/>
                                        <p:tgtEl>
                                          <p:spTgt spid="13"/>
                                        </p:tgtEl>
                                        <p:attrNameLst>
                                          <p:attrName>fill.on</p:attrName>
                                        </p:attrNameLst>
                                      </p:cBhvr>
                                      <p:to>
                                        <p:strVal val="true"/>
                                      </p:to>
                                    </p:set>
                                  </p:childTnLst>
                                </p:cTn>
                              </p:par>
                              <p:par>
                                <p:cTn id="25" presetID="1" presetClass="emph" presetSubtype="2" fill="hold" grpId="0" nodeType="withEffect">
                                  <p:stCondLst>
                                    <p:cond delay="500"/>
                                  </p:stCondLst>
                                  <p:childTnLst>
                                    <p:animClr clrSpc="rgb" dir="cw">
                                      <p:cBhvr>
                                        <p:cTn id="26" dur="2000" fill="hold"/>
                                        <p:tgtEl>
                                          <p:spTgt spid="9"/>
                                        </p:tgtEl>
                                        <p:attrNameLst>
                                          <p:attrName>fillcolor</p:attrName>
                                        </p:attrNameLst>
                                      </p:cBhvr>
                                      <p:to>
                                        <a:srgbClr val="340A3C"/>
                                      </p:to>
                                    </p:animClr>
                                    <p:set>
                                      <p:cBhvr>
                                        <p:cTn id="27" dur="2000" fill="hold"/>
                                        <p:tgtEl>
                                          <p:spTgt spid="9"/>
                                        </p:tgtEl>
                                        <p:attrNameLst>
                                          <p:attrName>fill.type</p:attrName>
                                        </p:attrNameLst>
                                      </p:cBhvr>
                                      <p:to>
                                        <p:strVal val="solid"/>
                                      </p:to>
                                    </p:set>
                                    <p:set>
                                      <p:cBhvr>
                                        <p:cTn id="28" dur="2000" fill="hold"/>
                                        <p:tgtEl>
                                          <p:spTgt spid="9"/>
                                        </p:tgtEl>
                                        <p:attrNameLst>
                                          <p:attrName>fill.on</p:attrName>
                                        </p:attrNameLst>
                                      </p:cBhvr>
                                      <p:to>
                                        <p:strVal val="true"/>
                                      </p:to>
                                    </p:set>
                                  </p:childTnLst>
                                </p:cTn>
                              </p:par>
                              <p:par>
                                <p:cTn id="29" presetID="1" presetClass="emph" presetSubtype="2" fill="hold" grpId="0" nodeType="withEffect">
                                  <p:stCondLst>
                                    <p:cond delay="600"/>
                                  </p:stCondLst>
                                  <p:childTnLst>
                                    <p:animClr clrSpc="rgb" dir="cw">
                                      <p:cBhvr>
                                        <p:cTn id="30" dur="2000" fill="hold"/>
                                        <p:tgtEl>
                                          <p:spTgt spid="15"/>
                                        </p:tgtEl>
                                        <p:attrNameLst>
                                          <p:attrName>fillcolor</p:attrName>
                                        </p:attrNameLst>
                                      </p:cBhvr>
                                      <p:to>
                                        <a:srgbClr val="340A3C"/>
                                      </p:to>
                                    </p:animClr>
                                    <p:set>
                                      <p:cBhvr>
                                        <p:cTn id="31" dur="2000" fill="hold"/>
                                        <p:tgtEl>
                                          <p:spTgt spid="15"/>
                                        </p:tgtEl>
                                        <p:attrNameLst>
                                          <p:attrName>fill.type</p:attrName>
                                        </p:attrNameLst>
                                      </p:cBhvr>
                                      <p:to>
                                        <p:strVal val="solid"/>
                                      </p:to>
                                    </p:set>
                                    <p:set>
                                      <p:cBhvr>
                                        <p:cTn id="32" dur="2000" fill="hold"/>
                                        <p:tgtEl>
                                          <p:spTgt spid="15"/>
                                        </p:tgtEl>
                                        <p:attrNameLst>
                                          <p:attrName>fill.on</p:attrName>
                                        </p:attrNameLst>
                                      </p:cBhvr>
                                      <p:to>
                                        <p:strVal val="true"/>
                                      </p:to>
                                    </p:set>
                                  </p:childTnLst>
                                </p:cTn>
                              </p:par>
                              <p:par>
                                <p:cTn id="33" presetID="1" presetClass="emph" presetSubtype="2" fill="hold" grpId="0" nodeType="withEffect">
                                  <p:stCondLst>
                                    <p:cond delay="700"/>
                                  </p:stCondLst>
                                  <p:childTnLst>
                                    <p:animClr clrSpc="rgb" dir="cw">
                                      <p:cBhvr>
                                        <p:cTn id="34" dur="2000" fill="hold"/>
                                        <p:tgtEl>
                                          <p:spTgt spid="14"/>
                                        </p:tgtEl>
                                        <p:attrNameLst>
                                          <p:attrName>fillcolor</p:attrName>
                                        </p:attrNameLst>
                                      </p:cBhvr>
                                      <p:to>
                                        <a:srgbClr val="340A3C"/>
                                      </p:to>
                                    </p:animClr>
                                    <p:set>
                                      <p:cBhvr>
                                        <p:cTn id="35" dur="2000" fill="hold"/>
                                        <p:tgtEl>
                                          <p:spTgt spid="14"/>
                                        </p:tgtEl>
                                        <p:attrNameLst>
                                          <p:attrName>fill.type</p:attrName>
                                        </p:attrNameLst>
                                      </p:cBhvr>
                                      <p:to>
                                        <p:strVal val="solid"/>
                                      </p:to>
                                    </p:set>
                                    <p:set>
                                      <p:cBhvr>
                                        <p:cTn id="36" dur="2000" fill="hold"/>
                                        <p:tgtEl>
                                          <p:spTgt spid="14"/>
                                        </p:tgtEl>
                                        <p:attrNameLst>
                                          <p:attrName>fill.on</p:attrName>
                                        </p:attrNameLst>
                                      </p:cBhvr>
                                      <p:to>
                                        <p:strVal val="true"/>
                                      </p:to>
                                    </p:set>
                                  </p:childTnLst>
                                </p:cTn>
                              </p:par>
                              <p:par>
                                <p:cTn id="37" presetID="1" presetClass="emph" presetSubtype="2" fill="hold" grpId="0" nodeType="withEffect">
                                  <p:stCondLst>
                                    <p:cond delay="800"/>
                                  </p:stCondLst>
                                  <p:childTnLst>
                                    <p:animClr clrSpc="rgb" dir="cw">
                                      <p:cBhvr>
                                        <p:cTn id="38" dur="2000" fill="hold"/>
                                        <p:tgtEl>
                                          <p:spTgt spid="12"/>
                                        </p:tgtEl>
                                        <p:attrNameLst>
                                          <p:attrName>fillcolor</p:attrName>
                                        </p:attrNameLst>
                                      </p:cBhvr>
                                      <p:to>
                                        <a:srgbClr val="340A3C"/>
                                      </p:to>
                                    </p:animClr>
                                    <p:set>
                                      <p:cBhvr>
                                        <p:cTn id="39" dur="2000" fill="hold"/>
                                        <p:tgtEl>
                                          <p:spTgt spid="12"/>
                                        </p:tgtEl>
                                        <p:attrNameLst>
                                          <p:attrName>fill.type</p:attrName>
                                        </p:attrNameLst>
                                      </p:cBhvr>
                                      <p:to>
                                        <p:strVal val="solid"/>
                                      </p:to>
                                    </p:set>
                                    <p:set>
                                      <p:cBhvr>
                                        <p:cTn id="40" dur="2000" fill="hold"/>
                                        <p:tgtEl>
                                          <p:spTgt spid="12"/>
                                        </p:tgtEl>
                                        <p:attrNameLst>
                                          <p:attrName>fill.on</p:attrName>
                                        </p:attrNameLst>
                                      </p:cBhvr>
                                      <p:to>
                                        <p:strVal val="true"/>
                                      </p:to>
                                    </p:set>
                                  </p:childTnLst>
                                </p:cTn>
                              </p:par>
                              <p:par>
                                <p:cTn id="41" presetID="1" presetClass="emph" presetSubtype="2" fill="hold" grpId="0" nodeType="withEffect">
                                  <p:stCondLst>
                                    <p:cond delay="900"/>
                                  </p:stCondLst>
                                  <p:childTnLst>
                                    <p:animClr clrSpc="rgb" dir="cw">
                                      <p:cBhvr>
                                        <p:cTn id="42" dur="2000" fill="hold"/>
                                        <p:tgtEl>
                                          <p:spTgt spid="11"/>
                                        </p:tgtEl>
                                        <p:attrNameLst>
                                          <p:attrName>fillcolor</p:attrName>
                                        </p:attrNameLst>
                                      </p:cBhvr>
                                      <p:to>
                                        <a:srgbClr val="340A3C"/>
                                      </p:to>
                                    </p:animClr>
                                    <p:set>
                                      <p:cBhvr>
                                        <p:cTn id="43" dur="2000" fill="hold"/>
                                        <p:tgtEl>
                                          <p:spTgt spid="11"/>
                                        </p:tgtEl>
                                        <p:attrNameLst>
                                          <p:attrName>fill.type</p:attrName>
                                        </p:attrNameLst>
                                      </p:cBhvr>
                                      <p:to>
                                        <p:strVal val="solid"/>
                                      </p:to>
                                    </p:set>
                                    <p:set>
                                      <p:cBhvr>
                                        <p:cTn id="44" dur="2000" fill="hold"/>
                                        <p:tgtEl>
                                          <p:spTgt spid="11"/>
                                        </p:tgtEl>
                                        <p:attrNameLst>
                                          <p:attrName>fill.on</p:attrName>
                                        </p:attrNameLst>
                                      </p:cBhvr>
                                      <p:to>
                                        <p:strVal val="true"/>
                                      </p:to>
                                    </p:set>
                                  </p:childTnLst>
                                </p:cTn>
                              </p:par>
                              <p:par>
                                <p:cTn id="45" presetID="1" presetClass="emph" presetSubtype="2" fill="hold" grpId="0" nodeType="withEffect">
                                  <p:stCondLst>
                                    <p:cond delay="1000"/>
                                  </p:stCondLst>
                                  <p:childTnLst>
                                    <p:animClr clrSpc="rgb" dir="cw">
                                      <p:cBhvr>
                                        <p:cTn id="46" dur="2000" fill="hold"/>
                                        <p:tgtEl>
                                          <p:spTgt spid="20"/>
                                        </p:tgtEl>
                                        <p:attrNameLst>
                                          <p:attrName>fillcolor</p:attrName>
                                        </p:attrNameLst>
                                      </p:cBhvr>
                                      <p:to>
                                        <a:srgbClr val="340A3C"/>
                                      </p:to>
                                    </p:animClr>
                                    <p:set>
                                      <p:cBhvr>
                                        <p:cTn id="47" dur="2000" fill="hold"/>
                                        <p:tgtEl>
                                          <p:spTgt spid="20"/>
                                        </p:tgtEl>
                                        <p:attrNameLst>
                                          <p:attrName>fill.type</p:attrName>
                                        </p:attrNameLst>
                                      </p:cBhvr>
                                      <p:to>
                                        <p:strVal val="solid"/>
                                      </p:to>
                                    </p:set>
                                    <p:set>
                                      <p:cBhvr>
                                        <p:cTn id="48" dur="2000" fill="hold"/>
                                        <p:tgtEl>
                                          <p:spTgt spid="20"/>
                                        </p:tgtEl>
                                        <p:attrNameLst>
                                          <p:attrName>fill.on</p:attrName>
                                        </p:attrNameLst>
                                      </p:cBhvr>
                                      <p:to>
                                        <p:strVal val="true"/>
                                      </p:to>
                                    </p:set>
                                  </p:childTnLst>
                                </p:cTn>
                              </p:par>
                              <p:par>
                                <p:cTn id="49" presetID="1" presetClass="emph" presetSubtype="2" fill="hold" grpId="0" nodeType="withEffect">
                                  <p:stCondLst>
                                    <p:cond delay="1100"/>
                                  </p:stCondLst>
                                  <p:childTnLst>
                                    <p:animClr clrSpc="rgb" dir="cw">
                                      <p:cBhvr>
                                        <p:cTn id="50" dur="2000" fill="hold"/>
                                        <p:tgtEl>
                                          <p:spTgt spid="10"/>
                                        </p:tgtEl>
                                        <p:attrNameLst>
                                          <p:attrName>fillcolor</p:attrName>
                                        </p:attrNameLst>
                                      </p:cBhvr>
                                      <p:to>
                                        <a:srgbClr val="340A3C"/>
                                      </p:to>
                                    </p:animClr>
                                    <p:set>
                                      <p:cBhvr>
                                        <p:cTn id="51" dur="2000" fill="hold"/>
                                        <p:tgtEl>
                                          <p:spTgt spid="10"/>
                                        </p:tgtEl>
                                        <p:attrNameLst>
                                          <p:attrName>fill.type</p:attrName>
                                        </p:attrNameLst>
                                      </p:cBhvr>
                                      <p:to>
                                        <p:strVal val="solid"/>
                                      </p:to>
                                    </p:set>
                                    <p:set>
                                      <p:cBhvr>
                                        <p:cTn id="52" dur="2000" fill="hold"/>
                                        <p:tgtEl>
                                          <p:spTgt spid="10"/>
                                        </p:tgtEl>
                                        <p:attrNameLst>
                                          <p:attrName>fill.on</p:attrName>
                                        </p:attrNameLst>
                                      </p:cBhvr>
                                      <p:to>
                                        <p:strVal val="true"/>
                                      </p:to>
                                    </p:set>
                                  </p:childTnLst>
                                </p:cTn>
                              </p:par>
                              <p:par>
                                <p:cTn id="53" presetID="1" presetClass="emph" presetSubtype="2" fill="hold" grpId="0" nodeType="withEffect">
                                  <p:stCondLst>
                                    <p:cond delay="1200"/>
                                  </p:stCondLst>
                                  <p:childTnLst>
                                    <p:animClr clrSpc="rgb" dir="cw">
                                      <p:cBhvr>
                                        <p:cTn id="54" dur="2000" fill="hold"/>
                                        <p:tgtEl>
                                          <p:spTgt spid="21"/>
                                        </p:tgtEl>
                                        <p:attrNameLst>
                                          <p:attrName>fillcolor</p:attrName>
                                        </p:attrNameLst>
                                      </p:cBhvr>
                                      <p:to>
                                        <a:srgbClr val="340A3C"/>
                                      </p:to>
                                    </p:animClr>
                                    <p:set>
                                      <p:cBhvr>
                                        <p:cTn id="55" dur="2000" fill="hold"/>
                                        <p:tgtEl>
                                          <p:spTgt spid="21"/>
                                        </p:tgtEl>
                                        <p:attrNameLst>
                                          <p:attrName>fill.type</p:attrName>
                                        </p:attrNameLst>
                                      </p:cBhvr>
                                      <p:to>
                                        <p:strVal val="solid"/>
                                      </p:to>
                                    </p:set>
                                    <p:set>
                                      <p:cBhvr>
                                        <p:cTn id="56" dur="2000" fill="hold"/>
                                        <p:tgtEl>
                                          <p:spTgt spid="21"/>
                                        </p:tgtEl>
                                        <p:attrNameLst>
                                          <p:attrName>fill.on</p:attrName>
                                        </p:attrNameLst>
                                      </p:cBhvr>
                                      <p:to>
                                        <p:strVal val="true"/>
                                      </p:to>
                                    </p:set>
                                  </p:childTnLst>
                                </p:cTn>
                              </p:par>
                              <p:par>
                                <p:cTn id="57" presetID="1" presetClass="emph" presetSubtype="2" fill="hold" grpId="0" nodeType="withEffect">
                                  <p:stCondLst>
                                    <p:cond delay="1300"/>
                                  </p:stCondLst>
                                  <p:childTnLst>
                                    <p:animClr clrSpc="rgb" dir="cw">
                                      <p:cBhvr>
                                        <p:cTn id="58" dur="2000" fill="hold"/>
                                        <p:tgtEl>
                                          <p:spTgt spid="22"/>
                                        </p:tgtEl>
                                        <p:attrNameLst>
                                          <p:attrName>fillcolor</p:attrName>
                                        </p:attrNameLst>
                                      </p:cBhvr>
                                      <p:to>
                                        <a:srgbClr val="340A3C"/>
                                      </p:to>
                                    </p:animClr>
                                    <p:set>
                                      <p:cBhvr>
                                        <p:cTn id="59" dur="2000" fill="hold"/>
                                        <p:tgtEl>
                                          <p:spTgt spid="22"/>
                                        </p:tgtEl>
                                        <p:attrNameLst>
                                          <p:attrName>fill.type</p:attrName>
                                        </p:attrNameLst>
                                      </p:cBhvr>
                                      <p:to>
                                        <p:strVal val="solid"/>
                                      </p:to>
                                    </p:set>
                                    <p:set>
                                      <p:cBhvr>
                                        <p:cTn id="60" dur="2000" fill="hold"/>
                                        <p:tgtEl>
                                          <p:spTgt spid="22"/>
                                        </p:tgtEl>
                                        <p:attrNameLst>
                                          <p:attrName>fill.on</p:attrName>
                                        </p:attrNameLst>
                                      </p:cBhvr>
                                      <p:to>
                                        <p:strVal val="true"/>
                                      </p:to>
                                    </p:set>
                                  </p:childTnLst>
                                </p:cTn>
                              </p:par>
                              <p:par>
                                <p:cTn id="61" presetID="1" presetClass="emph" presetSubtype="2" fill="hold" grpId="0" nodeType="withEffect">
                                  <p:stCondLst>
                                    <p:cond delay="1400"/>
                                  </p:stCondLst>
                                  <p:childTnLst>
                                    <p:animClr clrSpc="rgb" dir="cw">
                                      <p:cBhvr>
                                        <p:cTn id="62" dur="2000" fill="hold"/>
                                        <p:tgtEl>
                                          <p:spTgt spid="23"/>
                                        </p:tgtEl>
                                        <p:attrNameLst>
                                          <p:attrName>fillcolor</p:attrName>
                                        </p:attrNameLst>
                                      </p:cBhvr>
                                      <p:to>
                                        <a:srgbClr val="340A3C"/>
                                      </p:to>
                                    </p:animClr>
                                    <p:set>
                                      <p:cBhvr>
                                        <p:cTn id="63" dur="2000" fill="hold"/>
                                        <p:tgtEl>
                                          <p:spTgt spid="23"/>
                                        </p:tgtEl>
                                        <p:attrNameLst>
                                          <p:attrName>fill.type</p:attrName>
                                        </p:attrNameLst>
                                      </p:cBhvr>
                                      <p:to>
                                        <p:strVal val="solid"/>
                                      </p:to>
                                    </p:set>
                                    <p:set>
                                      <p:cBhvr>
                                        <p:cTn id="64" dur="2000" fill="hold"/>
                                        <p:tgtEl>
                                          <p:spTgt spid="23"/>
                                        </p:tgtEl>
                                        <p:attrNameLst>
                                          <p:attrName>fill.on</p:attrName>
                                        </p:attrNameLst>
                                      </p:cBhvr>
                                      <p:to>
                                        <p:strVal val="true"/>
                                      </p:to>
                                    </p:set>
                                  </p:childTnLst>
                                </p:cTn>
                              </p:par>
                              <p:par>
                                <p:cTn id="65" presetID="1" presetClass="emph" presetSubtype="2" fill="hold" grpId="0" nodeType="withEffect">
                                  <p:stCondLst>
                                    <p:cond delay="1500"/>
                                  </p:stCondLst>
                                  <p:childTnLst>
                                    <p:animClr clrSpc="rgb" dir="cw">
                                      <p:cBhvr>
                                        <p:cTn id="66" dur="2000" fill="hold"/>
                                        <p:tgtEl>
                                          <p:spTgt spid="24"/>
                                        </p:tgtEl>
                                        <p:attrNameLst>
                                          <p:attrName>fillcolor</p:attrName>
                                        </p:attrNameLst>
                                      </p:cBhvr>
                                      <p:to>
                                        <a:srgbClr val="340A3C"/>
                                      </p:to>
                                    </p:animClr>
                                    <p:set>
                                      <p:cBhvr>
                                        <p:cTn id="67" dur="2000" fill="hold"/>
                                        <p:tgtEl>
                                          <p:spTgt spid="24"/>
                                        </p:tgtEl>
                                        <p:attrNameLst>
                                          <p:attrName>fill.type</p:attrName>
                                        </p:attrNameLst>
                                      </p:cBhvr>
                                      <p:to>
                                        <p:strVal val="solid"/>
                                      </p:to>
                                    </p:set>
                                    <p:set>
                                      <p:cBhvr>
                                        <p:cTn id="68" dur="2000" fill="hold"/>
                                        <p:tgtEl>
                                          <p:spTgt spid="24"/>
                                        </p:tgtEl>
                                        <p:attrNameLst>
                                          <p:attrName>fill.on</p:attrName>
                                        </p:attrNameLst>
                                      </p:cBhvr>
                                      <p:to>
                                        <p:strVal val="true"/>
                                      </p:to>
                                    </p:set>
                                  </p:childTnLst>
                                </p:cTn>
                              </p:par>
                              <p:par>
                                <p:cTn id="69" presetID="1" presetClass="emph" presetSubtype="2" fill="hold" grpId="0" nodeType="withEffect">
                                  <p:stCondLst>
                                    <p:cond delay="1600"/>
                                  </p:stCondLst>
                                  <p:childTnLst>
                                    <p:animClr clrSpc="rgb" dir="cw">
                                      <p:cBhvr>
                                        <p:cTn id="70" dur="2000" fill="hold"/>
                                        <p:tgtEl>
                                          <p:spTgt spid="29"/>
                                        </p:tgtEl>
                                        <p:attrNameLst>
                                          <p:attrName>fillcolor</p:attrName>
                                        </p:attrNameLst>
                                      </p:cBhvr>
                                      <p:to>
                                        <a:srgbClr val="340A3C"/>
                                      </p:to>
                                    </p:animClr>
                                    <p:set>
                                      <p:cBhvr>
                                        <p:cTn id="71" dur="2000" fill="hold"/>
                                        <p:tgtEl>
                                          <p:spTgt spid="29"/>
                                        </p:tgtEl>
                                        <p:attrNameLst>
                                          <p:attrName>fill.type</p:attrName>
                                        </p:attrNameLst>
                                      </p:cBhvr>
                                      <p:to>
                                        <p:strVal val="solid"/>
                                      </p:to>
                                    </p:set>
                                    <p:set>
                                      <p:cBhvr>
                                        <p:cTn id="72" dur="2000" fill="hold"/>
                                        <p:tgtEl>
                                          <p:spTgt spid="29"/>
                                        </p:tgtEl>
                                        <p:attrNameLst>
                                          <p:attrName>fill.on</p:attrName>
                                        </p:attrNameLst>
                                      </p:cBhvr>
                                      <p:to>
                                        <p:strVal val="true"/>
                                      </p:to>
                                    </p:set>
                                  </p:childTnLst>
                                </p:cTn>
                              </p:par>
                              <p:par>
                                <p:cTn id="73" presetID="1" presetClass="emph" presetSubtype="2" fill="hold" grpId="0" nodeType="withEffect">
                                  <p:stCondLst>
                                    <p:cond delay="1700"/>
                                  </p:stCondLst>
                                  <p:childTnLst>
                                    <p:animClr clrSpc="rgb" dir="cw">
                                      <p:cBhvr>
                                        <p:cTn id="74" dur="2000" fill="hold"/>
                                        <p:tgtEl>
                                          <p:spTgt spid="28"/>
                                        </p:tgtEl>
                                        <p:attrNameLst>
                                          <p:attrName>fillcolor</p:attrName>
                                        </p:attrNameLst>
                                      </p:cBhvr>
                                      <p:to>
                                        <a:srgbClr val="340A3C"/>
                                      </p:to>
                                    </p:animClr>
                                    <p:set>
                                      <p:cBhvr>
                                        <p:cTn id="75" dur="2000" fill="hold"/>
                                        <p:tgtEl>
                                          <p:spTgt spid="28"/>
                                        </p:tgtEl>
                                        <p:attrNameLst>
                                          <p:attrName>fill.type</p:attrName>
                                        </p:attrNameLst>
                                      </p:cBhvr>
                                      <p:to>
                                        <p:strVal val="solid"/>
                                      </p:to>
                                    </p:set>
                                    <p:set>
                                      <p:cBhvr>
                                        <p:cTn id="76" dur="2000" fill="hold"/>
                                        <p:tgtEl>
                                          <p:spTgt spid="28"/>
                                        </p:tgtEl>
                                        <p:attrNameLst>
                                          <p:attrName>fill.on</p:attrName>
                                        </p:attrNameLst>
                                      </p:cBhvr>
                                      <p:to>
                                        <p:strVal val="true"/>
                                      </p:to>
                                    </p:set>
                                  </p:childTnLst>
                                </p:cTn>
                              </p:par>
                              <p:par>
                                <p:cTn id="77" presetID="1" presetClass="emph" presetSubtype="2" fill="hold" grpId="0" nodeType="withEffect">
                                  <p:stCondLst>
                                    <p:cond delay="1800"/>
                                  </p:stCondLst>
                                  <p:childTnLst>
                                    <p:animClr clrSpc="rgb" dir="cw">
                                      <p:cBhvr>
                                        <p:cTn id="78" dur="2000" fill="hold"/>
                                        <p:tgtEl>
                                          <p:spTgt spid="30"/>
                                        </p:tgtEl>
                                        <p:attrNameLst>
                                          <p:attrName>fillcolor</p:attrName>
                                        </p:attrNameLst>
                                      </p:cBhvr>
                                      <p:to>
                                        <a:srgbClr val="340A3C"/>
                                      </p:to>
                                    </p:animClr>
                                    <p:set>
                                      <p:cBhvr>
                                        <p:cTn id="79" dur="2000" fill="hold"/>
                                        <p:tgtEl>
                                          <p:spTgt spid="30"/>
                                        </p:tgtEl>
                                        <p:attrNameLst>
                                          <p:attrName>fill.type</p:attrName>
                                        </p:attrNameLst>
                                      </p:cBhvr>
                                      <p:to>
                                        <p:strVal val="solid"/>
                                      </p:to>
                                    </p:set>
                                    <p:set>
                                      <p:cBhvr>
                                        <p:cTn id="80" dur="2000" fill="hold"/>
                                        <p:tgtEl>
                                          <p:spTgt spid="30"/>
                                        </p:tgtEl>
                                        <p:attrNameLst>
                                          <p:attrName>fill.on</p:attrName>
                                        </p:attrNameLst>
                                      </p:cBhvr>
                                      <p:to>
                                        <p:strVal val="true"/>
                                      </p:to>
                                    </p:set>
                                  </p:childTnLst>
                                </p:cTn>
                              </p:par>
                              <p:par>
                                <p:cTn id="81" presetID="1" presetClass="emph" presetSubtype="2" fill="hold" grpId="0" nodeType="withEffect">
                                  <p:stCondLst>
                                    <p:cond delay="1900"/>
                                  </p:stCondLst>
                                  <p:childTnLst>
                                    <p:animClr clrSpc="rgb" dir="cw">
                                      <p:cBhvr>
                                        <p:cTn id="82" dur="2000" fill="hold"/>
                                        <p:tgtEl>
                                          <p:spTgt spid="27"/>
                                        </p:tgtEl>
                                        <p:attrNameLst>
                                          <p:attrName>fillcolor</p:attrName>
                                        </p:attrNameLst>
                                      </p:cBhvr>
                                      <p:to>
                                        <a:srgbClr val="340A3C"/>
                                      </p:to>
                                    </p:animClr>
                                    <p:set>
                                      <p:cBhvr>
                                        <p:cTn id="83" dur="2000" fill="hold"/>
                                        <p:tgtEl>
                                          <p:spTgt spid="27"/>
                                        </p:tgtEl>
                                        <p:attrNameLst>
                                          <p:attrName>fill.type</p:attrName>
                                        </p:attrNameLst>
                                      </p:cBhvr>
                                      <p:to>
                                        <p:strVal val="solid"/>
                                      </p:to>
                                    </p:set>
                                    <p:set>
                                      <p:cBhvr>
                                        <p:cTn id="84" dur="2000" fill="hold"/>
                                        <p:tgtEl>
                                          <p:spTgt spid="27"/>
                                        </p:tgtEl>
                                        <p:attrNameLst>
                                          <p:attrName>fill.on</p:attrName>
                                        </p:attrNameLst>
                                      </p:cBhvr>
                                      <p:to>
                                        <p:strVal val="true"/>
                                      </p:to>
                                    </p:set>
                                  </p:childTnLst>
                                </p:cTn>
                              </p:par>
                              <p:par>
                                <p:cTn id="85" presetID="1" presetClass="emph" presetSubtype="2" fill="hold" grpId="0" nodeType="withEffect">
                                  <p:stCondLst>
                                    <p:cond delay="2000"/>
                                  </p:stCondLst>
                                  <p:childTnLst>
                                    <p:animClr clrSpc="rgb" dir="cw">
                                      <p:cBhvr>
                                        <p:cTn id="86" dur="2000" fill="hold"/>
                                        <p:tgtEl>
                                          <p:spTgt spid="26"/>
                                        </p:tgtEl>
                                        <p:attrNameLst>
                                          <p:attrName>fillcolor</p:attrName>
                                        </p:attrNameLst>
                                      </p:cBhvr>
                                      <p:to>
                                        <a:srgbClr val="340A3C"/>
                                      </p:to>
                                    </p:animClr>
                                    <p:set>
                                      <p:cBhvr>
                                        <p:cTn id="87" dur="2000" fill="hold"/>
                                        <p:tgtEl>
                                          <p:spTgt spid="26"/>
                                        </p:tgtEl>
                                        <p:attrNameLst>
                                          <p:attrName>fill.type</p:attrName>
                                        </p:attrNameLst>
                                      </p:cBhvr>
                                      <p:to>
                                        <p:strVal val="solid"/>
                                      </p:to>
                                    </p:set>
                                    <p:set>
                                      <p:cBhvr>
                                        <p:cTn id="88" dur="2000" fill="hold"/>
                                        <p:tgtEl>
                                          <p:spTgt spid="26"/>
                                        </p:tgtEl>
                                        <p:attrNameLst>
                                          <p:attrName>fill.on</p:attrName>
                                        </p:attrNameLst>
                                      </p:cBhvr>
                                      <p:to>
                                        <p:strVal val="true"/>
                                      </p:to>
                                    </p:set>
                                  </p:childTnLst>
                                </p:cTn>
                              </p:par>
                              <p:par>
                                <p:cTn id="89" presetID="1" presetClass="emph" presetSubtype="2" fill="hold" grpId="0" nodeType="withEffect">
                                  <p:stCondLst>
                                    <p:cond delay="2100"/>
                                  </p:stCondLst>
                                  <p:childTnLst>
                                    <p:animClr clrSpc="rgb" dir="cw">
                                      <p:cBhvr>
                                        <p:cTn id="90" dur="2000" fill="hold"/>
                                        <p:tgtEl>
                                          <p:spTgt spid="25"/>
                                        </p:tgtEl>
                                        <p:attrNameLst>
                                          <p:attrName>fillcolor</p:attrName>
                                        </p:attrNameLst>
                                      </p:cBhvr>
                                      <p:to>
                                        <a:srgbClr val="340A3C"/>
                                      </p:to>
                                    </p:animClr>
                                    <p:set>
                                      <p:cBhvr>
                                        <p:cTn id="91" dur="2000" fill="hold"/>
                                        <p:tgtEl>
                                          <p:spTgt spid="25"/>
                                        </p:tgtEl>
                                        <p:attrNameLst>
                                          <p:attrName>fill.type</p:attrName>
                                        </p:attrNameLst>
                                      </p:cBhvr>
                                      <p:to>
                                        <p:strVal val="solid"/>
                                      </p:to>
                                    </p:set>
                                    <p:set>
                                      <p:cBhvr>
                                        <p:cTn id="92" dur="2000" fill="hold"/>
                                        <p:tgtEl>
                                          <p:spTgt spid="25"/>
                                        </p:tgtEl>
                                        <p:attrNameLst>
                                          <p:attrName>fill.on</p:attrName>
                                        </p:attrNameLst>
                                      </p:cBhvr>
                                      <p:to>
                                        <p:strVal val="true"/>
                                      </p:to>
                                    </p:set>
                                  </p:childTnLst>
                                </p:cTn>
                              </p:par>
                              <p:par>
                                <p:cTn id="93" presetID="1" presetClass="emph" presetSubtype="2" fill="hold" grpId="0" nodeType="withEffect">
                                  <p:stCondLst>
                                    <p:cond delay="2200"/>
                                  </p:stCondLst>
                                  <p:childTnLst>
                                    <p:animClr clrSpc="rgb" dir="cw">
                                      <p:cBhvr>
                                        <p:cTn id="94" dur="2000" fill="hold"/>
                                        <p:tgtEl>
                                          <p:spTgt spid="31"/>
                                        </p:tgtEl>
                                        <p:attrNameLst>
                                          <p:attrName>fillcolor</p:attrName>
                                        </p:attrNameLst>
                                      </p:cBhvr>
                                      <p:to>
                                        <a:srgbClr val="340A3C"/>
                                      </p:to>
                                    </p:animClr>
                                    <p:set>
                                      <p:cBhvr>
                                        <p:cTn id="95" dur="2000" fill="hold"/>
                                        <p:tgtEl>
                                          <p:spTgt spid="31"/>
                                        </p:tgtEl>
                                        <p:attrNameLst>
                                          <p:attrName>fill.type</p:attrName>
                                        </p:attrNameLst>
                                      </p:cBhvr>
                                      <p:to>
                                        <p:strVal val="solid"/>
                                      </p:to>
                                    </p:set>
                                    <p:set>
                                      <p:cBhvr>
                                        <p:cTn id="96" dur="2000" fill="hold"/>
                                        <p:tgtEl>
                                          <p:spTgt spid="31"/>
                                        </p:tgtEl>
                                        <p:attrNameLst>
                                          <p:attrName>fill.on</p:attrName>
                                        </p:attrNameLst>
                                      </p:cBhvr>
                                      <p:to>
                                        <p:strVal val="true"/>
                                      </p:to>
                                    </p:set>
                                  </p:childTnLst>
                                </p:cTn>
                              </p:par>
                              <p:par>
                                <p:cTn id="97" presetID="1" presetClass="emph" presetSubtype="2" fill="hold" grpId="0" nodeType="withEffect">
                                  <p:stCondLst>
                                    <p:cond delay="2300"/>
                                  </p:stCondLst>
                                  <p:childTnLst>
                                    <p:animClr clrSpc="rgb" dir="cw">
                                      <p:cBhvr>
                                        <p:cTn id="98" dur="2000" fill="hold"/>
                                        <p:tgtEl>
                                          <p:spTgt spid="33"/>
                                        </p:tgtEl>
                                        <p:attrNameLst>
                                          <p:attrName>fillcolor</p:attrName>
                                        </p:attrNameLst>
                                      </p:cBhvr>
                                      <p:to>
                                        <a:srgbClr val="340A3C"/>
                                      </p:to>
                                    </p:animClr>
                                    <p:set>
                                      <p:cBhvr>
                                        <p:cTn id="99" dur="2000" fill="hold"/>
                                        <p:tgtEl>
                                          <p:spTgt spid="33"/>
                                        </p:tgtEl>
                                        <p:attrNameLst>
                                          <p:attrName>fill.type</p:attrName>
                                        </p:attrNameLst>
                                      </p:cBhvr>
                                      <p:to>
                                        <p:strVal val="solid"/>
                                      </p:to>
                                    </p:set>
                                    <p:set>
                                      <p:cBhvr>
                                        <p:cTn id="100" dur="2000" fill="hold"/>
                                        <p:tgtEl>
                                          <p:spTgt spid="33"/>
                                        </p:tgtEl>
                                        <p:attrNameLst>
                                          <p:attrName>fill.on</p:attrName>
                                        </p:attrNameLst>
                                      </p:cBhvr>
                                      <p:to>
                                        <p:strVal val="true"/>
                                      </p:to>
                                    </p:set>
                                  </p:childTnLst>
                                </p:cTn>
                              </p:par>
                              <p:par>
                                <p:cTn id="101" presetID="1" presetClass="emph" presetSubtype="2" fill="hold" grpId="0" nodeType="withEffect">
                                  <p:stCondLst>
                                    <p:cond delay="2400"/>
                                  </p:stCondLst>
                                  <p:childTnLst>
                                    <p:animClr clrSpc="rgb" dir="cw">
                                      <p:cBhvr>
                                        <p:cTn id="102" dur="2000" fill="hold"/>
                                        <p:tgtEl>
                                          <p:spTgt spid="34"/>
                                        </p:tgtEl>
                                        <p:attrNameLst>
                                          <p:attrName>fillcolor</p:attrName>
                                        </p:attrNameLst>
                                      </p:cBhvr>
                                      <p:to>
                                        <a:srgbClr val="340A3C"/>
                                      </p:to>
                                    </p:animClr>
                                    <p:set>
                                      <p:cBhvr>
                                        <p:cTn id="103" dur="2000" fill="hold"/>
                                        <p:tgtEl>
                                          <p:spTgt spid="34"/>
                                        </p:tgtEl>
                                        <p:attrNameLst>
                                          <p:attrName>fill.type</p:attrName>
                                        </p:attrNameLst>
                                      </p:cBhvr>
                                      <p:to>
                                        <p:strVal val="solid"/>
                                      </p:to>
                                    </p:set>
                                    <p:set>
                                      <p:cBhvr>
                                        <p:cTn id="104" dur="2000" fill="hold"/>
                                        <p:tgtEl>
                                          <p:spTgt spid="34"/>
                                        </p:tgtEl>
                                        <p:attrNameLst>
                                          <p:attrName>fill.on</p:attrName>
                                        </p:attrNameLst>
                                      </p:cBhvr>
                                      <p:to>
                                        <p:strVal val="true"/>
                                      </p:to>
                                    </p:set>
                                  </p:childTnLst>
                                </p:cTn>
                              </p:par>
                              <p:par>
                                <p:cTn id="105" presetID="1" presetClass="emph" presetSubtype="2" fill="hold" grpId="0" nodeType="withEffect">
                                  <p:stCondLst>
                                    <p:cond delay="2500"/>
                                  </p:stCondLst>
                                  <p:childTnLst>
                                    <p:animClr clrSpc="rgb" dir="cw">
                                      <p:cBhvr>
                                        <p:cTn id="106" dur="2000" fill="hold"/>
                                        <p:tgtEl>
                                          <p:spTgt spid="37"/>
                                        </p:tgtEl>
                                        <p:attrNameLst>
                                          <p:attrName>fillcolor</p:attrName>
                                        </p:attrNameLst>
                                      </p:cBhvr>
                                      <p:to>
                                        <a:srgbClr val="340A3C"/>
                                      </p:to>
                                    </p:animClr>
                                    <p:set>
                                      <p:cBhvr>
                                        <p:cTn id="107" dur="2000" fill="hold"/>
                                        <p:tgtEl>
                                          <p:spTgt spid="37"/>
                                        </p:tgtEl>
                                        <p:attrNameLst>
                                          <p:attrName>fill.type</p:attrName>
                                        </p:attrNameLst>
                                      </p:cBhvr>
                                      <p:to>
                                        <p:strVal val="solid"/>
                                      </p:to>
                                    </p:set>
                                    <p:set>
                                      <p:cBhvr>
                                        <p:cTn id="108" dur="2000" fill="hold"/>
                                        <p:tgtEl>
                                          <p:spTgt spid="37"/>
                                        </p:tgtEl>
                                        <p:attrNameLst>
                                          <p:attrName>fill.on</p:attrName>
                                        </p:attrNameLst>
                                      </p:cBhvr>
                                      <p:to>
                                        <p:strVal val="true"/>
                                      </p:to>
                                    </p:set>
                                  </p:childTnLst>
                                </p:cTn>
                              </p:par>
                              <p:par>
                                <p:cTn id="109" presetID="1" presetClass="emph" presetSubtype="2" fill="hold" grpId="0" nodeType="withEffect">
                                  <p:stCondLst>
                                    <p:cond delay="2600"/>
                                  </p:stCondLst>
                                  <p:childTnLst>
                                    <p:animClr clrSpc="rgb" dir="cw">
                                      <p:cBhvr>
                                        <p:cTn id="110" dur="2000" fill="hold"/>
                                        <p:tgtEl>
                                          <p:spTgt spid="38"/>
                                        </p:tgtEl>
                                        <p:attrNameLst>
                                          <p:attrName>fillcolor</p:attrName>
                                        </p:attrNameLst>
                                      </p:cBhvr>
                                      <p:to>
                                        <a:srgbClr val="340A3C"/>
                                      </p:to>
                                    </p:animClr>
                                    <p:set>
                                      <p:cBhvr>
                                        <p:cTn id="111" dur="2000" fill="hold"/>
                                        <p:tgtEl>
                                          <p:spTgt spid="38"/>
                                        </p:tgtEl>
                                        <p:attrNameLst>
                                          <p:attrName>fill.type</p:attrName>
                                        </p:attrNameLst>
                                      </p:cBhvr>
                                      <p:to>
                                        <p:strVal val="solid"/>
                                      </p:to>
                                    </p:set>
                                    <p:set>
                                      <p:cBhvr>
                                        <p:cTn id="112" dur="2000" fill="hold"/>
                                        <p:tgtEl>
                                          <p:spTgt spid="38"/>
                                        </p:tgtEl>
                                        <p:attrNameLst>
                                          <p:attrName>fill.on</p:attrName>
                                        </p:attrNameLst>
                                      </p:cBhvr>
                                      <p:to>
                                        <p:strVal val="true"/>
                                      </p:to>
                                    </p:set>
                                  </p:childTnLst>
                                </p:cTn>
                              </p:par>
                              <p:par>
                                <p:cTn id="113" presetID="1" presetClass="emph" presetSubtype="2" fill="hold" grpId="0" nodeType="withEffect">
                                  <p:stCondLst>
                                    <p:cond delay="2700"/>
                                  </p:stCondLst>
                                  <p:childTnLst>
                                    <p:animClr clrSpc="rgb" dir="cw">
                                      <p:cBhvr>
                                        <p:cTn id="114" dur="2000" fill="hold"/>
                                        <p:tgtEl>
                                          <p:spTgt spid="39"/>
                                        </p:tgtEl>
                                        <p:attrNameLst>
                                          <p:attrName>fillcolor</p:attrName>
                                        </p:attrNameLst>
                                      </p:cBhvr>
                                      <p:to>
                                        <a:srgbClr val="340A3C"/>
                                      </p:to>
                                    </p:animClr>
                                    <p:set>
                                      <p:cBhvr>
                                        <p:cTn id="115" dur="2000" fill="hold"/>
                                        <p:tgtEl>
                                          <p:spTgt spid="39"/>
                                        </p:tgtEl>
                                        <p:attrNameLst>
                                          <p:attrName>fill.type</p:attrName>
                                        </p:attrNameLst>
                                      </p:cBhvr>
                                      <p:to>
                                        <p:strVal val="solid"/>
                                      </p:to>
                                    </p:set>
                                    <p:set>
                                      <p:cBhvr>
                                        <p:cTn id="116" dur="2000" fill="hold"/>
                                        <p:tgtEl>
                                          <p:spTgt spid="39"/>
                                        </p:tgtEl>
                                        <p:attrNameLst>
                                          <p:attrName>fill.on</p:attrName>
                                        </p:attrNameLst>
                                      </p:cBhvr>
                                      <p:to>
                                        <p:strVal val="true"/>
                                      </p:to>
                                    </p:set>
                                  </p:childTnLst>
                                </p:cTn>
                              </p:par>
                              <p:par>
                                <p:cTn id="117" presetID="1" presetClass="emph" presetSubtype="2" fill="hold" grpId="0" nodeType="withEffect">
                                  <p:stCondLst>
                                    <p:cond delay="2800"/>
                                  </p:stCondLst>
                                  <p:childTnLst>
                                    <p:animClr clrSpc="rgb" dir="cw">
                                      <p:cBhvr>
                                        <p:cTn id="118" dur="2000" fill="hold"/>
                                        <p:tgtEl>
                                          <p:spTgt spid="40"/>
                                        </p:tgtEl>
                                        <p:attrNameLst>
                                          <p:attrName>fillcolor</p:attrName>
                                        </p:attrNameLst>
                                      </p:cBhvr>
                                      <p:to>
                                        <a:srgbClr val="340A3C"/>
                                      </p:to>
                                    </p:animClr>
                                    <p:set>
                                      <p:cBhvr>
                                        <p:cTn id="119" dur="2000" fill="hold"/>
                                        <p:tgtEl>
                                          <p:spTgt spid="40"/>
                                        </p:tgtEl>
                                        <p:attrNameLst>
                                          <p:attrName>fill.type</p:attrName>
                                        </p:attrNameLst>
                                      </p:cBhvr>
                                      <p:to>
                                        <p:strVal val="solid"/>
                                      </p:to>
                                    </p:set>
                                    <p:set>
                                      <p:cBhvr>
                                        <p:cTn id="120" dur="2000" fill="hold"/>
                                        <p:tgtEl>
                                          <p:spTgt spid="40"/>
                                        </p:tgtEl>
                                        <p:attrNameLst>
                                          <p:attrName>fill.on</p:attrName>
                                        </p:attrNameLst>
                                      </p:cBhvr>
                                      <p:to>
                                        <p:strVal val="true"/>
                                      </p:to>
                                    </p:set>
                                  </p:childTnLst>
                                </p:cTn>
                              </p:par>
                              <p:par>
                                <p:cTn id="121" presetID="1" presetClass="emph" presetSubtype="2" fill="hold" grpId="0" nodeType="withEffect">
                                  <p:stCondLst>
                                    <p:cond delay="2900"/>
                                  </p:stCondLst>
                                  <p:childTnLst>
                                    <p:animClr clrSpc="rgb" dir="cw">
                                      <p:cBhvr>
                                        <p:cTn id="122" dur="2000" fill="hold"/>
                                        <p:tgtEl>
                                          <p:spTgt spid="41"/>
                                        </p:tgtEl>
                                        <p:attrNameLst>
                                          <p:attrName>fillcolor</p:attrName>
                                        </p:attrNameLst>
                                      </p:cBhvr>
                                      <p:to>
                                        <a:srgbClr val="340A3C"/>
                                      </p:to>
                                    </p:animClr>
                                    <p:set>
                                      <p:cBhvr>
                                        <p:cTn id="123" dur="2000" fill="hold"/>
                                        <p:tgtEl>
                                          <p:spTgt spid="41"/>
                                        </p:tgtEl>
                                        <p:attrNameLst>
                                          <p:attrName>fill.type</p:attrName>
                                        </p:attrNameLst>
                                      </p:cBhvr>
                                      <p:to>
                                        <p:strVal val="solid"/>
                                      </p:to>
                                    </p:set>
                                    <p:set>
                                      <p:cBhvr>
                                        <p:cTn id="124" dur="2000" fill="hold"/>
                                        <p:tgtEl>
                                          <p:spTgt spid="41"/>
                                        </p:tgtEl>
                                        <p:attrNameLst>
                                          <p:attrName>fill.on</p:attrName>
                                        </p:attrNameLst>
                                      </p:cBhvr>
                                      <p:to>
                                        <p:strVal val="true"/>
                                      </p:to>
                                    </p:set>
                                  </p:childTnLst>
                                </p:cTn>
                              </p:par>
                              <p:par>
                                <p:cTn id="125" presetID="1" presetClass="emph" presetSubtype="2" fill="hold" grpId="0" nodeType="withEffect">
                                  <p:stCondLst>
                                    <p:cond delay="3000"/>
                                  </p:stCondLst>
                                  <p:childTnLst>
                                    <p:animClr clrSpc="rgb" dir="cw">
                                      <p:cBhvr>
                                        <p:cTn id="126" dur="2000" fill="hold"/>
                                        <p:tgtEl>
                                          <p:spTgt spid="42"/>
                                        </p:tgtEl>
                                        <p:attrNameLst>
                                          <p:attrName>fillcolor</p:attrName>
                                        </p:attrNameLst>
                                      </p:cBhvr>
                                      <p:to>
                                        <a:srgbClr val="340A3C"/>
                                      </p:to>
                                    </p:animClr>
                                    <p:set>
                                      <p:cBhvr>
                                        <p:cTn id="127" dur="2000" fill="hold"/>
                                        <p:tgtEl>
                                          <p:spTgt spid="42"/>
                                        </p:tgtEl>
                                        <p:attrNameLst>
                                          <p:attrName>fill.type</p:attrName>
                                        </p:attrNameLst>
                                      </p:cBhvr>
                                      <p:to>
                                        <p:strVal val="solid"/>
                                      </p:to>
                                    </p:set>
                                    <p:set>
                                      <p:cBhvr>
                                        <p:cTn id="128" dur="2000" fill="hold"/>
                                        <p:tgtEl>
                                          <p:spTgt spid="42"/>
                                        </p:tgtEl>
                                        <p:attrNameLst>
                                          <p:attrName>fill.on</p:attrName>
                                        </p:attrNameLst>
                                      </p:cBhvr>
                                      <p:to>
                                        <p:strVal val="true"/>
                                      </p:to>
                                    </p:set>
                                  </p:childTnLst>
                                </p:cTn>
                              </p:par>
                              <p:par>
                                <p:cTn id="129" presetID="1" presetClass="emph" presetSubtype="2" fill="hold" grpId="0" nodeType="withEffect">
                                  <p:stCondLst>
                                    <p:cond delay="3100"/>
                                  </p:stCondLst>
                                  <p:childTnLst>
                                    <p:animClr clrSpc="rgb" dir="cw">
                                      <p:cBhvr>
                                        <p:cTn id="130" dur="2000" fill="hold"/>
                                        <p:tgtEl>
                                          <p:spTgt spid="45"/>
                                        </p:tgtEl>
                                        <p:attrNameLst>
                                          <p:attrName>fillcolor</p:attrName>
                                        </p:attrNameLst>
                                      </p:cBhvr>
                                      <p:to>
                                        <a:srgbClr val="340A3C"/>
                                      </p:to>
                                    </p:animClr>
                                    <p:set>
                                      <p:cBhvr>
                                        <p:cTn id="131" dur="2000" fill="hold"/>
                                        <p:tgtEl>
                                          <p:spTgt spid="45"/>
                                        </p:tgtEl>
                                        <p:attrNameLst>
                                          <p:attrName>fill.type</p:attrName>
                                        </p:attrNameLst>
                                      </p:cBhvr>
                                      <p:to>
                                        <p:strVal val="solid"/>
                                      </p:to>
                                    </p:set>
                                    <p:set>
                                      <p:cBhvr>
                                        <p:cTn id="132" dur="2000" fill="hold"/>
                                        <p:tgtEl>
                                          <p:spTgt spid="45"/>
                                        </p:tgtEl>
                                        <p:attrNameLst>
                                          <p:attrName>fill.on</p:attrName>
                                        </p:attrNameLst>
                                      </p:cBhvr>
                                      <p:to>
                                        <p:strVal val="true"/>
                                      </p:to>
                                    </p:set>
                                  </p:childTnLst>
                                </p:cTn>
                              </p:par>
                              <p:par>
                                <p:cTn id="133" presetID="1" presetClass="emph" presetSubtype="2" fill="hold" grpId="0" nodeType="withEffect">
                                  <p:stCondLst>
                                    <p:cond delay="3200"/>
                                  </p:stCondLst>
                                  <p:childTnLst>
                                    <p:animClr clrSpc="rgb" dir="cw">
                                      <p:cBhvr>
                                        <p:cTn id="134" dur="2000" fill="hold"/>
                                        <p:tgtEl>
                                          <p:spTgt spid="44"/>
                                        </p:tgtEl>
                                        <p:attrNameLst>
                                          <p:attrName>fillcolor</p:attrName>
                                        </p:attrNameLst>
                                      </p:cBhvr>
                                      <p:to>
                                        <a:srgbClr val="340A3C"/>
                                      </p:to>
                                    </p:animClr>
                                    <p:set>
                                      <p:cBhvr>
                                        <p:cTn id="135" dur="2000" fill="hold"/>
                                        <p:tgtEl>
                                          <p:spTgt spid="44"/>
                                        </p:tgtEl>
                                        <p:attrNameLst>
                                          <p:attrName>fill.type</p:attrName>
                                        </p:attrNameLst>
                                      </p:cBhvr>
                                      <p:to>
                                        <p:strVal val="solid"/>
                                      </p:to>
                                    </p:set>
                                    <p:set>
                                      <p:cBhvr>
                                        <p:cTn id="136" dur="2000" fill="hold"/>
                                        <p:tgtEl>
                                          <p:spTgt spid="44"/>
                                        </p:tgtEl>
                                        <p:attrNameLst>
                                          <p:attrName>fill.on</p:attrName>
                                        </p:attrNameLst>
                                      </p:cBhvr>
                                      <p:to>
                                        <p:strVal val="true"/>
                                      </p:to>
                                    </p:set>
                                  </p:childTnLst>
                                </p:cTn>
                              </p:par>
                              <p:par>
                                <p:cTn id="137" presetID="1" presetClass="emph" presetSubtype="2" fill="hold" grpId="0" nodeType="withEffect">
                                  <p:stCondLst>
                                    <p:cond delay="3300"/>
                                  </p:stCondLst>
                                  <p:childTnLst>
                                    <p:animClr clrSpc="rgb" dir="cw">
                                      <p:cBhvr>
                                        <p:cTn id="138" dur="2000" fill="hold"/>
                                        <p:tgtEl>
                                          <p:spTgt spid="43"/>
                                        </p:tgtEl>
                                        <p:attrNameLst>
                                          <p:attrName>fillcolor</p:attrName>
                                        </p:attrNameLst>
                                      </p:cBhvr>
                                      <p:to>
                                        <a:srgbClr val="340A3C"/>
                                      </p:to>
                                    </p:animClr>
                                    <p:set>
                                      <p:cBhvr>
                                        <p:cTn id="139" dur="2000" fill="hold"/>
                                        <p:tgtEl>
                                          <p:spTgt spid="43"/>
                                        </p:tgtEl>
                                        <p:attrNameLst>
                                          <p:attrName>fill.type</p:attrName>
                                        </p:attrNameLst>
                                      </p:cBhvr>
                                      <p:to>
                                        <p:strVal val="solid"/>
                                      </p:to>
                                    </p:set>
                                    <p:set>
                                      <p:cBhvr>
                                        <p:cTn id="140" dur="2000" fill="hold"/>
                                        <p:tgtEl>
                                          <p:spTgt spid="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 Large Bullets">
    <p:spTree>
      <p:nvGrpSpPr>
        <p:cNvPr id="1" name=""/>
        <p:cNvGrpSpPr/>
        <p:nvPr/>
      </p:nvGrpSpPr>
      <p:grpSpPr>
        <a:xfrm>
          <a:off x="0" y="0"/>
          <a:ext cx="0" cy="0"/>
          <a:chOff x="0" y="0"/>
          <a:chExt cx="0" cy="0"/>
        </a:xfrm>
      </p:grpSpPr>
      <p:sp>
        <p:nvSpPr>
          <p:cNvPr id="8" name="Pladsholder til billede 9"/>
          <p:cNvSpPr>
            <a:spLocks noGrp="1"/>
          </p:cNvSpPr>
          <p:nvPr>
            <p:ph type="pic" sz="quarter" idx="15" hasCustomPrompt="1"/>
          </p:nvPr>
        </p:nvSpPr>
        <p:spPr>
          <a:xfrm>
            <a:off x="145144" y="145144"/>
            <a:ext cx="8832169" cy="654617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11" name="Pladsholder til tekst 10"/>
          <p:cNvSpPr>
            <a:spLocks noGrp="1"/>
          </p:cNvSpPr>
          <p:nvPr>
            <p:ph type="body" sz="quarter" idx="16" hasCustomPrompt="1"/>
          </p:nvPr>
        </p:nvSpPr>
        <p:spPr>
          <a:xfrm>
            <a:off x="723900" y="5555407"/>
            <a:ext cx="7615238" cy="431321"/>
          </a:xfrm>
          <a:effectLst>
            <a:outerShdw blurRad="50800" dist="38100" dir="5400000" algn="t" rotWithShape="0">
              <a:prstClr val="black">
                <a:alpha val="40000"/>
              </a:prstClr>
            </a:outerShdw>
          </a:effectLst>
        </p:spPr>
        <p:txBody>
          <a:bodyPr anchor="ctr" anchorCtr="0"/>
          <a:lstStyle>
            <a:lvl1pPr>
              <a:buClr>
                <a:schemeClr val="bg1"/>
              </a:buClr>
              <a:defRPr sz="2800">
                <a:solidFill>
                  <a:schemeClr val="bg1"/>
                </a:solidFill>
              </a:defRPr>
            </a:lvl1pPr>
          </a:lstStyle>
          <a:p>
            <a:pPr lvl="0"/>
            <a:r>
              <a:rPr lang="en-US" noProof="0" smtClean="0"/>
              <a:t>Click to add text</a:t>
            </a:r>
          </a:p>
        </p:txBody>
      </p:sp>
      <p:sp>
        <p:nvSpPr>
          <p:cNvPr id="12" name="Pladsholder til tekst 10"/>
          <p:cNvSpPr>
            <a:spLocks noGrp="1"/>
          </p:cNvSpPr>
          <p:nvPr>
            <p:ph type="body" sz="quarter" idx="17" hasCustomPrompt="1"/>
          </p:nvPr>
        </p:nvSpPr>
        <p:spPr>
          <a:xfrm>
            <a:off x="723900" y="4710021"/>
            <a:ext cx="7615238" cy="431321"/>
          </a:xfrm>
          <a:effectLst>
            <a:outerShdw blurRad="50800" dist="38100" dir="5400000" algn="t" rotWithShape="0">
              <a:prstClr val="black">
                <a:alpha val="40000"/>
              </a:prstClr>
            </a:outerShdw>
          </a:effectLst>
        </p:spPr>
        <p:txBody>
          <a:bodyPr anchor="ctr" anchorCtr="0"/>
          <a:lstStyle>
            <a:lvl1pPr>
              <a:buClr>
                <a:schemeClr val="bg1"/>
              </a:buClr>
              <a:defRPr sz="2800">
                <a:solidFill>
                  <a:schemeClr val="bg1"/>
                </a:solidFill>
              </a:defRPr>
            </a:lvl1pPr>
          </a:lstStyle>
          <a:p>
            <a:pPr lvl="0"/>
            <a:r>
              <a:rPr lang="en-US" noProof="0" smtClean="0"/>
              <a:t>Click to add text</a:t>
            </a:r>
          </a:p>
        </p:txBody>
      </p:sp>
      <p:sp>
        <p:nvSpPr>
          <p:cNvPr id="14" name="Pladsholder til tekst 10"/>
          <p:cNvSpPr>
            <a:spLocks noGrp="1"/>
          </p:cNvSpPr>
          <p:nvPr>
            <p:ph type="body" sz="quarter" idx="18" hasCustomPrompt="1"/>
          </p:nvPr>
        </p:nvSpPr>
        <p:spPr>
          <a:xfrm>
            <a:off x="724126" y="3864634"/>
            <a:ext cx="7615238" cy="431321"/>
          </a:xfrm>
          <a:effectLst>
            <a:outerShdw blurRad="50800" dist="38100" dir="5400000" algn="t" rotWithShape="0">
              <a:prstClr val="black">
                <a:alpha val="40000"/>
              </a:prstClr>
            </a:outerShdw>
          </a:effectLst>
        </p:spPr>
        <p:txBody>
          <a:bodyPr anchor="ctr" anchorCtr="0"/>
          <a:lstStyle>
            <a:lvl1pPr>
              <a:buClr>
                <a:schemeClr val="bg1"/>
              </a:buClr>
              <a:defRPr sz="2800">
                <a:solidFill>
                  <a:schemeClr val="bg1"/>
                </a:solidFill>
              </a:defRPr>
            </a:lvl1pPr>
          </a:lstStyle>
          <a:p>
            <a:pPr lvl="0"/>
            <a:r>
              <a:rPr lang="en-US" noProof="0" smtClean="0"/>
              <a:t>Click to add text</a:t>
            </a:r>
          </a:p>
        </p:txBody>
      </p:sp>
      <p:grpSp>
        <p:nvGrpSpPr>
          <p:cNvPr id="7" name="Gruppe 27"/>
          <p:cNvGrpSpPr/>
          <p:nvPr/>
        </p:nvGrpSpPr>
        <p:grpSpPr>
          <a:xfrm>
            <a:off x="7298779" y="209595"/>
            <a:ext cx="1642206" cy="704840"/>
            <a:chOff x="7361238" y="519113"/>
            <a:chExt cx="1076325" cy="461962"/>
          </a:xfrm>
          <a:solidFill>
            <a:schemeClr val="bg1"/>
          </a:solidFill>
        </p:grpSpPr>
        <p:sp>
          <p:nvSpPr>
            <p:cNvPr id="10" name="Freeform 5"/>
            <p:cNvSpPr>
              <a:spLocks noEditPoints="1"/>
            </p:cNvSpPr>
            <p:nvPr userDrawn="1"/>
          </p:nvSpPr>
          <p:spPr bwMode="auto">
            <a:xfrm>
              <a:off x="8086726" y="519113"/>
              <a:ext cx="349250" cy="325437"/>
            </a:xfrm>
            <a:custGeom>
              <a:avLst/>
              <a:gdLst/>
              <a:ahLst/>
              <a:cxnLst>
                <a:cxn ang="0">
                  <a:pos x="1913" y="572"/>
                </a:cxn>
                <a:cxn ang="0">
                  <a:pos x="1970" y="1265"/>
                </a:cxn>
                <a:cxn ang="0">
                  <a:pos x="1897" y="573"/>
                </a:cxn>
                <a:cxn ang="0">
                  <a:pos x="1154" y="841"/>
                </a:cxn>
                <a:cxn ang="0">
                  <a:pos x="1870" y="562"/>
                </a:cxn>
                <a:cxn ang="0">
                  <a:pos x="1929" y="1325"/>
                </a:cxn>
                <a:cxn ang="0">
                  <a:pos x="1281" y="1162"/>
                </a:cxn>
                <a:cxn ang="0">
                  <a:pos x="1802" y="1382"/>
                </a:cxn>
                <a:cxn ang="0">
                  <a:pos x="1950" y="701"/>
                </a:cxn>
                <a:cxn ang="0">
                  <a:pos x="1570" y="585"/>
                </a:cxn>
                <a:cxn ang="0">
                  <a:pos x="1310" y="526"/>
                </a:cxn>
                <a:cxn ang="0">
                  <a:pos x="1422" y="286"/>
                </a:cxn>
                <a:cxn ang="0">
                  <a:pos x="1424" y="234"/>
                </a:cxn>
                <a:cxn ang="0">
                  <a:pos x="1374" y="51"/>
                </a:cxn>
                <a:cxn ang="0">
                  <a:pos x="603" y="51"/>
                </a:cxn>
                <a:cxn ang="0">
                  <a:pos x="721" y="606"/>
                </a:cxn>
                <a:cxn ang="0">
                  <a:pos x="946" y="811"/>
                </a:cxn>
                <a:cxn ang="0">
                  <a:pos x="616" y="122"/>
                </a:cxn>
                <a:cxn ang="0">
                  <a:pos x="1317" y="74"/>
                </a:cxn>
                <a:cxn ang="0">
                  <a:pos x="1304" y="443"/>
                </a:cxn>
                <a:cxn ang="0">
                  <a:pos x="902" y="905"/>
                </a:cxn>
                <a:cxn ang="0">
                  <a:pos x="673" y="730"/>
                </a:cxn>
                <a:cxn ang="0">
                  <a:pos x="540" y="639"/>
                </a:cxn>
                <a:cxn ang="0">
                  <a:pos x="292" y="527"/>
                </a:cxn>
                <a:cxn ang="0">
                  <a:pos x="218" y="512"/>
                </a:cxn>
                <a:cxn ang="0">
                  <a:pos x="673" y="1102"/>
                </a:cxn>
                <a:cxn ang="0">
                  <a:pos x="57" y="1284"/>
                </a:cxn>
                <a:cxn ang="0">
                  <a:pos x="86" y="1326"/>
                </a:cxn>
                <a:cxn ang="0">
                  <a:pos x="84" y="1334"/>
                </a:cxn>
                <a:cxn ang="0">
                  <a:pos x="301" y="1337"/>
                </a:cxn>
                <a:cxn ang="0">
                  <a:pos x="248" y="1359"/>
                </a:cxn>
                <a:cxn ang="0">
                  <a:pos x="333" y="1337"/>
                </a:cxn>
                <a:cxn ang="0">
                  <a:pos x="622" y="1192"/>
                </a:cxn>
                <a:cxn ang="0">
                  <a:pos x="577" y="1546"/>
                </a:cxn>
                <a:cxn ang="0">
                  <a:pos x="961" y="1040"/>
                </a:cxn>
                <a:cxn ang="0">
                  <a:pos x="599" y="1540"/>
                </a:cxn>
                <a:cxn ang="0">
                  <a:pos x="763" y="1835"/>
                </a:cxn>
                <a:cxn ang="0">
                  <a:pos x="609" y="1527"/>
                </a:cxn>
                <a:cxn ang="0">
                  <a:pos x="1150" y="1249"/>
                </a:cxn>
                <a:cxn ang="0">
                  <a:pos x="1362" y="1752"/>
                </a:cxn>
                <a:cxn ang="0">
                  <a:pos x="1279" y="1833"/>
                </a:cxn>
                <a:cxn ang="0">
                  <a:pos x="1322" y="1821"/>
                </a:cxn>
                <a:cxn ang="0">
                  <a:pos x="1341" y="1823"/>
                </a:cxn>
                <a:cxn ang="0">
                  <a:pos x="1395" y="1776"/>
                </a:cxn>
                <a:cxn ang="0">
                  <a:pos x="1035" y="1056"/>
                </a:cxn>
                <a:cxn ang="0">
                  <a:pos x="1825" y="1407"/>
                </a:cxn>
                <a:cxn ang="0">
                  <a:pos x="1866" y="1349"/>
                </a:cxn>
                <a:cxn ang="0">
                  <a:pos x="1930" y="1233"/>
                </a:cxn>
                <a:cxn ang="0">
                  <a:pos x="1925" y="785"/>
                </a:cxn>
                <a:cxn ang="0">
                  <a:pos x="1916" y="790"/>
                </a:cxn>
                <a:cxn ang="0">
                  <a:pos x="1915" y="1223"/>
                </a:cxn>
                <a:cxn ang="0">
                  <a:pos x="1660" y="1351"/>
                </a:cxn>
                <a:cxn ang="0">
                  <a:pos x="1444" y="677"/>
                </a:cxn>
                <a:cxn ang="0">
                  <a:pos x="1916" y="723"/>
                </a:cxn>
                <a:cxn ang="0">
                  <a:pos x="1848" y="582"/>
                </a:cxn>
                <a:cxn ang="0">
                  <a:pos x="1641" y="582"/>
                </a:cxn>
                <a:cxn ang="0">
                  <a:pos x="1368" y="100"/>
                </a:cxn>
                <a:cxn ang="0">
                  <a:pos x="1233" y="33"/>
                </a:cxn>
                <a:cxn ang="0">
                  <a:pos x="971" y="1021"/>
                </a:cxn>
                <a:cxn ang="0">
                  <a:pos x="1049" y="944"/>
                </a:cxn>
                <a:cxn ang="0">
                  <a:pos x="1882" y="1375"/>
                </a:cxn>
              </a:cxnLst>
              <a:rect l="0" t="0" r="r" b="b"/>
              <a:pathLst>
                <a:path w="1979" h="1846">
                  <a:moveTo>
                    <a:pt x="1979" y="1146"/>
                  </a:moveTo>
                  <a:lnTo>
                    <a:pt x="1979" y="1146"/>
                  </a:lnTo>
                  <a:lnTo>
                    <a:pt x="1978" y="725"/>
                  </a:lnTo>
                  <a:lnTo>
                    <a:pt x="1978" y="724"/>
                  </a:lnTo>
                  <a:lnTo>
                    <a:pt x="1976" y="696"/>
                  </a:lnTo>
                  <a:lnTo>
                    <a:pt x="1973" y="673"/>
                  </a:lnTo>
                  <a:lnTo>
                    <a:pt x="1968" y="652"/>
                  </a:lnTo>
                  <a:lnTo>
                    <a:pt x="1965" y="644"/>
                  </a:lnTo>
                  <a:lnTo>
                    <a:pt x="1962" y="637"/>
                  </a:lnTo>
                  <a:lnTo>
                    <a:pt x="1952" y="619"/>
                  </a:lnTo>
                  <a:lnTo>
                    <a:pt x="1942" y="601"/>
                  </a:lnTo>
                  <a:lnTo>
                    <a:pt x="1929" y="586"/>
                  </a:lnTo>
                  <a:lnTo>
                    <a:pt x="1914" y="571"/>
                  </a:lnTo>
                  <a:lnTo>
                    <a:pt x="1898" y="559"/>
                  </a:lnTo>
                  <a:lnTo>
                    <a:pt x="1880" y="548"/>
                  </a:lnTo>
                  <a:lnTo>
                    <a:pt x="1861" y="540"/>
                  </a:lnTo>
                  <a:lnTo>
                    <a:pt x="1839" y="531"/>
                  </a:lnTo>
                  <a:lnTo>
                    <a:pt x="1839" y="532"/>
                  </a:lnTo>
                  <a:lnTo>
                    <a:pt x="1862" y="541"/>
                  </a:lnTo>
                  <a:lnTo>
                    <a:pt x="1881" y="550"/>
                  </a:lnTo>
                  <a:lnTo>
                    <a:pt x="1899" y="561"/>
                  </a:lnTo>
                  <a:lnTo>
                    <a:pt x="1913" y="572"/>
                  </a:lnTo>
                  <a:lnTo>
                    <a:pt x="1927" y="586"/>
                  </a:lnTo>
                  <a:lnTo>
                    <a:pt x="1938" y="599"/>
                  </a:lnTo>
                  <a:lnTo>
                    <a:pt x="1947" y="612"/>
                  </a:lnTo>
                  <a:lnTo>
                    <a:pt x="1954" y="627"/>
                  </a:lnTo>
                  <a:lnTo>
                    <a:pt x="1961" y="640"/>
                  </a:lnTo>
                  <a:lnTo>
                    <a:pt x="1966" y="654"/>
                  </a:lnTo>
                  <a:lnTo>
                    <a:pt x="1970" y="668"/>
                  </a:lnTo>
                  <a:lnTo>
                    <a:pt x="1972" y="681"/>
                  </a:lnTo>
                  <a:lnTo>
                    <a:pt x="1974" y="693"/>
                  </a:lnTo>
                  <a:lnTo>
                    <a:pt x="1975" y="705"/>
                  </a:lnTo>
                  <a:lnTo>
                    <a:pt x="1976" y="715"/>
                  </a:lnTo>
                  <a:lnTo>
                    <a:pt x="1976" y="724"/>
                  </a:lnTo>
                  <a:lnTo>
                    <a:pt x="1976" y="725"/>
                  </a:lnTo>
                  <a:lnTo>
                    <a:pt x="1975" y="1157"/>
                  </a:lnTo>
                  <a:lnTo>
                    <a:pt x="1975" y="1157"/>
                  </a:lnTo>
                  <a:lnTo>
                    <a:pt x="1975" y="1217"/>
                  </a:lnTo>
                  <a:lnTo>
                    <a:pt x="1974" y="1241"/>
                  </a:lnTo>
                  <a:lnTo>
                    <a:pt x="1972" y="1261"/>
                  </a:lnTo>
                  <a:lnTo>
                    <a:pt x="1968" y="1281"/>
                  </a:lnTo>
                  <a:lnTo>
                    <a:pt x="1968" y="1283"/>
                  </a:lnTo>
                  <a:lnTo>
                    <a:pt x="1969" y="1276"/>
                  </a:lnTo>
                  <a:lnTo>
                    <a:pt x="1970" y="1265"/>
                  </a:lnTo>
                  <a:lnTo>
                    <a:pt x="1971" y="1254"/>
                  </a:lnTo>
                  <a:lnTo>
                    <a:pt x="1972" y="1242"/>
                  </a:lnTo>
                  <a:lnTo>
                    <a:pt x="1972" y="1226"/>
                  </a:lnTo>
                  <a:lnTo>
                    <a:pt x="1973" y="1211"/>
                  </a:lnTo>
                  <a:lnTo>
                    <a:pt x="1973" y="1194"/>
                  </a:lnTo>
                  <a:lnTo>
                    <a:pt x="1973" y="1176"/>
                  </a:lnTo>
                  <a:lnTo>
                    <a:pt x="1973" y="1145"/>
                  </a:lnTo>
                  <a:lnTo>
                    <a:pt x="1972" y="1113"/>
                  </a:lnTo>
                  <a:lnTo>
                    <a:pt x="1972" y="1081"/>
                  </a:lnTo>
                  <a:lnTo>
                    <a:pt x="1971" y="1049"/>
                  </a:lnTo>
                  <a:lnTo>
                    <a:pt x="1968" y="732"/>
                  </a:lnTo>
                  <a:lnTo>
                    <a:pt x="1968" y="732"/>
                  </a:lnTo>
                  <a:lnTo>
                    <a:pt x="1967" y="703"/>
                  </a:lnTo>
                  <a:lnTo>
                    <a:pt x="1962" y="675"/>
                  </a:lnTo>
                  <a:lnTo>
                    <a:pt x="1959" y="661"/>
                  </a:lnTo>
                  <a:lnTo>
                    <a:pt x="1953" y="647"/>
                  </a:lnTo>
                  <a:lnTo>
                    <a:pt x="1947" y="634"/>
                  </a:lnTo>
                  <a:lnTo>
                    <a:pt x="1940" y="621"/>
                  </a:lnTo>
                  <a:lnTo>
                    <a:pt x="1931" y="607"/>
                  </a:lnTo>
                  <a:lnTo>
                    <a:pt x="1920" y="595"/>
                  </a:lnTo>
                  <a:lnTo>
                    <a:pt x="1909" y="584"/>
                  </a:lnTo>
                  <a:lnTo>
                    <a:pt x="1897" y="573"/>
                  </a:lnTo>
                  <a:lnTo>
                    <a:pt x="1883" y="564"/>
                  </a:lnTo>
                  <a:lnTo>
                    <a:pt x="1870" y="556"/>
                  </a:lnTo>
                  <a:lnTo>
                    <a:pt x="1857" y="550"/>
                  </a:lnTo>
                  <a:lnTo>
                    <a:pt x="1843" y="544"/>
                  </a:lnTo>
                  <a:lnTo>
                    <a:pt x="1814" y="535"/>
                  </a:lnTo>
                  <a:lnTo>
                    <a:pt x="1785" y="530"/>
                  </a:lnTo>
                  <a:lnTo>
                    <a:pt x="1758" y="528"/>
                  </a:lnTo>
                  <a:lnTo>
                    <a:pt x="1729" y="529"/>
                  </a:lnTo>
                  <a:lnTo>
                    <a:pt x="1700" y="532"/>
                  </a:lnTo>
                  <a:lnTo>
                    <a:pt x="1672" y="538"/>
                  </a:lnTo>
                  <a:lnTo>
                    <a:pt x="1645" y="544"/>
                  </a:lnTo>
                  <a:lnTo>
                    <a:pt x="1619" y="552"/>
                  </a:lnTo>
                  <a:lnTo>
                    <a:pt x="1593" y="561"/>
                  </a:lnTo>
                  <a:lnTo>
                    <a:pt x="1567" y="572"/>
                  </a:lnTo>
                  <a:lnTo>
                    <a:pt x="1517" y="595"/>
                  </a:lnTo>
                  <a:lnTo>
                    <a:pt x="1467" y="622"/>
                  </a:lnTo>
                  <a:lnTo>
                    <a:pt x="1420" y="648"/>
                  </a:lnTo>
                  <a:lnTo>
                    <a:pt x="1372" y="677"/>
                  </a:lnTo>
                  <a:lnTo>
                    <a:pt x="1327" y="708"/>
                  </a:lnTo>
                  <a:lnTo>
                    <a:pt x="1282" y="739"/>
                  </a:lnTo>
                  <a:lnTo>
                    <a:pt x="1239" y="772"/>
                  </a:lnTo>
                  <a:lnTo>
                    <a:pt x="1154" y="841"/>
                  </a:lnTo>
                  <a:lnTo>
                    <a:pt x="1072" y="912"/>
                  </a:lnTo>
                  <a:lnTo>
                    <a:pt x="1148" y="846"/>
                  </a:lnTo>
                  <a:lnTo>
                    <a:pt x="1227" y="783"/>
                  </a:lnTo>
                  <a:lnTo>
                    <a:pt x="1267" y="752"/>
                  </a:lnTo>
                  <a:lnTo>
                    <a:pt x="1308" y="722"/>
                  </a:lnTo>
                  <a:lnTo>
                    <a:pt x="1350" y="694"/>
                  </a:lnTo>
                  <a:lnTo>
                    <a:pt x="1392" y="667"/>
                  </a:lnTo>
                  <a:lnTo>
                    <a:pt x="1435" y="641"/>
                  </a:lnTo>
                  <a:lnTo>
                    <a:pt x="1480" y="616"/>
                  </a:lnTo>
                  <a:lnTo>
                    <a:pt x="1525" y="595"/>
                  </a:lnTo>
                  <a:lnTo>
                    <a:pt x="1570" y="574"/>
                  </a:lnTo>
                  <a:lnTo>
                    <a:pt x="1618" y="556"/>
                  </a:lnTo>
                  <a:lnTo>
                    <a:pt x="1642" y="549"/>
                  </a:lnTo>
                  <a:lnTo>
                    <a:pt x="1667" y="543"/>
                  </a:lnTo>
                  <a:lnTo>
                    <a:pt x="1692" y="538"/>
                  </a:lnTo>
                  <a:lnTo>
                    <a:pt x="1716" y="533"/>
                  </a:lnTo>
                  <a:lnTo>
                    <a:pt x="1742" y="532"/>
                  </a:lnTo>
                  <a:lnTo>
                    <a:pt x="1769" y="532"/>
                  </a:lnTo>
                  <a:lnTo>
                    <a:pt x="1795" y="535"/>
                  </a:lnTo>
                  <a:lnTo>
                    <a:pt x="1821" y="542"/>
                  </a:lnTo>
                  <a:lnTo>
                    <a:pt x="1845" y="551"/>
                  </a:lnTo>
                  <a:lnTo>
                    <a:pt x="1870" y="562"/>
                  </a:lnTo>
                  <a:lnTo>
                    <a:pt x="1892" y="576"/>
                  </a:lnTo>
                  <a:lnTo>
                    <a:pt x="1912" y="594"/>
                  </a:lnTo>
                  <a:lnTo>
                    <a:pt x="1929" y="615"/>
                  </a:lnTo>
                  <a:lnTo>
                    <a:pt x="1942" y="640"/>
                  </a:lnTo>
                  <a:lnTo>
                    <a:pt x="1946" y="650"/>
                  </a:lnTo>
                  <a:lnTo>
                    <a:pt x="1949" y="661"/>
                  </a:lnTo>
                  <a:lnTo>
                    <a:pt x="1954" y="680"/>
                  </a:lnTo>
                  <a:lnTo>
                    <a:pt x="1956" y="691"/>
                  </a:lnTo>
                  <a:lnTo>
                    <a:pt x="1957" y="704"/>
                  </a:lnTo>
                  <a:lnTo>
                    <a:pt x="1959" y="717"/>
                  </a:lnTo>
                  <a:lnTo>
                    <a:pt x="1959" y="732"/>
                  </a:lnTo>
                  <a:lnTo>
                    <a:pt x="1961" y="1217"/>
                  </a:lnTo>
                  <a:lnTo>
                    <a:pt x="1961" y="1236"/>
                  </a:lnTo>
                  <a:lnTo>
                    <a:pt x="1960" y="1242"/>
                  </a:lnTo>
                  <a:lnTo>
                    <a:pt x="1960" y="1249"/>
                  </a:lnTo>
                  <a:lnTo>
                    <a:pt x="1959" y="1256"/>
                  </a:lnTo>
                  <a:lnTo>
                    <a:pt x="1956" y="1265"/>
                  </a:lnTo>
                  <a:lnTo>
                    <a:pt x="1954" y="1276"/>
                  </a:lnTo>
                  <a:lnTo>
                    <a:pt x="1951" y="1286"/>
                  </a:lnTo>
                  <a:lnTo>
                    <a:pt x="1946" y="1297"/>
                  </a:lnTo>
                  <a:lnTo>
                    <a:pt x="1940" y="1308"/>
                  </a:lnTo>
                  <a:lnTo>
                    <a:pt x="1929" y="1325"/>
                  </a:lnTo>
                  <a:lnTo>
                    <a:pt x="1915" y="1341"/>
                  </a:lnTo>
                  <a:lnTo>
                    <a:pt x="1901" y="1355"/>
                  </a:lnTo>
                  <a:lnTo>
                    <a:pt x="1884" y="1367"/>
                  </a:lnTo>
                  <a:lnTo>
                    <a:pt x="1867" y="1377"/>
                  </a:lnTo>
                  <a:lnTo>
                    <a:pt x="1847" y="1385"/>
                  </a:lnTo>
                  <a:lnTo>
                    <a:pt x="1826" y="1390"/>
                  </a:lnTo>
                  <a:lnTo>
                    <a:pt x="1802" y="1393"/>
                  </a:lnTo>
                  <a:lnTo>
                    <a:pt x="1776" y="1395"/>
                  </a:lnTo>
                  <a:lnTo>
                    <a:pt x="1751" y="1395"/>
                  </a:lnTo>
                  <a:lnTo>
                    <a:pt x="1727" y="1392"/>
                  </a:lnTo>
                  <a:lnTo>
                    <a:pt x="1703" y="1388"/>
                  </a:lnTo>
                  <a:lnTo>
                    <a:pt x="1678" y="1384"/>
                  </a:lnTo>
                  <a:lnTo>
                    <a:pt x="1655" y="1378"/>
                  </a:lnTo>
                  <a:lnTo>
                    <a:pt x="1608" y="1364"/>
                  </a:lnTo>
                  <a:lnTo>
                    <a:pt x="1563" y="1346"/>
                  </a:lnTo>
                  <a:lnTo>
                    <a:pt x="1519" y="1327"/>
                  </a:lnTo>
                  <a:lnTo>
                    <a:pt x="1476" y="1303"/>
                  </a:lnTo>
                  <a:lnTo>
                    <a:pt x="1434" y="1279"/>
                  </a:lnTo>
                  <a:lnTo>
                    <a:pt x="1394" y="1252"/>
                  </a:lnTo>
                  <a:lnTo>
                    <a:pt x="1355" y="1223"/>
                  </a:lnTo>
                  <a:lnTo>
                    <a:pt x="1317" y="1193"/>
                  </a:lnTo>
                  <a:lnTo>
                    <a:pt x="1281" y="1162"/>
                  </a:lnTo>
                  <a:lnTo>
                    <a:pt x="1224" y="1114"/>
                  </a:lnTo>
                  <a:lnTo>
                    <a:pt x="1168" y="1064"/>
                  </a:lnTo>
                  <a:lnTo>
                    <a:pt x="1114" y="1014"/>
                  </a:lnTo>
                  <a:lnTo>
                    <a:pt x="1060" y="963"/>
                  </a:lnTo>
                  <a:lnTo>
                    <a:pt x="1064" y="959"/>
                  </a:lnTo>
                  <a:lnTo>
                    <a:pt x="1147" y="1036"/>
                  </a:lnTo>
                  <a:lnTo>
                    <a:pt x="1231" y="1112"/>
                  </a:lnTo>
                  <a:lnTo>
                    <a:pt x="1320" y="1184"/>
                  </a:lnTo>
                  <a:lnTo>
                    <a:pt x="1365" y="1219"/>
                  </a:lnTo>
                  <a:lnTo>
                    <a:pt x="1413" y="1253"/>
                  </a:lnTo>
                  <a:lnTo>
                    <a:pt x="1462" y="1285"/>
                  </a:lnTo>
                  <a:lnTo>
                    <a:pt x="1515" y="1314"/>
                  </a:lnTo>
                  <a:lnTo>
                    <a:pt x="1541" y="1326"/>
                  </a:lnTo>
                  <a:lnTo>
                    <a:pt x="1569" y="1338"/>
                  </a:lnTo>
                  <a:lnTo>
                    <a:pt x="1597" y="1348"/>
                  </a:lnTo>
                  <a:lnTo>
                    <a:pt x="1625" y="1359"/>
                  </a:lnTo>
                  <a:lnTo>
                    <a:pt x="1654" y="1367"/>
                  </a:lnTo>
                  <a:lnTo>
                    <a:pt x="1682" y="1374"/>
                  </a:lnTo>
                  <a:lnTo>
                    <a:pt x="1711" y="1379"/>
                  </a:lnTo>
                  <a:lnTo>
                    <a:pt x="1741" y="1382"/>
                  </a:lnTo>
                  <a:lnTo>
                    <a:pt x="1771" y="1383"/>
                  </a:lnTo>
                  <a:lnTo>
                    <a:pt x="1802" y="1382"/>
                  </a:lnTo>
                  <a:lnTo>
                    <a:pt x="1816" y="1380"/>
                  </a:lnTo>
                  <a:lnTo>
                    <a:pt x="1832" y="1377"/>
                  </a:lnTo>
                  <a:lnTo>
                    <a:pt x="1846" y="1373"/>
                  </a:lnTo>
                  <a:lnTo>
                    <a:pt x="1861" y="1367"/>
                  </a:lnTo>
                  <a:lnTo>
                    <a:pt x="1875" y="1359"/>
                  </a:lnTo>
                  <a:lnTo>
                    <a:pt x="1890" y="1350"/>
                  </a:lnTo>
                  <a:lnTo>
                    <a:pt x="1902" y="1341"/>
                  </a:lnTo>
                  <a:lnTo>
                    <a:pt x="1913" y="1332"/>
                  </a:lnTo>
                  <a:lnTo>
                    <a:pt x="1924" y="1321"/>
                  </a:lnTo>
                  <a:lnTo>
                    <a:pt x="1932" y="1308"/>
                  </a:lnTo>
                  <a:lnTo>
                    <a:pt x="1939" y="1294"/>
                  </a:lnTo>
                  <a:lnTo>
                    <a:pt x="1944" y="1279"/>
                  </a:lnTo>
                  <a:lnTo>
                    <a:pt x="1946" y="1269"/>
                  </a:lnTo>
                  <a:lnTo>
                    <a:pt x="1948" y="1260"/>
                  </a:lnTo>
                  <a:lnTo>
                    <a:pt x="1949" y="1251"/>
                  </a:lnTo>
                  <a:lnTo>
                    <a:pt x="1950" y="1243"/>
                  </a:lnTo>
                  <a:lnTo>
                    <a:pt x="1950" y="1236"/>
                  </a:lnTo>
                  <a:lnTo>
                    <a:pt x="1951" y="1229"/>
                  </a:lnTo>
                  <a:lnTo>
                    <a:pt x="1951" y="1223"/>
                  </a:lnTo>
                  <a:lnTo>
                    <a:pt x="1951" y="1217"/>
                  </a:lnTo>
                  <a:lnTo>
                    <a:pt x="1951" y="717"/>
                  </a:lnTo>
                  <a:lnTo>
                    <a:pt x="1950" y="701"/>
                  </a:lnTo>
                  <a:lnTo>
                    <a:pt x="1948" y="684"/>
                  </a:lnTo>
                  <a:lnTo>
                    <a:pt x="1944" y="668"/>
                  </a:lnTo>
                  <a:lnTo>
                    <a:pt x="1939" y="652"/>
                  </a:lnTo>
                  <a:lnTo>
                    <a:pt x="1933" y="637"/>
                  </a:lnTo>
                  <a:lnTo>
                    <a:pt x="1925" y="623"/>
                  </a:lnTo>
                  <a:lnTo>
                    <a:pt x="1914" y="609"/>
                  </a:lnTo>
                  <a:lnTo>
                    <a:pt x="1904" y="598"/>
                  </a:lnTo>
                  <a:lnTo>
                    <a:pt x="1892" y="587"/>
                  </a:lnTo>
                  <a:lnTo>
                    <a:pt x="1879" y="578"/>
                  </a:lnTo>
                  <a:lnTo>
                    <a:pt x="1865" y="569"/>
                  </a:lnTo>
                  <a:lnTo>
                    <a:pt x="1851" y="562"/>
                  </a:lnTo>
                  <a:lnTo>
                    <a:pt x="1837" y="556"/>
                  </a:lnTo>
                  <a:lnTo>
                    <a:pt x="1823" y="552"/>
                  </a:lnTo>
                  <a:lnTo>
                    <a:pt x="1807" y="548"/>
                  </a:lnTo>
                  <a:lnTo>
                    <a:pt x="1776" y="543"/>
                  </a:lnTo>
                  <a:lnTo>
                    <a:pt x="1746" y="542"/>
                  </a:lnTo>
                  <a:lnTo>
                    <a:pt x="1715" y="544"/>
                  </a:lnTo>
                  <a:lnTo>
                    <a:pt x="1686" y="549"/>
                  </a:lnTo>
                  <a:lnTo>
                    <a:pt x="1656" y="555"/>
                  </a:lnTo>
                  <a:lnTo>
                    <a:pt x="1627" y="563"/>
                  </a:lnTo>
                  <a:lnTo>
                    <a:pt x="1598" y="573"/>
                  </a:lnTo>
                  <a:lnTo>
                    <a:pt x="1570" y="585"/>
                  </a:lnTo>
                  <a:lnTo>
                    <a:pt x="1542" y="596"/>
                  </a:lnTo>
                  <a:lnTo>
                    <a:pt x="1488" y="623"/>
                  </a:lnTo>
                  <a:lnTo>
                    <a:pt x="1435" y="651"/>
                  </a:lnTo>
                  <a:lnTo>
                    <a:pt x="1385" y="682"/>
                  </a:lnTo>
                  <a:lnTo>
                    <a:pt x="1334" y="715"/>
                  </a:lnTo>
                  <a:lnTo>
                    <a:pt x="1286" y="749"/>
                  </a:lnTo>
                  <a:lnTo>
                    <a:pt x="1256" y="771"/>
                  </a:lnTo>
                  <a:lnTo>
                    <a:pt x="1226" y="794"/>
                  </a:lnTo>
                  <a:lnTo>
                    <a:pt x="1170" y="839"/>
                  </a:lnTo>
                  <a:lnTo>
                    <a:pt x="1115" y="886"/>
                  </a:lnTo>
                  <a:lnTo>
                    <a:pt x="1060" y="935"/>
                  </a:lnTo>
                  <a:lnTo>
                    <a:pt x="1031" y="906"/>
                  </a:lnTo>
                  <a:lnTo>
                    <a:pt x="1004" y="877"/>
                  </a:lnTo>
                  <a:lnTo>
                    <a:pt x="1044" y="837"/>
                  </a:lnTo>
                  <a:lnTo>
                    <a:pt x="1082" y="798"/>
                  </a:lnTo>
                  <a:lnTo>
                    <a:pt x="1120" y="757"/>
                  </a:lnTo>
                  <a:lnTo>
                    <a:pt x="1159" y="714"/>
                  </a:lnTo>
                  <a:lnTo>
                    <a:pt x="1194" y="673"/>
                  </a:lnTo>
                  <a:lnTo>
                    <a:pt x="1230" y="631"/>
                  </a:lnTo>
                  <a:lnTo>
                    <a:pt x="1264" y="588"/>
                  </a:lnTo>
                  <a:lnTo>
                    <a:pt x="1297" y="543"/>
                  </a:lnTo>
                  <a:lnTo>
                    <a:pt x="1310" y="526"/>
                  </a:lnTo>
                  <a:lnTo>
                    <a:pt x="1321" y="509"/>
                  </a:lnTo>
                  <a:lnTo>
                    <a:pt x="1321" y="508"/>
                  </a:lnTo>
                  <a:lnTo>
                    <a:pt x="1323" y="505"/>
                  </a:lnTo>
                  <a:lnTo>
                    <a:pt x="1326" y="501"/>
                  </a:lnTo>
                  <a:lnTo>
                    <a:pt x="1330" y="494"/>
                  </a:lnTo>
                  <a:lnTo>
                    <a:pt x="1335" y="487"/>
                  </a:lnTo>
                  <a:lnTo>
                    <a:pt x="1341" y="478"/>
                  </a:lnTo>
                  <a:lnTo>
                    <a:pt x="1348" y="467"/>
                  </a:lnTo>
                  <a:lnTo>
                    <a:pt x="1355" y="454"/>
                  </a:lnTo>
                  <a:lnTo>
                    <a:pt x="1358" y="448"/>
                  </a:lnTo>
                  <a:lnTo>
                    <a:pt x="1362" y="440"/>
                  </a:lnTo>
                  <a:lnTo>
                    <a:pt x="1368" y="429"/>
                  </a:lnTo>
                  <a:lnTo>
                    <a:pt x="1374" y="417"/>
                  </a:lnTo>
                  <a:lnTo>
                    <a:pt x="1387" y="390"/>
                  </a:lnTo>
                  <a:lnTo>
                    <a:pt x="1392" y="377"/>
                  </a:lnTo>
                  <a:lnTo>
                    <a:pt x="1397" y="364"/>
                  </a:lnTo>
                  <a:lnTo>
                    <a:pt x="1406" y="339"/>
                  </a:lnTo>
                  <a:lnTo>
                    <a:pt x="1416" y="313"/>
                  </a:lnTo>
                  <a:lnTo>
                    <a:pt x="1424" y="286"/>
                  </a:lnTo>
                  <a:lnTo>
                    <a:pt x="1429" y="260"/>
                  </a:lnTo>
                  <a:lnTo>
                    <a:pt x="1426" y="272"/>
                  </a:lnTo>
                  <a:lnTo>
                    <a:pt x="1422" y="286"/>
                  </a:lnTo>
                  <a:lnTo>
                    <a:pt x="1412" y="314"/>
                  </a:lnTo>
                  <a:lnTo>
                    <a:pt x="1406" y="326"/>
                  </a:lnTo>
                  <a:lnTo>
                    <a:pt x="1402" y="338"/>
                  </a:lnTo>
                  <a:lnTo>
                    <a:pt x="1398" y="347"/>
                  </a:lnTo>
                  <a:lnTo>
                    <a:pt x="1395" y="353"/>
                  </a:lnTo>
                  <a:lnTo>
                    <a:pt x="1389" y="371"/>
                  </a:lnTo>
                  <a:lnTo>
                    <a:pt x="1382" y="388"/>
                  </a:lnTo>
                  <a:lnTo>
                    <a:pt x="1366" y="419"/>
                  </a:lnTo>
                  <a:lnTo>
                    <a:pt x="1365" y="419"/>
                  </a:lnTo>
                  <a:lnTo>
                    <a:pt x="1366" y="418"/>
                  </a:lnTo>
                  <a:lnTo>
                    <a:pt x="1368" y="412"/>
                  </a:lnTo>
                  <a:lnTo>
                    <a:pt x="1371" y="406"/>
                  </a:lnTo>
                  <a:lnTo>
                    <a:pt x="1376" y="397"/>
                  </a:lnTo>
                  <a:lnTo>
                    <a:pt x="1380" y="387"/>
                  </a:lnTo>
                  <a:lnTo>
                    <a:pt x="1385" y="374"/>
                  </a:lnTo>
                  <a:lnTo>
                    <a:pt x="1390" y="359"/>
                  </a:lnTo>
                  <a:lnTo>
                    <a:pt x="1396" y="344"/>
                  </a:lnTo>
                  <a:lnTo>
                    <a:pt x="1401" y="326"/>
                  </a:lnTo>
                  <a:lnTo>
                    <a:pt x="1407" y="309"/>
                  </a:lnTo>
                  <a:lnTo>
                    <a:pt x="1417" y="272"/>
                  </a:lnTo>
                  <a:lnTo>
                    <a:pt x="1421" y="253"/>
                  </a:lnTo>
                  <a:lnTo>
                    <a:pt x="1424" y="234"/>
                  </a:lnTo>
                  <a:lnTo>
                    <a:pt x="1425" y="216"/>
                  </a:lnTo>
                  <a:lnTo>
                    <a:pt x="1426" y="197"/>
                  </a:lnTo>
                  <a:lnTo>
                    <a:pt x="1424" y="168"/>
                  </a:lnTo>
                  <a:lnTo>
                    <a:pt x="1419" y="142"/>
                  </a:lnTo>
                  <a:lnTo>
                    <a:pt x="1412" y="117"/>
                  </a:lnTo>
                  <a:lnTo>
                    <a:pt x="1401" y="95"/>
                  </a:lnTo>
                  <a:lnTo>
                    <a:pt x="1387" y="74"/>
                  </a:lnTo>
                  <a:lnTo>
                    <a:pt x="1370" y="56"/>
                  </a:lnTo>
                  <a:lnTo>
                    <a:pt x="1350" y="41"/>
                  </a:lnTo>
                  <a:lnTo>
                    <a:pt x="1326" y="29"/>
                  </a:lnTo>
                  <a:lnTo>
                    <a:pt x="1303" y="21"/>
                  </a:lnTo>
                  <a:lnTo>
                    <a:pt x="1280" y="16"/>
                  </a:lnTo>
                  <a:lnTo>
                    <a:pt x="1255" y="13"/>
                  </a:lnTo>
                  <a:lnTo>
                    <a:pt x="1231" y="11"/>
                  </a:lnTo>
                  <a:lnTo>
                    <a:pt x="1231" y="10"/>
                  </a:lnTo>
                  <a:lnTo>
                    <a:pt x="1243" y="11"/>
                  </a:lnTo>
                  <a:lnTo>
                    <a:pt x="1266" y="13"/>
                  </a:lnTo>
                  <a:lnTo>
                    <a:pt x="1290" y="16"/>
                  </a:lnTo>
                  <a:lnTo>
                    <a:pt x="1314" y="21"/>
                  </a:lnTo>
                  <a:lnTo>
                    <a:pt x="1337" y="29"/>
                  </a:lnTo>
                  <a:lnTo>
                    <a:pt x="1357" y="39"/>
                  </a:lnTo>
                  <a:lnTo>
                    <a:pt x="1374" y="51"/>
                  </a:lnTo>
                  <a:lnTo>
                    <a:pt x="1390" y="65"/>
                  </a:lnTo>
                  <a:lnTo>
                    <a:pt x="1403" y="80"/>
                  </a:lnTo>
                  <a:lnTo>
                    <a:pt x="1388" y="62"/>
                  </a:lnTo>
                  <a:lnTo>
                    <a:pt x="1370" y="44"/>
                  </a:lnTo>
                  <a:lnTo>
                    <a:pt x="1351" y="30"/>
                  </a:lnTo>
                  <a:lnTo>
                    <a:pt x="1327" y="19"/>
                  </a:lnTo>
                  <a:lnTo>
                    <a:pt x="1302" y="12"/>
                  </a:lnTo>
                  <a:lnTo>
                    <a:pt x="1277" y="6"/>
                  </a:lnTo>
                  <a:lnTo>
                    <a:pt x="1251" y="2"/>
                  </a:lnTo>
                  <a:lnTo>
                    <a:pt x="1225" y="1"/>
                  </a:lnTo>
                  <a:lnTo>
                    <a:pt x="1132" y="0"/>
                  </a:lnTo>
                  <a:lnTo>
                    <a:pt x="764" y="0"/>
                  </a:lnTo>
                  <a:lnTo>
                    <a:pt x="751" y="1"/>
                  </a:lnTo>
                  <a:lnTo>
                    <a:pt x="737" y="1"/>
                  </a:lnTo>
                  <a:lnTo>
                    <a:pt x="707" y="4"/>
                  </a:lnTo>
                  <a:lnTo>
                    <a:pt x="678" y="11"/>
                  </a:lnTo>
                  <a:lnTo>
                    <a:pt x="664" y="15"/>
                  </a:lnTo>
                  <a:lnTo>
                    <a:pt x="651" y="19"/>
                  </a:lnTo>
                  <a:lnTo>
                    <a:pt x="638" y="25"/>
                  </a:lnTo>
                  <a:lnTo>
                    <a:pt x="626" y="33"/>
                  </a:lnTo>
                  <a:lnTo>
                    <a:pt x="613" y="41"/>
                  </a:lnTo>
                  <a:lnTo>
                    <a:pt x="603" y="51"/>
                  </a:lnTo>
                  <a:lnTo>
                    <a:pt x="598" y="56"/>
                  </a:lnTo>
                  <a:lnTo>
                    <a:pt x="587" y="70"/>
                  </a:lnTo>
                  <a:lnTo>
                    <a:pt x="576" y="84"/>
                  </a:lnTo>
                  <a:lnTo>
                    <a:pt x="568" y="101"/>
                  </a:lnTo>
                  <a:lnTo>
                    <a:pt x="561" y="118"/>
                  </a:lnTo>
                  <a:lnTo>
                    <a:pt x="555" y="136"/>
                  </a:lnTo>
                  <a:lnTo>
                    <a:pt x="550" y="154"/>
                  </a:lnTo>
                  <a:lnTo>
                    <a:pt x="548" y="174"/>
                  </a:lnTo>
                  <a:lnTo>
                    <a:pt x="547" y="192"/>
                  </a:lnTo>
                  <a:lnTo>
                    <a:pt x="547" y="214"/>
                  </a:lnTo>
                  <a:lnTo>
                    <a:pt x="549" y="235"/>
                  </a:lnTo>
                  <a:lnTo>
                    <a:pt x="553" y="256"/>
                  </a:lnTo>
                  <a:lnTo>
                    <a:pt x="557" y="276"/>
                  </a:lnTo>
                  <a:lnTo>
                    <a:pt x="568" y="316"/>
                  </a:lnTo>
                  <a:lnTo>
                    <a:pt x="581" y="355"/>
                  </a:lnTo>
                  <a:lnTo>
                    <a:pt x="581" y="355"/>
                  </a:lnTo>
                  <a:lnTo>
                    <a:pt x="597" y="392"/>
                  </a:lnTo>
                  <a:lnTo>
                    <a:pt x="624" y="446"/>
                  </a:lnTo>
                  <a:lnTo>
                    <a:pt x="653" y="500"/>
                  </a:lnTo>
                  <a:lnTo>
                    <a:pt x="653" y="500"/>
                  </a:lnTo>
                  <a:lnTo>
                    <a:pt x="695" y="566"/>
                  </a:lnTo>
                  <a:lnTo>
                    <a:pt x="721" y="606"/>
                  </a:lnTo>
                  <a:lnTo>
                    <a:pt x="749" y="645"/>
                  </a:lnTo>
                  <a:lnTo>
                    <a:pt x="777" y="682"/>
                  </a:lnTo>
                  <a:lnTo>
                    <a:pt x="806" y="719"/>
                  </a:lnTo>
                  <a:lnTo>
                    <a:pt x="865" y="790"/>
                  </a:lnTo>
                  <a:lnTo>
                    <a:pt x="927" y="859"/>
                  </a:lnTo>
                  <a:lnTo>
                    <a:pt x="944" y="844"/>
                  </a:lnTo>
                  <a:lnTo>
                    <a:pt x="919" y="815"/>
                  </a:lnTo>
                  <a:lnTo>
                    <a:pt x="894" y="788"/>
                  </a:lnTo>
                  <a:lnTo>
                    <a:pt x="848" y="733"/>
                  </a:lnTo>
                  <a:lnTo>
                    <a:pt x="804" y="676"/>
                  </a:lnTo>
                  <a:lnTo>
                    <a:pt x="782" y="647"/>
                  </a:lnTo>
                  <a:lnTo>
                    <a:pt x="761" y="616"/>
                  </a:lnTo>
                  <a:lnTo>
                    <a:pt x="762" y="615"/>
                  </a:lnTo>
                  <a:lnTo>
                    <a:pt x="805" y="673"/>
                  </a:lnTo>
                  <a:lnTo>
                    <a:pt x="850" y="729"/>
                  </a:lnTo>
                  <a:lnTo>
                    <a:pt x="897" y="785"/>
                  </a:lnTo>
                  <a:lnTo>
                    <a:pt x="922" y="812"/>
                  </a:lnTo>
                  <a:lnTo>
                    <a:pt x="948" y="840"/>
                  </a:lnTo>
                  <a:lnTo>
                    <a:pt x="955" y="833"/>
                  </a:lnTo>
                  <a:lnTo>
                    <a:pt x="960" y="828"/>
                  </a:lnTo>
                  <a:lnTo>
                    <a:pt x="951" y="816"/>
                  </a:lnTo>
                  <a:lnTo>
                    <a:pt x="946" y="811"/>
                  </a:lnTo>
                  <a:lnTo>
                    <a:pt x="941" y="806"/>
                  </a:lnTo>
                  <a:lnTo>
                    <a:pt x="879" y="735"/>
                  </a:lnTo>
                  <a:lnTo>
                    <a:pt x="819" y="662"/>
                  </a:lnTo>
                  <a:lnTo>
                    <a:pt x="764" y="586"/>
                  </a:lnTo>
                  <a:lnTo>
                    <a:pt x="737" y="546"/>
                  </a:lnTo>
                  <a:lnTo>
                    <a:pt x="711" y="506"/>
                  </a:lnTo>
                  <a:lnTo>
                    <a:pt x="711" y="506"/>
                  </a:lnTo>
                  <a:lnTo>
                    <a:pt x="705" y="495"/>
                  </a:lnTo>
                  <a:lnTo>
                    <a:pt x="685" y="462"/>
                  </a:lnTo>
                  <a:lnTo>
                    <a:pt x="668" y="429"/>
                  </a:lnTo>
                  <a:lnTo>
                    <a:pt x="651" y="395"/>
                  </a:lnTo>
                  <a:lnTo>
                    <a:pt x="637" y="360"/>
                  </a:lnTo>
                  <a:lnTo>
                    <a:pt x="622" y="319"/>
                  </a:lnTo>
                  <a:lnTo>
                    <a:pt x="614" y="296"/>
                  </a:lnTo>
                  <a:lnTo>
                    <a:pt x="608" y="273"/>
                  </a:lnTo>
                  <a:lnTo>
                    <a:pt x="603" y="249"/>
                  </a:lnTo>
                  <a:lnTo>
                    <a:pt x="599" y="226"/>
                  </a:lnTo>
                  <a:lnTo>
                    <a:pt x="598" y="202"/>
                  </a:lnTo>
                  <a:lnTo>
                    <a:pt x="599" y="180"/>
                  </a:lnTo>
                  <a:lnTo>
                    <a:pt x="603" y="157"/>
                  </a:lnTo>
                  <a:lnTo>
                    <a:pt x="610" y="137"/>
                  </a:lnTo>
                  <a:lnTo>
                    <a:pt x="616" y="122"/>
                  </a:lnTo>
                  <a:lnTo>
                    <a:pt x="624" y="110"/>
                  </a:lnTo>
                  <a:lnTo>
                    <a:pt x="632" y="99"/>
                  </a:lnTo>
                  <a:lnTo>
                    <a:pt x="641" y="90"/>
                  </a:lnTo>
                  <a:lnTo>
                    <a:pt x="644" y="86"/>
                  </a:lnTo>
                  <a:lnTo>
                    <a:pt x="657" y="77"/>
                  </a:lnTo>
                  <a:lnTo>
                    <a:pt x="670" y="70"/>
                  </a:lnTo>
                  <a:lnTo>
                    <a:pt x="684" y="65"/>
                  </a:lnTo>
                  <a:lnTo>
                    <a:pt x="700" y="61"/>
                  </a:lnTo>
                  <a:lnTo>
                    <a:pt x="716" y="58"/>
                  </a:lnTo>
                  <a:lnTo>
                    <a:pt x="733" y="56"/>
                  </a:lnTo>
                  <a:lnTo>
                    <a:pt x="769" y="55"/>
                  </a:lnTo>
                  <a:lnTo>
                    <a:pt x="1201" y="55"/>
                  </a:lnTo>
                  <a:lnTo>
                    <a:pt x="1215" y="55"/>
                  </a:lnTo>
                  <a:lnTo>
                    <a:pt x="1227" y="55"/>
                  </a:lnTo>
                  <a:lnTo>
                    <a:pt x="1239" y="56"/>
                  </a:lnTo>
                  <a:lnTo>
                    <a:pt x="1249" y="57"/>
                  </a:lnTo>
                  <a:lnTo>
                    <a:pt x="1265" y="59"/>
                  </a:lnTo>
                  <a:lnTo>
                    <a:pt x="1280" y="61"/>
                  </a:lnTo>
                  <a:lnTo>
                    <a:pt x="1291" y="64"/>
                  </a:lnTo>
                  <a:lnTo>
                    <a:pt x="1300" y="67"/>
                  </a:lnTo>
                  <a:lnTo>
                    <a:pt x="1309" y="71"/>
                  </a:lnTo>
                  <a:lnTo>
                    <a:pt x="1317" y="74"/>
                  </a:lnTo>
                  <a:lnTo>
                    <a:pt x="1334" y="85"/>
                  </a:lnTo>
                  <a:lnTo>
                    <a:pt x="1350" y="101"/>
                  </a:lnTo>
                  <a:lnTo>
                    <a:pt x="1362" y="118"/>
                  </a:lnTo>
                  <a:lnTo>
                    <a:pt x="1371" y="138"/>
                  </a:lnTo>
                  <a:lnTo>
                    <a:pt x="1379" y="160"/>
                  </a:lnTo>
                  <a:lnTo>
                    <a:pt x="1382" y="184"/>
                  </a:lnTo>
                  <a:lnTo>
                    <a:pt x="1383" y="209"/>
                  </a:lnTo>
                  <a:lnTo>
                    <a:pt x="1381" y="234"/>
                  </a:lnTo>
                  <a:lnTo>
                    <a:pt x="1378" y="258"/>
                  </a:lnTo>
                  <a:lnTo>
                    <a:pt x="1373" y="280"/>
                  </a:lnTo>
                  <a:lnTo>
                    <a:pt x="1368" y="301"/>
                  </a:lnTo>
                  <a:lnTo>
                    <a:pt x="1365" y="309"/>
                  </a:lnTo>
                  <a:lnTo>
                    <a:pt x="1363" y="317"/>
                  </a:lnTo>
                  <a:lnTo>
                    <a:pt x="1356" y="335"/>
                  </a:lnTo>
                  <a:lnTo>
                    <a:pt x="1350" y="351"/>
                  </a:lnTo>
                  <a:lnTo>
                    <a:pt x="1345" y="366"/>
                  </a:lnTo>
                  <a:lnTo>
                    <a:pt x="1337" y="381"/>
                  </a:lnTo>
                  <a:lnTo>
                    <a:pt x="1331" y="394"/>
                  </a:lnTo>
                  <a:lnTo>
                    <a:pt x="1323" y="409"/>
                  </a:lnTo>
                  <a:lnTo>
                    <a:pt x="1315" y="425"/>
                  </a:lnTo>
                  <a:lnTo>
                    <a:pt x="1304" y="443"/>
                  </a:lnTo>
                  <a:lnTo>
                    <a:pt x="1304" y="443"/>
                  </a:lnTo>
                  <a:lnTo>
                    <a:pt x="1297" y="454"/>
                  </a:lnTo>
                  <a:lnTo>
                    <a:pt x="1289" y="468"/>
                  </a:lnTo>
                  <a:lnTo>
                    <a:pt x="1280" y="482"/>
                  </a:lnTo>
                  <a:lnTo>
                    <a:pt x="1269" y="498"/>
                  </a:lnTo>
                  <a:lnTo>
                    <a:pt x="1261" y="510"/>
                  </a:lnTo>
                  <a:lnTo>
                    <a:pt x="1252" y="523"/>
                  </a:lnTo>
                  <a:lnTo>
                    <a:pt x="1241" y="539"/>
                  </a:lnTo>
                  <a:lnTo>
                    <a:pt x="1228" y="555"/>
                  </a:lnTo>
                  <a:lnTo>
                    <a:pt x="1201" y="588"/>
                  </a:lnTo>
                  <a:lnTo>
                    <a:pt x="1188" y="604"/>
                  </a:lnTo>
                  <a:lnTo>
                    <a:pt x="1175" y="620"/>
                  </a:lnTo>
                  <a:lnTo>
                    <a:pt x="1101" y="704"/>
                  </a:lnTo>
                  <a:lnTo>
                    <a:pt x="1023" y="785"/>
                  </a:lnTo>
                  <a:lnTo>
                    <a:pt x="973" y="835"/>
                  </a:lnTo>
                  <a:lnTo>
                    <a:pt x="973" y="835"/>
                  </a:lnTo>
                  <a:lnTo>
                    <a:pt x="937" y="872"/>
                  </a:lnTo>
                  <a:lnTo>
                    <a:pt x="936" y="873"/>
                  </a:lnTo>
                  <a:lnTo>
                    <a:pt x="933" y="876"/>
                  </a:lnTo>
                  <a:lnTo>
                    <a:pt x="927" y="880"/>
                  </a:lnTo>
                  <a:lnTo>
                    <a:pt x="921" y="886"/>
                  </a:lnTo>
                  <a:lnTo>
                    <a:pt x="908" y="898"/>
                  </a:lnTo>
                  <a:lnTo>
                    <a:pt x="902" y="905"/>
                  </a:lnTo>
                  <a:lnTo>
                    <a:pt x="896" y="910"/>
                  </a:lnTo>
                  <a:lnTo>
                    <a:pt x="894" y="910"/>
                  </a:lnTo>
                  <a:lnTo>
                    <a:pt x="848" y="867"/>
                  </a:lnTo>
                  <a:lnTo>
                    <a:pt x="800" y="823"/>
                  </a:lnTo>
                  <a:lnTo>
                    <a:pt x="749" y="782"/>
                  </a:lnTo>
                  <a:lnTo>
                    <a:pt x="699" y="742"/>
                  </a:lnTo>
                  <a:lnTo>
                    <a:pt x="687" y="733"/>
                  </a:lnTo>
                  <a:lnTo>
                    <a:pt x="676" y="724"/>
                  </a:lnTo>
                  <a:lnTo>
                    <a:pt x="649" y="704"/>
                  </a:lnTo>
                  <a:lnTo>
                    <a:pt x="619" y="682"/>
                  </a:lnTo>
                  <a:lnTo>
                    <a:pt x="589" y="660"/>
                  </a:lnTo>
                  <a:lnTo>
                    <a:pt x="558" y="638"/>
                  </a:lnTo>
                  <a:lnTo>
                    <a:pt x="528" y="619"/>
                  </a:lnTo>
                  <a:lnTo>
                    <a:pt x="514" y="610"/>
                  </a:lnTo>
                  <a:lnTo>
                    <a:pt x="501" y="603"/>
                  </a:lnTo>
                  <a:lnTo>
                    <a:pt x="489" y="596"/>
                  </a:lnTo>
                  <a:lnTo>
                    <a:pt x="477" y="592"/>
                  </a:lnTo>
                  <a:lnTo>
                    <a:pt x="504" y="606"/>
                  </a:lnTo>
                  <a:lnTo>
                    <a:pt x="530" y="623"/>
                  </a:lnTo>
                  <a:lnTo>
                    <a:pt x="579" y="657"/>
                  </a:lnTo>
                  <a:lnTo>
                    <a:pt x="628" y="693"/>
                  </a:lnTo>
                  <a:lnTo>
                    <a:pt x="673" y="730"/>
                  </a:lnTo>
                  <a:lnTo>
                    <a:pt x="622" y="692"/>
                  </a:lnTo>
                  <a:lnTo>
                    <a:pt x="569" y="655"/>
                  </a:lnTo>
                  <a:lnTo>
                    <a:pt x="515" y="620"/>
                  </a:lnTo>
                  <a:lnTo>
                    <a:pt x="488" y="602"/>
                  </a:lnTo>
                  <a:lnTo>
                    <a:pt x="459" y="587"/>
                  </a:lnTo>
                  <a:lnTo>
                    <a:pt x="430" y="571"/>
                  </a:lnTo>
                  <a:lnTo>
                    <a:pt x="401" y="557"/>
                  </a:lnTo>
                  <a:lnTo>
                    <a:pt x="371" y="545"/>
                  </a:lnTo>
                  <a:lnTo>
                    <a:pt x="341" y="533"/>
                  </a:lnTo>
                  <a:lnTo>
                    <a:pt x="310" y="523"/>
                  </a:lnTo>
                  <a:lnTo>
                    <a:pt x="280" y="515"/>
                  </a:lnTo>
                  <a:lnTo>
                    <a:pt x="249" y="508"/>
                  </a:lnTo>
                  <a:lnTo>
                    <a:pt x="218" y="503"/>
                  </a:lnTo>
                  <a:lnTo>
                    <a:pt x="247" y="508"/>
                  </a:lnTo>
                  <a:lnTo>
                    <a:pt x="275" y="514"/>
                  </a:lnTo>
                  <a:lnTo>
                    <a:pt x="304" y="522"/>
                  </a:lnTo>
                  <a:lnTo>
                    <a:pt x="332" y="531"/>
                  </a:lnTo>
                  <a:lnTo>
                    <a:pt x="359" y="542"/>
                  </a:lnTo>
                  <a:lnTo>
                    <a:pt x="387" y="553"/>
                  </a:lnTo>
                  <a:lnTo>
                    <a:pt x="439" y="579"/>
                  </a:lnTo>
                  <a:lnTo>
                    <a:pt x="491" y="607"/>
                  </a:lnTo>
                  <a:lnTo>
                    <a:pt x="540" y="639"/>
                  </a:lnTo>
                  <a:lnTo>
                    <a:pt x="588" y="673"/>
                  </a:lnTo>
                  <a:lnTo>
                    <a:pt x="633" y="708"/>
                  </a:lnTo>
                  <a:lnTo>
                    <a:pt x="697" y="759"/>
                  </a:lnTo>
                  <a:lnTo>
                    <a:pt x="760" y="811"/>
                  </a:lnTo>
                  <a:lnTo>
                    <a:pt x="821" y="867"/>
                  </a:lnTo>
                  <a:lnTo>
                    <a:pt x="880" y="923"/>
                  </a:lnTo>
                  <a:lnTo>
                    <a:pt x="876" y="928"/>
                  </a:lnTo>
                  <a:lnTo>
                    <a:pt x="838" y="892"/>
                  </a:lnTo>
                  <a:lnTo>
                    <a:pt x="799" y="856"/>
                  </a:lnTo>
                  <a:lnTo>
                    <a:pt x="758" y="821"/>
                  </a:lnTo>
                  <a:lnTo>
                    <a:pt x="716" y="787"/>
                  </a:lnTo>
                  <a:lnTo>
                    <a:pt x="632" y="718"/>
                  </a:lnTo>
                  <a:lnTo>
                    <a:pt x="589" y="684"/>
                  </a:lnTo>
                  <a:lnTo>
                    <a:pt x="545" y="652"/>
                  </a:lnTo>
                  <a:lnTo>
                    <a:pt x="515" y="632"/>
                  </a:lnTo>
                  <a:lnTo>
                    <a:pt x="486" y="613"/>
                  </a:lnTo>
                  <a:lnTo>
                    <a:pt x="454" y="595"/>
                  </a:lnTo>
                  <a:lnTo>
                    <a:pt x="423" y="579"/>
                  </a:lnTo>
                  <a:lnTo>
                    <a:pt x="391" y="563"/>
                  </a:lnTo>
                  <a:lnTo>
                    <a:pt x="358" y="550"/>
                  </a:lnTo>
                  <a:lnTo>
                    <a:pt x="325" y="538"/>
                  </a:lnTo>
                  <a:lnTo>
                    <a:pt x="292" y="527"/>
                  </a:lnTo>
                  <a:lnTo>
                    <a:pt x="259" y="518"/>
                  </a:lnTo>
                  <a:lnTo>
                    <a:pt x="226" y="512"/>
                  </a:lnTo>
                  <a:lnTo>
                    <a:pt x="193" y="507"/>
                  </a:lnTo>
                  <a:lnTo>
                    <a:pt x="160" y="505"/>
                  </a:lnTo>
                  <a:lnTo>
                    <a:pt x="128" y="506"/>
                  </a:lnTo>
                  <a:lnTo>
                    <a:pt x="96" y="509"/>
                  </a:lnTo>
                  <a:lnTo>
                    <a:pt x="66" y="516"/>
                  </a:lnTo>
                  <a:lnTo>
                    <a:pt x="38" y="526"/>
                  </a:lnTo>
                  <a:lnTo>
                    <a:pt x="28" y="531"/>
                  </a:lnTo>
                  <a:lnTo>
                    <a:pt x="19" y="539"/>
                  </a:lnTo>
                  <a:lnTo>
                    <a:pt x="2" y="554"/>
                  </a:lnTo>
                  <a:lnTo>
                    <a:pt x="2" y="555"/>
                  </a:lnTo>
                  <a:lnTo>
                    <a:pt x="15" y="544"/>
                  </a:lnTo>
                  <a:lnTo>
                    <a:pt x="28" y="533"/>
                  </a:lnTo>
                  <a:lnTo>
                    <a:pt x="42" y="526"/>
                  </a:lnTo>
                  <a:lnTo>
                    <a:pt x="56" y="521"/>
                  </a:lnTo>
                  <a:lnTo>
                    <a:pt x="71" y="516"/>
                  </a:lnTo>
                  <a:lnTo>
                    <a:pt x="87" y="513"/>
                  </a:lnTo>
                  <a:lnTo>
                    <a:pt x="119" y="508"/>
                  </a:lnTo>
                  <a:lnTo>
                    <a:pt x="152" y="507"/>
                  </a:lnTo>
                  <a:lnTo>
                    <a:pt x="185" y="508"/>
                  </a:lnTo>
                  <a:lnTo>
                    <a:pt x="218" y="512"/>
                  </a:lnTo>
                  <a:lnTo>
                    <a:pt x="251" y="519"/>
                  </a:lnTo>
                  <a:lnTo>
                    <a:pt x="284" y="527"/>
                  </a:lnTo>
                  <a:lnTo>
                    <a:pt x="316" y="539"/>
                  </a:lnTo>
                  <a:lnTo>
                    <a:pt x="348" y="552"/>
                  </a:lnTo>
                  <a:lnTo>
                    <a:pt x="378" y="566"/>
                  </a:lnTo>
                  <a:lnTo>
                    <a:pt x="410" y="582"/>
                  </a:lnTo>
                  <a:lnTo>
                    <a:pt x="440" y="599"/>
                  </a:lnTo>
                  <a:lnTo>
                    <a:pt x="471" y="616"/>
                  </a:lnTo>
                  <a:lnTo>
                    <a:pt x="525" y="653"/>
                  </a:lnTo>
                  <a:lnTo>
                    <a:pt x="577" y="691"/>
                  </a:lnTo>
                  <a:lnTo>
                    <a:pt x="628" y="731"/>
                  </a:lnTo>
                  <a:lnTo>
                    <a:pt x="677" y="772"/>
                  </a:lnTo>
                  <a:lnTo>
                    <a:pt x="726" y="814"/>
                  </a:lnTo>
                  <a:lnTo>
                    <a:pt x="772" y="856"/>
                  </a:lnTo>
                  <a:lnTo>
                    <a:pt x="817" y="899"/>
                  </a:lnTo>
                  <a:lnTo>
                    <a:pt x="862" y="940"/>
                  </a:lnTo>
                  <a:lnTo>
                    <a:pt x="813" y="984"/>
                  </a:lnTo>
                  <a:lnTo>
                    <a:pt x="778" y="1015"/>
                  </a:lnTo>
                  <a:lnTo>
                    <a:pt x="743" y="1046"/>
                  </a:lnTo>
                  <a:lnTo>
                    <a:pt x="707" y="1076"/>
                  </a:lnTo>
                  <a:lnTo>
                    <a:pt x="672" y="1103"/>
                  </a:lnTo>
                  <a:lnTo>
                    <a:pt x="673" y="1102"/>
                  </a:lnTo>
                  <a:lnTo>
                    <a:pt x="668" y="1106"/>
                  </a:lnTo>
                  <a:lnTo>
                    <a:pt x="647" y="1122"/>
                  </a:lnTo>
                  <a:lnTo>
                    <a:pt x="627" y="1137"/>
                  </a:lnTo>
                  <a:lnTo>
                    <a:pt x="604" y="1154"/>
                  </a:lnTo>
                  <a:lnTo>
                    <a:pt x="580" y="1169"/>
                  </a:lnTo>
                  <a:lnTo>
                    <a:pt x="531" y="1202"/>
                  </a:lnTo>
                  <a:lnTo>
                    <a:pt x="477" y="1233"/>
                  </a:lnTo>
                  <a:lnTo>
                    <a:pt x="423" y="1261"/>
                  </a:lnTo>
                  <a:lnTo>
                    <a:pt x="395" y="1275"/>
                  </a:lnTo>
                  <a:lnTo>
                    <a:pt x="366" y="1287"/>
                  </a:lnTo>
                  <a:lnTo>
                    <a:pt x="337" y="1298"/>
                  </a:lnTo>
                  <a:lnTo>
                    <a:pt x="308" y="1308"/>
                  </a:lnTo>
                  <a:lnTo>
                    <a:pt x="280" y="1317"/>
                  </a:lnTo>
                  <a:lnTo>
                    <a:pt x="251" y="1323"/>
                  </a:lnTo>
                  <a:lnTo>
                    <a:pt x="223" y="1327"/>
                  </a:lnTo>
                  <a:lnTo>
                    <a:pt x="193" y="1328"/>
                  </a:lnTo>
                  <a:lnTo>
                    <a:pt x="164" y="1326"/>
                  </a:lnTo>
                  <a:lnTo>
                    <a:pt x="136" y="1321"/>
                  </a:lnTo>
                  <a:lnTo>
                    <a:pt x="111" y="1314"/>
                  </a:lnTo>
                  <a:lnTo>
                    <a:pt x="87" y="1303"/>
                  </a:lnTo>
                  <a:lnTo>
                    <a:pt x="66" y="1291"/>
                  </a:lnTo>
                  <a:lnTo>
                    <a:pt x="57" y="1284"/>
                  </a:lnTo>
                  <a:lnTo>
                    <a:pt x="50" y="1276"/>
                  </a:lnTo>
                  <a:lnTo>
                    <a:pt x="42" y="1266"/>
                  </a:lnTo>
                  <a:lnTo>
                    <a:pt x="34" y="1257"/>
                  </a:lnTo>
                  <a:lnTo>
                    <a:pt x="23" y="1240"/>
                  </a:lnTo>
                  <a:lnTo>
                    <a:pt x="15" y="1222"/>
                  </a:lnTo>
                  <a:lnTo>
                    <a:pt x="9" y="1207"/>
                  </a:lnTo>
                  <a:lnTo>
                    <a:pt x="6" y="1192"/>
                  </a:lnTo>
                  <a:lnTo>
                    <a:pt x="5" y="1179"/>
                  </a:lnTo>
                  <a:lnTo>
                    <a:pt x="4" y="1167"/>
                  </a:lnTo>
                  <a:lnTo>
                    <a:pt x="4" y="1157"/>
                  </a:lnTo>
                  <a:lnTo>
                    <a:pt x="1" y="1173"/>
                  </a:lnTo>
                  <a:lnTo>
                    <a:pt x="0" y="1191"/>
                  </a:lnTo>
                  <a:lnTo>
                    <a:pt x="2" y="1208"/>
                  </a:lnTo>
                  <a:lnTo>
                    <a:pt x="5" y="1224"/>
                  </a:lnTo>
                  <a:lnTo>
                    <a:pt x="10" y="1241"/>
                  </a:lnTo>
                  <a:lnTo>
                    <a:pt x="16" y="1257"/>
                  </a:lnTo>
                  <a:lnTo>
                    <a:pt x="24" y="1271"/>
                  </a:lnTo>
                  <a:lnTo>
                    <a:pt x="34" y="1286"/>
                  </a:lnTo>
                  <a:lnTo>
                    <a:pt x="46" y="1298"/>
                  </a:lnTo>
                  <a:lnTo>
                    <a:pt x="58" y="1308"/>
                  </a:lnTo>
                  <a:lnTo>
                    <a:pt x="71" y="1318"/>
                  </a:lnTo>
                  <a:lnTo>
                    <a:pt x="86" y="1326"/>
                  </a:lnTo>
                  <a:lnTo>
                    <a:pt x="100" y="1333"/>
                  </a:lnTo>
                  <a:lnTo>
                    <a:pt x="116" y="1338"/>
                  </a:lnTo>
                  <a:lnTo>
                    <a:pt x="131" y="1343"/>
                  </a:lnTo>
                  <a:lnTo>
                    <a:pt x="146" y="1346"/>
                  </a:lnTo>
                  <a:lnTo>
                    <a:pt x="146" y="1347"/>
                  </a:lnTo>
                  <a:lnTo>
                    <a:pt x="122" y="1342"/>
                  </a:lnTo>
                  <a:lnTo>
                    <a:pt x="97" y="1335"/>
                  </a:lnTo>
                  <a:lnTo>
                    <a:pt x="85" y="1330"/>
                  </a:lnTo>
                  <a:lnTo>
                    <a:pt x="73" y="1324"/>
                  </a:lnTo>
                  <a:lnTo>
                    <a:pt x="61" y="1317"/>
                  </a:lnTo>
                  <a:lnTo>
                    <a:pt x="50" y="1308"/>
                  </a:lnTo>
                  <a:lnTo>
                    <a:pt x="73" y="1325"/>
                  </a:lnTo>
                  <a:lnTo>
                    <a:pt x="97" y="1337"/>
                  </a:lnTo>
                  <a:lnTo>
                    <a:pt x="123" y="1346"/>
                  </a:lnTo>
                  <a:lnTo>
                    <a:pt x="135" y="1349"/>
                  </a:lnTo>
                  <a:lnTo>
                    <a:pt x="148" y="1351"/>
                  </a:lnTo>
                  <a:lnTo>
                    <a:pt x="128" y="1348"/>
                  </a:lnTo>
                  <a:lnTo>
                    <a:pt x="110" y="1343"/>
                  </a:lnTo>
                  <a:lnTo>
                    <a:pt x="101" y="1340"/>
                  </a:lnTo>
                  <a:lnTo>
                    <a:pt x="94" y="1338"/>
                  </a:lnTo>
                  <a:lnTo>
                    <a:pt x="88" y="1336"/>
                  </a:lnTo>
                  <a:lnTo>
                    <a:pt x="84" y="1334"/>
                  </a:lnTo>
                  <a:lnTo>
                    <a:pt x="99" y="1342"/>
                  </a:lnTo>
                  <a:lnTo>
                    <a:pt x="117" y="1347"/>
                  </a:lnTo>
                  <a:lnTo>
                    <a:pt x="135" y="1352"/>
                  </a:lnTo>
                  <a:lnTo>
                    <a:pt x="154" y="1355"/>
                  </a:lnTo>
                  <a:lnTo>
                    <a:pt x="171" y="1357"/>
                  </a:lnTo>
                  <a:lnTo>
                    <a:pt x="189" y="1357"/>
                  </a:lnTo>
                  <a:lnTo>
                    <a:pt x="205" y="1356"/>
                  </a:lnTo>
                  <a:lnTo>
                    <a:pt x="219" y="1355"/>
                  </a:lnTo>
                  <a:lnTo>
                    <a:pt x="223" y="1354"/>
                  </a:lnTo>
                  <a:lnTo>
                    <a:pt x="229" y="1352"/>
                  </a:lnTo>
                  <a:lnTo>
                    <a:pt x="236" y="1351"/>
                  </a:lnTo>
                  <a:lnTo>
                    <a:pt x="245" y="1349"/>
                  </a:lnTo>
                  <a:lnTo>
                    <a:pt x="263" y="1345"/>
                  </a:lnTo>
                  <a:lnTo>
                    <a:pt x="284" y="1340"/>
                  </a:lnTo>
                  <a:lnTo>
                    <a:pt x="302" y="1334"/>
                  </a:lnTo>
                  <a:lnTo>
                    <a:pt x="321" y="1328"/>
                  </a:lnTo>
                  <a:lnTo>
                    <a:pt x="337" y="1322"/>
                  </a:lnTo>
                  <a:lnTo>
                    <a:pt x="344" y="1319"/>
                  </a:lnTo>
                  <a:lnTo>
                    <a:pt x="351" y="1317"/>
                  </a:lnTo>
                  <a:lnTo>
                    <a:pt x="351" y="1317"/>
                  </a:lnTo>
                  <a:lnTo>
                    <a:pt x="327" y="1328"/>
                  </a:lnTo>
                  <a:lnTo>
                    <a:pt x="301" y="1337"/>
                  </a:lnTo>
                  <a:lnTo>
                    <a:pt x="274" y="1345"/>
                  </a:lnTo>
                  <a:lnTo>
                    <a:pt x="248" y="1351"/>
                  </a:lnTo>
                  <a:lnTo>
                    <a:pt x="221" y="1357"/>
                  </a:lnTo>
                  <a:lnTo>
                    <a:pt x="194" y="1360"/>
                  </a:lnTo>
                  <a:lnTo>
                    <a:pt x="169" y="1360"/>
                  </a:lnTo>
                  <a:lnTo>
                    <a:pt x="148" y="1359"/>
                  </a:lnTo>
                  <a:lnTo>
                    <a:pt x="165" y="1361"/>
                  </a:lnTo>
                  <a:lnTo>
                    <a:pt x="183" y="1362"/>
                  </a:lnTo>
                  <a:lnTo>
                    <a:pt x="218" y="1361"/>
                  </a:lnTo>
                  <a:lnTo>
                    <a:pt x="207" y="1362"/>
                  </a:lnTo>
                  <a:lnTo>
                    <a:pt x="195" y="1363"/>
                  </a:lnTo>
                  <a:lnTo>
                    <a:pt x="168" y="1363"/>
                  </a:lnTo>
                  <a:lnTo>
                    <a:pt x="155" y="1362"/>
                  </a:lnTo>
                  <a:lnTo>
                    <a:pt x="144" y="1361"/>
                  </a:lnTo>
                  <a:lnTo>
                    <a:pt x="132" y="1359"/>
                  </a:lnTo>
                  <a:lnTo>
                    <a:pt x="124" y="1358"/>
                  </a:lnTo>
                  <a:lnTo>
                    <a:pt x="145" y="1362"/>
                  </a:lnTo>
                  <a:lnTo>
                    <a:pt x="165" y="1364"/>
                  </a:lnTo>
                  <a:lnTo>
                    <a:pt x="186" y="1365"/>
                  </a:lnTo>
                  <a:lnTo>
                    <a:pt x="206" y="1364"/>
                  </a:lnTo>
                  <a:lnTo>
                    <a:pt x="227" y="1362"/>
                  </a:lnTo>
                  <a:lnTo>
                    <a:pt x="248" y="1359"/>
                  </a:lnTo>
                  <a:lnTo>
                    <a:pt x="290" y="1349"/>
                  </a:lnTo>
                  <a:lnTo>
                    <a:pt x="300" y="1346"/>
                  </a:lnTo>
                  <a:lnTo>
                    <a:pt x="310" y="1342"/>
                  </a:lnTo>
                  <a:lnTo>
                    <a:pt x="323" y="1338"/>
                  </a:lnTo>
                  <a:lnTo>
                    <a:pt x="336" y="1332"/>
                  </a:lnTo>
                  <a:lnTo>
                    <a:pt x="365" y="1320"/>
                  </a:lnTo>
                  <a:lnTo>
                    <a:pt x="394" y="1306"/>
                  </a:lnTo>
                  <a:lnTo>
                    <a:pt x="423" y="1293"/>
                  </a:lnTo>
                  <a:lnTo>
                    <a:pt x="435" y="1287"/>
                  </a:lnTo>
                  <a:lnTo>
                    <a:pt x="446" y="1282"/>
                  </a:lnTo>
                  <a:lnTo>
                    <a:pt x="457" y="1277"/>
                  </a:lnTo>
                  <a:lnTo>
                    <a:pt x="466" y="1271"/>
                  </a:lnTo>
                  <a:lnTo>
                    <a:pt x="472" y="1268"/>
                  </a:lnTo>
                  <a:lnTo>
                    <a:pt x="477" y="1266"/>
                  </a:lnTo>
                  <a:lnTo>
                    <a:pt x="477" y="1266"/>
                  </a:lnTo>
                  <a:lnTo>
                    <a:pt x="466" y="1274"/>
                  </a:lnTo>
                  <a:lnTo>
                    <a:pt x="454" y="1281"/>
                  </a:lnTo>
                  <a:lnTo>
                    <a:pt x="441" y="1288"/>
                  </a:lnTo>
                  <a:lnTo>
                    <a:pt x="427" y="1295"/>
                  </a:lnTo>
                  <a:lnTo>
                    <a:pt x="396" y="1310"/>
                  </a:lnTo>
                  <a:lnTo>
                    <a:pt x="364" y="1325"/>
                  </a:lnTo>
                  <a:lnTo>
                    <a:pt x="333" y="1337"/>
                  </a:lnTo>
                  <a:lnTo>
                    <a:pt x="318" y="1343"/>
                  </a:lnTo>
                  <a:lnTo>
                    <a:pt x="304" y="1348"/>
                  </a:lnTo>
                  <a:lnTo>
                    <a:pt x="291" y="1352"/>
                  </a:lnTo>
                  <a:lnTo>
                    <a:pt x="280" y="1357"/>
                  </a:lnTo>
                  <a:lnTo>
                    <a:pt x="269" y="1360"/>
                  </a:lnTo>
                  <a:lnTo>
                    <a:pt x="261" y="1362"/>
                  </a:lnTo>
                  <a:lnTo>
                    <a:pt x="282" y="1358"/>
                  </a:lnTo>
                  <a:lnTo>
                    <a:pt x="301" y="1352"/>
                  </a:lnTo>
                  <a:lnTo>
                    <a:pt x="340" y="1340"/>
                  </a:lnTo>
                  <a:lnTo>
                    <a:pt x="336" y="1341"/>
                  </a:lnTo>
                  <a:lnTo>
                    <a:pt x="335" y="1342"/>
                  </a:lnTo>
                  <a:lnTo>
                    <a:pt x="344" y="1339"/>
                  </a:lnTo>
                  <a:lnTo>
                    <a:pt x="354" y="1336"/>
                  </a:lnTo>
                  <a:lnTo>
                    <a:pt x="364" y="1333"/>
                  </a:lnTo>
                  <a:lnTo>
                    <a:pt x="373" y="1329"/>
                  </a:lnTo>
                  <a:lnTo>
                    <a:pt x="384" y="1325"/>
                  </a:lnTo>
                  <a:lnTo>
                    <a:pt x="426" y="1306"/>
                  </a:lnTo>
                  <a:lnTo>
                    <a:pt x="467" y="1286"/>
                  </a:lnTo>
                  <a:lnTo>
                    <a:pt x="507" y="1263"/>
                  </a:lnTo>
                  <a:lnTo>
                    <a:pt x="545" y="1241"/>
                  </a:lnTo>
                  <a:lnTo>
                    <a:pt x="584" y="1216"/>
                  </a:lnTo>
                  <a:lnTo>
                    <a:pt x="622" y="1192"/>
                  </a:lnTo>
                  <a:lnTo>
                    <a:pt x="658" y="1167"/>
                  </a:lnTo>
                  <a:lnTo>
                    <a:pt x="694" y="1143"/>
                  </a:lnTo>
                  <a:lnTo>
                    <a:pt x="728" y="1118"/>
                  </a:lnTo>
                  <a:lnTo>
                    <a:pt x="763" y="1091"/>
                  </a:lnTo>
                  <a:lnTo>
                    <a:pt x="797" y="1064"/>
                  </a:lnTo>
                  <a:lnTo>
                    <a:pt x="832" y="1035"/>
                  </a:lnTo>
                  <a:lnTo>
                    <a:pt x="898" y="975"/>
                  </a:lnTo>
                  <a:lnTo>
                    <a:pt x="926" y="1005"/>
                  </a:lnTo>
                  <a:lnTo>
                    <a:pt x="957" y="1036"/>
                  </a:lnTo>
                  <a:lnTo>
                    <a:pt x="935" y="1058"/>
                  </a:lnTo>
                  <a:lnTo>
                    <a:pt x="896" y="1099"/>
                  </a:lnTo>
                  <a:lnTo>
                    <a:pt x="857" y="1139"/>
                  </a:lnTo>
                  <a:lnTo>
                    <a:pt x="783" y="1222"/>
                  </a:lnTo>
                  <a:lnTo>
                    <a:pt x="747" y="1265"/>
                  </a:lnTo>
                  <a:lnTo>
                    <a:pt x="713" y="1308"/>
                  </a:lnTo>
                  <a:lnTo>
                    <a:pt x="680" y="1352"/>
                  </a:lnTo>
                  <a:lnTo>
                    <a:pt x="650" y="1398"/>
                  </a:lnTo>
                  <a:lnTo>
                    <a:pt x="634" y="1426"/>
                  </a:lnTo>
                  <a:lnTo>
                    <a:pt x="617" y="1455"/>
                  </a:lnTo>
                  <a:lnTo>
                    <a:pt x="602" y="1486"/>
                  </a:lnTo>
                  <a:lnTo>
                    <a:pt x="589" y="1515"/>
                  </a:lnTo>
                  <a:lnTo>
                    <a:pt x="577" y="1546"/>
                  </a:lnTo>
                  <a:lnTo>
                    <a:pt x="567" y="1576"/>
                  </a:lnTo>
                  <a:lnTo>
                    <a:pt x="560" y="1606"/>
                  </a:lnTo>
                  <a:lnTo>
                    <a:pt x="554" y="1633"/>
                  </a:lnTo>
                  <a:lnTo>
                    <a:pt x="560" y="1607"/>
                  </a:lnTo>
                  <a:lnTo>
                    <a:pt x="567" y="1581"/>
                  </a:lnTo>
                  <a:lnTo>
                    <a:pt x="575" y="1555"/>
                  </a:lnTo>
                  <a:lnTo>
                    <a:pt x="584" y="1530"/>
                  </a:lnTo>
                  <a:lnTo>
                    <a:pt x="595" y="1505"/>
                  </a:lnTo>
                  <a:lnTo>
                    <a:pt x="607" y="1481"/>
                  </a:lnTo>
                  <a:lnTo>
                    <a:pt x="633" y="1432"/>
                  </a:lnTo>
                  <a:lnTo>
                    <a:pt x="663" y="1385"/>
                  </a:lnTo>
                  <a:lnTo>
                    <a:pt x="695" y="1339"/>
                  </a:lnTo>
                  <a:lnTo>
                    <a:pt x="730" y="1294"/>
                  </a:lnTo>
                  <a:lnTo>
                    <a:pt x="766" y="1251"/>
                  </a:lnTo>
                  <a:lnTo>
                    <a:pt x="794" y="1219"/>
                  </a:lnTo>
                  <a:lnTo>
                    <a:pt x="820" y="1188"/>
                  </a:lnTo>
                  <a:lnTo>
                    <a:pt x="846" y="1160"/>
                  </a:lnTo>
                  <a:lnTo>
                    <a:pt x="871" y="1133"/>
                  </a:lnTo>
                  <a:lnTo>
                    <a:pt x="894" y="1107"/>
                  </a:lnTo>
                  <a:lnTo>
                    <a:pt x="918" y="1084"/>
                  </a:lnTo>
                  <a:lnTo>
                    <a:pt x="940" y="1061"/>
                  </a:lnTo>
                  <a:lnTo>
                    <a:pt x="961" y="1040"/>
                  </a:lnTo>
                  <a:lnTo>
                    <a:pt x="968" y="1046"/>
                  </a:lnTo>
                  <a:lnTo>
                    <a:pt x="958" y="1055"/>
                  </a:lnTo>
                  <a:lnTo>
                    <a:pt x="951" y="1062"/>
                  </a:lnTo>
                  <a:lnTo>
                    <a:pt x="946" y="1068"/>
                  </a:lnTo>
                  <a:lnTo>
                    <a:pt x="945" y="1069"/>
                  </a:lnTo>
                  <a:lnTo>
                    <a:pt x="894" y="1122"/>
                  </a:lnTo>
                  <a:lnTo>
                    <a:pt x="845" y="1176"/>
                  </a:lnTo>
                  <a:lnTo>
                    <a:pt x="796" y="1233"/>
                  </a:lnTo>
                  <a:lnTo>
                    <a:pt x="747" y="1290"/>
                  </a:lnTo>
                  <a:lnTo>
                    <a:pt x="715" y="1332"/>
                  </a:lnTo>
                  <a:lnTo>
                    <a:pt x="685" y="1373"/>
                  </a:lnTo>
                  <a:lnTo>
                    <a:pt x="660" y="1415"/>
                  </a:lnTo>
                  <a:lnTo>
                    <a:pt x="636" y="1457"/>
                  </a:lnTo>
                  <a:lnTo>
                    <a:pt x="636" y="1457"/>
                  </a:lnTo>
                  <a:lnTo>
                    <a:pt x="633" y="1462"/>
                  </a:lnTo>
                  <a:lnTo>
                    <a:pt x="630" y="1469"/>
                  </a:lnTo>
                  <a:lnTo>
                    <a:pt x="625" y="1479"/>
                  </a:lnTo>
                  <a:lnTo>
                    <a:pt x="621" y="1489"/>
                  </a:lnTo>
                  <a:lnTo>
                    <a:pt x="615" y="1500"/>
                  </a:lnTo>
                  <a:lnTo>
                    <a:pt x="609" y="1512"/>
                  </a:lnTo>
                  <a:lnTo>
                    <a:pt x="604" y="1526"/>
                  </a:lnTo>
                  <a:lnTo>
                    <a:pt x="599" y="1540"/>
                  </a:lnTo>
                  <a:lnTo>
                    <a:pt x="589" y="1572"/>
                  </a:lnTo>
                  <a:lnTo>
                    <a:pt x="579" y="1605"/>
                  </a:lnTo>
                  <a:lnTo>
                    <a:pt x="573" y="1640"/>
                  </a:lnTo>
                  <a:lnTo>
                    <a:pt x="572" y="1657"/>
                  </a:lnTo>
                  <a:lnTo>
                    <a:pt x="571" y="1674"/>
                  </a:lnTo>
                  <a:lnTo>
                    <a:pt x="572" y="1696"/>
                  </a:lnTo>
                  <a:lnTo>
                    <a:pt x="574" y="1715"/>
                  </a:lnTo>
                  <a:lnTo>
                    <a:pt x="578" y="1734"/>
                  </a:lnTo>
                  <a:lnTo>
                    <a:pt x="583" y="1751"/>
                  </a:lnTo>
                  <a:lnTo>
                    <a:pt x="591" y="1768"/>
                  </a:lnTo>
                  <a:lnTo>
                    <a:pt x="599" y="1783"/>
                  </a:lnTo>
                  <a:lnTo>
                    <a:pt x="609" y="1795"/>
                  </a:lnTo>
                  <a:lnTo>
                    <a:pt x="619" y="1807"/>
                  </a:lnTo>
                  <a:lnTo>
                    <a:pt x="633" y="1817"/>
                  </a:lnTo>
                  <a:lnTo>
                    <a:pt x="647" y="1825"/>
                  </a:lnTo>
                  <a:lnTo>
                    <a:pt x="664" y="1831"/>
                  </a:lnTo>
                  <a:lnTo>
                    <a:pt x="680" y="1835"/>
                  </a:lnTo>
                  <a:lnTo>
                    <a:pt x="699" y="1838"/>
                  </a:lnTo>
                  <a:lnTo>
                    <a:pt x="719" y="1839"/>
                  </a:lnTo>
                  <a:lnTo>
                    <a:pt x="740" y="1838"/>
                  </a:lnTo>
                  <a:lnTo>
                    <a:pt x="763" y="1836"/>
                  </a:lnTo>
                  <a:lnTo>
                    <a:pt x="763" y="1835"/>
                  </a:lnTo>
                  <a:lnTo>
                    <a:pt x="740" y="1837"/>
                  </a:lnTo>
                  <a:lnTo>
                    <a:pt x="719" y="1837"/>
                  </a:lnTo>
                  <a:lnTo>
                    <a:pt x="701" y="1836"/>
                  </a:lnTo>
                  <a:lnTo>
                    <a:pt x="682" y="1833"/>
                  </a:lnTo>
                  <a:lnTo>
                    <a:pt x="666" y="1828"/>
                  </a:lnTo>
                  <a:lnTo>
                    <a:pt x="650" y="1822"/>
                  </a:lnTo>
                  <a:lnTo>
                    <a:pt x="636" y="1814"/>
                  </a:lnTo>
                  <a:lnTo>
                    <a:pt x="624" y="1805"/>
                  </a:lnTo>
                  <a:lnTo>
                    <a:pt x="613" y="1793"/>
                  </a:lnTo>
                  <a:lnTo>
                    <a:pt x="603" y="1781"/>
                  </a:lnTo>
                  <a:lnTo>
                    <a:pt x="596" y="1767"/>
                  </a:lnTo>
                  <a:lnTo>
                    <a:pt x="589" y="1750"/>
                  </a:lnTo>
                  <a:lnTo>
                    <a:pt x="583" y="1733"/>
                  </a:lnTo>
                  <a:lnTo>
                    <a:pt x="579" y="1714"/>
                  </a:lnTo>
                  <a:lnTo>
                    <a:pt x="577" y="1695"/>
                  </a:lnTo>
                  <a:lnTo>
                    <a:pt x="576" y="1674"/>
                  </a:lnTo>
                  <a:lnTo>
                    <a:pt x="577" y="1657"/>
                  </a:lnTo>
                  <a:lnTo>
                    <a:pt x="578" y="1640"/>
                  </a:lnTo>
                  <a:lnTo>
                    <a:pt x="584" y="1605"/>
                  </a:lnTo>
                  <a:lnTo>
                    <a:pt x="594" y="1572"/>
                  </a:lnTo>
                  <a:lnTo>
                    <a:pt x="604" y="1540"/>
                  </a:lnTo>
                  <a:lnTo>
                    <a:pt x="609" y="1527"/>
                  </a:lnTo>
                  <a:lnTo>
                    <a:pt x="614" y="1513"/>
                  </a:lnTo>
                  <a:lnTo>
                    <a:pt x="621" y="1501"/>
                  </a:lnTo>
                  <a:lnTo>
                    <a:pt x="626" y="1490"/>
                  </a:lnTo>
                  <a:lnTo>
                    <a:pt x="630" y="1480"/>
                  </a:lnTo>
                  <a:lnTo>
                    <a:pt x="634" y="1471"/>
                  </a:lnTo>
                  <a:lnTo>
                    <a:pt x="638" y="1464"/>
                  </a:lnTo>
                  <a:lnTo>
                    <a:pt x="641" y="1459"/>
                  </a:lnTo>
                  <a:lnTo>
                    <a:pt x="641" y="1458"/>
                  </a:lnTo>
                  <a:lnTo>
                    <a:pt x="664" y="1417"/>
                  </a:lnTo>
                  <a:lnTo>
                    <a:pt x="691" y="1376"/>
                  </a:lnTo>
                  <a:lnTo>
                    <a:pt x="719" y="1335"/>
                  </a:lnTo>
                  <a:lnTo>
                    <a:pt x="751" y="1294"/>
                  </a:lnTo>
                  <a:lnTo>
                    <a:pt x="800" y="1236"/>
                  </a:lnTo>
                  <a:lnTo>
                    <a:pt x="849" y="1180"/>
                  </a:lnTo>
                  <a:lnTo>
                    <a:pt x="899" y="1125"/>
                  </a:lnTo>
                  <a:lnTo>
                    <a:pt x="948" y="1073"/>
                  </a:lnTo>
                  <a:lnTo>
                    <a:pt x="971" y="1050"/>
                  </a:lnTo>
                  <a:lnTo>
                    <a:pt x="1007" y="1088"/>
                  </a:lnTo>
                  <a:lnTo>
                    <a:pt x="1043" y="1127"/>
                  </a:lnTo>
                  <a:lnTo>
                    <a:pt x="1080" y="1167"/>
                  </a:lnTo>
                  <a:lnTo>
                    <a:pt x="1115" y="1208"/>
                  </a:lnTo>
                  <a:lnTo>
                    <a:pt x="1150" y="1249"/>
                  </a:lnTo>
                  <a:lnTo>
                    <a:pt x="1183" y="1289"/>
                  </a:lnTo>
                  <a:lnTo>
                    <a:pt x="1213" y="1329"/>
                  </a:lnTo>
                  <a:lnTo>
                    <a:pt x="1242" y="1367"/>
                  </a:lnTo>
                  <a:lnTo>
                    <a:pt x="1259" y="1392"/>
                  </a:lnTo>
                  <a:lnTo>
                    <a:pt x="1276" y="1418"/>
                  </a:lnTo>
                  <a:lnTo>
                    <a:pt x="1293" y="1446"/>
                  </a:lnTo>
                  <a:lnTo>
                    <a:pt x="1301" y="1460"/>
                  </a:lnTo>
                  <a:lnTo>
                    <a:pt x="1311" y="1475"/>
                  </a:lnTo>
                  <a:lnTo>
                    <a:pt x="1326" y="1504"/>
                  </a:lnTo>
                  <a:lnTo>
                    <a:pt x="1341" y="1533"/>
                  </a:lnTo>
                  <a:lnTo>
                    <a:pt x="1355" y="1563"/>
                  </a:lnTo>
                  <a:lnTo>
                    <a:pt x="1366" y="1592"/>
                  </a:lnTo>
                  <a:lnTo>
                    <a:pt x="1374" y="1622"/>
                  </a:lnTo>
                  <a:lnTo>
                    <a:pt x="1378" y="1636"/>
                  </a:lnTo>
                  <a:lnTo>
                    <a:pt x="1380" y="1652"/>
                  </a:lnTo>
                  <a:lnTo>
                    <a:pt x="1382" y="1666"/>
                  </a:lnTo>
                  <a:lnTo>
                    <a:pt x="1381" y="1682"/>
                  </a:lnTo>
                  <a:lnTo>
                    <a:pt x="1380" y="1696"/>
                  </a:lnTo>
                  <a:lnTo>
                    <a:pt x="1378" y="1711"/>
                  </a:lnTo>
                  <a:lnTo>
                    <a:pt x="1373" y="1725"/>
                  </a:lnTo>
                  <a:lnTo>
                    <a:pt x="1368" y="1739"/>
                  </a:lnTo>
                  <a:lnTo>
                    <a:pt x="1362" y="1752"/>
                  </a:lnTo>
                  <a:lnTo>
                    <a:pt x="1353" y="1767"/>
                  </a:lnTo>
                  <a:lnTo>
                    <a:pt x="1344" y="1779"/>
                  </a:lnTo>
                  <a:lnTo>
                    <a:pt x="1332" y="1790"/>
                  </a:lnTo>
                  <a:lnTo>
                    <a:pt x="1319" y="1800"/>
                  </a:lnTo>
                  <a:lnTo>
                    <a:pt x="1305" y="1809"/>
                  </a:lnTo>
                  <a:lnTo>
                    <a:pt x="1291" y="1816"/>
                  </a:lnTo>
                  <a:lnTo>
                    <a:pt x="1277" y="1821"/>
                  </a:lnTo>
                  <a:lnTo>
                    <a:pt x="1263" y="1826"/>
                  </a:lnTo>
                  <a:lnTo>
                    <a:pt x="1250" y="1829"/>
                  </a:lnTo>
                  <a:lnTo>
                    <a:pt x="1239" y="1831"/>
                  </a:lnTo>
                  <a:lnTo>
                    <a:pt x="1227" y="1833"/>
                  </a:lnTo>
                  <a:lnTo>
                    <a:pt x="1219" y="1835"/>
                  </a:lnTo>
                  <a:lnTo>
                    <a:pt x="1213" y="1836"/>
                  </a:lnTo>
                  <a:lnTo>
                    <a:pt x="1222" y="1837"/>
                  </a:lnTo>
                  <a:lnTo>
                    <a:pt x="1232" y="1837"/>
                  </a:lnTo>
                  <a:lnTo>
                    <a:pt x="1255" y="1834"/>
                  </a:lnTo>
                  <a:lnTo>
                    <a:pt x="1278" y="1830"/>
                  </a:lnTo>
                  <a:lnTo>
                    <a:pt x="1289" y="1827"/>
                  </a:lnTo>
                  <a:lnTo>
                    <a:pt x="1298" y="1825"/>
                  </a:lnTo>
                  <a:lnTo>
                    <a:pt x="1294" y="1827"/>
                  </a:lnTo>
                  <a:lnTo>
                    <a:pt x="1289" y="1829"/>
                  </a:lnTo>
                  <a:lnTo>
                    <a:pt x="1279" y="1833"/>
                  </a:lnTo>
                  <a:lnTo>
                    <a:pt x="1266" y="1837"/>
                  </a:lnTo>
                  <a:lnTo>
                    <a:pt x="1261" y="1839"/>
                  </a:lnTo>
                  <a:lnTo>
                    <a:pt x="1257" y="1840"/>
                  </a:lnTo>
                  <a:lnTo>
                    <a:pt x="1271" y="1838"/>
                  </a:lnTo>
                  <a:lnTo>
                    <a:pt x="1287" y="1835"/>
                  </a:lnTo>
                  <a:lnTo>
                    <a:pt x="1297" y="1831"/>
                  </a:lnTo>
                  <a:lnTo>
                    <a:pt x="1302" y="1829"/>
                  </a:lnTo>
                  <a:lnTo>
                    <a:pt x="1305" y="1827"/>
                  </a:lnTo>
                  <a:lnTo>
                    <a:pt x="1313" y="1823"/>
                  </a:lnTo>
                  <a:lnTo>
                    <a:pt x="1320" y="1818"/>
                  </a:lnTo>
                  <a:lnTo>
                    <a:pt x="1329" y="1812"/>
                  </a:lnTo>
                  <a:lnTo>
                    <a:pt x="1338" y="1804"/>
                  </a:lnTo>
                  <a:lnTo>
                    <a:pt x="1348" y="1794"/>
                  </a:lnTo>
                  <a:lnTo>
                    <a:pt x="1358" y="1783"/>
                  </a:lnTo>
                  <a:lnTo>
                    <a:pt x="1368" y="1769"/>
                  </a:lnTo>
                  <a:lnTo>
                    <a:pt x="1379" y="1752"/>
                  </a:lnTo>
                  <a:lnTo>
                    <a:pt x="1380" y="1752"/>
                  </a:lnTo>
                  <a:lnTo>
                    <a:pt x="1370" y="1771"/>
                  </a:lnTo>
                  <a:lnTo>
                    <a:pt x="1360" y="1786"/>
                  </a:lnTo>
                  <a:lnTo>
                    <a:pt x="1348" y="1799"/>
                  </a:lnTo>
                  <a:lnTo>
                    <a:pt x="1335" y="1811"/>
                  </a:lnTo>
                  <a:lnTo>
                    <a:pt x="1322" y="1821"/>
                  </a:lnTo>
                  <a:lnTo>
                    <a:pt x="1310" y="1828"/>
                  </a:lnTo>
                  <a:lnTo>
                    <a:pt x="1298" y="1834"/>
                  </a:lnTo>
                  <a:lnTo>
                    <a:pt x="1288" y="1839"/>
                  </a:lnTo>
                  <a:lnTo>
                    <a:pt x="1298" y="1836"/>
                  </a:lnTo>
                  <a:lnTo>
                    <a:pt x="1308" y="1833"/>
                  </a:lnTo>
                  <a:lnTo>
                    <a:pt x="1300" y="1836"/>
                  </a:lnTo>
                  <a:lnTo>
                    <a:pt x="1293" y="1839"/>
                  </a:lnTo>
                  <a:lnTo>
                    <a:pt x="1286" y="1842"/>
                  </a:lnTo>
                  <a:lnTo>
                    <a:pt x="1283" y="1845"/>
                  </a:lnTo>
                  <a:lnTo>
                    <a:pt x="1282" y="1846"/>
                  </a:lnTo>
                  <a:lnTo>
                    <a:pt x="1304" y="1837"/>
                  </a:lnTo>
                  <a:lnTo>
                    <a:pt x="1327" y="1826"/>
                  </a:lnTo>
                  <a:lnTo>
                    <a:pt x="1345" y="1814"/>
                  </a:lnTo>
                  <a:lnTo>
                    <a:pt x="1360" y="1799"/>
                  </a:lnTo>
                  <a:lnTo>
                    <a:pt x="1351" y="1810"/>
                  </a:lnTo>
                  <a:lnTo>
                    <a:pt x="1341" y="1819"/>
                  </a:lnTo>
                  <a:lnTo>
                    <a:pt x="1330" y="1827"/>
                  </a:lnTo>
                  <a:lnTo>
                    <a:pt x="1321" y="1834"/>
                  </a:lnTo>
                  <a:lnTo>
                    <a:pt x="1332" y="1828"/>
                  </a:lnTo>
                  <a:lnTo>
                    <a:pt x="1342" y="1821"/>
                  </a:lnTo>
                  <a:lnTo>
                    <a:pt x="1342" y="1822"/>
                  </a:lnTo>
                  <a:lnTo>
                    <a:pt x="1341" y="1823"/>
                  </a:lnTo>
                  <a:lnTo>
                    <a:pt x="1350" y="1817"/>
                  </a:lnTo>
                  <a:lnTo>
                    <a:pt x="1359" y="1809"/>
                  </a:lnTo>
                  <a:lnTo>
                    <a:pt x="1369" y="1796"/>
                  </a:lnTo>
                  <a:lnTo>
                    <a:pt x="1380" y="1780"/>
                  </a:lnTo>
                  <a:lnTo>
                    <a:pt x="1389" y="1760"/>
                  </a:lnTo>
                  <a:lnTo>
                    <a:pt x="1397" y="1737"/>
                  </a:lnTo>
                  <a:lnTo>
                    <a:pt x="1404" y="1710"/>
                  </a:lnTo>
                  <a:lnTo>
                    <a:pt x="1408" y="1678"/>
                  </a:lnTo>
                  <a:lnTo>
                    <a:pt x="1408" y="1662"/>
                  </a:lnTo>
                  <a:lnTo>
                    <a:pt x="1408" y="1644"/>
                  </a:lnTo>
                  <a:lnTo>
                    <a:pt x="1410" y="1644"/>
                  </a:lnTo>
                  <a:lnTo>
                    <a:pt x="1410" y="1645"/>
                  </a:lnTo>
                  <a:lnTo>
                    <a:pt x="1410" y="1647"/>
                  </a:lnTo>
                  <a:lnTo>
                    <a:pt x="1411" y="1650"/>
                  </a:lnTo>
                  <a:lnTo>
                    <a:pt x="1411" y="1655"/>
                  </a:lnTo>
                  <a:lnTo>
                    <a:pt x="1412" y="1661"/>
                  </a:lnTo>
                  <a:lnTo>
                    <a:pt x="1413" y="1667"/>
                  </a:lnTo>
                  <a:lnTo>
                    <a:pt x="1413" y="1685"/>
                  </a:lnTo>
                  <a:lnTo>
                    <a:pt x="1412" y="1704"/>
                  </a:lnTo>
                  <a:lnTo>
                    <a:pt x="1410" y="1727"/>
                  </a:lnTo>
                  <a:lnTo>
                    <a:pt x="1404" y="1750"/>
                  </a:lnTo>
                  <a:lnTo>
                    <a:pt x="1395" y="1776"/>
                  </a:lnTo>
                  <a:lnTo>
                    <a:pt x="1403" y="1763"/>
                  </a:lnTo>
                  <a:lnTo>
                    <a:pt x="1411" y="1749"/>
                  </a:lnTo>
                  <a:lnTo>
                    <a:pt x="1416" y="1736"/>
                  </a:lnTo>
                  <a:lnTo>
                    <a:pt x="1419" y="1723"/>
                  </a:lnTo>
                  <a:lnTo>
                    <a:pt x="1422" y="1708"/>
                  </a:lnTo>
                  <a:lnTo>
                    <a:pt x="1423" y="1695"/>
                  </a:lnTo>
                  <a:lnTo>
                    <a:pt x="1423" y="1668"/>
                  </a:lnTo>
                  <a:lnTo>
                    <a:pt x="1422" y="1651"/>
                  </a:lnTo>
                  <a:lnTo>
                    <a:pt x="1420" y="1633"/>
                  </a:lnTo>
                  <a:lnTo>
                    <a:pt x="1412" y="1600"/>
                  </a:lnTo>
                  <a:lnTo>
                    <a:pt x="1401" y="1566"/>
                  </a:lnTo>
                  <a:lnTo>
                    <a:pt x="1388" y="1533"/>
                  </a:lnTo>
                  <a:lnTo>
                    <a:pt x="1360" y="1475"/>
                  </a:lnTo>
                  <a:lnTo>
                    <a:pt x="1328" y="1420"/>
                  </a:lnTo>
                  <a:lnTo>
                    <a:pt x="1293" y="1367"/>
                  </a:lnTo>
                  <a:lnTo>
                    <a:pt x="1255" y="1314"/>
                  </a:lnTo>
                  <a:lnTo>
                    <a:pt x="1227" y="1278"/>
                  </a:lnTo>
                  <a:lnTo>
                    <a:pt x="1197" y="1241"/>
                  </a:lnTo>
                  <a:lnTo>
                    <a:pt x="1166" y="1204"/>
                  </a:lnTo>
                  <a:lnTo>
                    <a:pt x="1133" y="1167"/>
                  </a:lnTo>
                  <a:lnTo>
                    <a:pt x="1068" y="1092"/>
                  </a:lnTo>
                  <a:lnTo>
                    <a:pt x="1035" y="1056"/>
                  </a:lnTo>
                  <a:lnTo>
                    <a:pt x="1002" y="1020"/>
                  </a:lnTo>
                  <a:lnTo>
                    <a:pt x="1044" y="978"/>
                  </a:lnTo>
                  <a:lnTo>
                    <a:pt x="1105" y="1037"/>
                  </a:lnTo>
                  <a:lnTo>
                    <a:pt x="1167" y="1093"/>
                  </a:lnTo>
                  <a:lnTo>
                    <a:pt x="1232" y="1150"/>
                  </a:lnTo>
                  <a:lnTo>
                    <a:pt x="1298" y="1204"/>
                  </a:lnTo>
                  <a:lnTo>
                    <a:pt x="1348" y="1243"/>
                  </a:lnTo>
                  <a:lnTo>
                    <a:pt x="1399" y="1279"/>
                  </a:lnTo>
                  <a:lnTo>
                    <a:pt x="1453" y="1313"/>
                  </a:lnTo>
                  <a:lnTo>
                    <a:pt x="1481" y="1328"/>
                  </a:lnTo>
                  <a:lnTo>
                    <a:pt x="1508" y="1342"/>
                  </a:lnTo>
                  <a:lnTo>
                    <a:pt x="1537" y="1356"/>
                  </a:lnTo>
                  <a:lnTo>
                    <a:pt x="1566" y="1368"/>
                  </a:lnTo>
                  <a:lnTo>
                    <a:pt x="1596" y="1378"/>
                  </a:lnTo>
                  <a:lnTo>
                    <a:pt x="1626" y="1388"/>
                  </a:lnTo>
                  <a:lnTo>
                    <a:pt x="1656" y="1396"/>
                  </a:lnTo>
                  <a:lnTo>
                    <a:pt x="1687" y="1403"/>
                  </a:lnTo>
                  <a:lnTo>
                    <a:pt x="1717" y="1407"/>
                  </a:lnTo>
                  <a:lnTo>
                    <a:pt x="1748" y="1410"/>
                  </a:lnTo>
                  <a:lnTo>
                    <a:pt x="1772" y="1411"/>
                  </a:lnTo>
                  <a:lnTo>
                    <a:pt x="1798" y="1410"/>
                  </a:lnTo>
                  <a:lnTo>
                    <a:pt x="1825" y="1407"/>
                  </a:lnTo>
                  <a:lnTo>
                    <a:pt x="1839" y="1404"/>
                  </a:lnTo>
                  <a:lnTo>
                    <a:pt x="1853" y="1400"/>
                  </a:lnTo>
                  <a:lnTo>
                    <a:pt x="1876" y="1390"/>
                  </a:lnTo>
                  <a:lnTo>
                    <a:pt x="1895" y="1381"/>
                  </a:lnTo>
                  <a:lnTo>
                    <a:pt x="1911" y="1370"/>
                  </a:lnTo>
                  <a:lnTo>
                    <a:pt x="1926" y="1359"/>
                  </a:lnTo>
                  <a:lnTo>
                    <a:pt x="1937" y="1347"/>
                  </a:lnTo>
                  <a:lnTo>
                    <a:pt x="1947" y="1335"/>
                  </a:lnTo>
                  <a:lnTo>
                    <a:pt x="1955" y="1323"/>
                  </a:lnTo>
                  <a:lnTo>
                    <a:pt x="1963" y="1310"/>
                  </a:lnTo>
                  <a:lnTo>
                    <a:pt x="1967" y="1300"/>
                  </a:lnTo>
                  <a:lnTo>
                    <a:pt x="1971" y="1291"/>
                  </a:lnTo>
                  <a:lnTo>
                    <a:pt x="1976" y="1274"/>
                  </a:lnTo>
                  <a:lnTo>
                    <a:pt x="1978" y="1255"/>
                  </a:lnTo>
                  <a:lnTo>
                    <a:pt x="1979" y="1246"/>
                  </a:lnTo>
                  <a:lnTo>
                    <a:pt x="1979" y="1235"/>
                  </a:lnTo>
                  <a:lnTo>
                    <a:pt x="1979" y="1235"/>
                  </a:lnTo>
                  <a:lnTo>
                    <a:pt x="1979" y="1215"/>
                  </a:lnTo>
                  <a:lnTo>
                    <a:pt x="1979" y="1146"/>
                  </a:lnTo>
                  <a:lnTo>
                    <a:pt x="1979" y="1146"/>
                  </a:lnTo>
                  <a:close/>
                  <a:moveTo>
                    <a:pt x="1877" y="1342"/>
                  </a:moveTo>
                  <a:lnTo>
                    <a:pt x="1866" y="1349"/>
                  </a:lnTo>
                  <a:lnTo>
                    <a:pt x="1854" y="1356"/>
                  </a:lnTo>
                  <a:lnTo>
                    <a:pt x="1841" y="1360"/>
                  </a:lnTo>
                  <a:lnTo>
                    <a:pt x="1826" y="1364"/>
                  </a:lnTo>
                  <a:lnTo>
                    <a:pt x="1826" y="1363"/>
                  </a:lnTo>
                  <a:lnTo>
                    <a:pt x="1839" y="1359"/>
                  </a:lnTo>
                  <a:lnTo>
                    <a:pt x="1852" y="1352"/>
                  </a:lnTo>
                  <a:lnTo>
                    <a:pt x="1866" y="1346"/>
                  </a:lnTo>
                  <a:lnTo>
                    <a:pt x="1877" y="1338"/>
                  </a:lnTo>
                  <a:lnTo>
                    <a:pt x="1884" y="1331"/>
                  </a:lnTo>
                  <a:lnTo>
                    <a:pt x="1894" y="1324"/>
                  </a:lnTo>
                  <a:lnTo>
                    <a:pt x="1902" y="1315"/>
                  </a:lnTo>
                  <a:lnTo>
                    <a:pt x="1910" y="1304"/>
                  </a:lnTo>
                  <a:lnTo>
                    <a:pt x="1903" y="1317"/>
                  </a:lnTo>
                  <a:lnTo>
                    <a:pt x="1895" y="1327"/>
                  </a:lnTo>
                  <a:lnTo>
                    <a:pt x="1886" y="1336"/>
                  </a:lnTo>
                  <a:lnTo>
                    <a:pt x="1877" y="1342"/>
                  </a:lnTo>
                  <a:lnTo>
                    <a:pt x="1877" y="1342"/>
                  </a:lnTo>
                  <a:close/>
                  <a:moveTo>
                    <a:pt x="1934" y="725"/>
                  </a:moveTo>
                  <a:lnTo>
                    <a:pt x="1932" y="1209"/>
                  </a:lnTo>
                  <a:lnTo>
                    <a:pt x="1932" y="1209"/>
                  </a:lnTo>
                  <a:lnTo>
                    <a:pt x="1931" y="1221"/>
                  </a:lnTo>
                  <a:lnTo>
                    <a:pt x="1930" y="1233"/>
                  </a:lnTo>
                  <a:lnTo>
                    <a:pt x="1930" y="1220"/>
                  </a:lnTo>
                  <a:lnTo>
                    <a:pt x="1930" y="1218"/>
                  </a:lnTo>
                  <a:lnTo>
                    <a:pt x="1930" y="1215"/>
                  </a:lnTo>
                  <a:lnTo>
                    <a:pt x="1930" y="1209"/>
                  </a:lnTo>
                  <a:lnTo>
                    <a:pt x="1930" y="1203"/>
                  </a:lnTo>
                  <a:lnTo>
                    <a:pt x="1930" y="1195"/>
                  </a:lnTo>
                  <a:lnTo>
                    <a:pt x="1930" y="1184"/>
                  </a:lnTo>
                  <a:lnTo>
                    <a:pt x="1930" y="1173"/>
                  </a:lnTo>
                  <a:lnTo>
                    <a:pt x="1930" y="1161"/>
                  </a:lnTo>
                  <a:lnTo>
                    <a:pt x="1929" y="1147"/>
                  </a:lnTo>
                  <a:lnTo>
                    <a:pt x="1929" y="1133"/>
                  </a:lnTo>
                  <a:lnTo>
                    <a:pt x="1929" y="1101"/>
                  </a:lnTo>
                  <a:lnTo>
                    <a:pt x="1928" y="1068"/>
                  </a:lnTo>
                  <a:lnTo>
                    <a:pt x="1928" y="1031"/>
                  </a:lnTo>
                  <a:lnTo>
                    <a:pt x="1928" y="993"/>
                  </a:lnTo>
                  <a:lnTo>
                    <a:pt x="1927" y="955"/>
                  </a:lnTo>
                  <a:lnTo>
                    <a:pt x="1927" y="917"/>
                  </a:lnTo>
                  <a:lnTo>
                    <a:pt x="1926" y="880"/>
                  </a:lnTo>
                  <a:lnTo>
                    <a:pt x="1926" y="845"/>
                  </a:lnTo>
                  <a:lnTo>
                    <a:pt x="1926" y="813"/>
                  </a:lnTo>
                  <a:lnTo>
                    <a:pt x="1926" y="798"/>
                  </a:lnTo>
                  <a:lnTo>
                    <a:pt x="1925" y="785"/>
                  </a:lnTo>
                  <a:lnTo>
                    <a:pt x="1925" y="771"/>
                  </a:lnTo>
                  <a:lnTo>
                    <a:pt x="1925" y="760"/>
                  </a:lnTo>
                  <a:lnTo>
                    <a:pt x="1925" y="738"/>
                  </a:lnTo>
                  <a:lnTo>
                    <a:pt x="1925" y="719"/>
                  </a:lnTo>
                  <a:lnTo>
                    <a:pt x="1924" y="707"/>
                  </a:lnTo>
                  <a:lnTo>
                    <a:pt x="1922" y="686"/>
                  </a:lnTo>
                  <a:lnTo>
                    <a:pt x="1918" y="666"/>
                  </a:lnTo>
                  <a:lnTo>
                    <a:pt x="1914" y="648"/>
                  </a:lnTo>
                  <a:lnTo>
                    <a:pt x="1907" y="632"/>
                  </a:lnTo>
                  <a:lnTo>
                    <a:pt x="1919" y="653"/>
                  </a:lnTo>
                  <a:lnTo>
                    <a:pt x="1928" y="677"/>
                  </a:lnTo>
                  <a:lnTo>
                    <a:pt x="1932" y="701"/>
                  </a:lnTo>
                  <a:lnTo>
                    <a:pt x="1934" y="725"/>
                  </a:lnTo>
                  <a:lnTo>
                    <a:pt x="1934" y="725"/>
                  </a:lnTo>
                  <a:close/>
                  <a:moveTo>
                    <a:pt x="1916" y="723"/>
                  </a:moveTo>
                  <a:lnTo>
                    <a:pt x="1916" y="723"/>
                  </a:lnTo>
                  <a:lnTo>
                    <a:pt x="1916" y="729"/>
                  </a:lnTo>
                  <a:lnTo>
                    <a:pt x="1916" y="737"/>
                  </a:lnTo>
                  <a:lnTo>
                    <a:pt x="1916" y="748"/>
                  </a:lnTo>
                  <a:lnTo>
                    <a:pt x="1916" y="760"/>
                  </a:lnTo>
                  <a:lnTo>
                    <a:pt x="1916" y="774"/>
                  </a:lnTo>
                  <a:lnTo>
                    <a:pt x="1916" y="790"/>
                  </a:lnTo>
                  <a:lnTo>
                    <a:pt x="1916" y="806"/>
                  </a:lnTo>
                  <a:lnTo>
                    <a:pt x="1916" y="825"/>
                  </a:lnTo>
                  <a:lnTo>
                    <a:pt x="1916" y="843"/>
                  </a:lnTo>
                  <a:lnTo>
                    <a:pt x="1916" y="862"/>
                  </a:lnTo>
                  <a:lnTo>
                    <a:pt x="1916" y="905"/>
                  </a:lnTo>
                  <a:lnTo>
                    <a:pt x="1916" y="948"/>
                  </a:lnTo>
                  <a:lnTo>
                    <a:pt x="1916" y="992"/>
                  </a:lnTo>
                  <a:lnTo>
                    <a:pt x="1916" y="1035"/>
                  </a:lnTo>
                  <a:lnTo>
                    <a:pt x="1915" y="1077"/>
                  </a:lnTo>
                  <a:lnTo>
                    <a:pt x="1915" y="1096"/>
                  </a:lnTo>
                  <a:lnTo>
                    <a:pt x="1915" y="1116"/>
                  </a:lnTo>
                  <a:lnTo>
                    <a:pt x="1915" y="1133"/>
                  </a:lnTo>
                  <a:lnTo>
                    <a:pt x="1915" y="1150"/>
                  </a:lnTo>
                  <a:lnTo>
                    <a:pt x="1915" y="1165"/>
                  </a:lnTo>
                  <a:lnTo>
                    <a:pt x="1915" y="1178"/>
                  </a:lnTo>
                  <a:lnTo>
                    <a:pt x="1915" y="1191"/>
                  </a:lnTo>
                  <a:lnTo>
                    <a:pt x="1915" y="1201"/>
                  </a:lnTo>
                  <a:lnTo>
                    <a:pt x="1915" y="1209"/>
                  </a:lnTo>
                  <a:lnTo>
                    <a:pt x="1915" y="1215"/>
                  </a:lnTo>
                  <a:lnTo>
                    <a:pt x="1915" y="1219"/>
                  </a:lnTo>
                  <a:lnTo>
                    <a:pt x="1915" y="1221"/>
                  </a:lnTo>
                  <a:lnTo>
                    <a:pt x="1915" y="1223"/>
                  </a:lnTo>
                  <a:lnTo>
                    <a:pt x="1915" y="1227"/>
                  </a:lnTo>
                  <a:lnTo>
                    <a:pt x="1915" y="1233"/>
                  </a:lnTo>
                  <a:lnTo>
                    <a:pt x="1914" y="1240"/>
                  </a:lnTo>
                  <a:lnTo>
                    <a:pt x="1912" y="1255"/>
                  </a:lnTo>
                  <a:lnTo>
                    <a:pt x="1908" y="1273"/>
                  </a:lnTo>
                  <a:lnTo>
                    <a:pt x="1904" y="1284"/>
                  </a:lnTo>
                  <a:lnTo>
                    <a:pt x="1898" y="1296"/>
                  </a:lnTo>
                  <a:lnTo>
                    <a:pt x="1888" y="1310"/>
                  </a:lnTo>
                  <a:lnTo>
                    <a:pt x="1877" y="1324"/>
                  </a:lnTo>
                  <a:lnTo>
                    <a:pt x="1863" y="1337"/>
                  </a:lnTo>
                  <a:lnTo>
                    <a:pt x="1846" y="1348"/>
                  </a:lnTo>
                  <a:lnTo>
                    <a:pt x="1827" y="1358"/>
                  </a:lnTo>
                  <a:lnTo>
                    <a:pt x="1815" y="1361"/>
                  </a:lnTo>
                  <a:lnTo>
                    <a:pt x="1804" y="1363"/>
                  </a:lnTo>
                  <a:lnTo>
                    <a:pt x="1788" y="1365"/>
                  </a:lnTo>
                  <a:lnTo>
                    <a:pt x="1770" y="1365"/>
                  </a:lnTo>
                  <a:lnTo>
                    <a:pt x="1751" y="1365"/>
                  </a:lnTo>
                  <a:lnTo>
                    <a:pt x="1740" y="1365"/>
                  </a:lnTo>
                  <a:lnTo>
                    <a:pt x="1728" y="1364"/>
                  </a:lnTo>
                  <a:lnTo>
                    <a:pt x="1729" y="1364"/>
                  </a:lnTo>
                  <a:lnTo>
                    <a:pt x="1694" y="1359"/>
                  </a:lnTo>
                  <a:lnTo>
                    <a:pt x="1660" y="1351"/>
                  </a:lnTo>
                  <a:lnTo>
                    <a:pt x="1632" y="1344"/>
                  </a:lnTo>
                  <a:lnTo>
                    <a:pt x="1605" y="1335"/>
                  </a:lnTo>
                  <a:lnTo>
                    <a:pt x="1578" y="1326"/>
                  </a:lnTo>
                  <a:lnTo>
                    <a:pt x="1553" y="1315"/>
                  </a:lnTo>
                  <a:lnTo>
                    <a:pt x="1502" y="1290"/>
                  </a:lnTo>
                  <a:lnTo>
                    <a:pt x="1453" y="1262"/>
                  </a:lnTo>
                  <a:lnTo>
                    <a:pt x="1405" y="1230"/>
                  </a:lnTo>
                  <a:lnTo>
                    <a:pt x="1360" y="1198"/>
                  </a:lnTo>
                  <a:lnTo>
                    <a:pt x="1316" y="1163"/>
                  </a:lnTo>
                  <a:lnTo>
                    <a:pt x="1274" y="1127"/>
                  </a:lnTo>
                  <a:lnTo>
                    <a:pt x="1222" y="1083"/>
                  </a:lnTo>
                  <a:lnTo>
                    <a:pt x="1173" y="1039"/>
                  </a:lnTo>
                  <a:lnTo>
                    <a:pt x="1124" y="994"/>
                  </a:lnTo>
                  <a:lnTo>
                    <a:pt x="1076" y="949"/>
                  </a:lnTo>
                  <a:lnTo>
                    <a:pt x="1123" y="908"/>
                  </a:lnTo>
                  <a:lnTo>
                    <a:pt x="1170" y="868"/>
                  </a:lnTo>
                  <a:lnTo>
                    <a:pt x="1216" y="831"/>
                  </a:lnTo>
                  <a:lnTo>
                    <a:pt x="1261" y="797"/>
                  </a:lnTo>
                  <a:lnTo>
                    <a:pt x="1307" y="764"/>
                  </a:lnTo>
                  <a:lnTo>
                    <a:pt x="1352" y="733"/>
                  </a:lnTo>
                  <a:lnTo>
                    <a:pt x="1397" y="705"/>
                  </a:lnTo>
                  <a:lnTo>
                    <a:pt x="1444" y="677"/>
                  </a:lnTo>
                  <a:lnTo>
                    <a:pt x="1492" y="651"/>
                  </a:lnTo>
                  <a:lnTo>
                    <a:pt x="1540" y="628"/>
                  </a:lnTo>
                  <a:lnTo>
                    <a:pt x="1566" y="616"/>
                  </a:lnTo>
                  <a:lnTo>
                    <a:pt x="1591" y="607"/>
                  </a:lnTo>
                  <a:lnTo>
                    <a:pt x="1617" y="598"/>
                  </a:lnTo>
                  <a:lnTo>
                    <a:pt x="1642" y="591"/>
                  </a:lnTo>
                  <a:lnTo>
                    <a:pt x="1679" y="584"/>
                  </a:lnTo>
                  <a:lnTo>
                    <a:pt x="1712" y="579"/>
                  </a:lnTo>
                  <a:lnTo>
                    <a:pt x="1744" y="578"/>
                  </a:lnTo>
                  <a:lnTo>
                    <a:pt x="1773" y="580"/>
                  </a:lnTo>
                  <a:lnTo>
                    <a:pt x="1800" y="584"/>
                  </a:lnTo>
                  <a:lnTo>
                    <a:pt x="1825" y="592"/>
                  </a:lnTo>
                  <a:lnTo>
                    <a:pt x="1846" y="602"/>
                  </a:lnTo>
                  <a:lnTo>
                    <a:pt x="1866" y="616"/>
                  </a:lnTo>
                  <a:lnTo>
                    <a:pt x="1881" y="631"/>
                  </a:lnTo>
                  <a:lnTo>
                    <a:pt x="1893" y="645"/>
                  </a:lnTo>
                  <a:lnTo>
                    <a:pt x="1902" y="661"/>
                  </a:lnTo>
                  <a:lnTo>
                    <a:pt x="1908" y="675"/>
                  </a:lnTo>
                  <a:lnTo>
                    <a:pt x="1912" y="688"/>
                  </a:lnTo>
                  <a:lnTo>
                    <a:pt x="1914" y="702"/>
                  </a:lnTo>
                  <a:lnTo>
                    <a:pt x="1916" y="713"/>
                  </a:lnTo>
                  <a:lnTo>
                    <a:pt x="1916" y="723"/>
                  </a:lnTo>
                  <a:lnTo>
                    <a:pt x="1916" y="723"/>
                  </a:lnTo>
                  <a:close/>
                  <a:moveTo>
                    <a:pt x="1094" y="918"/>
                  </a:moveTo>
                  <a:lnTo>
                    <a:pt x="1181" y="844"/>
                  </a:lnTo>
                  <a:lnTo>
                    <a:pt x="1226" y="807"/>
                  </a:lnTo>
                  <a:lnTo>
                    <a:pt x="1271" y="772"/>
                  </a:lnTo>
                  <a:lnTo>
                    <a:pt x="1319" y="738"/>
                  </a:lnTo>
                  <a:lnTo>
                    <a:pt x="1367" y="706"/>
                  </a:lnTo>
                  <a:lnTo>
                    <a:pt x="1416" y="675"/>
                  </a:lnTo>
                  <a:lnTo>
                    <a:pt x="1466" y="646"/>
                  </a:lnTo>
                  <a:lnTo>
                    <a:pt x="1519" y="621"/>
                  </a:lnTo>
                  <a:lnTo>
                    <a:pt x="1571" y="597"/>
                  </a:lnTo>
                  <a:lnTo>
                    <a:pt x="1599" y="587"/>
                  </a:lnTo>
                  <a:lnTo>
                    <a:pt x="1626" y="578"/>
                  </a:lnTo>
                  <a:lnTo>
                    <a:pt x="1655" y="569"/>
                  </a:lnTo>
                  <a:lnTo>
                    <a:pt x="1682" y="563"/>
                  </a:lnTo>
                  <a:lnTo>
                    <a:pt x="1706" y="559"/>
                  </a:lnTo>
                  <a:lnTo>
                    <a:pt x="1731" y="557"/>
                  </a:lnTo>
                  <a:lnTo>
                    <a:pt x="1755" y="558"/>
                  </a:lnTo>
                  <a:lnTo>
                    <a:pt x="1779" y="560"/>
                  </a:lnTo>
                  <a:lnTo>
                    <a:pt x="1803" y="564"/>
                  </a:lnTo>
                  <a:lnTo>
                    <a:pt x="1827" y="571"/>
                  </a:lnTo>
                  <a:lnTo>
                    <a:pt x="1848" y="582"/>
                  </a:lnTo>
                  <a:lnTo>
                    <a:pt x="1870" y="595"/>
                  </a:lnTo>
                  <a:lnTo>
                    <a:pt x="1851" y="586"/>
                  </a:lnTo>
                  <a:lnTo>
                    <a:pt x="1834" y="579"/>
                  </a:lnTo>
                  <a:lnTo>
                    <a:pt x="1814" y="572"/>
                  </a:lnTo>
                  <a:lnTo>
                    <a:pt x="1796" y="569"/>
                  </a:lnTo>
                  <a:lnTo>
                    <a:pt x="1776" y="566"/>
                  </a:lnTo>
                  <a:lnTo>
                    <a:pt x="1758" y="565"/>
                  </a:lnTo>
                  <a:lnTo>
                    <a:pt x="1740" y="565"/>
                  </a:lnTo>
                  <a:lnTo>
                    <a:pt x="1723" y="566"/>
                  </a:lnTo>
                  <a:lnTo>
                    <a:pt x="1706" y="568"/>
                  </a:lnTo>
                  <a:lnTo>
                    <a:pt x="1692" y="570"/>
                  </a:lnTo>
                  <a:lnTo>
                    <a:pt x="1678" y="572"/>
                  </a:lnTo>
                  <a:lnTo>
                    <a:pt x="1667" y="574"/>
                  </a:lnTo>
                  <a:lnTo>
                    <a:pt x="1658" y="576"/>
                  </a:lnTo>
                  <a:lnTo>
                    <a:pt x="1652" y="579"/>
                  </a:lnTo>
                  <a:lnTo>
                    <a:pt x="1646" y="580"/>
                  </a:lnTo>
                  <a:lnTo>
                    <a:pt x="1645" y="580"/>
                  </a:lnTo>
                  <a:lnTo>
                    <a:pt x="1650" y="580"/>
                  </a:lnTo>
                  <a:lnTo>
                    <a:pt x="1642" y="581"/>
                  </a:lnTo>
                  <a:lnTo>
                    <a:pt x="1642" y="581"/>
                  </a:lnTo>
                  <a:lnTo>
                    <a:pt x="1642" y="582"/>
                  </a:lnTo>
                  <a:lnTo>
                    <a:pt x="1641" y="582"/>
                  </a:lnTo>
                  <a:lnTo>
                    <a:pt x="1641" y="582"/>
                  </a:lnTo>
                  <a:lnTo>
                    <a:pt x="1616" y="589"/>
                  </a:lnTo>
                  <a:lnTo>
                    <a:pt x="1590" y="598"/>
                  </a:lnTo>
                  <a:lnTo>
                    <a:pt x="1564" y="608"/>
                  </a:lnTo>
                  <a:lnTo>
                    <a:pt x="1539" y="619"/>
                  </a:lnTo>
                  <a:lnTo>
                    <a:pt x="1490" y="643"/>
                  </a:lnTo>
                  <a:lnTo>
                    <a:pt x="1441" y="669"/>
                  </a:lnTo>
                  <a:lnTo>
                    <a:pt x="1441" y="669"/>
                  </a:lnTo>
                  <a:lnTo>
                    <a:pt x="1395" y="696"/>
                  </a:lnTo>
                  <a:lnTo>
                    <a:pt x="1350" y="726"/>
                  </a:lnTo>
                  <a:lnTo>
                    <a:pt x="1303" y="757"/>
                  </a:lnTo>
                  <a:lnTo>
                    <a:pt x="1258" y="791"/>
                  </a:lnTo>
                  <a:lnTo>
                    <a:pt x="1212" y="826"/>
                  </a:lnTo>
                  <a:lnTo>
                    <a:pt x="1166" y="864"/>
                  </a:lnTo>
                  <a:lnTo>
                    <a:pt x="1120" y="903"/>
                  </a:lnTo>
                  <a:lnTo>
                    <a:pt x="1073" y="946"/>
                  </a:lnTo>
                  <a:lnTo>
                    <a:pt x="1069" y="941"/>
                  </a:lnTo>
                  <a:lnTo>
                    <a:pt x="1082" y="929"/>
                  </a:lnTo>
                  <a:lnTo>
                    <a:pt x="1094" y="918"/>
                  </a:lnTo>
                  <a:lnTo>
                    <a:pt x="1094" y="918"/>
                  </a:lnTo>
                  <a:close/>
                  <a:moveTo>
                    <a:pt x="1379" y="119"/>
                  </a:moveTo>
                  <a:lnTo>
                    <a:pt x="1368" y="100"/>
                  </a:lnTo>
                  <a:lnTo>
                    <a:pt x="1354" y="82"/>
                  </a:lnTo>
                  <a:lnTo>
                    <a:pt x="1338" y="68"/>
                  </a:lnTo>
                  <a:lnTo>
                    <a:pt x="1330" y="63"/>
                  </a:lnTo>
                  <a:lnTo>
                    <a:pt x="1322" y="58"/>
                  </a:lnTo>
                  <a:lnTo>
                    <a:pt x="1314" y="55"/>
                  </a:lnTo>
                  <a:lnTo>
                    <a:pt x="1304" y="51"/>
                  </a:lnTo>
                  <a:lnTo>
                    <a:pt x="1293" y="48"/>
                  </a:lnTo>
                  <a:lnTo>
                    <a:pt x="1280" y="43"/>
                  </a:lnTo>
                  <a:lnTo>
                    <a:pt x="1264" y="40"/>
                  </a:lnTo>
                  <a:lnTo>
                    <a:pt x="1247" y="38"/>
                  </a:lnTo>
                  <a:lnTo>
                    <a:pt x="1226" y="36"/>
                  </a:lnTo>
                  <a:lnTo>
                    <a:pt x="1205" y="36"/>
                  </a:lnTo>
                  <a:lnTo>
                    <a:pt x="1183" y="36"/>
                  </a:lnTo>
                  <a:lnTo>
                    <a:pt x="1173" y="36"/>
                  </a:lnTo>
                  <a:lnTo>
                    <a:pt x="1164" y="35"/>
                  </a:lnTo>
                  <a:lnTo>
                    <a:pt x="1157" y="35"/>
                  </a:lnTo>
                  <a:lnTo>
                    <a:pt x="1151" y="35"/>
                  </a:lnTo>
                  <a:lnTo>
                    <a:pt x="1148" y="35"/>
                  </a:lnTo>
                  <a:lnTo>
                    <a:pt x="1147" y="35"/>
                  </a:lnTo>
                  <a:lnTo>
                    <a:pt x="1147" y="35"/>
                  </a:lnTo>
                  <a:lnTo>
                    <a:pt x="1211" y="33"/>
                  </a:lnTo>
                  <a:lnTo>
                    <a:pt x="1233" y="33"/>
                  </a:lnTo>
                  <a:lnTo>
                    <a:pt x="1253" y="34"/>
                  </a:lnTo>
                  <a:lnTo>
                    <a:pt x="1269" y="36"/>
                  </a:lnTo>
                  <a:lnTo>
                    <a:pt x="1284" y="38"/>
                  </a:lnTo>
                  <a:lnTo>
                    <a:pt x="1295" y="41"/>
                  </a:lnTo>
                  <a:lnTo>
                    <a:pt x="1305" y="44"/>
                  </a:lnTo>
                  <a:lnTo>
                    <a:pt x="1314" y="48"/>
                  </a:lnTo>
                  <a:lnTo>
                    <a:pt x="1321" y="51"/>
                  </a:lnTo>
                  <a:lnTo>
                    <a:pt x="1337" y="60"/>
                  </a:lnTo>
                  <a:lnTo>
                    <a:pt x="1352" y="73"/>
                  </a:lnTo>
                  <a:lnTo>
                    <a:pt x="1365" y="89"/>
                  </a:lnTo>
                  <a:lnTo>
                    <a:pt x="1376" y="108"/>
                  </a:lnTo>
                  <a:lnTo>
                    <a:pt x="1381" y="120"/>
                  </a:lnTo>
                  <a:lnTo>
                    <a:pt x="1385" y="135"/>
                  </a:lnTo>
                  <a:lnTo>
                    <a:pt x="1379" y="119"/>
                  </a:lnTo>
                  <a:lnTo>
                    <a:pt x="1379" y="119"/>
                  </a:lnTo>
                  <a:close/>
                  <a:moveTo>
                    <a:pt x="971" y="1021"/>
                  </a:moveTo>
                  <a:lnTo>
                    <a:pt x="942" y="992"/>
                  </a:lnTo>
                  <a:lnTo>
                    <a:pt x="911" y="962"/>
                  </a:lnTo>
                  <a:lnTo>
                    <a:pt x="915" y="959"/>
                  </a:lnTo>
                  <a:lnTo>
                    <a:pt x="944" y="990"/>
                  </a:lnTo>
                  <a:lnTo>
                    <a:pt x="972" y="1019"/>
                  </a:lnTo>
                  <a:lnTo>
                    <a:pt x="971" y="1021"/>
                  </a:lnTo>
                  <a:lnTo>
                    <a:pt x="971" y="1021"/>
                  </a:lnTo>
                  <a:close/>
                  <a:moveTo>
                    <a:pt x="930" y="946"/>
                  </a:moveTo>
                  <a:lnTo>
                    <a:pt x="969" y="909"/>
                  </a:lnTo>
                  <a:lnTo>
                    <a:pt x="972" y="907"/>
                  </a:lnTo>
                  <a:lnTo>
                    <a:pt x="1029" y="964"/>
                  </a:lnTo>
                  <a:lnTo>
                    <a:pt x="987" y="1005"/>
                  </a:lnTo>
                  <a:lnTo>
                    <a:pt x="957" y="975"/>
                  </a:lnTo>
                  <a:lnTo>
                    <a:pt x="930" y="946"/>
                  </a:lnTo>
                  <a:lnTo>
                    <a:pt x="930" y="946"/>
                  </a:lnTo>
                  <a:close/>
                  <a:moveTo>
                    <a:pt x="998" y="1016"/>
                  </a:moveTo>
                  <a:lnTo>
                    <a:pt x="991" y="1010"/>
                  </a:lnTo>
                  <a:lnTo>
                    <a:pt x="1014" y="990"/>
                  </a:lnTo>
                  <a:lnTo>
                    <a:pt x="1035" y="969"/>
                  </a:lnTo>
                  <a:lnTo>
                    <a:pt x="1040" y="975"/>
                  </a:lnTo>
                  <a:lnTo>
                    <a:pt x="1030" y="984"/>
                  </a:lnTo>
                  <a:lnTo>
                    <a:pt x="1020" y="995"/>
                  </a:lnTo>
                  <a:lnTo>
                    <a:pt x="998" y="1016"/>
                  </a:lnTo>
                  <a:lnTo>
                    <a:pt x="998" y="1016"/>
                  </a:lnTo>
                  <a:close/>
                  <a:moveTo>
                    <a:pt x="1046" y="949"/>
                  </a:moveTo>
                  <a:lnTo>
                    <a:pt x="989" y="890"/>
                  </a:lnTo>
                  <a:lnTo>
                    <a:pt x="992" y="887"/>
                  </a:lnTo>
                  <a:lnTo>
                    <a:pt x="1049" y="944"/>
                  </a:lnTo>
                  <a:lnTo>
                    <a:pt x="1050" y="944"/>
                  </a:lnTo>
                  <a:lnTo>
                    <a:pt x="1046" y="949"/>
                  </a:lnTo>
                  <a:lnTo>
                    <a:pt x="1046" y="949"/>
                  </a:lnTo>
                  <a:close/>
                  <a:moveTo>
                    <a:pt x="1052" y="955"/>
                  </a:moveTo>
                  <a:lnTo>
                    <a:pt x="1056" y="952"/>
                  </a:lnTo>
                  <a:lnTo>
                    <a:pt x="1060" y="955"/>
                  </a:lnTo>
                  <a:lnTo>
                    <a:pt x="1056" y="959"/>
                  </a:lnTo>
                  <a:lnTo>
                    <a:pt x="1052" y="955"/>
                  </a:lnTo>
                  <a:lnTo>
                    <a:pt x="1052" y="955"/>
                  </a:lnTo>
                  <a:close/>
                  <a:moveTo>
                    <a:pt x="1943" y="1330"/>
                  </a:moveTo>
                  <a:lnTo>
                    <a:pt x="1934" y="1340"/>
                  </a:lnTo>
                  <a:lnTo>
                    <a:pt x="1924" y="1351"/>
                  </a:lnTo>
                  <a:lnTo>
                    <a:pt x="1912" y="1361"/>
                  </a:lnTo>
                  <a:lnTo>
                    <a:pt x="1900" y="1370"/>
                  </a:lnTo>
                  <a:lnTo>
                    <a:pt x="1887" y="1377"/>
                  </a:lnTo>
                  <a:lnTo>
                    <a:pt x="1874" y="1383"/>
                  </a:lnTo>
                  <a:lnTo>
                    <a:pt x="1861" y="1388"/>
                  </a:lnTo>
                  <a:lnTo>
                    <a:pt x="1845" y="1392"/>
                  </a:lnTo>
                  <a:lnTo>
                    <a:pt x="1845" y="1392"/>
                  </a:lnTo>
                  <a:lnTo>
                    <a:pt x="1856" y="1388"/>
                  </a:lnTo>
                  <a:lnTo>
                    <a:pt x="1866" y="1384"/>
                  </a:lnTo>
                  <a:lnTo>
                    <a:pt x="1882" y="1375"/>
                  </a:lnTo>
                  <a:lnTo>
                    <a:pt x="1883" y="1375"/>
                  </a:lnTo>
                  <a:lnTo>
                    <a:pt x="1883" y="1374"/>
                  </a:lnTo>
                  <a:lnTo>
                    <a:pt x="1884" y="1374"/>
                  </a:lnTo>
                  <a:lnTo>
                    <a:pt x="1886" y="1373"/>
                  </a:lnTo>
                  <a:lnTo>
                    <a:pt x="1890" y="1371"/>
                  </a:lnTo>
                  <a:lnTo>
                    <a:pt x="1893" y="1369"/>
                  </a:lnTo>
                  <a:lnTo>
                    <a:pt x="1903" y="1363"/>
                  </a:lnTo>
                  <a:lnTo>
                    <a:pt x="1915" y="1354"/>
                  </a:lnTo>
                  <a:lnTo>
                    <a:pt x="1929" y="1342"/>
                  </a:lnTo>
                  <a:lnTo>
                    <a:pt x="1941" y="1329"/>
                  </a:lnTo>
                  <a:lnTo>
                    <a:pt x="1953" y="1313"/>
                  </a:lnTo>
                  <a:lnTo>
                    <a:pt x="1963" y="1295"/>
                  </a:lnTo>
                  <a:lnTo>
                    <a:pt x="1954" y="1313"/>
                  </a:lnTo>
                  <a:lnTo>
                    <a:pt x="1949" y="1321"/>
                  </a:lnTo>
                  <a:lnTo>
                    <a:pt x="1943" y="1330"/>
                  </a:lnTo>
                  <a:lnTo>
                    <a:pt x="1943" y="133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3" name="Freeform 6"/>
            <p:cNvSpPr>
              <a:spLocks noEditPoints="1"/>
            </p:cNvSpPr>
            <p:nvPr userDrawn="1"/>
          </p:nvSpPr>
          <p:spPr bwMode="auto">
            <a:xfrm>
              <a:off x="8102601" y="784225"/>
              <a:ext cx="20638" cy="20637"/>
            </a:xfrm>
            <a:custGeom>
              <a:avLst/>
              <a:gdLst/>
              <a:ahLst/>
              <a:cxnLst>
                <a:cxn ang="0">
                  <a:pos x="54" y="36"/>
                </a:cxn>
                <a:cxn ang="0">
                  <a:pos x="64" y="38"/>
                </a:cxn>
                <a:cxn ang="0">
                  <a:pos x="69" y="45"/>
                </a:cxn>
                <a:cxn ang="0">
                  <a:pos x="63" y="53"/>
                </a:cxn>
                <a:cxn ang="0">
                  <a:pos x="54" y="55"/>
                </a:cxn>
                <a:cxn ang="0">
                  <a:pos x="42" y="36"/>
                </a:cxn>
                <a:cxn ang="0">
                  <a:pos x="32" y="89"/>
                </a:cxn>
                <a:cxn ang="0">
                  <a:pos x="42" y="64"/>
                </a:cxn>
                <a:cxn ang="0">
                  <a:pos x="53" y="64"/>
                </a:cxn>
                <a:cxn ang="0">
                  <a:pos x="62" y="72"/>
                </a:cxn>
                <a:cxn ang="0">
                  <a:pos x="72" y="89"/>
                </a:cxn>
                <a:cxn ang="0">
                  <a:pos x="76" y="77"/>
                </a:cxn>
                <a:cxn ang="0">
                  <a:pos x="68" y="66"/>
                </a:cxn>
                <a:cxn ang="0">
                  <a:pos x="62" y="62"/>
                </a:cxn>
                <a:cxn ang="0">
                  <a:pos x="70" y="60"/>
                </a:cxn>
                <a:cxn ang="0">
                  <a:pos x="78" y="50"/>
                </a:cxn>
                <a:cxn ang="0">
                  <a:pos x="78" y="38"/>
                </a:cxn>
                <a:cxn ang="0">
                  <a:pos x="69" y="30"/>
                </a:cxn>
                <a:cxn ang="0">
                  <a:pos x="54" y="28"/>
                </a:cxn>
                <a:cxn ang="0">
                  <a:pos x="32" y="89"/>
                </a:cxn>
                <a:cxn ang="0">
                  <a:pos x="57" y="0"/>
                </a:cxn>
                <a:cxn ang="0">
                  <a:pos x="35" y="5"/>
                </a:cxn>
                <a:cxn ang="0">
                  <a:pos x="17" y="18"/>
                </a:cxn>
                <a:cxn ang="0">
                  <a:pos x="4" y="35"/>
                </a:cxn>
                <a:cxn ang="0">
                  <a:pos x="0" y="58"/>
                </a:cxn>
                <a:cxn ang="0">
                  <a:pos x="4" y="80"/>
                </a:cxn>
                <a:cxn ang="0">
                  <a:pos x="17" y="99"/>
                </a:cxn>
                <a:cxn ang="0">
                  <a:pos x="35" y="111"/>
                </a:cxn>
                <a:cxn ang="0">
                  <a:pos x="57" y="115"/>
                </a:cxn>
                <a:cxn ang="0">
                  <a:pos x="79" y="111"/>
                </a:cxn>
                <a:cxn ang="0">
                  <a:pos x="98" y="99"/>
                </a:cxn>
                <a:cxn ang="0">
                  <a:pos x="110" y="80"/>
                </a:cxn>
                <a:cxn ang="0">
                  <a:pos x="114" y="58"/>
                </a:cxn>
                <a:cxn ang="0">
                  <a:pos x="110" y="35"/>
                </a:cxn>
                <a:cxn ang="0">
                  <a:pos x="98" y="18"/>
                </a:cxn>
                <a:cxn ang="0">
                  <a:pos x="79" y="5"/>
                </a:cxn>
                <a:cxn ang="0">
                  <a:pos x="57" y="0"/>
                </a:cxn>
                <a:cxn ang="0">
                  <a:pos x="57" y="10"/>
                </a:cxn>
                <a:cxn ang="0">
                  <a:pos x="76" y="15"/>
                </a:cxn>
                <a:cxn ang="0">
                  <a:pos x="91" y="24"/>
                </a:cxn>
                <a:cxn ang="0">
                  <a:pos x="101" y="39"/>
                </a:cxn>
                <a:cxn ang="0">
                  <a:pos x="105" y="58"/>
                </a:cxn>
                <a:cxn ang="0">
                  <a:pos x="101" y="76"/>
                </a:cxn>
                <a:cxn ang="0">
                  <a:pos x="91" y="91"/>
                </a:cxn>
                <a:cxn ang="0">
                  <a:pos x="76" y="102"/>
                </a:cxn>
                <a:cxn ang="0">
                  <a:pos x="57" y="106"/>
                </a:cxn>
                <a:cxn ang="0">
                  <a:pos x="38" y="102"/>
                </a:cxn>
                <a:cxn ang="0">
                  <a:pos x="24" y="91"/>
                </a:cxn>
                <a:cxn ang="0">
                  <a:pos x="14" y="76"/>
                </a:cxn>
                <a:cxn ang="0">
                  <a:pos x="9" y="58"/>
                </a:cxn>
                <a:cxn ang="0">
                  <a:pos x="14" y="39"/>
                </a:cxn>
                <a:cxn ang="0">
                  <a:pos x="24" y="24"/>
                </a:cxn>
                <a:cxn ang="0">
                  <a:pos x="38" y="15"/>
                </a:cxn>
                <a:cxn ang="0">
                  <a:pos x="57" y="10"/>
                </a:cxn>
              </a:cxnLst>
              <a:rect l="0" t="0" r="r" b="b"/>
              <a:pathLst>
                <a:path w="114" h="115">
                  <a:moveTo>
                    <a:pt x="42" y="36"/>
                  </a:moveTo>
                  <a:lnTo>
                    <a:pt x="54" y="36"/>
                  </a:lnTo>
                  <a:lnTo>
                    <a:pt x="59" y="37"/>
                  </a:lnTo>
                  <a:lnTo>
                    <a:pt x="64" y="38"/>
                  </a:lnTo>
                  <a:lnTo>
                    <a:pt x="67" y="40"/>
                  </a:lnTo>
                  <a:lnTo>
                    <a:pt x="69" y="45"/>
                  </a:lnTo>
                  <a:lnTo>
                    <a:pt x="67" y="51"/>
                  </a:lnTo>
                  <a:lnTo>
                    <a:pt x="63" y="53"/>
                  </a:lnTo>
                  <a:lnTo>
                    <a:pt x="59" y="55"/>
                  </a:lnTo>
                  <a:lnTo>
                    <a:pt x="54" y="55"/>
                  </a:lnTo>
                  <a:lnTo>
                    <a:pt x="42" y="55"/>
                  </a:lnTo>
                  <a:lnTo>
                    <a:pt x="42" y="36"/>
                  </a:lnTo>
                  <a:lnTo>
                    <a:pt x="42" y="36"/>
                  </a:lnTo>
                  <a:close/>
                  <a:moveTo>
                    <a:pt x="32" y="89"/>
                  </a:moveTo>
                  <a:lnTo>
                    <a:pt x="42" y="89"/>
                  </a:lnTo>
                  <a:lnTo>
                    <a:pt x="42" y="64"/>
                  </a:lnTo>
                  <a:lnTo>
                    <a:pt x="48" y="64"/>
                  </a:lnTo>
                  <a:lnTo>
                    <a:pt x="53" y="64"/>
                  </a:lnTo>
                  <a:lnTo>
                    <a:pt x="58" y="67"/>
                  </a:lnTo>
                  <a:lnTo>
                    <a:pt x="62" y="72"/>
                  </a:lnTo>
                  <a:lnTo>
                    <a:pt x="66" y="80"/>
                  </a:lnTo>
                  <a:lnTo>
                    <a:pt x="72" y="89"/>
                  </a:lnTo>
                  <a:lnTo>
                    <a:pt x="84" y="89"/>
                  </a:lnTo>
                  <a:lnTo>
                    <a:pt x="76" y="77"/>
                  </a:lnTo>
                  <a:lnTo>
                    <a:pt x="71" y="70"/>
                  </a:lnTo>
                  <a:lnTo>
                    <a:pt x="68" y="66"/>
                  </a:lnTo>
                  <a:lnTo>
                    <a:pt x="65" y="64"/>
                  </a:lnTo>
                  <a:lnTo>
                    <a:pt x="62" y="62"/>
                  </a:lnTo>
                  <a:lnTo>
                    <a:pt x="62" y="62"/>
                  </a:lnTo>
                  <a:lnTo>
                    <a:pt x="70" y="60"/>
                  </a:lnTo>
                  <a:lnTo>
                    <a:pt x="75" y="56"/>
                  </a:lnTo>
                  <a:lnTo>
                    <a:pt x="78" y="50"/>
                  </a:lnTo>
                  <a:lnTo>
                    <a:pt x="79" y="44"/>
                  </a:lnTo>
                  <a:lnTo>
                    <a:pt x="78" y="38"/>
                  </a:lnTo>
                  <a:lnTo>
                    <a:pt x="73" y="32"/>
                  </a:lnTo>
                  <a:lnTo>
                    <a:pt x="69" y="30"/>
                  </a:lnTo>
                  <a:lnTo>
                    <a:pt x="64" y="29"/>
                  </a:lnTo>
                  <a:lnTo>
                    <a:pt x="54" y="28"/>
                  </a:lnTo>
                  <a:lnTo>
                    <a:pt x="32" y="28"/>
                  </a:lnTo>
                  <a:lnTo>
                    <a:pt x="32" y="89"/>
                  </a:lnTo>
                  <a:lnTo>
                    <a:pt x="32" y="89"/>
                  </a:lnTo>
                  <a:close/>
                  <a:moveTo>
                    <a:pt x="57" y="0"/>
                  </a:moveTo>
                  <a:lnTo>
                    <a:pt x="45" y="2"/>
                  </a:lnTo>
                  <a:lnTo>
                    <a:pt x="35" y="5"/>
                  </a:lnTo>
                  <a:lnTo>
                    <a:pt x="25" y="10"/>
                  </a:lnTo>
                  <a:lnTo>
                    <a:pt x="17" y="18"/>
                  </a:lnTo>
                  <a:lnTo>
                    <a:pt x="9" y="26"/>
                  </a:lnTo>
                  <a:lnTo>
                    <a:pt x="4" y="35"/>
                  </a:lnTo>
                  <a:lnTo>
                    <a:pt x="1" y="46"/>
                  </a:lnTo>
                  <a:lnTo>
                    <a:pt x="0" y="58"/>
                  </a:lnTo>
                  <a:lnTo>
                    <a:pt x="1" y="69"/>
                  </a:lnTo>
                  <a:lnTo>
                    <a:pt x="4" y="80"/>
                  </a:lnTo>
                  <a:lnTo>
                    <a:pt x="9" y="89"/>
                  </a:lnTo>
                  <a:lnTo>
                    <a:pt x="17" y="99"/>
                  </a:lnTo>
                  <a:lnTo>
                    <a:pt x="25" y="106"/>
                  </a:lnTo>
                  <a:lnTo>
                    <a:pt x="35" y="111"/>
                  </a:lnTo>
                  <a:lnTo>
                    <a:pt x="45" y="114"/>
                  </a:lnTo>
                  <a:lnTo>
                    <a:pt x="57" y="115"/>
                  </a:lnTo>
                  <a:lnTo>
                    <a:pt x="69" y="114"/>
                  </a:lnTo>
                  <a:lnTo>
                    <a:pt x="79" y="111"/>
                  </a:lnTo>
                  <a:lnTo>
                    <a:pt x="90" y="106"/>
                  </a:lnTo>
                  <a:lnTo>
                    <a:pt x="98" y="99"/>
                  </a:lnTo>
                  <a:lnTo>
                    <a:pt x="105" y="89"/>
                  </a:lnTo>
                  <a:lnTo>
                    <a:pt x="110" y="80"/>
                  </a:lnTo>
                  <a:lnTo>
                    <a:pt x="113" y="69"/>
                  </a:lnTo>
                  <a:lnTo>
                    <a:pt x="114" y="58"/>
                  </a:lnTo>
                  <a:lnTo>
                    <a:pt x="113" y="46"/>
                  </a:lnTo>
                  <a:lnTo>
                    <a:pt x="110" y="35"/>
                  </a:lnTo>
                  <a:lnTo>
                    <a:pt x="105" y="26"/>
                  </a:lnTo>
                  <a:lnTo>
                    <a:pt x="98" y="18"/>
                  </a:lnTo>
                  <a:lnTo>
                    <a:pt x="90" y="10"/>
                  </a:lnTo>
                  <a:lnTo>
                    <a:pt x="79" y="5"/>
                  </a:lnTo>
                  <a:lnTo>
                    <a:pt x="69" y="2"/>
                  </a:lnTo>
                  <a:lnTo>
                    <a:pt x="57" y="0"/>
                  </a:lnTo>
                  <a:lnTo>
                    <a:pt x="57" y="0"/>
                  </a:lnTo>
                  <a:close/>
                  <a:moveTo>
                    <a:pt x="57" y="10"/>
                  </a:moveTo>
                  <a:lnTo>
                    <a:pt x="67" y="11"/>
                  </a:lnTo>
                  <a:lnTo>
                    <a:pt x="76" y="15"/>
                  </a:lnTo>
                  <a:lnTo>
                    <a:pt x="84" y="19"/>
                  </a:lnTo>
                  <a:lnTo>
                    <a:pt x="91" y="24"/>
                  </a:lnTo>
                  <a:lnTo>
                    <a:pt x="97" y="31"/>
                  </a:lnTo>
                  <a:lnTo>
                    <a:pt x="101" y="39"/>
                  </a:lnTo>
                  <a:lnTo>
                    <a:pt x="104" y="48"/>
                  </a:lnTo>
                  <a:lnTo>
                    <a:pt x="105" y="58"/>
                  </a:lnTo>
                  <a:lnTo>
                    <a:pt x="104" y="68"/>
                  </a:lnTo>
                  <a:lnTo>
                    <a:pt x="101" y="76"/>
                  </a:lnTo>
                  <a:lnTo>
                    <a:pt x="97" y="84"/>
                  </a:lnTo>
                  <a:lnTo>
                    <a:pt x="91" y="91"/>
                  </a:lnTo>
                  <a:lnTo>
                    <a:pt x="84" y="98"/>
                  </a:lnTo>
                  <a:lnTo>
                    <a:pt x="76" y="102"/>
                  </a:lnTo>
                  <a:lnTo>
                    <a:pt x="67" y="105"/>
                  </a:lnTo>
                  <a:lnTo>
                    <a:pt x="57" y="106"/>
                  </a:lnTo>
                  <a:lnTo>
                    <a:pt x="48" y="105"/>
                  </a:lnTo>
                  <a:lnTo>
                    <a:pt x="38" y="102"/>
                  </a:lnTo>
                  <a:lnTo>
                    <a:pt x="30" y="98"/>
                  </a:lnTo>
                  <a:lnTo>
                    <a:pt x="24" y="91"/>
                  </a:lnTo>
                  <a:lnTo>
                    <a:pt x="18" y="84"/>
                  </a:lnTo>
                  <a:lnTo>
                    <a:pt x="14" y="76"/>
                  </a:lnTo>
                  <a:lnTo>
                    <a:pt x="10" y="68"/>
                  </a:lnTo>
                  <a:lnTo>
                    <a:pt x="9" y="58"/>
                  </a:lnTo>
                  <a:lnTo>
                    <a:pt x="10" y="48"/>
                  </a:lnTo>
                  <a:lnTo>
                    <a:pt x="14" y="39"/>
                  </a:lnTo>
                  <a:lnTo>
                    <a:pt x="18" y="31"/>
                  </a:lnTo>
                  <a:lnTo>
                    <a:pt x="24" y="24"/>
                  </a:lnTo>
                  <a:lnTo>
                    <a:pt x="30" y="19"/>
                  </a:lnTo>
                  <a:lnTo>
                    <a:pt x="38" y="15"/>
                  </a:lnTo>
                  <a:lnTo>
                    <a:pt x="48" y="11"/>
                  </a:lnTo>
                  <a:lnTo>
                    <a:pt x="57" y="10"/>
                  </a:lnTo>
                  <a:lnTo>
                    <a:pt x="5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5" name="Freeform 7"/>
            <p:cNvSpPr>
              <a:spLocks/>
            </p:cNvSpPr>
            <p:nvPr userDrawn="1"/>
          </p:nvSpPr>
          <p:spPr bwMode="auto">
            <a:xfrm>
              <a:off x="7361238" y="784225"/>
              <a:ext cx="66675" cy="87312"/>
            </a:xfrm>
            <a:custGeom>
              <a:avLst/>
              <a:gdLst/>
              <a:ahLst/>
              <a:cxnLst>
                <a:cxn ang="0">
                  <a:pos x="383" y="157"/>
                </a:cxn>
                <a:cxn ang="0">
                  <a:pos x="381" y="121"/>
                </a:cxn>
                <a:cxn ang="0">
                  <a:pos x="376" y="94"/>
                </a:cxn>
                <a:cxn ang="0">
                  <a:pos x="366" y="69"/>
                </a:cxn>
                <a:cxn ang="0">
                  <a:pos x="349" y="45"/>
                </a:cxn>
                <a:cxn ang="0">
                  <a:pos x="321" y="25"/>
                </a:cxn>
                <a:cxn ang="0">
                  <a:pos x="282" y="9"/>
                </a:cxn>
                <a:cxn ang="0">
                  <a:pos x="227" y="1"/>
                </a:cxn>
                <a:cxn ang="0">
                  <a:pos x="194" y="0"/>
                </a:cxn>
                <a:cxn ang="0">
                  <a:pos x="144" y="3"/>
                </a:cxn>
                <a:cxn ang="0">
                  <a:pos x="102" y="8"/>
                </a:cxn>
                <a:cxn ang="0">
                  <a:pos x="70" y="17"/>
                </a:cxn>
                <a:cxn ang="0">
                  <a:pos x="46" y="24"/>
                </a:cxn>
                <a:cxn ang="0">
                  <a:pos x="24" y="33"/>
                </a:cxn>
                <a:cxn ang="0">
                  <a:pos x="11" y="42"/>
                </a:cxn>
                <a:cxn ang="0">
                  <a:pos x="3" y="52"/>
                </a:cxn>
                <a:cxn ang="0">
                  <a:pos x="0" y="63"/>
                </a:cxn>
                <a:cxn ang="0">
                  <a:pos x="0" y="486"/>
                </a:cxn>
                <a:cxn ang="0">
                  <a:pos x="3" y="494"/>
                </a:cxn>
                <a:cxn ang="0">
                  <a:pos x="11" y="498"/>
                </a:cxn>
                <a:cxn ang="0">
                  <a:pos x="68" y="499"/>
                </a:cxn>
                <a:cxn ang="0">
                  <a:pos x="85" y="496"/>
                </a:cxn>
                <a:cxn ang="0">
                  <a:pos x="88" y="490"/>
                </a:cxn>
                <a:cxn ang="0">
                  <a:pos x="89" y="480"/>
                </a:cxn>
                <a:cxn ang="0">
                  <a:pos x="91" y="85"/>
                </a:cxn>
                <a:cxn ang="0">
                  <a:pos x="103" y="71"/>
                </a:cxn>
                <a:cxn ang="0">
                  <a:pos x="128" y="61"/>
                </a:cxn>
                <a:cxn ang="0">
                  <a:pos x="166" y="54"/>
                </a:cxn>
                <a:cxn ang="0">
                  <a:pos x="210" y="54"/>
                </a:cxn>
                <a:cxn ang="0">
                  <a:pos x="241" y="61"/>
                </a:cxn>
                <a:cxn ang="0">
                  <a:pos x="265" y="71"/>
                </a:cxn>
                <a:cxn ang="0">
                  <a:pos x="281" y="85"/>
                </a:cxn>
                <a:cxn ang="0">
                  <a:pos x="291" y="103"/>
                </a:cxn>
                <a:cxn ang="0">
                  <a:pos x="299" y="130"/>
                </a:cxn>
                <a:cxn ang="0">
                  <a:pos x="300" y="168"/>
                </a:cxn>
                <a:cxn ang="0">
                  <a:pos x="301" y="486"/>
                </a:cxn>
                <a:cxn ang="0">
                  <a:pos x="303" y="493"/>
                </a:cxn>
                <a:cxn ang="0">
                  <a:pos x="313" y="498"/>
                </a:cxn>
                <a:cxn ang="0">
                  <a:pos x="370" y="499"/>
                </a:cxn>
                <a:cxn ang="0">
                  <a:pos x="381" y="492"/>
                </a:cxn>
                <a:cxn ang="0">
                  <a:pos x="383" y="480"/>
                </a:cxn>
              </a:cxnLst>
              <a:rect l="0" t="0" r="r" b="b"/>
              <a:pathLst>
                <a:path w="383" h="499">
                  <a:moveTo>
                    <a:pt x="383" y="480"/>
                  </a:moveTo>
                  <a:lnTo>
                    <a:pt x="383" y="157"/>
                  </a:lnTo>
                  <a:lnTo>
                    <a:pt x="382" y="133"/>
                  </a:lnTo>
                  <a:lnTo>
                    <a:pt x="381" y="121"/>
                  </a:lnTo>
                  <a:lnTo>
                    <a:pt x="380" y="108"/>
                  </a:lnTo>
                  <a:lnTo>
                    <a:pt x="376" y="94"/>
                  </a:lnTo>
                  <a:lnTo>
                    <a:pt x="372" y="82"/>
                  </a:lnTo>
                  <a:lnTo>
                    <a:pt x="366" y="69"/>
                  </a:lnTo>
                  <a:lnTo>
                    <a:pt x="359" y="57"/>
                  </a:lnTo>
                  <a:lnTo>
                    <a:pt x="349" y="45"/>
                  </a:lnTo>
                  <a:lnTo>
                    <a:pt x="336" y="34"/>
                  </a:lnTo>
                  <a:lnTo>
                    <a:pt x="321" y="25"/>
                  </a:lnTo>
                  <a:lnTo>
                    <a:pt x="302" y="17"/>
                  </a:lnTo>
                  <a:lnTo>
                    <a:pt x="282" y="9"/>
                  </a:lnTo>
                  <a:lnTo>
                    <a:pt x="256" y="4"/>
                  </a:lnTo>
                  <a:lnTo>
                    <a:pt x="227" y="1"/>
                  </a:lnTo>
                  <a:lnTo>
                    <a:pt x="212" y="0"/>
                  </a:lnTo>
                  <a:lnTo>
                    <a:pt x="194" y="0"/>
                  </a:lnTo>
                  <a:lnTo>
                    <a:pt x="167" y="1"/>
                  </a:lnTo>
                  <a:lnTo>
                    <a:pt x="144" y="3"/>
                  </a:lnTo>
                  <a:lnTo>
                    <a:pt x="121" y="5"/>
                  </a:lnTo>
                  <a:lnTo>
                    <a:pt x="102" y="8"/>
                  </a:lnTo>
                  <a:lnTo>
                    <a:pt x="85" y="12"/>
                  </a:lnTo>
                  <a:lnTo>
                    <a:pt x="70" y="17"/>
                  </a:lnTo>
                  <a:lnTo>
                    <a:pt x="57" y="21"/>
                  </a:lnTo>
                  <a:lnTo>
                    <a:pt x="46" y="24"/>
                  </a:lnTo>
                  <a:lnTo>
                    <a:pt x="34" y="29"/>
                  </a:lnTo>
                  <a:lnTo>
                    <a:pt x="24" y="33"/>
                  </a:lnTo>
                  <a:lnTo>
                    <a:pt x="17" y="37"/>
                  </a:lnTo>
                  <a:lnTo>
                    <a:pt x="11" y="42"/>
                  </a:lnTo>
                  <a:lnTo>
                    <a:pt x="6" y="47"/>
                  </a:lnTo>
                  <a:lnTo>
                    <a:pt x="3" y="52"/>
                  </a:lnTo>
                  <a:lnTo>
                    <a:pt x="1" y="58"/>
                  </a:lnTo>
                  <a:lnTo>
                    <a:pt x="0" y="63"/>
                  </a:lnTo>
                  <a:lnTo>
                    <a:pt x="0" y="481"/>
                  </a:lnTo>
                  <a:lnTo>
                    <a:pt x="0" y="486"/>
                  </a:lnTo>
                  <a:lnTo>
                    <a:pt x="1" y="490"/>
                  </a:lnTo>
                  <a:lnTo>
                    <a:pt x="3" y="494"/>
                  </a:lnTo>
                  <a:lnTo>
                    <a:pt x="5" y="496"/>
                  </a:lnTo>
                  <a:lnTo>
                    <a:pt x="11" y="498"/>
                  </a:lnTo>
                  <a:lnTo>
                    <a:pt x="20" y="499"/>
                  </a:lnTo>
                  <a:lnTo>
                    <a:pt x="68" y="499"/>
                  </a:lnTo>
                  <a:lnTo>
                    <a:pt x="78" y="498"/>
                  </a:lnTo>
                  <a:lnTo>
                    <a:pt x="85" y="496"/>
                  </a:lnTo>
                  <a:lnTo>
                    <a:pt x="87" y="493"/>
                  </a:lnTo>
                  <a:lnTo>
                    <a:pt x="88" y="490"/>
                  </a:lnTo>
                  <a:lnTo>
                    <a:pt x="89" y="486"/>
                  </a:lnTo>
                  <a:lnTo>
                    <a:pt x="89" y="480"/>
                  </a:lnTo>
                  <a:lnTo>
                    <a:pt x="89" y="92"/>
                  </a:lnTo>
                  <a:lnTo>
                    <a:pt x="91" y="85"/>
                  </a:lnTo>
                  <a:lnTo>
                    <a:pt x="95" y="78"/>
                  </a:lnTo>
                  <a:lnTo>
                    <a:pt x="103" y="71"/>
                  </a:lnTo>
                  <a:lnTo>
                    <a:pt x="114" y="66"/>
                  </a:lnTo>
                  <a:lnTo>
                    <a:pt x="128" y="61"/>
                  </a:lnTo>
                  <a:lnTo>
                    <a:pt x="146" y="58"/>
                  </a:lnTo>
                  <a:lnTo>
                    <a:pt x="166" y="54"/>
                  </a:lnTo>
                  <a:lnTo>
                    <a:pt x="191" y="54"/>
                  </a:lnTo>
                  <a:lnTo>
                    <a:pt x="210" y="54"/>
                  </a:lnTo>
                  <a:lnTo>
                    <a:pt x="227" y="57"/>
                  </a:lnTo>
                  <a:lnTo>
                    <a:pt x="241" y="61"/>
                  </a:lnTo>
                  <a:lnTo>
                    <a:pt x="254" y="66"/>
                  </a:lnTo>
                  <a:lnTo>
                    <a:pt x="265" y="71"/>
                  </a:lnTo>
                  <a:lnTo>
                    <a:pt x="273" y="78"/>
                  </a:lnTo>
                  <a:lnTo>
                    <a:pt x="281" y="85"/>
                  </a:lnTo>
                  <a:lnTo>
                    <a:pt x="287" y="93"/>
                  </a:lnTo>
                  <a:lnTo>
                    <a:pt x="291" y="103"/>
                  </a:lnTo>
                  <a:lnTo>
                    <a:pt x="295" y="112"/>
                  </a:lnTo>
                  <a:lnTo>
                    <a:pt x="299" y="130"/>
                  </a:lnTo>
                  <a:lnTo>
                    <a:pt x="300" y="150"/>
                  </a:lnTo>
                  <a:lnTo>
                    <a:pt x="300" y="168"/>
                  </a:lnTo>
                  <a:lnTo>
                    <a:pt x="300" y="480"/>
                  </a:lnTo>
                  <a:lnTo>
                    <a:pt x="301" y="486"/>
                  </a:lnTo>
                  <a:lnTo>
                    <a:pt x="301" y="490"/>
                  </a:lnTo>
                  <a:lnTo>
                    <a:pt x="303" y="493"/>
                  </a:lnTo>
                  <a:lnTo>
                    <a:pt x="305" y="496"/>
                  </a:lnTo>
                  <a:lnTo>
                    <a:pt x="313" y="498"/>
                  </a:lnTo>
                  <a:lnTo>
                    <a:pt x="323" y="499"/>
                  </a:lnTo>
                  <a:lnTo>
                    <a:pt x="370" y="499"/>
                  </a:lnTo>
                  <a:lnTo>
                    <a:pt x="376" y="496"/>
                  </a:lnTo>
                  <a:lnTo>
                    <a:pt x="381" y="492"/>
                  </a:lnTo>
                  <a:lnTo>
                    <a:pt x="382" y="486"/>
                  </a:lnTo>
                  <a:lnTo>
                    <a:pt x="383" y="480"/>
                  </a:lnTo>
                  <a:lnTo>
                    <a:pt x="383"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6" name="Freeform 8"/>
            <p:cNvSpPr>
              <a:spLocks noEditPoints="1"/>
            </p:cNvSpPr>
            <p:nvPr userDrawn="1"/>
          </p:nvSpPr>
          <p:spPr bwMode="auto">
            <a:xfrm>
              <a:off x="7440613" y="782638"/>
              <a:ext cx="76200" cy="90487"/>
            </a:xfrm>
            <a:custGeom>
              <a:avLst/>
              <a:gdLst/>
              <a:ahLst/>
              <a:cxnLst>
                <a:cxn ang="0">
                  <a:pos x="424" y="181"/>
                </a:cxn>
                <a:cxn ang="0">
                  <a:pos x="390" y="93"/>
                </a:cxn>
                <a:cxn ang="0">
                  <a:pos x="335" y="37"/>
                </a:cxn>
                <a:cxn ang="0">
                  <a:pos x="294" y="15"/>
                </a:cxn>
                <a:cxn ang="0">
                  <a:pos x="246" y="3"/>
                </a:cxn>
                <a:cxn ang="0">
                  <a:pos x="196"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2" y="343"/>
                </a:cxn>
                <a:cxn ang="0">
                  <a:pos x="316" y="405"/>
                </a:cxn>
                <a:cxn ang="0">
                  <a:pos x="289" y="440"/>
                </a:cxn>
                <a:cxn ang="0">
                  <a:pos x="258" y="457"/>
                </a:cxn>
                <a:cxn ang="0">
                  <a:pos x="212" y="464"/>
                </a:cxn>
                <a:cxn ang="0">
                  <a:pos x="171" y="457"/>
                </a:cxn>
                <a:cxn ang="0">
                  <a:pos x="142" y="440"/>
                </a:cxn>
                <a:cxn ang="0">
                  <a:pos x="113" y="405"/>
                </a:cxn>
                <a:cxn ang="0">
                  <a:pos x="92" y="343"/>
                </a:cxn>
                <a:cxn ang="0">
                  <a:pos x="84" y="258"/>
                </a:cxn>
                <a:cxn ang="0">
                  <a:pos x="92" y="171"/>
                </a:cxn>
                <a:cxn ang="0">
                  <a:pos x="113" y="110"/>
                </a:cxn>
                <a:cxn ang="0">
                  <a:pos x="142" y="78"/>
                </a:cxn>
                <a:cxn ang="0">
                  <a:pos x="172" y="63"/>
                </a:cxn>
                <a:cxn ang="0">
                  <a:pos x="226" y="58"/>
                </a:cxn>
                <a:cxn ang="0">
                  <a:pos x="270" y="68"/>
                </a:cxn>
                <a:cxn ang="0">
                  <a:pos x="299" y="84"/>
                </a:cxn>
                <a:cxn ang="0">
                  <a:pos x="323" y="126"/>
                </a:cxn>
                <a:cxn ang="0">
                  <a:pos x="337" y="197"/>
                </a:cxn>
                <a:cxn ang="0">
                  <a:pos x="339" y="258"/>
                </a:cxn>
              </a:cxnLst>
              <a:rect l="0" t="0" r="r" b="b"/>
              <a:pathLst>
                <a:path w="431" h="515">
                  <a:moveTo>
                    <a:pt x="431" y="258"/>
                  </a:moveTo>
                  <a:lnTo>
                    <a:pt x="429" y="217"/>
                  </a:lnTo>
                  <a:lnTo>
                    <a:pt x="424" y="181"/>
                  </a:lnTo>
                  <a:lnTo>
                    <a:pt x="415" y="148"/>
                  </a:lnTo>
                  <a:lnTo>
                    <a:pt x="403" y="119"/>
                  </a:lnTo>
                  <a:lnTo>
                    <a:pt x="390" y="93"/>
                  </a:lnTo>
                  <a:lnTo>
                    <a:pt x="374" y="71"/>
                  </a:lnTo>
                  <a:lnTo>
                    <a:pt x="355" y="52"/>
                  </a:lnTo>
                  <a:lnTo>
                    <a:pt x="335" y="37"/>
                  </a:lnTo>
                  <a:lnTo>
                    <a:pt x="323" y="30"/>
                  </a:lnTo>
                  <a:lnTo>
                    <a:pt x="310" y="22"/>
                  </a:lnTo>
                  <a:lnTo>
                    <a:pt x="294" y="15"/>
                  </a:lnTo>
                  <a:lnTo>
                    <a:pt x="279" y="10"/>
                  </a:lnTo>
                  <a:lnTo>
                    <a:pt x="262" y="6"/>
                  </a:lnTo>
                  <a:lnTo>
                    <a:pt x="246" y="3"/>
                  </a:lnTo>
                  <a:lnTo>
                    <a:pt x="229" y="1"/>
                  </a:lnTo>
                  <a:lnTo>
                    <a:pt x="212" y="0"/>
                  </a:lnTo>
                  <a:lnTo>
                    <a:pt x="196" y="1"/>
                  </a:lnTo>
                  <a:lnTo>
                    <a:pt x="181" y="2"/>
                  </a:lnTo>
                  <a:lnTo>
                    <a:pt x="166" y="5"/>
                  </a:lnTo>
                  <a:lnTo>
                    <a:pt x="149" y="9"/>
                  </a:lnTo>
                  <a:lnTo>
                    <a:pt x="134" y="14"/>
                  </a:lnTo>
                  <a:lnTo>
                    <a:pt x="118" y="20"/>
                  </a:lnTo>
                  <a:lnTo>
                    <a:pt x="103" y="29"/>
                  </a:lnTo>
                  <a:lnTo>
                    <a:pt x="88" y="37"/>
                  </a:lnTo>
                  <a:lnTo>
                    <a:pt x="71" y="52"/>
                  </a:lnTo>
                  <a:lnTo>
                    <a:pt x="53" y="71"/>
                  </a:lnTo>
                  <a:lnTo>
                    <a:pt x="39" y="93"/>
                  </a:lnTo>
                  <a:lnTo>
                    <a:pt x="25" y="119"/>
                  </a:lnTo>
                  <a:lnTo>
                    <a:pt x="15" y="148"/>
                  </a:lnTo>
                  <a:lnTo>
                    <a:pt x="7" y="181"/>
                  </a:lnTo>
                  <a:lnTo>
                    <a:pt x="2" y="217"/>
                  </a:lnTo>
                  <a:lnTo>
                    <a:pt x="0" y="258"/>
                  </a:lnTo>
                  <a:lnTo>
                    <a:pt x="2" y="298"/>
                  </a:lnTo>
                  <a:lnTo>
                    <a:pt x="7" y="334"/>
                  </a:lnTo>
                  <a:lnTo>
                    <a:pt x="15" y="368"/>
                  </a:lnTo>
                  <a:lnTo>
                    <a:pt x="25" y="398"/>
                  </a:lnTo>
                  <a:lnTo>
                    <a:pt x="39" y="423"/>
                  </a:lnTo>
                  <a:lnTo>
                    <a:pt x="53" y="446"/>
                  </a:lnTo>
                  <a:lnTo>
                    <a:pt x="61" y="455"/>
                  </a:lnTo>
                  <a:lnTo>
                    <a:pt x="71" y="463"/>
                  </a:lnTo>
                  <a:lnTo>
                    <a:pt x="79" y="470"/>
                  </a:lnTo>
                  <a:lnTo>
                    <a:pt x="88" y="478"/>
                  </a:lnTo>
                  <a:lnTo>
                    <a:pt x="103" y="486"/>
                  </a:lnTo>
                  <a:lnTo>
                    <a:pt x="118" y="494"/>
                  </a:lnTo>
                  <a:lnTo>
                    <a:pt x="134" y="500"/>
                  </a:lnTo>
                  <a:lnTo>
                    <a:pt x="149" y="505"/>
                  </a:lnTo>
                  <a:lnTo>
                    <a:pt x="166" y="509"/>
                  </a:lnTo>
                  <a:lnTo>
                    <a:pt x="181" y="511"/>
                  </a:lnTo>
                  <a:lnTo>
                    <a:pt x="196" y="514"/>
                  </a:lnTo>
                  <a:lnTo>
                    <a:pt x="212" y="515"/>
                  </a:lnTo>
                  <a:lnTo>
                    <a:pt x="228" y="514"/>
                  </a:lnTo>
                  <a:lnTo>
                    <a:pt x="245" y="512"/>
                  </a:lnTo>
                  <a:lnTo>
                    <a:pt x="260" y="509"/>
                  </a:lnTo>
                  <a:lnTo>
                    <a:pt x="276" y="505"/>
                  </a:lnTo>
                  <a:lnTo>
                    <a:pt x="291" y="500"/>
                  </a:lnTo>
                  <a:lnTo>
                    <a:pt x="307" y="494"/>
                  </a:lnTo>
                  <a:lnTo>
                    <a:pt x="321" y="486"/>
                  </a:lnTo>
                  <a:lnTo>
                    <a:pt x="335"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2" y="343"/>
                  </a:lnTo>
                  <a:lnTo>
                    <a:pt x="328" y="367"/>
                  </a:lnTo>
                  <a:lnTo>
                    <a:pt x="322" y="387"/>
                  </a:lnTo>
                  <a:lnTo>
                    <a:pt x="316" y="405"/>
                  </a:lnTo>
                  <a:lnTo>
                    <a:pt x="308" y="420"/>
                  </a:lnTo>
                  <a:lnTo>
                    <a:pt x="299"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1" y="453"/>
                  </a:lnTo>
                  <a:lnTo>
                    <a:pt x="152" y="447"/>
                  </a:lnTo>
                  <a:lnTo>
                    <a:pt x="142" y="440"/>
                  </a:lnTo>
                  <a:lnTo>
                    <a:pt x="132" y="432"/>
                  </a:lnTo>
                  <a:lnTo>
                    <a:pt x="122" y="420"/>
                  </a:lnTo>
                  <a:lnTo>
                    <a:pt x="113" y="405"/>
                  </a:lnTo>
                  <a:lnTo>
                    <a:pt x="105" y="387"/>
                  </a:lnTo>
                  <a:lnTo>
                    <a:pt x="98" y="367"/>
                  </a:lnTo>
                  <a:lnTo>
                    <a:pt x="92" y="343"/>
                  </a:lnTo>
                  <a:lnTo>
                    <a:pt x="88" y="318"/>
                  </a:lnTo>
                  <a:lnTo>
                    <a:pt x="85" y="289"/>
                  </a:lnTo>
                  <a:lnTo>
                    <a:pt x="84" y="258"/>
                  </a:lnTo>
                  <a:lnTo>
                    <a:pt x="85" y="226"/>
                  </a:lnTo>
                  <a:lnTo>
                    <a:pt x="88" y="198"/>
                  </a:lnTo>
                  <a:lnTo>
                    <a:pt x="92" y="171"/>
                  </a:lnTo>
                  <a:lnTo>
                    <a:pt x="98" y="148"/>
                  </a:lnTo>
                  <a:lnTo>
                    <a:pt x="105" y="127"/>
                  </a:lnTo>
                  <a:lnTo>
                    <a:pt x="113" y="110"/>
                  </a:lnTo>
                  <a:lnTo>
                    <a:pt x="122" y="95"/>
                  </a:lnTo>
                  <a:lnTo>
                    <a:pt x="132" y="84"/>
                  </a:lnTo>
                  <a:lnTo>
                    <a:pt x="142" y="78"/>
                  </a:lnTo>
                  <a:lnTo>
                    <a:pt x="152" y="72"/>
                  </a:lnTo>
                  <a:lnTo>
                    <a:pt x="162" y="68"/>
                  </a:lnTo>
                  <a:lnTo>
                    <a:pt x="172" y="63"/>
                  </a:lnTo>
                  <a:lnTo>
                    <a:pt x="192" y="59"/>
                  </a:lnTo>
                  <a:lnTo>
                    <a:pt x="214" y="58"/>
                  </a:lnTo>
                  <a:lnTo>
                    <a:pt x="226" y="58"/>
                  </a:lnTo>
                  <a:lnTo>
                    <a:pt x="238" y="59"/>
                  </a:lnTo>
                  <a:lnTo>
                    <a:pt x="259" y="63"/>
                  </a:lnTo>
                  <a:lnTo>
                    <a:pt x="270" y="68"/>
                  </a:lnTo>
                  <a:lnTo>
                    <a:pt x="279" y="72"/>
                  </a:lnTo>
                  <a:lnTo>
                    <a:pt x="289" y="78"/>
                  </a:lnTo>
                  <a:lnTo>
                    <a:pt x="299" y="84"/>
                  </a:lnTo>
                  <a:lnTo>
                    <a:pt x="309" y="94"/>
                  </a:lnTo>
                  <a:lnTo>
                    <a:pt x="317" y="109"/>
                  </a:lnTo>
                  <a:lnTo>
                    <a:pt x="323" y="126"/>
                  </a:lnTo>
                  <a:lnTo>
                    <a:pt x="329" y="147"/>
                  </a:lnTo>
                  <a:lnTo>
                    <a:pt x="333"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7" name="Freeform 9"/>
            <p:cNvSpPr>
              <a:spLocks noEditPoints="1"/>
            </p:cNvSpPr>
            <p:nvPr userDrawn="1"/>
          </p:nvSpPr>
          <p:spPr bwMode="auto">
            <a:xfrm>
              <a:off x="7599363" y="782638"/>
              <a:ext cx="76200" cy="90487"/>
            </a:xfrm>
            <a:custGeom>
              <a:avLst/>
              <a:gdLst/>
              <a:ahLst/>
              <a:cxnLst>
                <a:cxn ang="0">
                  <a:pos x="424" y="181"/>
                </a:cxn>
                <a:cxn ang="0">
                  <a:pos x="390" y="93"/>
                </a:cxn>
                <a:cxn ang="0">
                  <a:pos x="336" y="37"/>
                </a:cxn>
                <a:cxn ang="0">
                  <a:pos x="294" y="15"/>
                </a:cxn>
                <a:cxn ang="0">
                  <a:pos x="246" y="3"/>
                </a:cxn>
                <a:cxn ang="0">
                  <a:pos x="197"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3" y="343"/>
                </a:cxn>
                <a:cxn ang="0">
                  <a:pos x="316" y="405"/>
                </a:cxn>
                <a:cxn ang="0">
                  <a:pos x="289" y="440"/>
                </a:cxn>
                <a:cxn ang="0">
                  <a:pos x="258" y="457"/>
                </a:cxn>
                <a:cxn ang="0">
                  <a:pos x="212" y="464"/>
                </a:cxn>
                <a:cxn ang="0">
                  <a:pos x="171" y="457"/>
                </a:cxn>
                <a:cxn ang="0">
                  <a:pos x="142" y="440"/>
                </a:cxn>
                <a:cxn ang="0">
                  <a:pos x="113" y="405"/>
                </a:cxn>
                <a:cxn ang="0">
                  <a:pos x="93" y="343"/>
                </a:cxn>
                <a:cxn ang="0">
                  <a:pos x="84" y="258"/>
                </a:cxn>
                <a:cxn ang="0">
                  <a:pos x="93" y="171"/>
                </a:cxn>
                <a:cxn ang="0">
                  <a:pos x="113" y="110"/>
                </a:cxn>
                <a:cxn ang="0">
                  <a:pos x="142" y="78"/>
                </a:cxn>
                <a:cxn ang="0">
                  <a:pos x="172" y="63"/>
                </a:cxn>
                <a:cxn ang="0">
                  <a:pos x="226" y="58"/>
                </a:cxn>
                <a:cxn ang="0">
                  <a:pos x="270" y="68"/>
                </a:cxn>
                <a:cxn ang="0">
                  <a:pos x="300" y="84"/>
                </a:cxn>
                <a:cxn ang="0">
                  <a:pos x="323" y="126"/>
                </a:cxn>
                <a:cxn ang="0">
                  <a:pos x="337" y="197"/>
                </a:cxn>
                <a:cxn ang="0">
                  <a:pos x="339" y="258"/>
                </a:cxn>
              </a:cxnLst>
              <a:rect l="0" t="0" r="r" b="b"/>
              <a:pathLst>
                <a:path w="431" h="515">
                  <a:moveTo>
                    <a:pt x="431" y="258"/>
                  </a:moveTo>
                  <a:lnTo>
                    <a:pt x="429" y="217"/>
                  </a:lnTo>
                  <a:lnTo>
                    <a:pt x="424" y="181"/>
                  </a:lnTo>
                  <a:lnTo>
                    <a:pt x="415" y="148"/>
                  </a:lnTo>
                  <a:lnTo>
                    <a:pt x="404" y="119"/>
                  </a:lnTo>
                  <a:lnTo>
                    <a:pt x="390" y="93"/>
                  </a:lnTo>
                  <a:lnTo>
                    <a:pt x="374" y="71"/>
                  </a:lnTo>
                  <a:lnTo>
                    <a:pt x="355" y="52"/>
                  </a:lnTo>
                  <a:lnTo>
                    <a:pt x="336" y="37"/>
                  </a:lnTo>
                  <a:lnTo>
                    <a:pt x="323" y="30"/>
                  </a:lnTo>
                  <a:lnTo>
                    <a:pt x="310" y="22"/>
                  </a:lnTo>
                  <a:lnTo>
                    <a:pt x="294" y="15"/>
                  </a:lnTo>
                  <a:lnTo>
                    <a:pt x="279" y="10"/>
                  </a:lnTo>
                  <a:lnTo>
                    <a:pt x="262" y="6"/>
                  </a:lnTo>
                  <a:lnTo>
                    <a:pt x="246" y="3"/>
                  </a:lnTo>
                  <a:lnTo>
                    <a:pt x="230" y="1"/>
                  </a:lnTo>
                  <a:lnTo>
                    <a:pt x="212" y="0"/>
                  </a:lnTo>
                  <a:lnTo>
                    <a:pt x="197" y="1"/>
                  </a:lnTo>
                  <a:lnTo>
                    <a:pt x="181" y="2"/>
                  </a:lnTo>
                  <a:lnTo>
                    <a:pt x="166" y="5"/>
                  </a:lnTo>
                  <a:lnTo>
                    <a:pt x="149" y="9"/>
                  </a:lnTo>
                  <a:lnTo>
                    <a:pt x="134" y="14"/>
                  </a:lnTo>
                  <a:lnTo>
                    <a:pt x="118" y="20"/>
                  </a:lnTo>
                  <a:lnTo>
                    <a:pt x="103" y="29"/>
                  </a:lnTo>
                  <a:lnTo>
                    <a:pt x="88" y="37"/>
                  </a:lnTo>
                  <a:lnTo>
                    <a:pt x="71" y="52"/>
                  </a:lnTo>
                  <a:lnTo>
                    <a:pt x="53" y="71"/>
                  </a:lnTo>
                  <a:lnTo>
                    <a:pt x="39" y="93"/>
                  </a:lnTo>
                  <a:lnTo>
                    <a:pt x="26" y="119"/>
                  </a:lnTo>
                  <a:lnTo>
                    <a:pt x="15" y="148"/>
                  </a:lnTo>
                  <a:lnTo>
                    <a:pt x="7" y="181"/>
                  </a:lnTo>
                  <a:lnTo>
                    <a:pt x="2" y="217"/>
                  </a:lnTo>
                  <a:lnTo>
                    <a:pt x="0" y="258"/>
                  </a:lnTo>
                  <a:lnTo>
                    <a:pt x="2" y="298"/>
                  </a:lnTo>
                  <a:lnTo>
                    <a:pt x="7" y="334"/>
                  </a:lnTo>
                  <a:lnTo>
                    <a:pt x="15" y="368"/>
                  </a:lnTo>
                  <a:lnTo>
                    <a:pt x="26" y="398"/>
                  </a:lnTo>
                  <a:lnTo>
                    <a:pt x="39" y="423"/>
                  </a:lnTo>
                  <a:lnTo>
                    <a:pt x="53" y="446"/>
                  </a:lnTo>
                  <a:lnTo>
                    <a:pt x="62" y="455"/>
                  </a:lnTo>
                  <a:lnTo>
                    <a:pt x="71" y="463"/>
                  </a:lnTo>
                  <a:lnTo>
                    <a:pt x="79" y="470"/>
                  </a:lnTo>
                  <a:lnTo>
                    <a:pt x="88" y="478"/>
                  </a:lnTo>
                  <a:lnTo>
                    <a:pt x="103" y="486"/>
                  </a:lnTo>
                  <a:lnTo>
                    <a:pt x="118" y="494"/>
                  </a:lnTo>
                  <a:lnTo>
                    <a:pt x="134" y="500"/>
                  </a:lnTo>
                  <a:lnTo>
                    <a:pt x="149" y="505"/>
                  </a:lnTo>
                  <a:lnTo>
                    <a:pt x="166" y="509"/>
                  </a:lnTo>
                  <a:lnTo>
                    <a:pt x="181" y="511"/>
                  </a:lnTo>
                  <a:lnTo>
                    <a:pt x="197" y="514"/>
                  </a:lnTo>
                  <a:lnTo>
                    <a:pt x="212" y="515"/>
                  </a:lnTo>
                  <a:lnTo>
                    <a:pt x="228" y="514"/>
                  </a:lnTo>
                  <a:lnTo>
                    <a:pt x="245" y="512"/>
                  </a:lnTo>
                  <a:lnTo>
                    <a:pt x="260" y="509"/>
                  </a:lnTo>
                  <a:lnTo>
                    <a:pt x="276" y="505"/>
                  </a:lnTo>
                  <a:lnTo>
                    <a:pt x="291" y="500"/>
                  </a:lnTo>
                  <a:lnTo>
                    <a:pt x="307" y="494"/>
                  </a:lnTo>
                  <a:lnTo>
                    <a:pt x="321" y="486"/>
                  </a:lnTo>
                  <a:lnTo>
                    <a:pt x="336"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3" y="343"/>
                  </a:lnTo>
                  <a:lnTo>
                    <a:pt x="328" y="367"/>
                  </a:lnTo>
                  <a:lnTo>
                    <a:pt x="322" y="387"/>
                  </a:lnTo>
                  <a:lnTo>
                    <a:pt x="316" y="405"/>
                  </a:lnTo>
                  <a:lnTo>
                    <a:pt x="308" y="420"/>
                  </a:lnTo>
                  <a:lnTo>
                    <a:pt x="300"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2" y="453"/>
                  </a:lnTo>
                  <a:lnTo>
                    <a:pt x="152" y="447"/>
                  </a:lnTo>
                  <a:lnTo>
                    <a:pt x="142" y="440"/>
                  </a:lnTo>
                  <a:lnTo>
                    <a:pt x="132" y="432"/>
                  </a:lnTo>
                  <a:lnTo>
                    <a:pt x="122" y="420"/>
                  </a:lnTo>
                  <a:lnTo>
                    <a:pt x="113" y="405"/>
                  </a:lnTo>
                  <a:lnTo>
                    <a:pt x="105" y="387"/>
                  </a:lnTo>
                  <a:lnTo>
                    <a:pt x="98" y="367"/>
                  </a:lnTo>
                  <a:lnTo>
                    <a:pt x="93" y="343"/>
                  </a:lnTo>
                  <a:lnTo>
                    <a:pt x="88" y="318"/>
                  </a:lnTo>
                  <a:lnTo>
                    <a:pt x="85" y="289"/>
                  </a:lnTo>
                  <a:lnTo>
                    <a:pt x="84" y="258"/>
                  </a:lnTo>
                  <a:lnTo>
                    <a:pt x="85" y="226"/>
                  </a:lnTo>
                  <a:lnTo>
                    <a:pt x="88" y="198"/>
                  </a:lnTo>
                  <a:lnTo>
                    <a:pt x="93" y="171"/>
                  </a:lnTo>
                  <a:lnTo>
                    <a:pt x="98" y="148"/>
                  </a:lnTo>
                  <a:lnTo>
                    <a:pt x="105" y="127"/>
                  </a:lnTo>
                  <a:lnTo>
                    <a:pt x="113" y="110"/>
                  </a:lnTo>
                  <a:lnTo>
                    <a:pt x="122" y="95"/>
                  </a:lnTo>
                  <a:lnTo>
                    <a:pt x="132" y="84"/>
                  </a:lnTo>
                  <a:lnTo>
                    <a:pt x="142" y="78"/>
                  </a:lnTo>
                  <a:lnTo>
                    <a:pt x="152" y="72"/>
                  </a:lnTo>
                  <a:lnTo>
                    <a:pt x="163" y="68"/>
                  </a:lnTo>
                  <a:lnTo>
                    <a:pt x="172" y="63"/>
                  </a:lnTo>
                  <a:lnTo>
                    <a:pt x="192" y="59"/>
                  </a:lnTo>
                  <a:lnTo>
                    <a:pt x="214" y="58"/>
                  </a:lnTo>
                  <a:lnTo>
                    <a:pt x="226" y="58"/>
                  </a:lnTo>
                  <a:lnTo>
                    <a:pt x="238" y="59"/>
                  </a:lnTo>
                  <a:lnTo>
                    <a:pt x="259" y="63"/>
                  </a:lnTo>
                  <a:lnTo>
                    <a:pt x="270" y="68"/>
                  </a:lnTo>
                  <a:lnTo>
                    <a:pt x="279" y="72"/>
                  </a:lnTo>
                  <a:lnTo>
                    <a:pt x="289" y="78"/>
                  </a:lnTo>
                  <a:lnTo>
                    <a:pt x="300" y="84"/>
                  </a:lnTo>
                  <a:lnTo>
                    <a:pt x="309" y="94"/>
                  </a:lnTo>
                  <a:lnTo>
                    <a:pt x="317" y="109"/>
                  </a:lnTo>
                  <a:lnTo>
                    <a:pt x="323" y="126"/>
                  </a:lnTo>
                  <a:lnTo>
                    <a:pt x="329" y="147"/>
                  </a:lnTo>
                  <a:lnTo>
                    <a:pt x="334"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8" name="Freeform 10"/>
            <p:cNvSpPr>
              <a:spLocks/>
            </p:cNvSpPr>
            <p:nvPr userDrawn="1"/>
          </p:nvSpPr>
          <p:spPr bwMode="auto">
            <a:xfrm>
              <a:off x="7521576" y="785813"/>
              <a:ext cx="71438" cy="85725"/>
            </a:xfrm>
            <a:custGeom>
              <a:avLst/>
              <a:gdLst/>
              <a:ahLst/>
              <a:cxnLst>
                <a:cxn ang="0">
                  <a:pos x="413" y="11"/>
                </a:cxn>
                <a:cxn ang="0">
                  <a:pos x="412" y="5"/>
                </a:cxn>
                <a:cxn ang="0">
                  <a:pos x="409" y="1"/>
                </a:cxn>
                <a:cxn ang="0">
                  <a:pos x="405" y="0"/>
                </a:cxn>
                <a:cxn ang="0">
                  <a:pos x="401" y="0"/>
                </a:cxn>
                <a:cxn ang="0">
                  <a:pos x="352" y="0"/>
                </a:cxn>
                <a:cxn ang="0">
                  <a:pos x="348" y="1"/>
                </a:cxn>
                <a:cxn ang="0">
                  <a:pos x="345" y="4"/>
                </a:cxn>
                <a:cxn ang="0">
                  <a:pos x="343" y="8"/>
                </a:cxn>
                <a:cxn ang="0">
                  <a:pos x="341" y="14"/>
                </a:cxn>
                <a:cxn ang="0">
                  <a:pos x="217" y="373"/>
                </a:cxn>
                <a:cxn ang="0">
                  <a:pos x="90" y="16"/>
                </a:cxn>
                <a:cxn ang="0">
                  <a:pos x="87" y="12"/>
                </a:cxn>
                <a:cxn ang="0">
                  <a:pos x="86" y="8"/>
                </a:cxn>
                <a:cxn ang="0">
                  <a:pos x="82" y="2"/>
                </a:cxn>
                <a:cxn ang="0">
                  <a:pos x="77" y="0"/>
                </a:cxn>
                <a:cxn ang="0">
                  <a:pos x="73" y="0"/>
                </a:cxn>
                <a:cxn ang="0">
                  <a:pos x="68" y="0"/>
                </a:cxn>
                <a:cxn ang="0">
                  <a:pos x="11" y="0"/>
                </a:cxn>
                <a:cxn ang="0">
                  <a:pos x="8" y="0"/>
                </a:cxn>
                <a:cxn ang="0">
                  <a:pos x="4" y="1"/>
                </a:cxn>
                <a:cxn ang="0">
                  <a:pos x="1" y="6"/>
                </a:cxn>
                <a:cxn ang="0">
                  <a:pos x="0" y="9"/>
                </a:cxn>
                <a:cxn ang="0">
                  <a:pos x="0" y="12"/>
                </a:cxn>
                <a:cxn ang="0">
                  <a:pos x="1" y="19"/>
                </a:cxn>
                <a:cxn ang="0">
                  <a:pos x="3" y="26"/>
                </a:cxn>
                <a:cxn ang="0">
                  <a:pos x="172" y="471"/>
                </a:cxn>
                <a:cxn ang="0">
                  <a:pos x="174" y="479"/>
                </a:cxn>
                <a:cxn ang="0">
                  <a:pos x="177" y="483"/>
                </a:cxn>
                <a:cxn ang="0">
                  <a:pos x="181" y="486"/>
                </a:cxn>
                <a:cxn ang="0">
                  <a:pos x="185" y="487"/>
                </a:cxn>
                <a:cxn ang="0">
                  <a:pos x="224" y="487"/>
                </a:cxn>
                <a:cxn ang="0">
                  <a:pos x="232" y="487"/>
                </a:cxn>
                <a:cxn ang="0">
                  <a:pos x="237" y="485"/>
                </a:cxn>
                <a:cxn ang="0">
                  <a:pos x="240" y="480"/>
                </a:cxn>
                <a:cxn ang="0">
                  <a:pos x="242" y="477"/>
                </a:cxn>
                <a:cxn ang="0">
                  <a:pos x="244" y="472"/>
                </a:cxn>
                <a:cxn ang="0">
                  <a:pos x="409" y="26"/>
                </a:cxn>
                <a:cxn ang="0">
                  <a:pos x="411" y="19"/>
                </a:cxn>
                <a:cxn ang="0">
                  <a:pos x="412" y="15"/>
                </a:cxn>
                <a:cxn ang="0">
                  <a:pos x="413" y="12"/>
                </a:cxn>
                <a:cxn ang="0">
                  <a:pos x="413" y="11"/>
                </a:cxn>
                <a:cxn ang="0">
                  <a:pos x="413" y="11"/>
                </a:cxn>
              </a:cxnLst>
              <a:rect l="0" t="0" r="r" b="b"/>
              <a:pathLst>
                <a:path w="413" h="487">
                  <a:moveTo>
                    <a:pt x="413" y="11"/>
                  </a:moveTo>
                  <a:lnTo>
                    <a:pt x="412" y="5"/>
                  </a:lnTo>
                  <a:lnTo>
                    <a:pt x="409" y="1"/>
                  </a:lnTo>
                  <a:lnTo>
                    <a:pt x="405" y="0"/>
                  </a:lnTo>
                  <a:lnTo>
                    <a:pt x="401" y="0"/>
                  </a:lnTo>
                  <a:lnTo>
                    <a:pt x="352" y="0"/>
                  </a:lnTo>
                  <a:lnTo>
                    <a:pt x="348" y="1"/>
                  </a:lnTo>
                  <a:lnTo>
                    <a:pt x="345" y="4"/>
                  </a:lnTo>
                  <a:lnTo>
                    <a:pt x="343" y="8"/>
                  </a:lnTo>
                  <a:lnTo>
                    <a:pt x="341" y="14"/>
                  </a:lnTo>
                  <a:lnTo>
                    <a:pt x="217" y="373"/>
                  </a:lnTo>
                  <a:lnTo>
                    <a:pt x="90" y="16"/>
                  </a:lnTo>
                  <a:lnTo>
                    <a:pt x="87" y="12"/>
                  </a:lnTo>
                  <a:lnTo>
                    <a:pt x="86" y="8"/>
                  </a:lnTo>
                  <a:lnTo>
                    <a:pt x="82" y="2"/>
                  </a:lnTo>
                  <a:lnTo>
                    <a:pt x="77" y="0"/>
                  </a:lnTo>
                  <a:lnTo>
                    <a:pt x="73" y="0"/>
                  </a:lnTo>
                  <a:lnTo>
                    <a:pt x="68" y="0"/>
                  </a:lnTo>
                  <a:lnTo>
                    <a:pt x="11" y="0"/>
                  </a:lnTo>
                  <a:lnTo>
                    <a:pt x="8" y="0"/>
                  </a:lnTo>
                  <a:lnTo>
                    <a:pt x="4" y="1"/>
                  </a:lnTo>
                  <a:lnTo>
                    <a:pt x="1" y="6"/>
                  </a:lnTo>
                  <a:lnTo>
                    <a:pt x="0" y="9"/>
                  </a:lnTo>
                  <a:lnTo>
                    <a:pt x="0" y="12"/>
                  </a:lnTo>
                  <a:lnTo>
                    <a:pt x="1" y="19"/>
                  </a:lnTo>
                  <a:lnTo>
                    <a:pt x="3" y="26"/>
                  </a:lnTo>
                  <a:lnTo>
                    <a:pt x="172" y="471"/>
                  </a:lnTo>
                  <a:lnTo>
                    <a:pt x="174" y="479"/>
                  </a:lnTo>
                  <a:lnTo>
                    <a:pt x="177" y="483"/>
                  </a:lnTo>
                  <a:lnTo>
                    <a:pt x="181" y="486"/>
                  </a:lnTo>
                  <a:lnTo>
                    <a:pt x="185" y="487"/>
                  </a:lnTo>
                  <a:lnTo>
                    <a:pt x="224" y="487"/>
                  </a:lnTo>
                  <a:lnTo>
                    <a:pt x="232" y="487"/>
                  </a:lnTo>
                  <a:lnTo>
                    <a:pt x="237" y="485"/>
                  </a:lnTo>
                  <a:lnTo>
                    <a:pt x="240" y="480"/>
                  </a:lnTo>
                  <a:lnTo>
                    <a:pt x="242" y="477"/>
                  </a:lnTo>
                  <a:lnTo>
                    <a:pt x="244" y="472"/>
                  </a:lnTo>
                  <a:lnTo>
                    <a:pt x="409" y="26"/>
                  </a:lnTo>
                  <a:lnTo>
                    <a:pt x="411" y="19"/>
                  </a:lnTo>
                  <a:lnTo>
                    <a:pt x="412" y="15"/>
                  </a:lnTo>
                  <a:lnTo>
                    <a:pt x="413" y="12"/>
                  </a:lnTo>
                  <a:lnTo>
                    <a:pt x="413" y="11"/>
                  </a:lnTo>
                  <a:lnTo>
                    <a:pt x="413"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9" name="Freeform 11"/>
            <p:cNvSpPr>
              <a:spLocks noEditPoints="1"/>
            </p:cNvSpPr>
            <p:nvPr userDrawn="1"/>
          </p:nvSpPr>
          <p:spPr bwMode="auto">
            <a:xfrm>
              <a:off x="7958138" y="782638"/>
              <a:ext cx="71438" cy="90487"/>
            </a:xfrm>
            <a:custGeom>
              <a:avLst/>
              <a:gdLst/>
              <a:ahLst/>
              <a:cxnLst>
                <a:cxn ang="0">
                  <a:pos x="399" y="149"/>
                </a:cxn>
                <a:cxn ang="0">
                  <a:pos x="383" y="100"/>
                </a:cxn>
                <a:cxn ang="0">
                  <a:pos x="355" y="57"/>
                </a:cxn>
                <a:cxn ang="0">
                  <a:pos x="311" y="25"/>
                </a:cxn>
                <a:cxn ang="0">
                  <a:pos x="256" y="4"/>
                </a:cxn>
                <a:cxn ang="0">
                  <a:pos x="192" y="1"/>
                </a:cxn>
                <a:cxn ang="0">
                  <a:pos x="135" y="14"/>
                </a:cxn>
                <a:cxn ang="0">
                  <a:pos x="83" y="46"/>
                </a:cxn>
                <a:cxn ang="0">
                  <a:pos x="40" y="98"/>
                </a:cxn>
                <a:cxn ang="0">
                  <a:pos x="10" y="171"/>
                </a:cxn>
                <a:cxn ang="0">
                  <a:pos x="0" y="268"/>
                </a:cxn>
                <a:cxn ang="0">
                  <a:pos x="7" y="334"/>
                </a:cxn>
                <a:cxn ang="0">
                  <a:pos x="28" y="398"/>
                </a:cxn>
                <a:cxn ang="0">
                  <a:pos x="64" y="453"/>
                </a:cxn>
                <a:cxn ang="0">
                  <a:pos x="116" y="494"/>
                </a:cxn>
                <a:cxn ang="0">
                  <a:pos x="185" y="516"/>
                </a:cxn>
                <a:cxn ang="0">
                  <a:pos x="250" y="514"/>
                </a:cxn>
                <a:cxn ang="0">
                  <a:pos x="301" y="498"/>
                </a:cxn>
                <a:cxn ang="0">
                  <a:pos x="341" y="475"/>
                </a:cxn>
                <a:cxn ang="0">
                  <a:pos x="369" y="446"/>
                </a:cxn>
                <a:cxn ang="0">
                  <a:pos x="386" y="418"/>
                </a:cxn>
                <a:cxn ang="0">
                  <a:pos x="394" y="394"/>
                </a:cxn>
                <a:cxn ang="0">
                  <a:pos x="390" y="379"/>
                </a:cxn>
                <a:cxn ang="0">
                  <a:pos x="371" y="373"/>
                </a:cxn>
                <a:cxn ang="0">
                  <a:pos x="351" y="387"/>
                </a:cxn>
                <a:cxn ang="0">
                  <a:pos x="322" y="415"/>
                </a:cxn>
                <a:cxn ang="0">
                  <a:pos x="278" y="437"/>
                </a:cxn>
                <a:cxn ang="0">
                  <a:pos x="226" y="445"/>
                </a:cxn>
                <a:cxn ang="0">
                  <a:pos x="185" y="438"/>
                </a:cxn>
                <a:cxn ang="0">
                  <a:pos x="144" y="415"/>
                </a:cxn>
                <a:cxn ang="0">
                  <a:pos x="110" y="378"/>
                </a:cxn>
                <a:cxn ang="0">
                  <a:pos x="86" y="327"/>
                </a:cxn>
                <a:cxn ang="0">
                  <a:pos x="74" y="261"/>
                </a:cxn>
                <a:cxn ang="0">
                  <a:pos x="370" y="235"/>
                </a:cxn>
                <a:cxn ang="0">
                  <a:pos x="392" y="218"/>
                </a:cxn>
                <a:cxn ang="0">
                  <a:pos x="401" y="192"/>
                </a:cxn>
                <a:cxn ang="0">
                  <a:pos x="313" y="164"/>
                </a:cxn>
                <a:cxn ang="0">
                  <a:pos x="308" y="186"/>
                </a:cxn>
                <a:cxn ang="0">
                  <a:pos x="294" y="195"/>
                </a:cxn>
                <a:cxn ang="0">
                  <a:pos x="81" y="166"/>
                </a:cxn>
                <a:cxn ang="0">
                  <a:pos x="113" y="96"/>
                </a:cxn>
                <a:cxn ang="0">
                  <a:pos x="142" y="73"/>
                </a:cxn>
                <a:cxn ang="0">
                  <a:pos x="179" y="59"/>
                </a:cxn>
                <a:cxn ang="0">
                  <a:pos x="220" y="57"/>
                </a:cxn>
                <a:cxn ang="0">
                  <a:pos x="270" y="76"/>
                </a:cxn>
                <a:cxn ang="0">
                  <a:pos x="306" y="122"/>
                </a:cxn>
                <a:cxn ang="0">
                  <a:pos x="313" y="164"/>
                </a:cxn>
              </a:cxnLst>
              <a:rect l="0" t="0" r="r" b="b"/>
              <a:pathLst>
                <a:path w="402" h="517">
                  <a:moveTo>
                    <a:pt x="402" y="182"/>
                  </a:moveTo>
                  <a:lnTo>
                    <a:pt x="401" y="165"/>
                  </a:lnTo>
                  <a:lnTo>
                    <a:pt x="399" y="149"/>
                  </a:lnTo>
                  <a:lnTo>
                    <a:pt x="395" y="132"/>
                  </a:lnTo>
                  <a:lnTo>
                    <a:pt x="390" y="116"/>
                  </a:lnTo>
                  <a:lnTo>
                    <a:pt x="383" y="100"/>
                  </a:lnTo>
                  <a:lnTo>
                    <a:pt x="375" y="85"/>
                  </a:lnTo>
                  <a:lnTo>
                    <a:pt x="366" y="71"/>
                  </a:lnTo>
                  <a:lnTo>
                    <a:pt x="355" y="57"/>
                  </a:lnTo>
                  <a:lnTo>
                    <a:pt x="341" y="45"/>
                  </a:lnTo>
                  <a:lnTo>
                    <a:pt x="328" y="34"/>
                  </a:lnTo>
                  <a:lnTo>
                    <a:pt x="311" y="25"/>
                  </a:lnTo>
                  <a:lnTo>
                    <a:pt x="295" y="15"/>
                  </a:lnTo>
                  <a:lnTo>
                    <a:pt x="276" y="9"/>
                  </a:lnTo>
                  <a:lnTo>
                    <a:pt x="256" y="4"/>
                  </a:lnTo>
                  <a:lnTo>
                    <a:pt x="234" y="1"/>
                  </a:lnTo>
                  <a:lnTo>
                    <a:pt x="211" y="0"/>
                  </a:lnTo>
                  <a:lnTo>
                    <a:pt x="192" y="1"/>
                  </a:lnTo>
                  <a:lnTo>
                    <a:pt x="173" y="3"/>
                  </a:lnTo>
                  <a:lnTo>
                    <a:pt x="154" y="8"/>
                  </a:lnTo>
                  <a:lnTo>
                    <a:pt x="135" y="14"/>
                  </a:lnTo>
                  <a:lnTo>
                    <a:pt x="117" y="24"/>
                  </a:lnTo>
                  <a:lnTo>
                    <a:pt x="99" y="34"/>
                  </a:lnTo>
                  <a:lnTo>
                    <a:pt x="83" y="46"/>
                  </a:lnTo>
                  <a:lnTo>
                    <a:pt x="67" y="61"/>
                  </a:lnTo>
                  <a:lnTo>
                    <a:pt x="53" y="79"/>
                  </a:lnTo>
                  <a:lnTo>
                    <a:pt x="40" y="98"/>
                  </a:lnTo>
                  <a:lnTo>
                    <a:pt x="29" y="120"/>
                  </a:lnTo>
                  <a:lnTo>
                    <a:pt x="19" y="145"/>
                  </a:lnTo>
                  <a:lnTo>
                    <a:pt x="10" y="171"/>
                  </a:lnTo>
                  <a:lnTo>
                    <a:pt x="5" y="201"/>
                  </a:lnTo>
                  <a:lnTo>
                    <a:pt x="1" y="233"/>
                  </a:lnTo>
                  <a:lnTo>
                    <a:pt x="0" y="268"/>
                  </a:lnTo>
                  <a:lnTo>
                    <a:pt x="1" y="289"/>
                  </a:lnTo>
                  <a:lnTo>
                    <a:pt x="3" y="312"/>
                  </a:lnTo>
                  <a:lnTo>
                    <a:pt x="7" y="334"/>
                  </a:lnTo>
                  <a:lnTo>
                    <a:pt x="13" y="356"/>
                  </a:lnTo>
                  <a:lnTo>
                    <a:pt x="20" y="377"/>
                  </a:lnTo>
                  <a:lnTo>
                    <a:pt x="28" y="398"/>
                  </a:lnTo>
                  <a:lnTo>
                    <a:pt x="38" y="417"/>
                  </a:lnTo>
                  <a:lnTo>
                    <a:pt x="51" y="436"/>
                  </a:lnTo>
                  <a:lnTo>
                    <a:pt x="64" y="453"/>
                  </a:lnTo>
                  <a:lnTo>
                    <a:pt x="80" y="468"/>
                  </a:lnTo>
                  <a:lnTo>
                    <a:pt x="97" y="483"/>
                  </a:lnTo>
                  <a:lnTo>
                    <a:pt x="116" y="494"/>
                  </a:lnTo>
                  <a:lnTo>
                    <a:pt x="137" y="504"/>
                  </a:lnTo>
                  <a:lnTo>
                    <a:pt x="160" y="512"/>
                  </a:lnTo>
                  <a:lnTo>
                    <a:pt x="185" y="516"/>
                  </a:lnTo>
                  <a:lnTo>
                    <a:pt x="211" y="517"/>
                  </a:lnTo>
                  <a:lnTo>
                    <a:pt x="232" y="517"/>
                  </a:lnTo>
                  <a:lnTo>
                    <a:pt x="250" y="514"/>
                  </a:lnTo>
                  <a:lnTo>
                    <a:pt x="269" y="509"/>
                  </a:lnTo>
                  <a:lnTo>
                    <a:pt x="286" y="504"/>
                  </a:lnTo>
                  <a:lnTo>
                    <a:pt x="301" y="498"/>
                  </a:lnTo>
                  <a:lnTo>
                    <a:pt x="315" y="491"/>
                  </a:lnTo>
                  <a:lnTo>
                    <a:pt x="329" y="483"/>
                  </a:lnTo>
                  <a:lnTo>
                    <a:pt x="341" y="475"/>
                  </a:lnTo>
                  <a:lnTo>
                    <a:pt x="351" y="465"/>
                  </a:lnTo>
                  <a:lnTo>
                    <a:pt x="361" y="456"/>
                  </a:lnTo>
                  <a:lnTo>
                    <a:pt x="369" y="446"/>
                  </a:lnTo>
                  <a:lnTo>
                    <a:pt x="376" y="437"/>
                  </a:lnTo>
                  <a:lnTo>
                    <a:pt x="382" y="427"/>
                  </a:lnTo>
                  <a:lnTo>
                    <a:pt x="386" y="418"/>
                  </a:lnTo>
                  <a:lnTo>
                    <a:pt x="391" y="409"/>
                  </a:lnTo>
                  <a:lnTo>
                    <a:pt x="393" y="402"/>
                  </a:lnTo>
                  <a:lnTo>
                    <a:pt x="394" y="394"/>
                  </a:lnTo>
                  <a:lnTo>
                    <a:pt x="393" y="387"/>
                  </a:lnTo>
                  <a:lnTo>
                    <a:pt x="392" y="382"/>
                  </a:lnTo>
                  <a:lnTo>
                    <a:pt x="390" y="379"/>
                  </a:lnTo>
                  <a:lnTo>
                    <a:pt x="384" y="374"/>
                  </a:lnTo>
                  <a:lnTo>
                    <a:pt x="379" y="372"/>
                  </a:lnTo>
                  <a:lnTo>
                    <a:pt x="371" y="373"/>
                  </a:lnTo>
                  <a:lnTo>
                    <a:pt x="364" y="376"/>
                  </a:lnTo>
                  <a:lnTo>
                    <a:pt x="357" y="383"/>
                  </a:lnTo>
                  <a:lnTo>
                    <a:pt x="351" y="387"/>
                  </a:lnTo>
                  <a:lnTo>
                    <a:pt x="346" y="394"/>
                  </a:lnTo>
                  <a:lnTo>
                    <a:pt x="334" y="405"/>
                  </a:lnTo>
                  <a:lnTo>
                    <a:pt x="322" y="415"/>
                  </a:lnTo>
                  <a:lnTo>
                    <a:pt x="308" y="423"/>
                  </a:lnTo>
                  <a:lnTo>
                    <a:pt x="294" y="432"/>
                  </a:lnTo>
                  <a:lnTo>
                    <a:pt x="278" y="437"/>
                  </a:lnTo>
                  <a:lnTo>
                    <a:pt x="262" y="441"/>
                  </a:lnTo>
                  <a:lnTo>
                    <a:pt x="244" y="444"/>
                  </a:lnTo>
                  <a:lnTo>
                    <a:pt x="226" y="445"/>
                  </a:lnTo>
                  <a:lnTo>
                    <a:pt x="212" y="444"/>
                  </a:lnTo>
                  <a:lnTo>
                    <a:pt x="198" y="442"/>
                  </a:lnTo>
                  <a:lnTo>
                    <a:pt x="185" y="438"/>
                  </a:lnTo>
                  <a:lnTo>
                    <a:pt x="170" y="432"/>
                  </a:lnTo>
                  <a:lnTo>
                    <a:pt x="157" y="424"/>
                  </a:lnTo>
                  <a:lnTo>
                    <a:pt x="144" y="415"/>
                  </a:lnTo>
                  <a:lnTo>
                    <a:pt x="132" y="405"/>
                  </a:lnTo>
                  <a:lnTo>
                    <a:pt x="121" y="393"/>
                  </a:lnTo>
                  <a:lnTo>
                    <a:pt x="110" y="378"/>
                  </a:lnTo>
                  <a:lnTo>
                    <a:pt x="101" y="363"/>
                  </a:lnTo>
                  <a:lnTo>
                    <a:pt x="93" y="346"/>
                  </a:lnTo>
                  <a:lnTo>
                    <a:pt x="86" y="327"/>
                  </a:lnTo>
                  <a:lnTo>
                    <a:pt x="81" y="306"/>
                  </a:lnTo>
                  <a:lnTo>
                    <a:pt x="76" y="285"/>
                  </a:lnTo>
                  <a:lnTo>
                    <a:pt x="74" y="261"/>
                  </a:lnTo>
                  <a:lnTo>
                    <a:pt x="73" y="236"/>
                  </a:lnTo>
                  <a:lnTo>
                    <a:pt x="360" y="236"/>
                  </a:lnTo>
                  <a:lnTo>
                    <a:pt x="370" y="235"/>
                  </a:lnTo>
                  <a:lnTo>
                    <a:pt x="378" y="232"/>
                  </a:lnTo>
                  <a:lnTo>
                    <a:pt x="385" y="226"/>
                  </a:lnTo>
                  <a:lnTo>
                    <a:pt x="392" y="218"/>
                  </a:lnTo>
                  <a:lnTo>
                    <a:pt x="396" y="210"/>
                  </a:lnTo>
                  <a:lnTo>
                    <a:pt x="399" y="201"/>
                  </a:lnTo>
                  <a:lnTo>
                    <a:pt x="401" y="192"/>
                  </a:lnTo>
                  <a:lnTo>
                    <a:pt x="402" y="182"/>
                  </a:lnTo>
                  <a:lnTo>
                    <a:pt x="402" y="182"/>
                  </a:lnTo>
                  <a:close/>
                  <a:moveTo>
                    <a:pt x="313" y="164"/>
                  </a:moveTo>
                  <a:lnTo>
                    <a:pt x="312" y="175"/>
                  </a:lnTo>
                  <a:lnTo>
                    <a:pt x="310" y="180"/>
                  </a:lnTo>
                  <a:lnTo>
                    <a:pt x="308" y="186"/>
                  </a:lnTo>
                  <a:lnTo>
                    <a:pt x="305" y="190"/>
                  </a:lnTo>
                  <a:lnTo>
                    <a:pt x="300" y="193"/>
                  </a:lnTo>
                  <a:lnTo>
                    <a:pt x="294" y="195"/>
                  </a:lnTo>
                  <a:lnTo>
                    <a:pt x="287" y="195"/>
                  </a:lnTo>
                  <a:lnTo>
                    <a:pt x="75" y="195"/>
                  </a:lnTo>
                  <a:lnTo>
                    <a:pt x="81" y="166"/>
                  </a:lnTo>
                  <a:lnTo>
                    <a:pt x="88" y="139"/>
                  </a:lnTo>
                  <a:lnTo>
                    <a:pt x="99" y="116"/>
                  </a:lnTo>
                  <a:lnTo>
                    <a:pt x="113" y="96"/>
                  </a:lnTo>
                  <a:lnTo>
                    <a:pt x="123" y="87"/>
                  </a:lnTo>
                  <a:lnTo>
                    <a:pt x="132" y="80"/>
                  </a:lnTo>
                  <a:lnTo>
                    <a:pt x="142" y="73"/>
                  </a:lnTo>
                  <a:lnTo>
                    <a:pt x="154" y="68"/>
                  </a:lnTo>
                  <a:lnTo>
                    <a:pt x="166" y="63"/>
                  </a:lnTo>
                  <a:lnTo>
                    <a:pt x="179" y="59"/>
                  </a:lnTo>
                  <a:lnTo>
                    <a:pt x="193" y="57"/>
                  </a:lnTo>
                  <a:lnTo>
                    <a:pt x="208" y="57"/>
                  </a:lnTo>
                  <a:lnTo>
                    <a:pt x="220" y="57"/>
                  </a:lnTo>
                  <a:lnTo>
                    <a:pt x="231" y="59"/>
                  </a:lnTo>
                  <a:lnTo>
                    <a:pt x="252" y="66"/>
                  </a:lnTo>
                  <a:lnTo>
                    <a:pt x="270" y="76"/>
                  </a:lnTo>
                  <a:lnTo>
                    <a:pt x="284" y="88"/>
                  </a:lnTo>
                  <a:lnTo>
                    <a:pt x="297" y="105"/>
                  </a:lnTo>
                  <a:lnTo>
                    <a:pt x="306" y="122"/>
                  </a:lnTo>
                  <a:lnTo>
                    <a:pt x="311" y="142"/>
                  </a:lnTo>
                  <a:lnTo>
                    <a:pt x="313" y="164"/>
                  </a:lnTo>
                  <a:lnTo>
                    <a:pt x="313" y="1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0" name="Freeform 12"/>
            <p:cNvSpPr>
              <a:spLocks/>
            </p:cNvSpPr>
            <p:nvPr userDrawn="1"/>
          </p:nvSpPr>
          <p:spPr bwMode="auto">
            <a:xfrm>
              <a:off x="7834313" y="782638"/>
              <a:ext cx="111125" cy="88900"/>
            </a:xfrm>
            <a:custGeom>
              <a:avLst/>
              <a:gdLst/>
              <a:ahLst/>
              <a:cxnLst>
                <a:cxn ang="0">
                  <a:pos x="628" y="111"/>
                </a:cxn>
                <a:cxn ang="0">
                  <a:pos x="617" y="75"/>
                </a:cxn>
                <a:cxn ang="0">
                  <a:pos x="595" y="45"/>
                </a:cxn>
                <a:cxn ang="0">
                  <a:pos x="562" y="21"/>
                </a:cxn>
                <a:cxn ang="0">
                  <a:pos x="520" y="5"/>
                </a:cxn>
                <a:cxn ang="0">
                  <a:pos x="467" y="0"/>
                </a:cxn>
                <a:cxn ang="0">
                  <a:pos x="395" y="11"/>
                </a:cxn>
                <a:cxn ang="0">
                  <a:pos x="341" y="37"/>
                </a:cxn>
                <a:cxn ang="0">
                  <a:pos x="312" y="47"/>
                </a:cxn>
                <a:cxn ang="0">
                  <a:pos x="277" y="22"/>
                </a:cxn>
                <a:cxn ang="0">
                  <a:pos x="247" y="10"/>
                </a:cxn>
                <a:cxn ang="0">
                  <a:pos x="208" y="2"/>
                </a:cxn>
                <a:cxn ang="0">
                  <a:pos x="151" y="1"/>
                </a:cxn>
                <a:cxn ang="0">
                  <a:pos x="94" y="8"/>
                </a:cxn>
                <a:cxn ang="0">
                  <a:pos x="51" y="19"/>
                </a:cxn>
                <a:cxn ang="0">
                  <a:pos x="21" y="33"/>
                </a:cxn>
                <a:cxn ang="0">
                  <a:pos x="4" y="47"/>
                </a:cxn>
                <a:cxn ang="0">
                  <a:pos x="0" y="64"/>
                </a:cxn>
                <a:cxn ang="0">
                  <a:pos x="1" y="497"/>
                </a:cxn>
                <a:cxn ang="0">
                  <a:pos x="16" y="506"/>
                </a:cxn>
                <a:cxn ang="0">
                  <a:pos x="74" y="505"/>
                </a:cxn>
                <a:cxn ang="0">
                  <a:pos x="83" y="493"/>
                </a:cxn>
                <a:cxn ang="0">
                  <a:pos x="85" y="82"/>
                </a:cxn>
                <a:cxn ang="0">
                  <a:pos x="109" y="67"/>
                </a:cxn>
                <a:cxn ang="0">
                  <a:pos x="157" y="56"/>
                </a:cxn>
                <a:cxn ang="0">
                  <a:pos x="218" y="60"/>
                </a:cxn>
                <a:cxn ang="0">
                  <a:pos x="257" y="87"/>
                </a:cxn>
                <a:cxn ang="0">
                  <a:pos x="272" y="136"/>
                </a:cxn>
                <a:cxn ang="0">
                  <a:pos x="273" y="498"/>
                </a:cxn>
                <a:cxn ang="0">
                  <a:pos x="282" y="505"/>
                </a:cxn>
                <a:cxn ang="0">
                  <a:pos x="344" y="506"/>
                </a:cxn>
                <a:cxn ang="0">
                  <a:pos x="355" y="496"/>
                </a:cxn>
                <a:cxn ang="0">
                  <a:pos x="357" y="115"/>
                </a:cxn>
                <a:cxn ang="0">
                  <a:pos x="364" y="91"/>
                </a:cxn>
                <a:cxn ang="0">
                  <a:pos x="382" y="75"/>
                </a:cxn>
                <a:cxn ang="0">
                  <a:pos x="438" y="58"/>
                </a:cxn>
                <a:cxn ang="0">
                  <a:pos x="484" y="59"/>
                </a:cxn>
                <a:cxn ang="0">
                  <a:pos x="512" y="71"/>
                </a:cxn>
                <a:cxn ang="0">
                  <a:pos x="529" y="88"/>
                </a:cxn>
                <a:cxn ang="0">
                  <a:pos x="543" y="133"/>
                </a:cxn>
                <a:cxn ang="0">
                  <a:pos x="544" y="493"/>
                </a:cxn>
                <a:cxn ang="0">
                  <a:pos x="547" y="503"/>
                </a:cxn>
                <a:cxn ang="0">
                  <a:pos x="611" y="506"/>
                </a:cxn>
                <a:cxn ang="0">
                  <a:pos x="627" y="496"/>
                </a:cxn>
              </a:cxnLst>
              <a:rect l="0" t="0" r="r" b="b"/>
              <a:pathLst>
                <a:path w="628" h="506">
                  <a:moveTo>
                    <a:pt x="628" y="487"/>
                  </a:moveTo>
                  <a:lnTo>
                    <a:pt x="628" y="123"/>
                  </a:lnTo>
                  <a:lnTo>
                    <a:pt x="628" y="111"/>
                  </a:lnTo>
                  <a:lnTo>
                    <a:pt x="625" y="98"/>
                  </a:lnTo>
                  <a:lnTo>
                    <a:pt x="622" y="86"/>
                  </a:lnTo>
                  <a:lnTo>
                    <a:pt x="617" y="75"/>
                  </a:lnTo>
                  <a:lnTo>
                    <a:pt x="612" y="65"/>
                  </a:lnTo>
                  <a:lnTo>
                    <a:pt x="603" y="54"/>
                  </a:lnTo>
                  <a:lnTo>
                    <a:pt x="595" y="45"/>
                  </a:lnTo>
                  <a:lnTo>
                    <a:pt x="586" y="36"/>
                  </a:lnTo>
                  <a:lnTo>
                    <a:pt x="575" y="28"/>
                  </a:lnTo>
                  <a:lnTo>
                    <a:pt x="562" y="21"/>
                  </a:lnTo>
                  <a:lnTo>
                    <a:pt x="549" y="14"/>
                  </a:lnTo>
                  <a:lnTo>
                    <a:pt x="535" y="9"/>
                  </a:lnTo>
                  <a:lnTo>
                    <a:pt x="520" y="5"/>
                  </a:lnTo>
                  <a:lnTo>
                    <a:pt x="504" y="2"/>
                  </a:lnTo>
                  <a:lnTo>
                    <a:pt x="486" y="0"/>
                  </a:lnTo>
                  <a:lnTo>
                    <a:pt x="467" y="0"/>
                  </a:lnTo>
                  <a:lnTo>
                    <a:pt x="443" y="1"/>
                  </a:lnTo>
                  <a:lnTo>
                    <a:pt x="418" y="5"/>
                  </a:lnTo>
                  <a:lnTo>
                    <a:pt x="395" y="11"/>
                  </a:lnTo>
                  <a:lnTo>
                    <a:pt x="375" y="18"/>
                  </a:lnTo>
                  <a:lnTo>
                    <a:pt x="357" y="28"/>
                  </a:lnTo>
                  <a:lnTo>
                    <a:pt x="341" y="37"/>
                  </a:lnTo>
                  <a:lnTo>
                    <a:pt x="328" y="46"/>
                  </a:lnTo>
                  <a:lnTo>
                    <a:pt x="318" y="55"/>
                  </a:lnTo>
                  <a:lnTo>
                    <a:pt x="312" y="47"/>
                  </a:lnTo>
                  <a:lnTo>
                    <a:pt x="304" y="39"/>
                  </a:lnTo>
                  <a:lnTo>
                    <a:pt x="291" y="30"/>
                  </a:lnTo>
                  <a:lnTo>
                    <a:pt x="277" y="22"/>
                  </a:lnTo>
                  <a:lnTo>
                    <a:pt x="268" y="17"/>
                  </a:lnTo>
                  <a:lnTo>
                    <a:pt x="257" y="13"/>
                  </a:lnTo>
                  <a:lnTo>
                    <a:pt x="247" y="10"/>
                  </a:lnTo>
                  <a:lnTo>
                    <a:pt x="235" y="7"/>
                  </a:lnTo>
                  <a:lnTo>
                    <a:pt x="221" y="4"/>
                  </a:lnTo>
                  <a:lnTo>
                    <a:pt x="208" y="2"/>
                  </a:lnTo>
                  <a:lnTo>
                    <a:pt x="191" y="1"/>
                  </a:lnTo>
                  <a:lnTo>
                    <a:pt x="175" y="1"/>
                  </a:lnTo>
                  <a:lnTo>
                    <a:pt x="151" y="1"/>
                  </a:lnTo>
                  <a:lnTo>
                    <a:pt x="130" y="3"/>
                  </a:lnTo>
                  <a:lnTo>
                    <a:pt x="110" y="5"/>
                  </a:lnTo>
                  <a:lnTo>
                    <a:pt x="94" y="8"/>
                  </a:lnTo>
                  <a:lnTo>
                    <a:pt x="77" y="11"/>
                  </a:lnTo>
                  <a:lnTo>
                    <a:pt x="64" y="15"/>
                  </a:lnTo>
                  <a:lnTo>
                    <a:pt x="51" y="19"/>
                  </a:lnTo>
                  <a:lnTo>
                    <a:pt x="41" y="24"/>
                  </a:lnTo>
                  <a:lnTo>
                    <a:pt x="30" y="28"/>
                  </a:lnTo>
                  <a:lnTo>
                    <a:pt x="21" y="33"/>
                  </a:lnTo>
                  <a:lnTo>
                    <a:pt x="14" y="37"/>
                  </a:lnTo>
                  <a:lnTo>
                    <a:pt x="8" y="42"/>
                  </a:lnTo>
                  <a:lnTo>
                    <a:pt x="4" y="47"/>
                  </a:lnTo>
                  <a:lnTo>
                    <a:pt x="2" y="52"/>
                  </a:lnTo>
                  <a:lnTo>
                    <a:pt x="0" y="57"/>
                  </a:lnTo>
                  <a:lnTo>
                    <a:pt x="0" y="64"/>
                  </a:lnTo>
                  <a:lnTo>
                    <a:pt x="0" y="487"/>
                  </a:lnTo>
                  <a:lnTo>
                    <a:pt x="0" y="493"/>
                  </a:lnTo>
                  <a:lnTo>
                    <a:pt x="1" y="497"/>
                  </a:lnTo>
                  <a:lnTo>
                    <a:pt x="3" y="502"/>
                  </a:lnTo>
                  <a:lnTo>
                    <a:pt x="8" y="505"/>
                  </a:lnTo>
                  <a:lnTo>
                    <a:pt x="16" y="506"/>
                  </a:lnTo>
                  <a:lnTo>
                    <a:pt x="64" y="506"/>
                  </a:lnTo>
                  <a:lnTo>
                    <a:pt x="69" y="506"/>
                  </a:lnTo>
                  <a:lnTo>
                    <a:pt x="74" y="505"/>
                  </a:lnTo>
                  <a:lnTo>
                    <a:pt x="80" y="502"/>
                  </a:lnTo>
                  <a:lnTo>
                    <a:pt x="83" y="497"/>
                  </a:lnTo>
                  <a:lnTo>
                    <a:pt x="83" y="493"/>
                  </a:lnTo>
                  <a:lnTo>
                    <a:pt x="83" y="487"/>
                  </a:lnTo>
                  <a:lnTo>
                    <a:pt x="83" y="87"/>
                  </a:lnTo>
                  <a:lnTo>
                    <a:pt x="85" y="82"/>
                  </a:lnTo>
                  <a:lnTo>
                    <a:pt x="90" y="77"/>
                  </a:lnTo>
                  <a:lnTo>
                    <a:pt x="98" y="72"/>
                  </a:lnTo>
                  <a:lnTo>
                    <a:pt x="109" y="67"/>
                  </a:lnTo>
                  <a:lnTo>
                    <a:pt x="122" y="63"/>
                  </a:lnTo>
                  <a:lnTo>
                    <a:pt x="138" y="58"/>
                  </a:lnTo>
                  <a:lnTo>
                    <a:pt x="157" y="56"/>
                  </a:lnTo>
                  <a:lnTo>
                    <a:pt x="178" y="55"/>
                  </a:lnTo>
                  <a:lnTo>
                    <a:pt x="200" y="56"/>
                  </a:lnTo>
                  <a:lnTo>
                    <a:pt x="218" y="60"/>
                  </a:lnTo>
                  <a:lnTo>
                    <a:pt x="234" y="67"/>
                  </a:lnTo>
                  <a:lnTo>
                    <a:pt x="247" y="76"/>
                  </a:lnTo>
                  <a:lnTo>
                    <a:pt x="257" y="87"/>
                  </a:lnTo>
                  <a:lnTo>
                    <a:pt x="266" y="100"/>
                  </a:lnTo>
                  <a:lnTo>
                    <a:pt x="270" y="118"/>
                  </a:lnTo>
                  <a:lnTo>
                    <a:pt x="272" y="136"/>
                  </a:lnTo>
                  <a:lnTo>
                    <a:pt x="272" y="488"/>
                  </a:lnTo>
                  <a:lnTo>
                    <a:pt x="272" y="494"/>
                  </a:lnTo>
                  <a:lnTo>
                    <a:pt x="273" y="498"/>
                  </a:lnTo>
                  <a:lnTo>
                    <a:pt x="274" y="501"/>
                  </a:lnTo>
                  <a:lnTo>
                    <a:pt x="276" y="503"/>
                  </a:lnTo>
                  <a:lnTo>
                    <a:pt x="282" y="505"/>
                  </a:lnTo>
                  <a:lnTo>
                    <a:pt x="290" y="506"/>
                  </a:lnTo>
                  <a:lnTo>
                    <a:pt x="339" y="506"/>
                  </a:lnTo>
                  <a:lnTo>
                    <a:pt x="344" y="506"/>
                  </a:lnTo>
                  <a:lnTo>
                    <a:pt x="348" y="505"/>
                  </a:lnTo>
                  <a:lnTo>
                    <a:pt x="353" y="502"/>
                  </a:lnTo>
                  <a:lnTo>
                    <a:pt x="355" y="496"/>
                  </a:lnTo>
                  <a:lnTo>
                    <a:pt x="356" y="487"/>
                  </a:lnTo>
                  <a:lnTo>
                    <a:pt x="356" y="133"/>
                  </a:lnTo>
                  <a:lnTo>
                    <a:pt x="357" y="115"/>
                  </a:lnTo>
                  <a:lnTo>
                    <a:pt x="358" y="106"/>
                  </a:lnTo>
                  <a:lnTo>
                    <a:pt x="360" y="98"/>
                  </a:lnTo>
                  <a:lnTo>
                    <a:pt x="364" y="91"/>
                  </a:lnTo>
                  <a:lnTo>
                    <a:pt x="369" y="85"/>
                  </a:lnTo>
                  <a:lnTo>
                    <a:pt x="375" y="80"/>
                  </a:lnTo>
                  <a:lnTo>
                    <a:pt x="382" y="75"/>
                  </a:lnTo>
                  <a:lnTo>
                    <a:pt x="401" y="67"/>
                  </a:lnTo>
                  <a:lnTo>
                    <a:pt x="419" y="62"/>
                  </a:lnTo>
                  <a:lnTo>
                    <a:pt x="438" y="58"/>
                  </a:lnTo>
                  <a:lnTo>
                    <a:pt x="457" y="57"/>
                  </a:lnTo>
                  <a:lnTo>
                    <a:pt x="472" y="58"/>
                  </a:lnTo>
                  <a:lnTo>
                    <a:pt x="484" y="59"/>
                  </a:lnTo>
                  <a:lnTo>
                    <a:pt x="494" y="63"/>
                  </a:lnTo>
                  <a:lnTo>
                    <a:pt x="504" y="66"/>
                  </a:lnTo>
                  <a:lnTo>
                    <a:pt x="512" y="71"/>
                  </a:lnTo>
                  <a:lnTo>
                    <a:pt x="519" y="76"/>
                  </a:lnTo>
                  <a:lnTo>
                    <a:pt x="525" y="82"/>
                  </a:lnTo>
                  <a:lnTo>
                    <a:pt x="529" y="88"/>
                  </a:lnTo>
                  <a:lnTo>
                    <a:pt x="536" y="103"/>
                  </a:lnTo>
                  <a:lnTo>
                    <a:pt x="541" y="118"/>
                  </a:lnTo>
                  <a:lnTo>
                    <a:pt x="543" y="133"/>
                  </a:lnTo>
                  <a:lnTo>
                    <a:pt x="544" y="149"/>
                  </a:lnTo>
                  <a:lnTo>
                    <a:pt x="544" y="487"/>
                  </a:lnTo>
                  <a:lnTo>
                    <a:pt x="544" y="493"/>
                  </a:lnTo>
                  <a:lnTo>
                    <a:pt x="544" y="497"/>
                  </a:lnTo>
                  <a:lnTo>
                    <a:pt x="546" y="501"/>
                  </a:lnTo>
                  <a:lnTo>
                    <a:pt x="547" y="503"/>
                  </a:lnTo>
                  <a:lnTo>
                    <a:pt x="552" y="505"/>
                  </a:lnTo>
                  <a:lnTo>
                    <a:pt x="560" y="506"/>
                  </a:lnTo>
                  <a:lnTo>
                    <a:pt x="611" y="506"/>
                  </a:lnTo>
                  <a:lnTo>
                    <a:pt x="619" y="505"/>
                  </a:lnTo>
                  <a:lnTo>
                    <a:pt x="625" y="502"/>
                  </a:lnTo>
                  <a:lnTo>
                    <a:pt x="627" y="496"/>
                  </a:lnTo>
                  <a:lnTo>
                    <a:pt x="628" y="487"/>
                  </a:lnTo>
                  <a:lnTo>
                    <a:pt x="628" y="4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1" name="Freeform 13"/>
            <p:cNvSpPr>
              <a:spLocks/>
            </p:cNvSpPr>
            <p:nvPr userDrawn="1"/>
          </p:nvSpPr>
          <p:spPr bwMode="auto">
            <a:xfrm>
              <a:off x="7743826" y="785813"/>
              <a:ext cx="80963" cy="127000"/>
            </a:xfrm>
            <a:custGeom>
              <a:avLst/>
              <a:gdLst/>
              <a:ahLst/>
              <a:cxnLst>
                <a:cxn ang="0">
                  <a:pos x="196" y="659"/>
                </a:cxn>
                <a:cxn ang="0">
                  <a:pos x="218" y="630"/>
                </a:cxn>
                <a:cxn ang="0">
                  <a:pos x="242" y="591"/>
                </a:cxn>
                <a:cxn ang="0">
                  <a:pos x="260" y="551"/>
                </a:cxn>
                <a:cxn ang="0">
                  <a:pos x="277" y="507"/>
                </a:cxn>
                <a:cxn ang="0">
                  <a:pos x="458" y="29"/>
                </a:cxn>
                <a:cxn ang="0">
                  <a:pos x="461" y="19"/>
                </a:cxn>
                <a:cxn ang="0">
                  <a:pos x="461" y="6"/>
                </a:cxn>
                <a:cxn ang="0">
                  <a:pos x="455" y="0"/>
                </a:cxn>
                <a:cxn ang="0">
                  <a:pos x="402" y="0"/>
                </a:cxn>
                <a:cxn ang="0">
                  <a:pos x="393" y="3"/>
                </a:cxn>
                <a:cxn ang="0">
                  <a:pos x="388" y="14"/>
                </a:cxn>
                <a:cxn ang="0">
                  <a:pos x="257" y="381"/>
                </a:cxn>
                <a:cxn ang="0">
                  <a:pos x="124" y="13"/>
                </a:cxn>
                <a:cxn ang="0">
                  <a:pos x="120" y="6"/>
                </a:cxn>
                <a:cxn ang="0">
                  <a:pos x="112" y="0"/>
                </a:cxn>
                <a:cxn ang="0">
                  <a:pos x="103" y="0"/>
                </a:cxn>
                <a:cxn ang="0">
                  <a:pos x="38" y="0"/>
                </a:cxn>
                <a:cxn ang="0">
                  <a:pos x="27" y="4"/>
                </a:cxn>
                <a:cxn ang="0">
                  <a:pos x="25" y="13"/>
                </a:cxn>
                <a:cxn ang="0">
                  <a:pos x="27" y="20"/>
                </a:cxn>
                <a:cxn ang="0">
                  <a:pos x="216" y="477"/>
                </a:cxn>
                <a:cxn ang="0">
                  <a:pos x="189" y="560"/>
                </a:cxn>
                <a:cxn ang="0">
                  <a:pos x="172" y="596"/>
                </a:cxn>
                <a:cxn ang="0">
                  <a:pos x="156" y="619"/>
                </a:cxn>
                <a:cxn ang="0">
                  <a:pos x="138" y="637"/>
                </a:cxn>
                <a:cxn ang="0">
                  <a:pos x="119" y="647"/>
                </a:cxn>
                <a:cxn ang="0">
                  <a:pos x="100" y="651"/>
                </a:cxn>
                <a:cxn ang="0">
                  <a:pos x="68" y="651"/>
                </a:cxn>
                <a:cxn ang="0">
                  <a:pos x="55" y="649"/>
                </a:cxn>
                <a:cxn ang="0">
                  <a:pos x="41" y="648"/>
                </a:cxn>
                <a:cxn ang="0">
                  <a:pos x="26" y="648"/>
                </a:cxn>
                <a:cxn ang="0">
                  <a:pos x="13" y="653"/>
                </a:cxn>
                <a:cxn ang="0">
                  <a:pos x="5" y="663"/>
                </a:cxn>
                <a:cxn ang="0">
                  <a:pos x="1" y="674"/>
                </a:cxn>
                <a:cxn ang="0">
                  <a:pos x="1" y="690"/>
                </a:cxn>
                <a:cxn ang="0">
                  <a:pos x="6" y="705"/>
                </a:cxn>
                <a:cxn ang="0">
                  <a:pos x="17" y="715"/>
                </a:cxn>
                <a:cxn ang="0">
                  <a:pos x="37" y="721"/>
                </a:cxn>
                <a:cxn ang="0">
                  <a:pos x="64" y="721"/>
                </a:cxn>
                <a:cxn ang="0">
                  <a:pos x="95" y="717"/>
                </a:cxn>
                <a:cxn ang="0">
                  <a:pos x="132" y="706"/>
                </a:cxn>
                <a:cxn ang="0">
                  <a:pos x="170" y="683"/>
                </a:cxn>
                <a:cxn ang="0">
                  <a:pos x="188" y="667"/>
                </a:cxn>
              </a:cxnLst>
              <a:rect l="0" t="0" r="r" b="b"/>
              <a:pathLst>
                <a:path w="462" h="722">
                  <a:moveTo>
                    <a:pt x="188" y="667"/>
                  </a:moveTo>
                  <a:lnTo>
                    <a:pt x="196" y="659"/>
                  </a:lnTo>
                  <a:lnTo>
                    <a:pt x="205" y="648"/>
                  </a:lnTo>
                  <a:lnTo>
                    <a:pt x="218" y="630"/>
                  </a:lnTo>
                  <a:lnTo>
                    <a:pt x="230" y="610"/>
                  </a:lnTo>
                  <a:lnTo>
                    <a:pt x="242" y="591"/>
                  </a:lnTo>
                  <a:lnTo>
                    <a:pt x="251" y="571"/>
                  </a:lnTo>
                  <a:lnTo>
                    <a:pt x="260" y="551"/>
                  </a:lnTo>
                  <a:lnTo>
                    <a:pt x="269" y="529"/>
                  </a:lnTo>
                  <a:lnTo>
                    <a:pt x="277" y="507"/>
                  </a:lnTo>
                  <a:lnTo>
                    <a:pt x="285" y="483"/>
                  </a:lnTo>
                  <a:lnTo>
                    <a:pt x="458" y="29"/>
                  </a:lnTo>
                  <a:lnTo>
                    <a:pt x="460" y="24"/>
                  </a:lnTo>
                  <a:lnTo>
                    <a:pt x="461" y="19"/>
                  </a:lnTo>
                  <a:lnTo>
                    <a:pt x="462" y="12"/>
                  </a:lnTo>
                  <a:lnTo>
                    <a:pt x="461" y="6"/>
                  </a:lnTo>
                  <a:lnTo>
                    <a:pt x="459" y="2"/>
                  </a:lnTo>
                  <a:lnTo>
                    <a:pt x="455" y="0"/>
                  </a:lnTo>
                  <a:lnTo>
                    <a:pt x="450" y="0"/>
                  </a:lnTo>
                  <a:lnTo>
                    <a:pt x="402" y="0"/>
                  </a:lnTo>
                  <a:lnTo>
                    <a:pt x="397" y="1"/>
                  </a:lnTo>
                  <a:lnTo>
                    <a:pt x="393" y="3"/>
                  </a:lnTo>
                  <a:lnTo>
                    <a:pt x="389" y="10"/>
                  </a:lnTo>
                  <a:lnTo>
                    <a:pt x="388" y="14"/>
                  </a:lnTo>
                  <a:lnTo>
                    <a:pt x="386" y="19"/>
                  </a:lnTo>
                  <a:lnTo>
                    <a:pt x="257" y="381"/>
                  </a:lnTo>
                  <a:lnTo>
                    <a:pt x="126" y="19"/>
                  </a:lnTo>
                  <a:lnTo>
                    <a:pt x="124" y="13"/>
                  </a:lnTo>
                  <a:lnTo>
                    <a:pt x="122" y="9"/>
                  </a:lnTo>
                  <a:lnTo>
                    <a:pt x="120" y="6"/>
                  </a:lnTo>
                  <a:lnTo>
                    <a:pt x="118" y="3"/>
                  </a:lnTo>
                  <a:lnTo>
                    <a:pt x="112" y="0"/>
                  </a:lnTo>
                  <a:lnTo>
                    <a:pt x="108" y="0"/>
                  </a:lnTo>
                  <a:lnTo>
                    <a:pt x="103" y="0"/>
                  </a:lnTo>
                  <a:lnTo>
                    <a:pt x="43" y="0"/>
                  </a:lnTo>
                  <a:lnTo>
                    <a:pt x="38" y="0"/>
                  </a:lnTo>
                  <a:lnTo>
                    <a:pt x="33" y="1"/>
                  </a:lnTo>
                  <a:lnTo>
                    <a:pt x="27" y="4"/>
                  </a:lnTo>
                  <a:lnTo>
                    <a:pt x="25" y="9"/>
                  </a:lnTo>
                  <a:lnTo>
                    <a:pt x="25" y="13"/>
                  </a:lnTo>
                  <a:lnTo>
                    <a:pt x="25" y="16"/>
                  </a:lnTo>
                  <a:lnTo>
                    <a:pt x="27" y="20"/>
                  </a:lnTo>
                  <a:lnTo>
                    <a:pt x="32" y="29"/>
                  </a:lnTo>
                  <a:lnTo>
                    <a:pt x="216" y="477"/>
                  </a:lnTo>
                  <a:lnTo>
                    <a:pt x="198" y="532"/>
                  </a:lnTo>
                  <a:lnTo>
                    <a:pt x="189" y="560"/>
                  </a:lnTo>
                  <a:lnTo>
                    <a:pt x="178" y="585"/>
                  </a:lnTo>
                  <a:lnTo>
                    <a:pt x="172" y="596"/>
                  </a:lnTo>
                  <a:lnTo>
                    <a:pt x="164" y="607"/>
                  </a:lnTo>
                  <a:lnTo>
                    <a:pt x="156" y="619"/>
                  </a:lnTo>
                  <a:lnTo>
                    <a:pt x="146" y="629"/>
                  </a:lnTo>
                  <a:lnTo>
                    <a:pt x="138" y="637"/>
                  </a:lnTo>
                  <a:lnTo>
                    <a:pt x="128" y="642"/>
                  </a:lnTo>
                  <a:lnTo>
                    <a:pt x="119" y="647"/>
                  </a:lnTo>
                  <a:lnTo>
                    <a:pt x="110" y="650"/>
                  </a:lnTo>
                  <a:lnTo>
                    <a:pt x="100" y="651"/>
                  </a:lnTo>
                  <a:lnTo>
                    <a:pt x="89" y="652"/>
                  </a:lnTo>
                  <a:lnTo>
                    <a:pt x="68" y="651"/>
                  </a:lnTo>
                  <a:lnTo>
                    <a:pt x="61" y="650"/>
                  </a:lnTo>
                  <a:lnTo>
                    <a:pt x="55" y="649"/>
                  </a:lnTo>
                  <a:lnTo>
                    <a:pt x="47" y="648"/>
                  </a:lnTo>
                  <a:lnTo>
                    <a:pt x="41" y="648"/>
                  </a:lnTo>
                  <a:lnTo>
                    <a:pt x="34" y="648"/>
                  </a:lnTo>
                  <a:lnTo>
                    <a:pt x="26" y="648"/>
                  </a:lnTo>
                  <a:lnTo>
                    <a:pt x="19" y="650"/>
                  </a:lnTo>
                  <a:lnTo>
                    <a:pt x="13" y="653"/>
                  </a:lnTo>
                  <a:lnTo>
                    <a:pt x="9" y="657"/>
                  </a:lnTo>
                  <a:lnTo>
                    <a:pt x="5" y="663"/>
                  </a:lnTo>
                  <a:lnTo>
                    <a:pt x="2" y="668"/>
                  </a:lnTo>
                  <a:lnTo>
                    <a:pt x="1" y="674"/>
                  </a:lnTo>
                  <a:lnTo>
                    <a:pt x="0" y="681"/>
                  </a:lnTo>
                  <a:lnTo>
                    <a:pt x="1" y="690"/>
                  </a:lnTo>
                  <a:lnTo>
                    <a:pt x="2" y="697"/>
                  </a:lnTo>
                  <a:lnTo>
                    <a:pt x="6" y="705"/>
                  </a:lnTo>
                  <a:lnTo>
                    <a:pt x="11" y="711"/>
                  </a:lnTo>
                  <a:lnTo>
                    <a:pt x="17" y="715"/>
                  </a:lnTo>
                  <a:lnTo>
                    <a:pt x="26" y="719"/>
                  </a:lnTo>
                  <a:lnTo>
                    <a:pt x="37" y="721"/>
                  </a:lnTo>
                  <a:lnTo>
                    <a:pt x="50" y="722"/>
                  </a:lnTo>
                  <a:lnTo>
                    <a:pt x="64" y="721"/>
                  </a:lnTo>
                  <a:lnTo>
                    <a:pt x="79" y="720"/>
                  </a:lnTo>
                  <a:lnTo>
                    <a:pt x="95" y="717"/>
                  </a:lnTo>
                  <a:lnTo>
                    <a:pt x="113" y="713"/>
                  </a:lnTo>
                  <a:lnTo>
                    <a:pt x="132" y="706"/>
                  </a:lnTo>
                  <a:lnTo>
                    <a:pt x="150" y="695"/>
                  </a:lnTo>
                  <a:lnTo>
                    <a:pt x="170" y="683"/>
                  </a:lnTo>
                  <a:lnTo>
                    <a:pt x="188" y="667"/>
                  </a:lnTo>
                  <a:lnTo>
                    <a:pt x="188" y="6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2" name="Freeform 14"/>
            <p:cNvSpPr>
              <a:spLocks/>
            </p:cNvSpPr>
            <p:nvPr userDrawn="1"/>
          </p:nvSpPr>
          <p:spPr bwMode="auto">
            <a:xfrm>
              <a:off x="7681913" y="785813"/>
              <a:ext cx="58738" cy="85725"/>
            </a:xfrm>
            <a:custGeom>
              <a:avLst/>
              <a:gdLst/>
              <a:ahLst/>
              <a:cxnLst>
                <a:cxn ang="0">
                  <a:pos x="329" y="480"/>
                </a:cxn>
                <a:cxn ang="0">
                  <a:pos x="329" y="457"/>
                </a:cxn>
                <a:cxn ang="0">
                  <a:pos x="328" y="453"/>
                </a:cxn>
                <a:cxn ang="0">
                  <a:pos x="327" y="450"/>
                </a:cxn>
                <a:cxn ang="0">
                  <a:pos x="324" y="447"/>
                </a:cxn>
                <a:cxn ang="0">
                  <a:pos x="320" y="446"/>
                </a:cxn>
                <a:cxn ang="0">
                  <a:pos x="316" y="445"/>
                </a:cxn>
                <a:cxn ang="0">
                  <a:pos x="105" y="445"/>
                </a:cxn>
                <a:cxn ang="0">
                  <a:pos x="311" y="54"/>
                </a:cxn>
                <a:cxn ang="0">
                  <a:pos x="317" y="41"/>
                </a:cxn>
                <a:cxn ang="0">
                  <a:pos x="321" y="32"/>
                </a:cxn>
                <a:cxn ang="0">
                  <a:pos x="323" y="25"/>
                </a:cxn>
                <a:cxn ang="0">
                  <a:pos x="323" y="20"/>
                </a:cxn>
                <a:cxn ang="0">
                  <a:pos x="322" y="13"/>
                </a:cxn>
                <a:cxn ang="0">
                  <a:pos x="319" y="7"/>
                </a:cxn>
                <a:cxn ang="0">
                  <a:pos x="313" y="2"/>
                </a:cxn>
                <a:cxn ang="0">
                  <a:pos x="303" y="0"/>
                </a:cxn>
                <a:cxn ang="0">
                  <a:pos x="27" y="0"/>
                </a:cxn>
                <a:cxn ang="0">
                  <a:pos x="19" y="0"/>
                </a:cxn>
                <a:cxn ang="0">
                  <a:pos x="13" y="2"/>
                </a:cxn>
                <a:cxn ang="0">
                  <a:pos x="9" y="8"/>
                </a:cxn>
                <a:cxn ang="0">
                  <a:pos x="9" y="11"/>
                </a:cxn>
                <a:cxn ang="0">
                  <a:pos x="8" y="16"/>
                </a:cxn>
                <a:cxn ang="0">
                  <a:pos x="8" y="27"/>
                </a:cxn>
                <a:cxn ang="0">
                  <a:pos x="9" y="38"/>
                </a:cxn>
                <a:cxn ang="0">
                  <a:pos x="9" y="43"/>
                </a:cxn>
                <a:cxn ang="0">
                  <a:pos x="10" y="48"/>
                </a:cxn>
                <a:cxn ang="0">
                  <a:pos x="11" y="51"/>
                </a:cxn>
                <a:cxn ang="0">
                  <a:pos x="12" y="53"/>
                </a:cxn>
                <a:cxn ang="0">
                  <a:pos x="15" y="54"/>
                </a:cxn>
                <a:cxn ang="0">
                  <a:pos x="18" y="55"/>
                </a:cxn>
                <a:cxn ang="0">
                  <a:pos x="27" y="55"/>
                </a:cxn>
                <a:cxn ang="0">
                  <a:pos x="226" y="55"/>
                </a:cxn>
                <a:cxn ang="0">
                  <a:pos x="13" y="445"/>
                </a:cxn>
                <a:cxn ang="0">
                  <a:pos x="7" y="456"/>
                </a:cxn>
                <a:cxn ang="0">
                  <a:pos x="3" y="463"/>
                </a:cxn>
                <a:cxn ang="0">
                  <a:pos x="1" y="469"/>
                </a:cxn>
                <a:cxn ang="0">
                  <a:pos x="0" y="474"/>
                </a:cxn>
                <a:cxn ang="0">
                  <a:pos x="1" y="481"/>
                </a:cxn>
                <a:cxn ang="0">
                  <a:pos x="5" y="487"/>
                </a:cxn>
                <a:cxn ang="0">
                  <a:pos x="12" y="492"/>
                </a:cxn>
                <a:cxn ang="0">
                  <a:pos x="16" y="493"/>
                </a:cxn>
                <a:cxn ang="0">
                  <a:pos x="22" y="493"/>
                </a:cxn>
                <a:cxn ang="0">
                  <a:pos x="314" y="493"/>
                </a:cxn>
                <a:cxn ang="0">
                  <a:pos x="320" y="493"/>
                </a:cxn>
                <a:cxn ang="0">
                  <a:pos x="325" y="492"/>
                </a:cxn>
                <a:cxn ang="0">
                  <a:pos x="328" y="488"/>
                </a:cxn>
                <a:cxn ang="0">
                  <a:pos x="328" y="485"/>
                </a:cxn>
                <a:cxn ang="0">
                  <a:pos x="329" y="480"/>
                </a:cxn>
                <a:cxn ang="0">
                  <a:pos x="329" y="480"/>
                </a:cxn>
              </a:cxnLst>
              <a:rect l="0" t="0" r="r" b="b"/>
              <a:pathLst>
                <a:path w="329" h="493">
                  <a:moveTo>
                    <a:pt x="329" y="480"/>
                  </a:moveTo>
                  <a:lnTo>
                    <a:pt x="329" y="457"/>
                  </a:lnTo>
                  <a:lnTo>
                    <a:pt x="328" y="453"/>
                  </a:lnTo>
                  <a:lnTo>
                    <a:pt x="327" y="450"/>
                  </a:lnTo>
                  <a:lnTo>
                    <a:pt x="324" y="447"/>
                  </a:lnTo>
                  <a:lnTo>
                    <a:pt x="320" y="446"/>
                  </a:lnTo>
                  <a:lnTo>
                    <a:pt x="316" y="445"/>
                  </a:lnTo>
                  <a:lnTo>
                    <a:pt x="105" y="445"/>
                  </a:lnTo>
                  <a:lnTo>
                    <a:pt x="311" y="54"/>
                  </a:lnTo>
                  <a:lnTo>
                    <a:pt x="317" y="41"/>
                  </a:lnTo>
                  <a:lnTo>
                    <a:pt x="321" y="32"/>
                  </a:lnTo>
                  <a:lnTo>
                    <a:pt x="323" y="25"/>
                  </a:lnTo>
                  <a:lnTo>
                    <a:pt x="323" y="20"/>
                  </a:lnTo>
                  <a:lnTo>
                    <a:pt x="322" y="13"/>
                  </a:lnTo>
                  <a:lnTo>
                    <a:pt x="319" y="7"/>
                  </a:lnTo>
                  <a:lnTo>
                    <a:pt x="313" y="2"/>
                  </a:lnTo>
                  <a:lnTo>
                    <a:pt x="303" y="0"/>
                  </a:lnTo>
                  <a:lnTo>
                    <a:pt x="27" y="0"/>
                  </a:lnTo>
                  <a:lnTo>
                    <a:pt x="19" y="0"/>
                  </a:lnTo>
                  <a:lnTo>
                    <a:pt x="13" y="2"/>
                  </a:lnTo>
                  <a:lnTo>
                    <a:pt x="9" y="8"/>
                  </a:lnTo>
                  <a:lnTo>
                    <a:pt x="9" y="11"/>
                  </a:lnTo>
                  <a:lnTo>
                    <a:pt x="8" y="16"/>
                  </a:lnTo>
                  <a:lnTo>
                    <a:pt x="8" y="27"/>
                  </a:lnTo>
                  <a:lnTo>
                    <a:pt x="9" y="38"/>
                  </a:lnTo>
                  <a:lnTo>
                    <a:pt x="9" y="43"/>
                  </a:lnTo>
                  <a:lnTo>
                    <a:pt x="10" y="48"/>
                  </a:lnTo>
                  <a:lnTo>
                    <a:pt x="11" y="51"/>
                  </a:lnTo>
                  <a:lnTo>
                    <a:pt x="12" y="53"/>
                  </a:lnTo>
                  <a:lnTo>
                    <a:pt x="15" y="54"/>
                  </a:lnTo>
                  <a:lnTo>
                    <a:pt x="18" y="55"/>
                  </a:lnTo>
                  <a:lnTo>
                    <a:pt x="27" y="55"/>
                  </a:lnTo>
                  <a:lnTo>
                    <a:pt x="226" y="55"/>
                  </a:lnTo>
                  <a:lnTo>
                    <a:pt x="13" y="445"/>
                  </a:lnTo>
                  <a:lnTo>
                    <a:pt x="7" y="456"/>
                  </a:lnTo>
                  <a:lnTo>
                    <a:pt x="3" y="463"/>
                  </a:lnTo>
                  <a:lnTo>
                    <a:pt x="1" y="469"/>
                  </a:lnTo>
                  <a:lnTo>
                    <a:pt x="0" y="474"/>
                  </a:lnTo>
                  <a:lnTo>
                    <a:pt x="1" y="481"/>
                  </a:lnTo>
                  <a:lnTo>
                    <a:pt x="5" y="487"/>
                  </a:lnTo>
                  <a:lnTo>
                    <a:pt x="12" y="492"/>
                  </a:lnTo>
                  <a:lnTo>
                    <a:pt x="16" y="493"/>
                  </a:lnTo>
                  <a:lnTo>
                    <a:pt x="22" y="493"/>
                  </a:lnTo>
                  <a:lnTo>
                    <a:pt x="314" y="493"/>
                  </a:lnTo>
                  <a:lnTo>
                    <a:pt x="320" y="493"/>
                  </a:lnTo>
                  <a:lnTo>
                    <a:pt x="325" y="492"/>
                  </a:lnTo>
                  <a:lnTo>
                    <a:pt x="328" y="488"/>
                  </a:lnTo>
                  <a:lnTo>
                    <a:pt x="328" y="485"/>
                  </a:lnTo>
                  <a:lnTo>
                    <a:pt x="329" y="480"/>
                  </a:lnTo>
                  <a:lnTo>
                    <a:pt x="329"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3" name="Freeform 15"/>
            <p:cNvSpPr>
              <a:spLocks/>
            </p:cNvSpPr>
            <p:nvPr userDrawn="1"/>
          </p:nvSpPr>
          <p:spPr bwMode="auto">
            <a:xfrm>
              <a:off x="8035926" y="782638"/>
              <a:ext cx="58738" cy="92075"/>
            </a:xfrm>
            <a:custGeom>
              <a:avLst/>
              <a:gdLst/>
              <a:ahLst/>
              <a:cxnLst>
                <a:cxn ang="0">
                  <a:pos x="331" y="341"/>
                </a:cxn>
                <a:cxn ang="0">
                  <a:pos x="317" y="307"/>
                </a:cxn>
                <a:cxn ang="0">
                  <a:pos x="278" y="263"/>
                </a:cxn>
                <a:cxn ang="0">
                  <a:pos x="215" y="228"/>
                </a:cxn>
                <a:cxn ang="0">
                  <a:pos x="153" y="198"/>
                </a:cxn>
                <a:cxn ang="0">
                  <a:pos x="113" y="169"/>
                </a:cxn>
                <a:cxn ang="0">
                  <a:pos x="100" y="147"/>
                </a:cxn>
                <a:cxn ang="0">
                  <a:pos x="99" y="114"/>
                </a:cxn>
                <a:cxn ang="0">
                  <a:pos x="119" y="79"/>
                </a:cxn>
                <a:cxn ang="0">
                  <a:pos x="161" y="59"/>
                </a:cxn>
                <a:cxn ang="0">
                  <a:pos x="213" y="63"/>
                </a:cxn>
                <a:cxn ang="0">
                  <a:pos x="248" y="79"/>
                </a:cxn>
                <a:cxn ang="0">
                  <a:pos x="277" y="89"/>
                </a:cxn>
                <a:cxn ang="0">
                  <a:pos x="304" y="79"/>
                </a:cxn>
                <a:cxn ang="0">
                  <a:pos x="312" y="60"/>
                </a:cxn>
                <a:cxn ang="0">
                  <a:pos x="306" y="41"/>
                </a:cxn>
                <a:cxn ang="0">
                  <a:pos x="289" y="25"/>
                </a:cxn>
                <a:cxn ang="0">
                  <a:pos x="232" y="4"/>
                </a:cxn>
                <a:cxn ang="0">
                  <a:pos x="168" y="1"/>
                </a:cxn>
                <a:cxn ang="0">
                  <a:pos x="122" y="9"/>
                </a:cxn>
                <a:cxn ang="0">
                  <a:pos x="81" y="28"/>
                </a:cxn>
                <a:cxn ang="0">
                  <a:pos x="48" y="55"/>
                </a:cxn>
                <a:cxn ang="0">
                  <a:pos x="26" y="91"/>
                </a:cxn>
                <a:cxn ang="0">
                  <a:pos x="18" y="136"/>
                </a:cxn>
                <a:cxn ang="0">
                  <a:pos x="24" y="177"/>
                </a:cxn>
                <a:cxn ang="0">
                  <a:pos x="40" y="210"/>
                </a:cxn>
                <a:cxn ang="0">
                  <a:pos x="99" y="259"/>
                </a:cxn>
                <a:cxn ang="0">
                  <a:pos x="169" y="293"/>
                </a:cxn>
                <a:cxn ang="0">
                  <a:pos x="223" y="323"/>
                </a:cxn>
                <a:cxn ang="0">
                  <a:pos x="250" y="355"/>
                </a:cxn>
                <a:cxn ang="0">
                  <a:pos x="255" y="379"/>
                </a:cxn>
                <a:cxn ang="0">
                  <a:pos x="241" y="425"/>
                </a:cxn>
                <a:cxn ang="0">
                  <a:pos x="201" y="459"/>
                </a:cxn>
                <a:cxn ang="0">
                  <a:pos x="158" y="467"/>
                </a:cxn>
                <a:cxn ang="0">
                  <a:pos x="116" y="459"/>
                </a:cxn>
                <a:cxn ang="0">
                  <a:pos x="72" y="432"/>
                </a:cxn>
                <a:cxn ang="0">
                  <a:pos x="42" y="416"/>
                </a:cxn>
                <a:cxn ang="0">
                  <a:pos x="18" y="419"/>
                </a:cxn>
                <a:cxn ang="0">
                  <a:pos x="3" y="433"/>
                </a:cxn>
                <a:cxn ang="0">
                  <a:pos x="0" y="455"/>
                </a:cxn>
                <a:cxn ang="0">
                  <a:pos x="14" y="474"/>
                </a:cxn>
                <a:cxn ang="0">
                  <a:pos x="38" y="491"/>
                </a:cxn>
                <a:cxn ang="0">
                  <a:pos x="99" y="512"/>
                </a:cxn>
                <a:cxn ang="0">
                  <a:pos x="172" y="518"/>
                </a:cxn>
                <a:cxn ang="0">
                  <a:pos x="220" y="508"/>
                </a:cxn>
                <a:cxn ang="0">
                  <a:pos x="264" y="490"/>
                </a:cxn>
                <a:cxn ang="0">
                  <a:pos x="300" y="460"/>
                </a:cxn>
                <a:cxn ang="0">
                  <a:pos x="324" y="420"/>
                </a:cxn>
                <a:cxn ang="0">
                  <a:pos x="333" y="369"/>
                </a:cxn>
              </a:cxnLst>
              <a:rect l="0" t="0" r="r" b="b"/>
              <a:pathLst>
                <a:path w="333" h="518">
                  <a:moveTo>
                    <a:pt x="333" y="369"/>
                  </a:moveTo>
                  <a:lnTo>
                    <a:pt x="332" y="355"/>
                  </a:lnTo>
                  <a:lnTo>
                    <a:pt x="331" y="341"/>
                  </a:lnTo>
                  <a:lnTo>
                    <a:pt x="327" y="328"/>
                  </a:lnTo>
                  <a:lnTo>
                    <a:pt x="323" y="317"/>
                  </a:lnTo>
                  <a:lnTo>
                    <a:pt x="317" y="307"/>
                  </a:lnTo>
                  <a:lnTo>
                    <a:pt x="311" y="296"/>
                  </a:lnTo>
                  <a:lnTo>
                    <a:pt x="296" y="279"/>
                  </a:lnTo>
                  <a:lnTo>
                    <a:pt x="278" y="263"/>
                  </a:lnTo>
                  <a:lnTo>
                    <a:pt x="259" y="250"/>
                  </a:lnTo>
                  <a:lnTo>
                    <a:pt x="237" y="238"/>
                  </a:lnTo>
                  <a:lnTo>
                    <a:pt x="215" y="228"/>
                  </a:lnTo>
                  <a:lnTo>
                    <a:pt x="194" y="217"/>
                  </a:lnTo>
                  <a:lnTo>
                    <a:pt x="172" y="208"/>
                  </a:lnTo>
                  <a:lnTo>
                    <a:pt x="153" y="198"/>
                  </a:lnTo>
                  <a:lnTo>
                    <a:pt x="134" y="188"/>
                  </a:lnTo>
                  <a:lnTo>
                    <a:pt x="120" y="175"/>
                  </a:lnTo>
                  <a:lnTo>
                    <a:pt x="113" y="169"/>
                  </a:lnTo>
                  <a:lnTo>
                    <a:pt x="108" y="162"/>
                  </a:lnTo>
                  <a:lnTo>
                    <a:pt x="103" y="155"/>
                  </a:lnTo>
                  <a:lnTo>
                    <a:pt x="100" y="147"/>
                  </a:lnTo>
                  <a:lnTo>
                    <a:pt x="98" y="137"/>
                  </a:lnTo>
                  <a:lnTo>
                    <a:pt x="98" y="128"/>
                  </a:lnTo>
                  <a:lnTo>
                    <a:pt x="99" y="114"/>
                  </a:lnTo>
                  <a:lnTo>
                    <a:pt x="103" y="102"/>
                  </a:lnTo>
                  <a:lnTo>
                    <a:pt x="109" y="89"/>
                  </a:lnTo>
                  <a:lnTo>
                    <a:pt x="119" y="79"/>
                  </a:lnTo>
                  <a:lnTo>
                    <a:pt x="130" y="70"/>
                  </a:lnTo>
                  <a:lnTo>
                    <a:pt x="144" y="64"/>
                  </a:lnTo>
                  <a:lnTo>
                    <a:pt x="161" y="59"/>
                  </a:lnTo>
                  <a:lnTo>
                    <a:pt x="179" y="57"/>
                  </a:lnTo>
                  <a:lnTo>
                    <a:pt x="198" y="59"/>
                  </a:lnTo>
                  <a:lnTo>
                    <a:pt x="213" y="63"/>
                  </a:lnTo>
                  <a:lnTo>
                    <a:pt x="227" y="68"/>
                  </a:lnTo>
                  <a:lnTo>
                    <a:pt x="238" y="73"/>
                  </a:lnTo>
                  <a:lnTo>
                    <a:pt x="248" y="79"/>
                  </a:lnTo>
                  <a:lnTo>
                    <a:pt x="258" y="84"/>
                  </a:lnTo>
                  <a:lnTo>
                    <a:pt x="267" y="87"/>
                  </a:lnTo>
                  <a:lnTo>
                    <a:pt x="277" y="89"/>
                  </a:lnTo>
                  <a:lnTo>
                    <a:pt x="289" y="87"/>
                  </a:lnTo>
                  <a:lnTo>
                    <a:pt x="300" y="82"/>
                  </a:lnTo>
                  <a:lnTo>
                    <a:pt x="304" y="79"/>
                  </a:lnTo>
                  <a:lnTo>
                    <a:pt x="308" y="74"/>
                  </a:lnTo>
                  <a:lnTo>
                    <a:pt x="311" y="68"/>
                  </a:lnTo>
                  <a:lnTo>
                    <a:pt x="312" y="60"/>
                  </a:lnTo>
                  <a:lnTo>
                    <a:pt x="311" y="53"/>
                  </a:lnTo>
                  <a:lnTo>
                    <a:pt x="309" y="47"/>
                  </a:lnTo>
                  <a:lnTo>
                    <a:pt x="306" y="41"/>
                  </a:lnTo>
                  <a:lnTo>
                    <a:pt x="301" y="35"/>
                  </a:lnTo>
                  <a:lnTo>
                    <a:pt x="296" y="30"/>
                  </a:lnTo>
                  <a:lnTo>
                    <a:pt x="289" y="25"/>
                  </a:lnTo>
                  <a:lnTo>
                    <a:pt x="272" y="16"/>
                  </a:lnTo>
                  <a:lnTo>
                    <a:pt x="254" y="9"/>
                  </a:lnTo>
                  <a:lnTo>
                    <a:pt x="232" y="4"/>
                  </a:lnTo>
                  <a:lnTo>
                    <a:pt x="208" y="1"/>
                  </a:lnTo>
                  <a:lnTo>
                    <a:pt x="184" y="0"/>
                  </a:lnTo>
                  <a:lnTo>
                    <a:pt x="168" y="1"/>
                  </a:lnTo>
                  <a:lnTo>
                    <a:pt x="152" y="3"/>
                  </a:lnTo>
                  <a:lnTo>
                    <a:pt x="136" y="5"/>
                  </a:lnTo>
                  <a:lnTo>
                    <a:pt x="122" y="9"/>
                  </a:lnTo>
                  <a:lnTo>
                    <a:pt x="107" y="14"/>
                  </a:lnTo>
                  <a:lnTo>
                    <a:pt x="94" y="21"/>
                  </a:lnTo>
                  <a:lnTo>
                    <a:pt x="81" y="28"/>
                  </a:lnTo>
                  <a:lnTo>
                    <a:pt x="68" y="36"/>
                  </a:lnTo>
                  <a:lnTo>
                    <a:pt x="58" y="45"/>
                  </a:lnTo>
                  <a:lnTo>
                    <a:pt x="48" y="55"/>
                  </a:lnTo>
                  <a:lnTo>
                    <a:pt x="39" y="67"/>
                  </a:lnTo>
                  <a:lnTo>
                    <a:pt x="32" y="79"/>
                  </a:lnTo>
                  <a:lnTo>
                    <a:pt x="26" y="91"/>
                  </a:lnTo>
                  <a:lnTo>
                    <a:pt x="22" y="106"/>
                  </a:lnTo>
                  <a:lnTo>
                    <a:pt x="19" y="121"/>
                  </a:lnTo>
                  <a:lnTo>
                    <a:pt x="18" y="136"/>
                  </a:lnTo>
                  <a:lnTo>
                    <a:pt x="19" y="151"/>
                  </a:lnTo>
                  <a:lnTo>
                    <a:pt x="21" y="164"/>
                  </a:lnTo>
                  <a:lnTo>
                    <a:pt x="24" y="177"/>
                  </a:lnTo>
                  <a:lnTo>
                    <a:pt x="29" y="189"/>
                  </a:lnTo>
                  <a:lnTo>
                    <a:pt x="34" y="200"/>
                  </a:lnTo>
                  <a:lnTo>
                    <a:pt x="40" y="210"/>
                  </a:lnTo>
                  <a:lnTo>
                    <a:pt x="57" y="229"/>
                  </a:lnTo>
                  <a:lnTo>
                    <a:pt x="76" y="245"/>
                  </a:lnTo>
                  <a:lnTo>
                    <a:pt x="99" y="259"/>
                  </a:lnTo>
                  <a:lnTo>
                    <a:pt x="123" y="273"/>
                  </a:lnTo>
                  <a:lnTo>
                    <a:pt x="149" y="284"/>
                  </a:lnTo>
                  <a:lnTo>
                    <a:pt x="169" y="293"/>
                  </a:lnTo>
                  <a:lnTo>
                    <a:pt x="189" y="302"/>
                  </a:lnTo>
                  <a:lnTo>
                    <a:pt x="206" y="313"/>
                  </a:lnTo>
                  <a:lnTo>
                    <a:pt x="223" y="323"/>
                  </a:lnTo>
                  <a:lnTo>
                    <a:pt x="236" y="334"/>
                  </a:lnTo>
                  <a:lnTo>
                    <a:pt x="246" y="348"/>
                  </a:lnTo>
                  <a:lnTo>
                    <a:pt x="250" y="355"/>
                  </a:lnTo>
                  <a:lnTo>
                    <a:pt x="253" y="362"/>
                  </a:lnTo>
                  <a:lnTo>
                    <a:pt x="255" y="370"/>
                  </a:lnTo>
                  <a:lnTo>
                    <a:pt x="255" y="379"/>
                  </a:lnTo>
                  <a:lnTo>
                    <a:pt x="254" y="395"/>
                  </a:lnTo>
                  <a:lnTo>
                    <a:pt x="249" y="410"/>
                  </a:lnTo>
                  <a:lnTo>
                    <a:pt x="241" y="425"/>
                  </a:lnTo>
                  <a:lnTo>
                    <a:pt x="231" y="439"/>
                  </a:lnTo>
                  <a:lnTo>
                    <a:pt x="218" y="451"/>
                  </a:lnTo>
                  <a:lnTo>
                    <a:pt x="201" y="459"/>
                  </a:lnTo>
                  <a:lnTo>
                    <a:pt x="180" y="465"/>
                  </a:lnTo>
                  <a:lnTo>
                    <a:pt x="169" y="467"/>
                  </a:lnTo>
                  <a:lnTo>
                    <a:pt x="158" y="467"/>
                  </a:lnTo>
                  <a:lnTo>
                    <a:pt x="145" y="467"/>
                  </a:lnTo>
                  <a:lnTo>
                    <a:pt x="134" y="465"/>
                  </a:lnTo>
                  <a:lnTo>
                    <a:pt x="116" y="459"/>
                  </a:lnTo>
                  <a:lnTo>
                    <a:pt x="99" y="451"/>
                  </a:lnTo>
                  <a:lnTo>
                    <a:pt x="85" y="442"/>
                  </a:lnTo>
                  <a:lnTo>
                    <a:pt x="72" y="432"/>
                  </a:lnTo>
                  <a:lnTo>
                    <a:pt x="60" y="423"/>
                  </a:lnTo>
                  <a:lnTo>
                    <a:pt x="49" y="417"/>
                  </a:lnTo>
                  <a:lnTo>
                    <a:pt x="42" y="416"/>
                  </a:lnTo>
                  <a:lnTo>
                    <a:pt x="36" y="415"/>
                  </a:lnTo>
                  <a:lnTo>
                    <a:pt x="24" y="417"/>
                  </a:lnTo>
                  <a:lnTo>
                    <a:pt x="18" y="419"/>
                  </a:lnTo>
                  <a:lnTo>
                    <a:pt x="12" y="422"/>
                  </a:lnTo>
                  <a:lnTo>
                    <a:pt x="7" y="426"/>
                  </a:lnTo>
                  <a:lnTo>
                    <a:pt x="3" y="433"/>
                  </a:lnTo>
                  <a:lnTo>
                    <a:pt x="0" y="440"/>
                  </a:lnTo>
                  <a:lnTo>
                    <a:pt x="0" y="449"/>
                  </a:lnTo>
                  <a:lnTo>
                    <a:pt x="0" y="455"/>
                  </a:lnTo>
                  <a:lnTo>
                    <a:pt x="3" y="461"/>
                  </a:lnTo>
                  <a:lnTo>
                    <a:pt x="7" y="467"/>
                  </a:lnTo>
                  <a:lnTo>
                    <a:pt x="14" y="474"/>
                  </a:lnTo>
                  <a:lnTo>
                    <a:pt x="21" y="480"/>
                  </a:lnTo>
                  <a:lnTo>
                    <a:pt x="29" y="486"/>
                  </a:lnTo>
                  <a:lnTo>
                    <a:pt x="38" y="491"/>
                  </a:lnTo>
                  <a:lnTo>
                    <a:pt x="49" y="496"/>
                  </a:lnTo>
                  <a:lnTo>
                    <a:pt x="72" y="505"/>
                  </a:lnTo>
                  <a:lnTo>
                    <a:pt x="99" y="512"/>
                  </a:lnTo>
                  <a:lnTo>
                    <a:pt x="128" y="517"/>
                  </a:lnTo>
                  <a:lnTo>
                    <a:pt x="157" y="518"/>
                  </a:lnTo>
                  <a:lnTo>
                    <a:pt x="172" y="518"/>
                  </a:lnTo>
                  <a:lnTo>
                    <a:pt x="189" y="516"/>
                  </a:lnTo>
                  <a:lnTo>
                    <a:pt x="204" y="513"/>
                  </a:lnTo>
                  <a:lnTo>
                    <a:pt x="220" y="508"/>
                  </a:lnTo>
                  <a:lnTo>
                    <a:pt x="235" y="503"/>
                  </a:lnTo>
                  <a:lnTo>
                    <a:pt x="249" y="497"/>
                  </a:lnTo>
                  <a:lnTo>
                    <a:pt x="264" y="490"/>
                  </a:lnTo>
                  <a:lnTo>
                    <a:pt x="276" y="482"/>
                  </a:lnTo>
                  <a:lnTo>
                    <a:pt x="289" y="472"/>
                  </a:lnTo>
                  <a:lnTo>
                    <a:pt x="300" y="460"/>
                  </a:lnTo>
                  <a:lnTo>
                    <a:pt x="309" y="449"/>
                  </a:lnTo>
                  <a:lnTo>
                    <a:pt x="317" y="435"/>
                  </a:lnTo>
                  <a:lnTo>
                    <a:pt x="324" y="420"/>
                  </a:lnTo>
                  <a:lnTo>
                    <a:pt x="329" y="405"/>
                  </a:lnTo>
                  <a:lnTo>
                    <a:pt x="332" y="388"/>
                  </a:lnTo>
                  <a:lnTo>
                    <a:pt x="333" y="3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4" name="Freeform 16"/>
            <p:cNvSpPr>
              <a:spLocks noEditPoints="1"/>
            </p:cNvSpPr>
            <p:nvPr userDrawn="1"/>
          </p:nvSpPr>
          <p:spPr bwMode="auto">
            <a:xfrm>
              <a:off x="7834313" y="923925"/>
              <a:ext cx="603250" cy="57150"/>
            </a:xfrm>
            <a:custGeom>
              <a:avLst/>
              <a:gdLst/>
              <a:ahLst/>
              <a:cxnLst>
                <a:cxn ang="0">
                  <a:pos x="166" y="114"/>
                </a:cxn>
                <a:cxn ang="0">
                  <a:pos x="120" y="178"/>
                </a:cxn>
                <a:cxn ang="0">
                  <a:pos x="81" y="184"/>
                </a:cxn>
                <a:cxn ang="0">
                  <a:pos x="62" y="155"/>
                </a:cxn>
                <a:cxn ang="0">
                  <a:pos x="131" y="71"/>
                </a:cxn>
                <a:cxn ang="0">
                  <a:pos x="375" y="321"/>
                </a:cxn>
                <a:cxn ang="0">
                  <a:pos x="231" y="259"/>
                </a:cxn>
                <a:cxn ang="0">
                  <a:pos x="309" y="99"/>
                </a:cxn>
                <a:cxn ang="0">
                  <a:pos x="407" y="208"/>
                </a:cxn>
                <a:cxn ang="0">
                  <a:pos x="345" y="304"/>
                </a:cxn>
                <a:cxn ang="0">
                  <a:pos x="370" y="156"/>
                </a:cxn>
                <a:cxn ang="0">
                  <a:pos x="260" y="171"/>
                </a:cxn>
                <a:cxn ang="0">
                  <a:pos x="519" y="299"/>
                </a:cxn>
                <a:cxn ang="0">
                  <a:pos x="531" y="329"/>
                </a:cxn>
                <a:cxn ang="0">
                  <a:pos x="438" y="127"/>
                </a:cxn>
                <a:cxn ang="0">
                  <a:pos x="641" y="0"/>
                </a:cxn>
                <a:cxn ang="0">
                  <a:pos x="730" y="100"/>
                </a:cxn>
                <a:cxn ang="0">
                  <a:pos x="758" y="178"/>
                </a:cxn>
                <a:cxn ang="0">
                  <a:pos x="663" y="138"/>
                </a:cxn>
                <a:cxn ang="0">
                  <a:pos x="859" y="45"/>
                </a:cxn>
                <a:cxn ang="0">
                  <a:pos x="960" y="155"/>
                </a:cxn>
                <a:cxn ang="0">
                  <a:pos x="1028" y="102"/>
                </a:cxn>
                <a:cxn ang="0">
                  <a:pos x="1132" y="323"/>
                </a:cxn>
                <a:cxn ang="0">
                  <a:pos x="1035" y="124"/>
                </a:cxn>
                <a:cxn ang="0">
                  <a:pos x="960" y="155"/>
                </a:cxn>
                <a:cxn ang="0">
                  <a:pos x="1205" y="323"/>
                </a:cxn>
                <a:cxn ang="0">
                  <a:pos x="1604" y="323"/>
                </a:cxn>
                <a:cxn ang="0">
                  <a:pos x="1905" y="170"/>
                </a:cxn>
                <a:cxn ang="0">
                  <a:pos x="1821" y="328"/>
                </a:cxn>
                <a:cxn ang="0">
                  <a:pos x="1705" y="214"/>
                </a:cxn>
                <a:cxn ang="0">
                  <a:pos x="1809" y="98"/>
                </a:cxn>
                <a:cxn ang="0">
                  <a:pos x="1877" y="178"/>
                </a:cxn>
                <a:cxn ang="0">
                  <a:pos x="1746" y="162"/>
                </a:cxn>
                <a:cxn ang="0">
                  <a:pos x="1809" y="305"/>
                </a:cxn>
                <a:cxn ang="0">
                  <a:pos x="2192" y="122"/>
                </a:cxn>
                <a:cxn ang="0">
                  <a:pos x="2105" y="177"/>
                </a:cxn>
                <a:cxn ang="0">
                  <a:pos x="2026" y="133"/>
                </a:cxn>
                <a:cxn ang="0">
                  <a:pos x="1996" y="103"/>
                </a:cxn>
                <a:cxn ang="0">
                  <a:pos x="2074" y="99"/>
                </a:cxn>
                <a:cxn ang="0">
                  <a:pos x="2143" y="118"/>
                </a:cxn>
                <a:cxn ang="0">
                  <a:pos x="2262" y="142"/>
                </a:cxn>
                <a:cxn ang="0">
                  <a:pos x="2470" y="108"/>
                </a:cxn>
                <a:cxn ang="0">
                  <a:pos x="2488" y="308"/>
                </a:cxn>
                <a:cxn ang="0">
                  <a:pos x="2345" y="294"/>
                </a:cxn>
                <a:cxn ang="0">
                  <a:pos x="2387" y="104"/>
                </a:cxn>
                <a:cxn ang="0">
                  <a:pos x="2493" y="250"/>
                </a:cxn>
                <a:cxn ang="0">
                  <a:pos x="2407" y="124"/>
                </a:cxn>
                <a:cxn ang="0">
                  <a:pos x="2369" y="278"/>
                </a:cxn>
                <a:cxn ang="0">
                  <a:pos x="2582" y="103"/>
                </a:cxn>
                <a:cxn ang="0">
                  <a:pos x="2677" y="99"/>
                </a:cxn>
                <a:cxn ang="0">
                  <a:pos x="2617" y="170"/>
                </a:cxn>
                <a:cxn ang="0">
                  <a:pos x="2733" y="125"/>
                </a:cxn>
                <a:cxn ang="0">
                  <a:pos x="2806" y="99"/>
                </a:cxn>
                <a:cxn ang="0">
                  <a:pos x="2779" y="144"/>
                </a:cxn>
                <a:cxn ang="0">
                  <a:pos x="2974" y="99"/>
                </a:cxn>
                <a:cxn ang="0">
                  <a:pos x="3058" y="257"/>
                </a:cxn>
                <a:cxn ang="0">
                  <a:pos x="2924" y="323"/>
                </a:cxn>
                <a:cxn ang="0">
                  <a:pos x="2882" y="133"/>
                </a:cxn>
                <a:cxn ang="0">
                  <a:pos x="3004" y="290"/>
                </a:cxn>
                <a:cxn ang="0">
                  <a:pos x="2992" y="129"/>
                </a:cxn>
                <a:cxn ang="0">
                  <a:pos x="2888" y="232"/>
                </a:cxn>
                <a:cxn ang="0">
                  <a:pos x="3254" y="133"/>
                </a:cxn>
                <a:cxn ang="0">
                  <a:pos x="3331" y="294"/>
                </a:cxn>
              </a:cxnLst>
              <a:rect l="0" t="0" r="r" b="b"/>
              <a:pathLst>
                <a:path w="3420" h="329">
                  <a:moveTo>
                    <a:pt x="0" y="22"/>
                  </a:moveTo>
                  <a:lnTo>
                    <a:pt x="78" y="22"/>
                  </a:lnTo>
                  <a:lnTo>
                    <a:pt x="98" y="23"/>
                  </a:lnTo>
                  <a:lnTo>
                    <a:pt x="115" y="26"/>
                  </a:lnTo>
                  <a:lnTo>
                    <a:pt x="130" y="32"/>
                  </a:lnTo>
                  <a:lnTo>
                    <a:pt x="143" y="41"/>
                  </a:lnTo>
                  <a:lnTo>
                    <a:pt x="153" y="52"/>
                  </a:lnTo>
                  <a:lnTo>
                    <a:pt x="161" y="65"/>
                  </a:lnTo>
                  <a:lnTo>
                    <a:pt x="166" y="82"/>
                  </a:lnTo>
                  <a:lnTo>
                    <a:pt x="167" y="100"/>
                  </a:lnTo>
                  <a:lnTo>
                    <a:pt x="166" y="114"/>
                  </a:lnTo>
                  <a:lnTo>
                    <a:pt x="162" y="127"/>
                  </a:lnTo>
                  <a:lnTo>
                    <a:pt x="155" y="138"/>
                  </a:lnTo>
                  <a:lnTo>
                    <a:pt x="147" y="148"/>
                  </a:lnTo>
                  <a:lnTo>
                    <a:pt x="138" y="156"/>
                  </a:lnTo>
                  <a:lnTo>
                    <a:pt x="127" y="163"/>
                  </a:lnTo>
                  <a:lnTo>
                    <a:pt x="113" y="167"/>
                  </a:lnTo>
                  <a:lnTo>
                    <a:pt x="100" y="170"/>
                  </a:lnTo>
                  <a:lnTo>
                    <a:pt x="100" y="171"/>
                  </a:lnTo>
                  <a:lnTo>
                    <a:pt x="108" y="172"/>
                  </a:lnTo>
                  <a:lnTo>
                    <a:pt x="115" y="175"/>
                  </a:lnTo>
                  <a:lnTo>
                    <a:pt x="120" y="178"/>
                  </a:lnTo>
                  <a:lnTo>
                    <a:pt x="124" y="182"/>
                  </a:lnTo>
                  <a:lnTo>
                    <a:pt x="132" y="193"/>
                  </a:lnTo>
                  <a:lnTo>
                    <a:pt x="139" y="207"/>
                  </a:lnTo>
                  <a:lnTo>
                    <a:pt x="190" y="323"/>
                  </a:lnTo>
                  <a:lnTo>
                    <a:pt x="157" y="323"/>
                  </a:lnTo>
                  <a:lnTo>
                    <a:pt x="114" y="222"/>
                  </a:lnTo>
                  <a:lnTo>
                    <a:pt x="107" y="209"/>
                  </a:lnTo>
                  <a:lnTo>
                    <a:pt x="101" y="198"/>
                  </a:lnTo>
                  <a:lnTo>
                    <a:pt x="95" y="192"/>
                  </a:lnTo>
                  <a:lnTo>
                    <a:pt x="88" y="187"/>
                  </a:lnTo>
                  <a:lnTo>
                    <a:pt x="81" y="184"/>
                  </a:lnTo>
                  <a:lnTo>
                    <a:pt x="74" y="182"/>
                  </a:lnTo>
                  <a:lnTo>
                    <a:pt x="65" y="182"/>
                  </a:lnTo>
                  <a:lnTo>
                    <a:pt x="54" y="181"/>
                  </a:lnTo>
                  <a:lnTo>
                    <a:pt x="30" y="181"/>
                  </a:lnTo>
                  <a:lnTo>
                    <a:pt x="30" y="323"/>
                  </a:lnTo>
                  <a:lnTo>
                    <a:pt x="0" y="323"/>
                  </a:lnTo>
                  <a:lnTo>
                    <a:pt x="0" y="22"/>
                  </a:lnTo>
                  <a:lnTo>
                    <a:pt x="0" y="22"/>
                  </a:lnTo>
                  <a:lnTo>
                    <a:pt x="0" y="22"/>
                  </a:lnTo>
                  <a:close/>
                  <a:moveTo>
                    <a:pt x="30" y="155"/>
                  </a:moveTo>
                  <a:lnTo>
                    <a:pt x="62" y="155"/>
                  </a:lnTo>
                  <a:lnTo>
                    <a:pt x="75" y="155"/>
                  </a:lnTo>
                  <a:lnTo>
                    <a:pt x="88" y="152"/>
                  </a:lnTo>
                  <a:lnTo>
                    <a:pt x="101" y="149"/>
                  </a:lnTo>
                  <a:lnTo>
                    <a:pt x="113" y="144"/>
                  </a:lnTo>
                  <a:lnTo>
                    <a:pt x="122" y="136"/>
                  </a:lnTo>
                  <a:lnTo>
                    <a:pt x="131" y="127"/>
                  </a:lnTo>
                  <a:lnTo>
                    <a:pt x="136" y="114"/>
                  </a:lnTo>
                  <a:lnTo>
                    <a:pt x="137" y="100"/>
                  </a:lnTo>
                  <a:lnTo>
                    <a:pt x="137" y="92"/>
                  </a:lnTo>
                  <a:lnTo>
                    <a:pt x="136" y="84"/>
                  </a:lnTo>
                  <a:lnTo>
                    <a:pt x="131" y="71"/>
                  </a:lnTo>
                  <a:lnTo>
                    <a:pt x="123" y="62"/>
                  </a:lnTo>
                  <a:lnTo>
                    <a:pt x="114" y="56"/>
                  </a:lnTo>
                  <a:lnTo>
                    <a:pt x="103" y="52"/>
                  </a:lnTo>
                  <a:lnTo>
                    <a:pt x="90" y="50"/>
                  </a:lnTo>
                  <a:lnTo>
                    <a:pt x="76" y="49"/>
                  </a:lnTo>
                  <a:lnTo>
                    <a:pt x="61" y="48"/>
                  </a:lnTo>
                  <a:lnTo>
                    <a:pt x="30" y="48"/>
                  </a:lnTo>
                  <a:lnTo>
                    <a:pt x="30" y="155"/>
                  </a:lnTo>
                  <a:lnTo>
                    <a:pt x="30" y="155"/>
                  </a:lnTo>
                  <a:close/>
                  <a:moveTo>
                    <a:pt x="390" y="316"/>
                  </a:moveTo>
                  <a:lnTo>
                    <a:pt x="375" y="321"/>
                  </a:lnTo>
                  <a:lnTo>
                    <a:pt x="359" y="326"/>
                  </a:lnTo>
                  <a:lnTo>
                    <a:pt x="342" y="328"/>
                  </a:lnTo>
                  <a:lnTo>
                    <a:pt x="326" y="329"/>
                  </a:lnTo>
                  <a:lnTo>
                    <a:pt x="313" y="328"/>
                  </a:lnTo>
                  <a:lnTo>
                    <a:pt x="301" y="327"/>
                  </a:lnTo>
                  <a:lnTo>
                    <a:pt x="289" y="323"/>
                  </a:lnTo>
                  <a:lnTo>
                    <a:pt x="280" y="319"/>
                  </a:lnTo>
                  <a:lnTo>
                    <a:pt x="262" y="309"/>
                  </a:lnTo>
                  <a:lnTo>
                    <a:pt x="248" y="296"/>
                  </a:lnTo>
                  <a:lnTo>
                    <a:pt x="238" y="278"/>
                  </a:lnTo>
                  <a:lnTo>
                    <a:pt x="231" y="259"/>
                  </a:lnTo>
                  <a:lnTo>
                    <a:pt x="226" y="237"/>
                  </a:lnTo>
                  <a:lnTo>
                    <a:pt x="225" y="214"/>
                  </a:lnTo>
                  <a:lnTo>
                    <a:pt x="227" y="189"/>
                  </a:lnTo>
                  <a:lnTo>
                    <a:pt x="233" y="167"/>
                  </a:lnTo>
                  <a:lnTo>
                    <a:pt x="240" y="147"/>
                  </a:lnTo>
                  <a:lnTo>
                    <a:pt x="251" y="131"/>
                  </a:lnTo>
                  <a:lnTo>
                    <a:pt x="265" y="116"/>
                  </a:lnTo>
                  <a:lnTo>
                    <a:pt x="281" y="106"/>
                  </a:lnTo>
                  <a:lnTo>
                    <a:pt x="289" y="103"/>
                  </a:lnTo>
                  <a:lnTo>
                    <a:pt x="299" y="100"/>
                  </a:lnTo>
                  <a:lnTo>
                    <a:pt x="309" y="99"/>
                  </a:lnTo>
                  <a:lnTo>
                    <a:pt x="319" y="98"/>
                  </a:lnTo>
                  <a:lnTo>
                    <a:pt x="330" y="99"/>
                  </a:lnTo>
                  <a:lnTo>
                    <a:pt x="341" y="100"/>
                  </a:lnTo>
                  <a:lnTo>
                    <a:pt x="350" y="103"/>
                  </a:lnTo>
                  <a:lnTo>
                    <a:pt x="359" y="107"/>
                  </a:lnTo>
                  <a:lnTo>
                    <a:pt x="374" y="117"/>
                  </a:lnTo>
                  <a:lnTo>
                    <a:pt x="386" y="131"/>
                  </a:lnTo>
                  <a:lnTo>
                    <a:pt x="395" y="147"/>
                  </a:lnTo>
                  <a:lnTo>
                    <a:pt x="402" y="166"/>
                  </a:lnTo>
                  <a:lnTo>
                    <a:pt x="406" y="186"/>
                  </a:lnTo>
                  <a:lnTo>
                    <a:pt x="407" y="208"/>
                  </a:lnTo>
                  <a:lnTo>
                    <a:pt x="407" y="221"/>
                  </a:lnTo>
                  <a:lnTo>
                    <a:pt x="255" y="221"/>
                  </a:lnTo>
                  <a:lnTo>
                    <a:pt x="256" y="238"/>
                  </a:lnTo>
                  <a:lnTo>
                    <a:pt x="260" y="254"/>
                  </a:lnTo>
                  <a:lnTo>
                    <a:pt x="266" y="268"/>
                  </a:lnTo>
                  <a:lnTo>
                    <a:pt x="274" y="280"/>
                  </a:lnTo>
                  <a:lnTo>
                    <a:pt x="284" y="291"/>
                  </a:lnTo>
                  <a:lnTo>
                    <a:pt x="296" y="299"/>
                  </a:lnTo>
                  <a:lnTo>
                    <a:pt x="312" y="303"/>
                  </a:lnTo>
                  <a:lnTo>
                    <a:pt x="328" y="305"/>
                  </a:lnTo>
                  <a:lnTo>
                    <a:pt x="345" y="304"/>
                  </a:lnTo>
                  <a:lnTo>
                    <a:pt x="362" y="300"/>
                  </a:lnTo>
                  <a:lnTo>
                    <a:pt x="378" y="295"/>
                  </a:lnTo>
                  <a:lnTo>
                    <a:pt x="385" y="292"/>
                  </a:lnTo>
                  <a:lnTo>
                    <a:pt x="390" y="289"/>
                  </a:lnTo>
                  <a:lnTo>
                    <a:pt x="390" y="316"/>
                  </a:lnTo>
                  <a:lnTo>
                    <a:pt x="390" y="316"/>
                  </a:lnTo>
                  <a:lnTo>
                    <a:pt x="390" y="316"/>
                  </a:lnTo>
                  <a:close/>
                  <a:moveTo>
                    <a:pt x="377" y="197"/>
                  </a:moveTo>
                  <a:lnTo>
                    <a:pt x="376" y="183"/>
                  </a:lnTo>
                  <a:lnTo>
                    <a:pt x="374" y="170"/>
                  </a:lnTo>
                  <a:lnTo>
                    <a:pt x="370" y="156"/>
                  </a:lnTo>
                  <a:lnTo>
                    <a:pt x="364" y="145"/>
                  </a:lnTo>
                  <a:lnTo>
                    <a:pt x="356" y="136"/>
                  </a:lnTo>
                  <a:lnTo>
                    <a:pt x="347" y="128"/>
                  </a:lnTo>
                  <a:lnTo>
                    <a:pt x="335" y="124"/>
                  </a:lnTo>
                  <a:lnTo>
                    <a:pt x="320" y="122"/>
                  </a:lnTo>
                  <a:lnTo>
                    <a:pt x="306" y="124"/>
                  </a:lnTo>
                  <a:lnTo>
                    <a:pt x="293" y="129"/>
                  </a:lnTo>
                  <a:lnTo>
                    <a:pt x="282" y="136"/>
                  </a:lnTo>
                  <a:lnTo>
                    <a:pt x="273" y="146"/>
                  </a:lnTo>
                  <a:lnTo>
                    <a:pt x="266" y="157"/>
                  </a:lnTo>
                  <a:lnTo>
                    <a:pt x="260" y="171"/>
                  </a:lnTo>
                  <a:lnTo>
                    <a:pt x="256" y="184"/>
                  </a:lnTo>
                  <a:lnTo>
                    <a:pt x="255" y="197"/>
                  </a:lnTo>
                  <a:lnTo>
                    <a:pt x="377" y="197"/>
                  </a:lnTo>
                  <a:lnTo>
                    <a:pt x="377" y="197"/>
                  </a:lnTo>
                  <a:close/>
                  <a:moveTo>
                    <a:pt x="559" y="127"/>
                  </a:moveTo>
                  <a:lnTo>
                    <a:pt x="509" y="127"/>
                  </a:lnTo>
                  <a:lnTo>
                    <a:pt x="509" y="269"/>
                  </a:lnTo>
                  <a:lnTo>
                    <a:pt x="511" y="284"/>
                  </a:lnTo>
                  <a:lnTo>
                    <a:pt x="513" y="290"/>
                  </a:lnTo>
                  <a:lnTo>
                    <a:pt x="515" y="295"/>
                  </a:lnTo>
                  <a:lnTo>
                    <a:pt x="519" y="299"/>
                  </a:lnTo>
                  <a:lnTo>
                    <a:pt x="524" y="302"/>
                  </a:lnTo>
                  <a:lnTo>
                    <a:pt x="530" y="304"/>
                  </a:lnTo>
                  <a:lnTo>
                    <a:pt x="539" y="305"/>
                  </a:lnTo>
                  <a:lnTo>
                    <a:pt x="546" y="305"/>
                  </a:lnTo>
                  <a:lnTo>
                    <a:pt x="552" y="304"/>
                  </a:lnTo>
                  <a:lnTo>
                    <a:pt x="563" y="300"/>
                  </a:lnTo>
                  <a:lnTo>
                    <a:pt x="565" y="322"/>
                  </a:lnTo>
                  <a:lnTo>
                    <a:pt x="559" y="325"/>
                  </a:lnTo>
                  <a:lnTo>
                    <a:pt x="551" y="327"/>
                  </a:lnTo>
                  <a:lnTo>
                    <a:pt x="542" y="328"/>
                  </a:lnTo>
                  <a:lnTo>
                    <a:pt x="531" y="329"/>
                  </a:lnTo>
                  <a:lnTo>
                    <a:pt x="523" y="329"/>
                  </a:lnTo>
                  <a:lnTo>
                    <a:pt x="516" y="327"/>
                  </a:lnTo>
                  <a:lnTo>
                    <a:pt x="504" y="322"/>
                  </a:lnTo>
                  <a:lnTo>
                    <a:pt x="494" y="316"/>
                  </a:lnTo>
                  <a:lnTo>
                    <a:pt x="488" y="307"/>
                  </a:lnTo>
                  <a:lnTo>
                    <a:pt x="485" y="296"/>
                  </a:lnTo>
                  <a:lnTo>
                    <a:pt x="483" y="284"/>
                  </a:lnTo>
                  <a:lnTo>
                    <a:pt x="482" y="270"/>
                  </a:lnTo>
                  <a:lnTo>
                    <a:pt x="482" y="255"/>
                  </a:lnTo>
                  <a:lnTo>
                    <a:pt x="482" y="127"/>
                  </a:lnTo>
                  <a:lnTo>
                    <a:pt x="438" y="127"/>
                  </a:lnTo>
                  <a:lnTo>
                    <a:pt x="438" y="103"/>
                  </a:lnTo>
                  <a:lnTo>
                    <a:pt x="482" y="103"/>
                  </a:lnTo>
                  <a:lnTo>
                    <a:pt x="482" y="50"/>
                  </a:lnTo>
                  <a:lnTo>
                    <a:pt x="509" y="41"/>
                  </a:lnTo>
                  <a:lnTo>
                    <a:pt x="509" y="103"/>
                  </a:lnTo>
                  <a:lnTo>
                    <a:pt x="559" y="103"/>
                  </a:lnTo>
                  <a:lnTo>
                    <a:pt x="559" y="127"/>
                  </a:lnTo>
                  <a:lnTo>
                    <a:pt x="559" y="127"/>
                  </a:lnTo>
                  <a:lnTo>
                    <a:pt x="559" y="127"/>
                  </a:lnTo>
                  <a:close/>
                  <a:moveTo>
                    <a:pt x="613" y="0"/>
                  </a:moveTo>
                  <a:lnTo>
                    <a:pt x="641" y="0"/>
                  </a:lnTo>
                  <a:lnTo>
                    <a:pt x="641" y="140"/>
                  </a:lnTo>
                  <a:lnTo>
                    <a:pt x="641" y="140"/>
                  </a:lnTo>
                  <a:lnTo>
                    <a:pt x="646" y="132"/>
                  </a:lnTo>
                  <a:lnTo>
                    <a:pt x="652" y="124"/>
                  </a:lnTo>
                  <a:lnTo>
                    <a:pt x="659" y="116"/>
                  </a:lnTo>
                  <a:lnTo>
                    <a:pt x="667" y="110"/>
                  </a:lnTo>
                  <a:lnTo>
                    <a:pt x="677" y="105"/>
                  </a:lnTo>
                  <a:lnTo>
                    <a:pt x="687" y="101"/>
                  </a:lnTo>
                  <a:lnTo>
                    <a:pt x="698" y="99"/>
                  </a:lnTo>
                  <a:lnTo>
                    <a:pt x="710" y="98"/>
                  </a:lnTo>
                  <a:lnTo>
                    <a:pt x="730" y="100"/>
                  </a:lnTo>
                  <a:lnTo>
                    <a:pt x="747" y="105"/>
                  </a:lnTo>
                  <a:lnTo>
                    <a:pt x="760" y="113"/>
                  </a:lnTo>
                  <a:lnTo>
                    <a:pt x="770" y="125"/>
                  </a:lnTo>
                  <a:lnTo>
                    <a:pt x="778" y="138"/>
                  </a:lnTo>
                  <a:lnTo>
                    <a:pt x="782" y="154"/>
                  </a:lnTo>
                  <a:lnTo>
                    <a:pt x="785" y="172"/>
                  </a:lnTo>
                  <a:lnTo>
                    <a:pt x="786" y="192"/>
                  </a:lnTo>
                  <a:lnTo>
                    <a:pt x="786" y="323"/>
                  </a:lnTo>
                  <a:lnTo>
                    <a:pt x="758" y="323"/>
                  </a:lnTo>
                  <a:lnTo>
                    <a:pt x="758" y="192"/>
                  </a:lnTo>
                  <a:lnTo>
                    <a:pt x="758" y="178"/>
                  </a:lnTo>
                  <a:lnTo>
                    <a:pt x="756" y="166"/>
                  </a:lnTo>
                  <a:lnTo>
                    <a:pt x="754" y="153"/>
                  </a:lnTo>
                  <a:lnTo>
                    <a:pt x="749" y="143"/>
                  </a:lnTo>
                  <a:lnTo>
                    <a:pt x="742" y="134"/>
                  </a:lnTo>
                  <a:lnTo>
                    <a:pt x="733" y="127"/>
                  </a:lnTo>
                  <a:lnTo>
                    <a:pt x="721" y="123"/>
                  </a:lnTo>
                  <a:lnTo>
                    <a:pt x="705" y="122"/>
                  </a:lnTo>
                  <a:lnTo>
                    <a:pt x="697" y="122"/>
                  </a:lnTo>
                  <a:lnTo>
                    <a:pt x="689" y="124"/>
                  </a:lnTo>
                  <a:lnTo>
                    <a:pt x="674" y="129"/>
                  </a:lnTo>
                  <a:lnTo>
                    <a:pt x="663" y="138"/>
                  </a:lnTo>
                  <a:lnTo>
                    <a:pt x="655" y="149"/>
                  </a:lnTo>
                  <a:lnTo>
                    <a:pt x="648" y="163"/>
                  </a:lnTo>
                  <a:lnTo>
                    <a:pt x="644" y="176"/>
                  </a:lnTo>
                  <a:lnTo>
                    <a:pt x="641" y="191"/>
                  </a:lnTo>
                  <a:lnTo>
                    <a:pt x="641" y="206"/>
                  </a:lnTo>
                  <a:lnTo>
                    <a:pt x="641" y="323"/>
                  </a:lnTo>
                  <a:lnTo>
                    <a:pt x="613" y="323"/>
                  </a:lnTo>
                  <a:lnTo>
                    <a:pt x="613" y="0"/>
                  </a:lnTo>
                  <a:lnTo>
                    <a:pt x="613" y="0"/>
                  </a:lnTo>
                  <a:close/>
                  <a:moveTo>
                    <a:pt x="886" y="45"/>
                  </a:moveTo>
                  <a:lnTo>
                    <a:pt x="859" y="45"/>
                  </a:lnTo>
                  <a:lnTo>
                    <a:pt x="859" y="9"/>
                  </a:lnTo>
                  <a:lnTo>
                    <a:pt x="886" y="9"/>
                  </a:lnTo>
                  <a:lnTo>
                    <a:pt x="886" y="45"/>
                  </a:lnTo>
                  <a:lnTo>
                    <a:pt x="886" y="45"/>
                  </a:lnTo>
                  <a:close/>
                  <a:moveTo>
                    <a:pt x="859" y="103"/>
                  </a:moveTo>
                  <a:lnTo>
                    <a:pt x="886" y="103"/>
                  </a:lnTo>
                  <a:lnTo>
                    <a:pt x="886" y="323"/>
                  </a:lnTo>
                  <a:lnTo>
                    <a:pt x="859" y="323"/>
                  </a:lnTo>
                  <a:lnTo>
                    <a:pt x="859" y="103"/>
                  </a:lnTo>
                  <a:lnTo>
                    <a:pt x="859" y="103"/>
                  </a:lnTo>
                  <a:close/>
                  <a:moveTo>
                    <a:pt x="960" y="155"/>
                  </a:moveTo>
                  <a:lnTo>
                    <a:pt x="960" y="130"/>
                  </a:lnTo>
                  <a:lnTo>
                    <a:pt x="958" y="103"/>
                  </a:lnTo>
                  <a:lnTo>
                    <a:pt x="985" y="103"/>
                  </a:lnTo>
                  <a:lnTo>
                    <a:pt x="985" y="143"/>
                  </a:lnTo>
                  <a:lnTo>
                    <a:pt x="986" y="143"/>
                  </a:lnTo>
                  <a:lnTo>
                    <a:pt x="989" y="135"/>
                  </a:lnTo>
                  <a:lnTo>
                    <a:pt x="994" y="128"/>
                  </a:lnTo>
                  <a:lnTo>
                    <a:pt x="1000" y="120"/>
                  </a:lnTo>
                  <a:lnTo>
                    <a:pt x="1007" y="113"/>
                  </a:lnTo>
                  <a:lnTo>
                    <a:pt x="1016" y="107"/>
                  </a:lnTo>
                  <a:lnTo>
                    <a:pt x="1028" y="102"/>
                  </a:lnTo>
                  <a:lnTo>
                    <a:pt x="1041" y="99"/>
                  </a:lnTo>
                  <a:lnTo>
                    <a:pt x="1057" y="98"/>
                  </a:lnTo>
                  <a:lnTo>
                    <a:pt x="1076" y="100"/>
                  </a:lnTo>
                  <a:lnTo>
                    <a:pt x="1092" y="104"/>
                  </a:lnTo>
                  <a:lnTo>
                    <a:pt x="1105" y="112"/>
                  </a:lnTo>
                  <a:lnTo>
                    <a:pt x="1115" y="123"/>
                  </a:lnTo>
                  <a:lnTo>
                    <a:pt x="1123" y="135"/>
                  </a:lnTo>
                  <a:lnTo>
                    <a:pt x="1128" y="149"/>
                  </a:lnTo>
                  <a:lnTo>
                    <a:pt x="1131" y="166"/>
                  </a:lnTo>
                  <a:lnTo>
                    <a:pt x="1132" y="183"/>
                  </a:lnTo>
                  <a:lnTo>
                    <a:pt x="1132" y="323"/>
                  </a:lnTo>
                  <a:lnTo>
                    <a:pt x="1105" y="323"/>
                  </a:lnTo>
                  <a:lnTo>
                    <a:pt x="1105" y="189"/>
                  </a:lnTo>
                  <a:lnTo>
                    <a:pt x="1104" y="175"/>
                  </a:lnTo>
                  <a:lnTo>
                    <a:pt x="1102" y="162"/>
                  </a:lnTo>
                  <a:lnTo>
                    <a:pt x="1098" y="150"/>
                  </a:lnTo>
                  <a:lnTo>
                    <a:pt x="1093" y="140"/>
                  </a:lnTo>
                  <a:lnTo>
                    <a:pt x="1085" y="132"/>
                  </a:lnTo>
                  <a:lnTo>
                    <a:pt x="1076" y="127"/>
                  </a:lnTo>
                  <a:lnTo>
                    <a:pt x="1066" y="123"/>
                  </a:lnTo>
                  <a:lnTo>
                    <a:pt x="1053" y="122"/>
                  </a:lnTo>
                  <a:lnTo>
                    <a:pt x="1035" y="124"/>
                  </a:lnTo>
                  <a:lnTo>
                    <a:pt x="1022" y="129"/>
                  </a:lnTo>
                  <a:lnTo>
                    <a:pt x="1010" y="137"/>
                  </a:lnTo>
                  <a:lnTo>
                    <a:pt x="1001" y="148"/>
                  </a:lnTo>
                  <a:lnTo>
                    <a:pt x="995" y="161"/>
                  </a:lnTo>
                  <a:lnTo>
                    <a:pt x="991" y="174"/>
                  </a:lnTo>
                  <a:lnTo>
                    <a:pt x="988" y="188"/>
                  </a:lnTo>
                  <a:lnTo>
                    <a:pt x="987" y="202"/>
                  </a:lnTo>
                  <a:lnTo>
                    <a:pt x="987" y="323"/>
                  </a:lnTo>
                  <a:lnTo>
                    <a:pt x="960" y="323"/>
                  </a:lnTo>
                  <a:lnTo>
                    <a:pt x="960" y="155"/>
                  </a:lnTo>
                  <a:lnTo>
                    <a:pt x="960" y="155"/>
                  </a:lnTo>
                  <a:close/>
                  <a:moveTo>
                    <a:pt x="1205" y="0"/>
                  </a:moveTo>
                  <a:lnTo>
                    <a:pt x="1233" y="0"/>
                  </a:lnTo>
                  <a:lnTo>
                    <a:pt x="1233" y="193"/>
                  </a:lnTo>
                  <a:lnTo>
                    <a:pt x="1332" y="103"/>
                  </a:lnTo>
                  <a:lnTo>
                    <a:pt x="1367" y="103"/>
                  </a:lnTo>
                  <a:lnTo>
                    <a:pt x="1259" y="200"/>
                  </a:lnTo>
                  <a:lnTo>
                    <a:pt x="1380" y="323"/>
                  </a:lnTo>
                  <a:lnTo>
                    <a:pt x="1342" y="323"/>
                  </a:lnTo>
                  <a:lnTo>
                    <a:pt x="1233" y="211"/>
                  </a:lnTo>
                  <a:lnTo>
                    <a:pt x="1233" y="323"/>
                  </a:lnTo>
                  <a:lnTo>
                    <a:pt x="1205" y="323"/>
                  </a:lnTo>
                  <a:lnTo>
                    <a:pt x="1205" y="0"/>
                  </a:lnTo>
                  <a:lnTo>
                    <a:pt x="1205" y="0"/>
                  </a:lnTo>
                  <a:lnTo>
                    <a:pt x="1205" y="0"/>
                  </a:lnTo>
                  <a:close/>
                  <a:moveTo>
                    <a:pt x="1604" y="48"/>
                  </a:moveTo>
                  <a:lnTo>
                    <a:pt x="1515" y="48"/>
                  </a:lnTo>
                  <a:lnTo>
                    <a:pt x="1515" y="22"/>
                  </a:lnTo>
                  <a:lnTo>
                    <a:pt x="1723" y="22"/>
                  </a:lnTo>
                  <a:lnTo>
                    <a:pt x="1723" y="48"/>
                  </a:lnTo>
                  <a:lnTo>
                    <a:pt x="1633" y="48"/>
                  </a:lnTo>
                  <a:lnTo>
                    <a:pt x="1633" y="323"/>
                  </a:lnTo>
                  <a:lnTo>
                    <a:pt x="1604" y="323"/>
                  </a:lnTo>
                  <a:lnTo>
                    <a:pt x="1604" y="48"/>
                  </a:lnTo>
                  <a:lnTo>
                    <a:pt x="1604" y="48"/>
                  </a:lnTo>
                  <a:close/>
                  <a:moveTo>
                    <a:pt x="1809" y="98"/>
                  </a:moveTo>
                  <a:lnTo>
                    <a:pt x="1821" y="99"/>
                  </a:lnTo>
                  <a:lnTo>
                    <a:pt x="1833" y="101"/>
                  </a:lnTo>
                  <a:lnTo>
                    <a:pt x="1845" y="104"/>
                  </a:lnTo>
                  <a:lnTo>
                    <a:pt x="1855" y="108"/>
                  </a:lnTo>
                  <a:lnTo>
                    <a:pt x="1872" y="118"/>
                  </a:lnTo>
                  <a:lnTo>
                    <a:pt x="1887" y="133"/>
                  </a:lnTo>
                  <a:lnTo>
                    <a:pt x="1898" y="150"/>
                  </a:lnTo>
                  <a:lnTo>
                    <a:pt x="1905" y="170"/>
                  </a:lnTo>
                  <a:lnTo>
                    <a:pt x="1910" y="191"/>
                  </a:lnTo>
                  <a:lnTo>
                    <a:pt x="1912" y="214"/>
                  </a:lnTo>
                  <a:lnTo>
                    <a:pt x="1910" y="235"/>
                  </a:lnTo>
                  <a:lnTo>
                    <a:pt x="1905" y="257"/>
                  </a:lnTo>
                  <a:lnTo>
                    <a:pt x="1898" y="276"/>
                  </a:lnTo>
                  <a:lnTo>
                    <a:pt x="1887" y="294"/>
                  </a:lnTo>
                  <a:lnTo>
                    <a:pt x="1872" y="308"/>
                  </a:lnTo>
                  <a:lnTo>
                    <a:pt x="1855" y="319"/>
                  </a:lnTo>
                  <a:lnTo>
                    <a:pt x="1845" y="323"/>
                  </a:lnTo>
                  <a:lnTo>
                    <a:pt x="1833" y="326"/>
                  </a:lnTo>
                  <a:lnTo>
                    <a:pt x="1821" y="328"/>
                  </a:lnTo>
                  <a:lnTo>
                    <a:pt x="1809" y="329"/>
                  </a:lnTo>
                  <a:lnTo>
                    <a:pt x="1795" y="328"/>
                  </a:lnTo>
                  <a:lnTo>
                    <a:pt x="1783" y="326"/>
                  </a:lnTo>
                  <a:lnTo>
                    <a:pt x="1773" y="323"/>
                  </a:lnTo>
                  <a:lnTo>
                    <a:pt x="1762" y="319"/>
                  </a:lnTo>
                  <a:lnTo>
                    <a:pt x="1744" y="308"/>
                  </a:lnTo>
                  <a:lnTo>
                    <a:pt x="1729" y="294"/>
                  </a:lnTo>
                  <a:lnTo>
                    <a:pt x="1719" y="276"/>
                  </a:lnTo>
                  <a:lnTo>
                    <a:pt x="1711" y="257"/>
                  </a:lnTo>
                  <a:lnTo>
                    <a:pt x="1707" y="235"/>
                  </a:lnTo>
                  <a:lnTo>
                    <a:pt x="1705" y="214"/>
                  </a:lnTo>
                  <a:lnTo>
                    <a:pt x="1707" y="191"/>
                  </a:lnTo>
                  <a:lnTo>
                    <a:pt x="1711" y="170"/>
                  </a:lnTo>
                  <a:lnTo>
                    <a:pt x="1719" y="150"/>
                  </a:lnTo>
                  <a:lnTo>
                    <a:pt x="1729" y="133"/>
                  </a:lnTo>
                  <a:lnTo>
                    <a:pt x="1744" y="118"/>
                  </a:lnTo>
                  <a:lnTo>
                    <a:pt x="1762" y="108"/>
                  </a:lnTo>
                  <a:lnTo>
                    <a:pt x="1773" y="104"/>
                  </a:lnTo>
                  <a:lnTo>
                    <a:pt x="1783" y="101"/>
                  </a:lnTo>
                  <a:lnTo>
                    <a:pt x="1795" y="99"/>
                  </a:lnTo>
                  <a:lnTo>
                    <a:pt x="1809" y="98"/>
                  </a:lnTo>
                  <a:lnTo>
                    <a:pt x="1809" y="98"/>
                  </a:lnTo>
                  <a:close/>
                  <a:moveTo>
                    <a:pt x="1809" y="305"/>
                  </a:moveTo>
                  <a:lnTo>
                    <a:pt x="1825" y="303"/>
                  </a:lnTo>
                  <a:lnTo>
                    <a:pt x="1839" y="298"/>
                  </a:lnTo>
                  <a:lnTo>
                    <a:pt x="1853" y="290"/>
                  </a:lnTo>
                  <a:lnTo>
                    <a:pt x="1863" y="278"/>
                  </a:lnTo>
                  <a:lnTo>
                    <a:pt x="1871" y="265"/>
                  </a:lnTo>
                  <a:lnTo>
                    <a:pt x="1877" y="250"/>
                  </a:lnTo>
                  <a:lnTo>
                    <a:pt x="1881" y="232"/>
                  </a:lnTo>
                  <a:lnTo>
                    <a:pt x="1882" y="214"/>
                  </a:lnTo>
                  <a:lnTo>
                    <a:pt x="1881" y="195"/>
                  </a:lnTo>
                  <a:lnTo>
                    <a:pt x="1877" y="178"/>
                  </a:lnTo>
                  <a:lnTo>
                    <a:pt x="1871" y="162"/>
                  </a:lnTo>
                  <a:lnTo>
                    <a:pt x="1863" y="148"/>
                  </a:lnTo>
                  <a:lnTo>
                    <a:pt x="1853" y="137"/>
                  </a:lnTo>
                  <a:lnTo>
                    <a:pt x="1839" y="129"/>
                  </a:lnTo>
                  <a:lnTo>
                    <a:pt x="1825" y="124"/>
                  </a:lnTo>
                  <a:lnTo>
                    <a:pt x="1809" y="122"/>
                  </a:lnTo>
                  <a:lnTo>
                    <a:pt x="1791" y="124"/>
                  </a:lnTo>
                  <a:lnTo>
                    <a:pt x="1777" y="129"/>
                  </a:lnTo>
                  <a:lnTo>
                    <a:pt x="1764" y="137"/>
                  </a:lnTo>
                  <a:lnTo>
                    <a:pt x="1754" y="148"/>
                  </a:lnTo>
                  <a:lnTo>
                    <a:pt x="1746" y="162"/>
                  </a:lnTo>
                  <a:lnTo>
                    <a:pt x="1740" y="178"/>
                  </a:lnTo>
                  <a:lnTo>
                    <a:pt x="1736" y="195"/>
                  </a:lnTo>
                  <a:lnTo>
                    <a:pt x="1735" y="214"/>
                  </a:lnTo>
                  <a:lnTo>
                    <a:pt x="1736" y="232"/>
                  </a:lnTo>
                  <a:lnTo>
                    <a:pt x="1740" y="250"/>
                  </a:lnTo>
                  <a:lnTo>
                    <a:pt x="1746" y="265"/>
                  </a:lnTo>
                  <a:lnTo>
                    <a:pt x="1754" y="278"/>
                  </a:lnTo>
                  <a:lnTo>
                    <a:pt x="1764" y="290"/>
                  </a:lnTo>
                  <a:lnTo>
                    <a:pt x="1777" y="298"/>
                  </a:lnTo>
                  <a:lnTo>
                    <a:pt x="1791" y="303"/>
                  </a:lnTo>
                  <a:lnTo>
                    <a:pt x="1809" y="305"/>
                  </a:lnTo>
                  <a:lnTo>
                    <a:pt x="1809" y="305"/>
                  </a:lnTo>
                  <a:close/>
                  <a:moveTo>
                    <a:pt x="2239" y="323"/>
                  </a:moveTo>
                  <a:lnTo>
                    <a:pt x="2239" y="177"/>
                  </a:lnTo>
                  <a:lnTo>
                    <a:pt x="2238" y="166"/>
                  </a:lnTo>
                  <a:lnTo>
                    <a:pt x="2236" y="155"/>
                  </a:lnTo>
                  <a:lnTo>
                    <a:pt x="2233" y="146"/>
                  </a:lnTo>
                  <a:lnTo>
                    <a:pt x="2229" y="138"/>
                  </a:lnTo>
                  <a:lnTo>
                    <a:pt x="2222" y="131"/>
                  </a:lnTo>
                  <a:lnTo>
                    <a:pt x="2214" y="126"/>
                  </a:lnTo>
                  <a:lnTo>
                    <a:pt x="2204" y="123"/>
                  </a:lnTo>
                  <a:lnTo>
                    <a:pt x="2192" y="122"/>
                  </a:lnTo>
                  <a:lnTo>
                    <a:pt x="2180" y="123"/>
                  </a:lnTo>
                  <a:lnTo>
                    <a:pt x="2170" y="127"/>
                  </a:lnTo>
                  <a:lnTo>
                    <a:pt x="2160" y="133"/>
                  </a:lnTo>
                  <a:lnTo>
                    <a:pt x="2151" y="141"/>
                  </a:lnTo>
                  <a:lnTo>
                    <a:pt x="2143" y="152"/>
                  </a:lnTo>
                  <a:lnTo>
                    <a:pt x="2137" y="166"/>
                  </a:lnTo>
                  <a:lnTo>
                    <a:pt x="2134" y="182"/>
                  </a:lnTo>
                  <a:lnTo>
                    <a:pt x="2132" y="202"/>
                  </a:lnTo>
                  <a:lnTo>
                    <a:pt x="2132" y="323"/>
                  </a:lnTo>
                  <a:lnTo>
                    <a:pt x="2105" y="323"/>
                  </a:lnTo>
                  <a:lnTo>
                    <a:pt x="2105" y="177"/>
                  </a:lnTo>
                  <a:lnTo>
                    <a:pt x="2104" y="166"/>
                  </a:lnTo>
                  <a:lnTo>
                    <a:pt x="2103" y="155"/>
                  </a:lnTo>
                  <a:lnTo>
                    <a:pt x="2100" y="146"/>
                  </a:lnTo>
                  <a:lnTo>
                    <a:pt x="2095" y="138"/>
                  </a:lnTo>
                  <a:lnTo>
                    <a:pt x="2089" y="131"/>
                  </a:lnTo>
                  <a:lnTo>
                    <a:pt x="2080" y="126"/>
                  </a:lnTo>
                  <a:lnTo>
                    <a:pt x="2070" y="123"/>
                  </a:lnTo>
                  <a:lnTo>
                    <a:pt x="2058" y="122"/>
                  </a:lnTo>
                  <a:lnTo>
                    <a:pt x="2048" y="123"/>
                  </a:lnTo>
                  <a:lnTo>
                    <a:pt x="2036" y="127"/>
                  </a:lnTo>
                  <a:lnTo>
                    <a:pt x="2026" y="133"/>
                  </a:lnTo>
                  <a:lnTo>
                    <a:pt x="2018" y="141"/>
                  </a:lnTo>
                  <a:lnTo>
                    <a:pt x="2009" y="152"/>
                  </a:lnTo>
                  <a:lnTo>
                    <a:pt x="2004" y="166"/>
                  </a:lnTo>
                  <a:lnTo>
                    <a:pt x="2000" y="182"/>
                  </a:lnTo>
                  <a:lnTo>
                    <a:pt x="1999" y="202"/>
                  </a:lnTo>
                  <a:lnTo>
                    <a:pt x="1999" y="323"/>
                  </a:lnTo>
                  <a:lnTo>
                    <a:pt x="1971" y="323"/>
                  </a:lnTo>
                  <a:lnTo>
                    <a:pt x="1971" y="155"/>
                  </a:lnTo>
                  <a:lnTo>
                    <a:pt x="1971" y="130"/>
                  </a:lnTo>
                  <a:lnTo>
                    <a:pt x="1970" y="103"/>
                  </a:lnTo>
                  <a:lnTo>
                    <a:pt x="1996" y="103"/>
                  </a:lnTo>
                  <a:lnTo>
                    <a:pt x="1996" y="140"/>
                  </a:lnTo>
                  <a:lnTo>
                    <a:pt x="1997" y="141"/>
                  </a:lnTo>
                  <a:lnTo>
                    <a:pt x="2001" y="135"/>
                  </a:lnTo>
                  <a:lnTo>
                    <a:pt x="2005" y="128"/>
                  </a:lnTo>
                  <a:lnTo>
                    <a:pt x="2010" y="121"/>
                  </a:lnTo>
                  <a:lnTo>
                    <a:pt x="2018" y="114"/>
                  </a:lnTo>
                  <a:lnTo>
                    <a:pt x="2026" y="107"/>
                  </a:lnTo>
                  <a:lnTo>
                    <a:pt x="2036" y="103"/>
                  </a:lnTo>
                  <a:lnTo>
                    <a:pt x="2050" y="99"/>
                  </a:lnTo>
                  <a:lnTo>
                    <a:pt x="2066" y="98"/>
                  </a:lnTo>
                  <a:lnTo>
                    <a:pt x="2074" y="99"/>
                  </a:lnTo>
                  <a:lnTo>
                    <a:pt x="2083" y="100"/>
                  </a:lnTo>
                  <a:lnTo>
                    <a:pt x="2092" y="103"/>
                  </a:lnTo>
                  <a:lnTo>
                    <a:pt x="2100" y="107"/>
                  </a:lnTo>
                  <a:lnTo>
                    <a:pt x="2108" y="113"/>
                  </a:lnTo>
                  <a:lnTo>
                    <a:pt x="2116" y="122"/>
                  </a:lnTo>
                  <a:lnTo>
                    <a:pt x="2121" y="132"/>
                  </a:lnTo>
                  <a:lnTo>
                    <a:pt x="2125" y="145"/>
                  </a:lnTo>
                  <a:lnTo>
                    <a:pt x="2126" y="145"/>
                  </a:lnTo>
                  <a:lnTo>
                    <a:pt x="2130" y="135"/>
                  </a:lnTo>
                  <a:lnTo>
                    <a:pt x="2136" y="127"/>
                  </a:lnTo>
                  <a:lnTo>
                    <a:pt x="2143" y="118"/>
                  </a:lnTo>
                  <a:lnTo>
                    <a:pt x="2152" y="111"/>
                  </a:lnTo>
                  <a:lnTo>
                    <a:pt x="2161" y="106"/>
                  </a:lnTo>
                  <a:lnTo>
                    <a:pt x="2172" y="102"/>
                  </a:lnTo>
                  <a:lnTo>
                    <a:pt x="2184" y="99"/>
                  </a:lnTo>
                  <a:lnTo>
                    <a:pt x="2196" y="98"/>
                  </a:lnTo>
                  <a:lnTo>
                    <a:pt x="2212" y="100"/>
                  </a:lnTo>
                  <a:lnTo>
                    <a:pt x="2226" y="104"/>
                  </a:lnTo>
                  <a:lnTo>
                    <a:pt x="2238" y="110"/>
                  </a:lnTo>
                  <a:lnTo>
                    <a:pt x="2248" y="120"/>
                  </a:lnTo>
                  <a:lnTo>
                    <a:pt x="2256" y="130"/>
                  </a:lnTo>
                  <a:lnTo>
                    <a:pt x="2262" y="142"/>
                  </a:lnTo>
                  <a:lnTo>
                    <a:pt x="2265" y="156"/>
                  </a:lnTo>
                  <a:lnTo>
                    <a:pt x="2266" y="172"/>
                  </a:lnTo>
                  <a:lnTo>
                    <a:pt x="2266" y="323"/>
                  </a:lnTo>
                  <a:lnTo>
                    <a:pt x="2239" y="323"/>
                  </a:lnTo>
                  <a:lnTo>
                    <a:pt x="2239" y="323"/>
                  </a:lnTo>
                  <a:lnTo>
                    <a:pt x="2239" y="323"/>
                  </a:lnTo>
                  <a:close/>
                  <a:moveTo>
                    <a:pt x="2424" y="98"/>
                  </a:moveTo>
                  <a:lnTo>
                    <a:pt x="2437" y="99"/>
                  </a:lnTo>
                  <a:lnTo>
                    <a:pt x="2449" y="101"/>
                  </a:lnTo>
                  <a:lnTo>
                    <a:pt x="2460" y="104"/>
                  </a:lnTo>
                  <a:lnTo>
                    <a:pt x="2470" y="108"/>
                  </a:lnTo>
                  <a:lnTo>
                    <a:pt x="2488" y="118"/>
                  </a:lnTo>
                  <a:lnTo>
                    <a:pt x="2503" y="133"/>
                  </a:lnTo>
                  <a:lnTo>
                    <a:pt x="2513" y="150"/>
                  </a:lnTo>
                  <a:lnTo>
                    <a:pt x="2521" y="170"/>
                  </a:lnTo>
                  <a:lnTo>
                    <a:pt x="2525" y="191"/>
                  </a:lnTo>
                  <a:lnTo>
                    <a:pt x="2528" y="214"/>
                  </a:lnTo>
                  <a:lnTo>
                    <a:pt x="2525" y="235"/>
                  </a:lnTo>
                  <a:lnTo>
                    <a:pt x="2521" y="257"/>
                  </a:lnTo>
                  <a:lnTo>
                    <a:pt x="2513" y="276"/>
                  </a:lnTo>
                  <a:lnTo>
                    <a:pt x="2503" y="294"/>
                  </a:lnTo>
                  <a:lnTo>
                    <a:pt x="2488" y="308"/>
                  </a:lnTo>
                  <a:lnTo>
                    <a:pt x="2470" y="319"/>
                  </a:lnTo>
                  <a:lnTo>
                    <a:pt x="2460" y="323"/>
                  </a:lnTo>
                  <a:lnTo>
                    <a:pt x="2449" y="326"/>
                  </a:lnTo>
                  <a:lnTo>
                    <a:pt x="2437" y="328"/>
                  </a:lnTo>
                  <a:lnTo>
                    <a:pt x="2424" y="329"/>
                  </a:lnTo>
                  <a:lnTo>
                    <a:pt x="2411" y="328"/>
                  </a:lnTo>
                  <a:lnTo>
                    <a:pt x="2399" y="326"/>
                  </a:lnTo>
                  <a:lnTo>
                    <a:pt x="2387" y="323"/>
                  </a:lnTo>
                  <a:lnTo>
                    <a:pt x="2377" y="319"/>
                  </a:lnTo>
                  <a:lnTo>
                    <a:pt x="2360" y="308"/>
                  </a:lnTo>
                  <a:lnTo>
                    <a:pt x="2345" y="294"/>
                  </a:lnTo>
                  <a:lnTo>
                    <a:pt x="2335" y="276"/>
                  </a:lnTo>
                  <a:lnTo>
                    <a:pt x="2327" y="257"/>
                  </a:lnTo>
                  <a:lnTo>
                    <a:pt x="2323" y="235"/>
                  </a:lnTo>
                  <a:lnTo>
                    <a:pt x="2320" y="214"/>
                  </a:lnTo>
                  <a:lnTo>
                    <a:pt x="2323" y="191"/>
                  </a:lnTo>
                  <a:lnTo>
                    <a:pt x="2327" y="170"/>
                  </a:lnTo>
                  <a:lnTo>
                    <a:pt x="2335" y="150"/>
                  </a:lnTo>
                  <a:lnTo>
                    <a:pt x="2345" y="133"/>
                  </a:lnTo>
                  <a:lnTo>
                    <a:pt x="2360" y="118"/>
                  </a:lnTo>
                  <a:lnTo>
                    <a:pt x="2377" y="108"/>
                  </a:lnTo>
                  <a:lnTo>
                    <a:pt x="2387" y="104"/>
                  </a:lnTo>
                  <a:lnTo>
                    <a:pt x="2399" y="101"/>
                  </a:lnTo>
                  <a:lnTo>
                    <a:pt x="2411" y="99"/>
                  </a:lnTo>
                  <a:lnTo>
                    <a:pt x="2424" y="98"/>
                  </a:lnTo>
                  <a:lnTo>
                    <a:pt x="2424" y="98"/>
                  </a:lnTo>
                  <a:close/>
                  <a:moveTo>
                    <a:pt x="2424" y="305"/>
                  </a:moveTo>
                  <a:lnTo>
                    <a:pt x="2441" y="303"/>
                  </a:lnTo>
                  <a:lnTo>
                    <a:pt x="2455" y="298"/>
                  </a:lnTo>
                  <a:lnTo>
                    <a:pt x="2468" y="290"/>
                  </a:lnTo>
                  <a:lnTo>
                    <a:pt x="2478" y="278"/>
                  </a:lnTo>
                  <a:lnTo>
                    <a:pt x="2486" y="265"/>
                  </a:lnTo>
                  <a:lnTo>
                    <a:pt x="2493" y="250"/>
                  </a:lnTo>
                  <a:lnTo>
                    <a:pt x="2496" y="232"/>
                  </a:lnTo>
                  <a:lnTo>
                    <a:pt x="2497" y="214"/>
                  </a:lnTo>
                  <a:lnTo>
                    <a:pt x="2496" y="195"/>
                  </a:lnTo>
                  <a:lnTo>
                    <a:pt x="2493" y="178"/>
                  </a:lnTo>
                  <a:lnTo>
                    <a:pt x="2486" y="162"/>
                  </a:lnTo>
                  <a:lnTo>
                    <a:pt x="2478" y="148"/>
                  </a:lnTo>
                  <a:lnTo>
                    <a:pt x="2468" y="137"/>
                  </a:lnTo>
                  <a:lnTo>
                    <a:pt x="2455" y="129"/>
                  </a:lnTo>
                  <a:lnTo>
                    <a:pt x="2441" y="124"/>
                  </a:lnTo>
                  <a:lnTo>
                    <a:pt x="2424" y="122"/>
                  </a:lnTo>
                  <a:lnTo>
                    <a:pt x="2407" y="124"/>
                  </a:lnTo>
                  <a:lnTo>
                    <a:pt x="2393" y="129"/>
                  </a:lnTo>
                  <a:lnTo>
                    <a:pt x="2380" y="137"/>
                  </a:lnTo>
                  <a:lnTo>
                    <a:pt x="2369" y="148"/>
                  </a:lnTo>
                  <a:lnTo>
                    <a:pt x="2362" y="162"/>
                  </a:lnTo>
                  <a:lnTo>
                    <a:pt x="2356" y="178"/>
                  </a:lnTo>
                  <a:lnTo>
                    <a:pt x="2351" y="195"/>
                  </a:lnTo>
                  <a:lnTo>
                    <a:pt x="2350" y="214"/>
                  </a:lnTo>
                  <a:lnTo>
                    <a:pt x="2351" y="232"/>
                  </a:lnTo>
                  <a:lnTo>
                    <a:pt x="2356" y="250"/>
                  </a:lnTo>
                  <a:lnTo>
                    <a:pt x="2362" y="265"/>
                  </a:lnTo>
                  <a:lnTo>
                    <a:pt x="2369" y="278"/>
                  </a:lnTo>
                  <a:lnTo>
                    <a:pt x="2380" y="290"/>
                  </a:lnTo>
                  <a:lnTo>
                    <a:pt x="2393" y="298"/>
                  </a:lnTo>
                  <a:lnTo>
                    <a:pt x="2407" y="303"/>
                  </a:lnTo>
                  <a:lnTo>
                    <a:pt x="2424" y="305"/>
                  </a:lnTo>
                  <a:lnTo>
                    <a:pt x="2424" y="305"/>
                  </a:lnTo>
                  <a:close/>
                  <a:moveTo>
                    <a:pt x="2583" y="152"/>
                  </a:moveTo>
                  <a:lnTo>
                    <a:pt x="2583" y="144"/>
                  </a:lnTo>
                  <a:lnTo>
                    <a:pt x="2583" y="137"/>
                  </a:lnTo>
                  <a:lnTo>
                    <a:pt x="2583" y="125"/>
                  </a:lnTo>
                  <a:lnTo>
                    <a:pt x="2583" y="114"/>
                  </a:lnTo>
                  <a:lnTo>
                    <a:pt x="2582" y="103"/>
                  </a:lnTo>
                  <a:lnTo>
                    <a:pt x="2609" y="103"/>
                  </a:lnTo>
                  <a:lnTo>
                    <a:pt x="2609" y="145"/>
                  </a:lnTo>
                  <a:lnTo>
                    <a:pt x="2610" y="145"/>
                  </a:lnTo>
                  <a:lnTo>
                    <a:pt x="2619" y="128"/>
                  </a:lnTo>
                  <a:lnTo>
                    <a:pt x="2624" y="120"/>
                  </a:lnTo>
                  <a:lnTo>
                    <a:pt x="2632" y="112"/>
                  </a:lnTo>
                  <a:lnTo>
                    <a:pt x="2639" y="106"/>
                  </a:lnTo>
                  <a:lnTo>
                    <a:pt x="2647" y="102"/>
                  </a:lnTo>
                  <a:lnTo>
                    <a:pt x="2656" y="99"/>
                  </a:lnTo>
                  <a:lnTo>
                    <a:pt x="2667" y="98"/>
                  </a:lnTo>
                  <a:lnTo>
                    <a:pt x="2677" y="99"/>
                  </a:lnTo>
                  <a:lnTo>
                    <a:pt x="2682" y="100"/>
                  </a:lnTo>
                  <a:lnTo>
                    <a:pt x="2686" y="101"/>
                  </a:lnTo>
                  <a:lnTo>
                    <a:pt x="2686" y="129"/>
                  </a:lnTo>
                  <a:lnTo>
                    <a:pt x="2676" y="128"/>
                  </a:lnTo>
                  <a:lnTo>
                    <a:pt x="2666" y="127"/>
                  </a:lnTo>
                  <a:lnTo>
                    <a:pt x="2658" y="127"/>
                  </a:lnTo>
                  <a:lnTo>
                    <a:pt x="2651" y="129"/>
                  </a:lnTo>
                  <a:lnTo>
                    <a:pt x="2639" y="135"/>
                  </a:lnTo>
                  <a:lnTo>
                    <a:pt x="2630" y="144"/>
                  </a:lnTo>
                  <a:lnTo>
                    <a:pt x="2622" y="155"/>
                  </a:lnTo>
                  <a:lnTo>
                    <a:pt x="2617" y="170"/>
                  </a:lnTo>
                  <a:lnTo>
                    <a:pt x="2613" y="184"/>
                  </a:lnTo>
                  <a:lnTo>
                    <a:pt x="2611" y="199"/>
                  </a:lnTo>
                  <a:lnTo>
                    <a:pt x="2611" y="215"/>
                  </a:lnTo>
                  <a:lnTo>
                    <a:pt x="2611" y="323"/>
                  </a:lnTo>
                  <a:lnTo>
                    <a:pt x="2583" y="323"/>
                  </a:lnTo>
                  <a:lnTo>
                    <a:pt x="2583" y="152"/>
                  </a:lnTo>
                  <a:lnTo>
                    <a:pt x="2583" y="152"/>
                  </a:lnTo>
                  <a:close/>
                  <a:moveTo>
                    <a:pt x="2733" y="152"/>
                  </a:moveTo>
                  <a:lnTo>
                    <a:pt x="2733" y="144"/>
                  </a:lnTo>
                  <a:lnTo>
                    <a:pt x="2733" y="137"/>
                  </a:lnTo>
                  <a:lnTo>
                    <a:pt x="2733" y="125"/>
                  </a:lnTo>
                  <a:lnTo>
                    <a:pt x="2731" y="114"/>
                  </a:lnTo>
                  <a:lnTo>
                    <a:pt x="2730" y="103"/>
                  </a:lnTo>
                  <a:lnTo>
                    <a:pt x="2758" y="103"/>
                  </a:lnTo>
                  <a:lnTo>
                    <a:pt x="2758" y="145"/>
                  </a:lnTo>
                  <a:lnTo>
                    <a:pt x="2759" y="145"/>
                  </a:lnTo>
                  <a:lnTo>
                    <a:pt x="2769" y="128"/>
                  </a:lnTo>
                  <a:lnTo>
                    <a:pt x="2774" y="120"/>
                  </a:lnTo>
                  <a:lnTo>
                    <a:pt x="2781" y="112"/>
                  </a:lnTo>
                  <a:lnTo>
                    <a:pt x="2788" y="106"/>
                  </a:lnTo>
                  <a:lnTo>
                    <a:pt x="2796" y="102"/>
                  </a:lnTo>
                  <a:lnTo>
                    <a:pt x="2806" y="99"/>
                  </a:lnTo>
                  <a:lnTo>
                    <a:pt x="2816" y="98"/>
                  </a:lnTo>
                  <a:lnTo>
                    <a:pt x="2826" y="99"/>
                  </a:lnTo>
                  <a:lnTo>
                    <a:pt x="2830" y="100"/>
                  </a:lnTo>
                  <a:lnTo>
                    <a:pt x="2834" y="101"/>
                  </a:lnTo>
                  <a:lnTo>
                    <a:pt x="2834" y="129"/>
                  </a:lnTo>
                  <a:lnTo>
                    <a:pt x="2825" y="128"/>
                  </a:lnTo>
                  <a:lnTo>
                    <a:pt x="2815" y="127"/>
                  </a:lnTo>
                  <a:lnTo>
                    <a:pt x="2808" y="127"/>
                  </a:lnTo>
                  <a:lnTo>
                    <a:pt x="2800" y="129"/>
                  </a:lnTo>
                  <a:lnTo>
                    <a:pt x="2788" y="135"/>
                  </a:lnTo>
                  <a:lnTo>
                    <a:pt x="2779" y="144"/>
                  </a:lnTo>
                  <a:lnTo>
                    <a:pt x="2772" y="155"/>
                  </a:lnTo>
                  <a:lnTo>
                    <a:pt x="2765" y="170"/>
                  </a:lnTo>
                  <a:lnTo>
                    <a:pt x="2762" y="184"/>
                  </a:lnTo>
                  <a:lnTo>
                    <a:pt x="2760" y="199"/>
                  </a:lnTo>
                  <a:lnTo>
                    <a:pt x="2760" y="215"/>
                  </a:lnTo>
                  <a:lnTo>
                    <a:pt x="2760" y="323"/>
                  </a:lnTo>
                  <a:lnTo>
                    <a:pt x="2733" y="323"/>
                  </a:lnTo>
                  <a:lnTo>
                    <a:pt x="2733" y="152"/>
                  </a:lnTo>
                  <a:lnTo>
                    <a:pt x="2733" y="152"/>
                  </a:lnTo>
                  <a:close/>
                  <a:moveTo>
                    <a:pt x="2960" y="98"/>
                  </a:moveTo>
                  <a:lnTo>
                    <a:pt x="2974" y="99"/>
                  </a:lnTo>
                  <a:lnTo>
                    <a:pt x="2985" y="101"/>
                  </a:lnTo>
                  <a:lnTo>
                    <a:pt x="2996" y="104"/>
                  </a:lnTo>
                  <a:lnTo>
                    <a:pt x="3007" y="108"/>
                  </a:lnTo>
                  <a:lnTo>
                    <a:pt x="3024" y="118"/>
                  </a:lnTo>
                  <a:lnTo>
                    <a:pt x="3038" y="133"/>
                  </a:lnTo>
                  <a:lnTo>
                    <a:pt x="3050" y="150"/>
                  </a:lnTo>
                  <a:lnTo>
                    <a:pt x="3058" y="170"/>
                  </a:lnTo>
                  <a:lnTo>
                    <a:pt x="3062" y="191"/>
                  </a:lnTo>
                  <a:lnTo>
                    <a:pt x="3063" y="214"/>
                  </a:lnTo>
                  <a:lnTo>
                    <a:pt x="3062" y="235"/>
                  </a:lnTo>
                  <a:lnTo>
                    <a:pt x="3058" y="257"/>
                  </a:lnTo>
                  <a:lnTo>
                    <a:pt x="3050" y="276"/>
                  </a:lnTo>
                  <a:lnTo>
                    <a:pt x="3038" y="294"/>
                  </a:lnTo>
                  <a:lnTo>
                    <a:pt x="3024" y="308"/>
                  </a:lnTo>
                  <a:lnTo>
                    <a:pt x="3007" y="319"/>
                  </a:lnTo>
                  <a:lnTo>
                    <a:pt x="2996" y="323"/>
                  </a:lnTo>
                  <a:lnTo>
                    <a:pt x="2985" y="326"/>
                  </a:lnTo>
                  <a:lnTo>
                    <a:pt x="2974" y="328"/>
                  </a:lnTo>
                  <a:lnTo>
                    <a:pt x="2960" y="329"/>
                  </a:lnTo>
                  <a:lnTo>
                    <a:pt x="2948" y="328"/>
                  </a:lnTo>
                  <a:lnTo>
                    <a:pt x="2935" y="326"/>
                  </a:lnTo>
                  <a:lnTo>
                    <a:pt x="2924" y="323"/>
                  </a:lnTo>
                  <a:lnTo>
                    <a:pt x="2914" y="319"/>
                  </a:lnTo>
                  <a:lnTo>
                    <a:pt x="2896" y="308"/>
                  </a:lnTo>
                  <a:lnTo>
                    <a:pt x="2882" y="294"/>
                  </a:lnTo>
                  <a:lnTo>
                    <a:pt x="2871" y="276"/>
                  </a:lnTo>
                  <a:lnTo>
                    <a:pt x="2863" y="257"/>
                  </a:lnTo>
                  <a:lnTo>
                    <a:pt x="2858" y="235"/>
                  </a:lnTo>
                  <a:lnTo>
                    <a:pt x="2857" y="214"/>
                  </a:lnTo>
                  <a:lnTo>
                    <a:pt x="2858" y="191"/>
                  </a:lnTo>
                  <a:lnTo>
                    <a:pt x="2863" y="170"/>
                  </a:lnTo>
                  <a:lnTo>
                    <a:pt x="2871" y="150"/>
                  </a:lnTo>
                  <a:lnTo>
                    <a:pt x="2882" y="133"/>
                  </a:lnTo>
                  <a:lnTo>
                    <a:pt x="2896" y="118"/>
                  </a:lnTo>
                  <a:lnTo>
                    <a:pt x="2914" y="108"/>
                  </a:lnTo>
                  <a:lnTo>
                    <a:pt x="2924" y="104"/>
                  </a:lnTo>
                  <a:lnTo>
                    <a:pt x="2935" y="101"/>
                  </a:lnTo>
                  <a:lnTo>
                    <a:pt x="2948" y="99"/>
                  </a:lnTo>
                  <a:lnTo>
                    <a:pt x="2960" y="98"/>
                  </a:lnTo>
                  <a:lnTo>
                    <a:pt x="2960" y="98"/>
                  </a:lnTo>
                  <a:close/>
                  <a:moveTo>
                    <a:pt x="2960" y="305"/>
                  </a:moveTo>
                  <a:lnTo>
                    <a:pt x="2977" y="303"/>
                  </a:lnTo>
                  <a:lnTo>
                    <a:pt x="2992" y="298"/>
                  </a:lnTo>
                  <a:lnTo>
                    <a:pt x="3004" y="290"/>
                  </a:lnTo>
                  <a:lnTo>
                    <a:pt x="3015" y="278"/>
                  </a:lnTo>
                  <a:lnTo>
                    <a:pt x="3023" y="265"/>
                  </a:lnTo>
                  <a:lnTo>
                    <a:pt x="3029" y="250"/>
                  </a:lnTo>
                  <a:lnTo>
                    <a:pt x="3032" y="232"/>
                  </a:lnTo>
                  <a:lnTo>
                    <a:pt x="3033" y="214"/>
                  </a:lnTo>
                  <a:lnTo>
                    <a:pt x="3032" y="195"/>
                  </a:lnTo>
                  <a:lnTo>
                    <a:pt x="3029" y="178"/>
                  </a:lnTo>
                  <a:lnTo>
                    <a:pt x="3023" y="162"/>
                  </a:lnTo>
                  <a:lnTo>
                    <a:pt x="3015" y="148"/>
                  </a:lnTo>
                  <a:lnTo>
                    <a:pt x="3004" y="137"/>
                  </a:lnTo>
                  <a:lnTo>
                    <a:pt x="2992" y="129"/>
                  </a:lnTo>
                  <a:lnTo>
                    <a:pt x="2977" y="124"/>
                  </a:lnTo>
                  <a:lnTo>
                    <a:pt x="2960" y="122"/>
                  </a:lnTo>
                  <a:lnTo>
                    <a:pt x="2944" y="124"/>
                  </a:lnTo>
                  <a:lnTo>
                    <a:pt x="2929" y="129"/>
                  </a:lnTo>
                  <a:lnTo>
                    <a:pt x="2916" y="137"/>
                  </a:lnTo>
                  <a:lnTo>
                    <a:pt x="2906" y="148"/>
                  </a:lnTo>
                  <a:lnTo>
                    <a:pt x="2897" y="162"/>
                  </a:lnTo>
                  <a:lnTo>
                    <a:pt x="2892" y="178"/>
                  </a:lnTo>
                  <a:lnTo>
                    <a:pt x="2888" y="195"/>
                  </a:lnTo>
                  <a:lnTo>
                    <a:pt x="2887" y="214"/>
                  </a:lnTo>
                  <a:lnTo>
                    <a:pt x="2888" y="232"/>
                  </a:lnTo>
                  <a:lnTo>
                    <a:pt x="2892" y="250"/>
                  </a:lnTo>
                  <a:lnTo>
                    <a:pt x="2897" y="265"/>
                  </a:lnTo>
                  <a:lnTo>
                    <a:pt x="2906" y="278"/>
                  </a:lnTo>
                  <a:lnTo>
                    <a:pt x="2916" y="290"/>
                  </a:lnTo>
                  <a:lnTo>
                    <a:pt x="2929" y="298"/>
                  </a:lnTo>
                  <a:lnTo>
                    <a:pt x="2944" y="303"/>
                  </a:lnTo>
                  <a:lnTo>
                    <a:pt x="2960" y="305"/>
                  </a:lnTo>
                  <a:lnTo>
                    <a:pt x="2960" y="305"/>
                  </a:lnTo>
                  <a:close/>
                  <a:moveTo>
                    <a:pt x="3347" y="323"/>
                  </a:moveTo>
                  <a:lnTo>
                    <a:pt x="3314" y="323"/>
                  </a:lnTo>
                  <a:lnTo>
                    <a:pt x="3254" y="133"/>
                  </a:lnTo>
                  <a:lnTo>
                    <a:pt x="3253" y="133"/>
                  </a:lnTo>
                  <a:lnTo>
                    <a:pt x="3193" y="323"/>
                  </a:lnTo>
                  <a:lnTo>
                    <a:pt x="3160" y="323"/>
                  </a:lnTo>
                  <a:lnTo>
                    <a:pt x="3089" y="103"/>
                  </a:lnTo>
                  <a:lnTo>
                    <a:pt x="3119" y="103"/>
                  </a:lnTo>
                  <a:lnTo>
                    <a:pt x="3176" y="294"/>
                  </a:lnTo>
                  <a:lnTo>
                    <a:pt x="3177" y="294"/>
                  </a:lnTo>
                  <a:lnTo>
                    <a:pt x="3239" y="103"/>
                  </a:lnTo>
                  <a:lnTo>
                    <a:pt x="3272" y="103"/>
                  </a:lnTo>
                  <a:lnTo>
                    <a:pt x="3331" y="294"/>
                  </a:lnTo>
                  <a:lnTo>
                    <a:pt x="3331" y="294"/>
                  </a:lnTo>
                  <a:lnTo>
                    <a:pt x="3393" y="103"/>
                  </a:lnTo>
                  <a:lnTo>
                    <a:pt x="3420" y="103"/>
                  </a:lnTo>
                  <a:lnTo>
                    <a:pt x="3347" y="323"/>
                  </a:lnTo>
                  <a:lnTo>
                    <a:pt x="3347" y="3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Divider Picture">
    <p:spTree>
      <p:nvGrpSpPr>
        <p:cNvPr id="1" name=""/>
        <p:cNvGrpSpPr/>
        <p:nvPr/>
      </p:nvGrpSpPr>
      <p:grpSpPr>
        <a:xfrm>
          <a:off x="0" y="0"/>
          <a:ext cx="0" cy="0"/>
          <a:chOff x="0" y="0"/>
          <a:chExt cx="0" cy="0"/>
        </a:xfrm>
      </p:grpSpPr>
      <p:sp>
        <p:nvSpPr>
          <p:cNvPr id="8" name="Pladsholder til billede 9"/>
          <p:cNvSpPr>
            <a:spLocks noGrp="1"/>
          </p:cNvSpPr>
          <p:nvPr>
            <p:ph type="pic" sz="quarter" idx="15" hasCustomPrompt="1"/>
          </p:nvPr>
        </p:nvSpPr>
        <p:spPr>
          <a:xfrm>
            <a:off x="145144" y="145144"/>
            <a:ext cx="8832169" cy="654617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da-DK" dirty="0" smtClean="0"/>
              <a:t>Add image by clicking icon</a:t>
            </a:r>
            <a:endParaRPr lang="da-DK" dirty="0"/>
          </a:p>
        </p:txBody>
      </p:sp>
      <p:sp>
        <p:nvSpPr>
          <p:cNvPr id="9" name="Title 1"/>
          <p:cNvSpPr>
            <a:spLocks noGrp="1"/>
          </p:cNvSpPr>
          <p:nvPr>
            <p:ph type="title" hasCustomPrompt="1"/>
          </p:nvPr>
        </p:nvSpPr>
        <p:spPr>
          <a:xfrm>
            <a:off x="724090" y="1553029"/>
            <a:ext cx="6235510" cy="4564742"/>
          </a:xfrm>
          <a:effectLst>
            <a:outerShdw blurRad="50800" dist="38100" dir="5400000" algn="t" rotWithShape="0">
              <a:prstClr val="black">
                <a:alpha val="40000"/>
              </a:prstClr>
            </a:outerShdw>
          </a:effectLst>
        </p:spPr>
        <p:txBody>
          <a:bodyPr/>
          <a:lstStyle>
            <a:lvl1pPr algn="l">
              <a:lnSpc>
                <a:spcPts val="6000"/>
              </a:lnSpc>
              <a:defRPr sz="6000" baseline="0">
                <a:solidFill>
                  <a:schemeClr val="bg1"/>
                </a:solidFill>
              </a:defRPr>
            </a:lvl1pPr>
          </a:lstStyle>
          <a:p>
            <a:r>
              <a:rPr lang="en-US" noProof="0" dirty="0" smtClean="0"/>
              <a:t>Content divider</a:t>
            </a:r>
            <a:endParaRPr lang="en-US" noProof="0" dirty="0"/>
          </a:p>
        </p:txBody>
      </p:sp>
      <p:sp>
        <p:nvSpPr>
          <p:cNvPr id="10" name="Ramme 19"/>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grpSp>
        <p:nvGrpSpPr>
          <p:cNvPr id="6" name="Gruppe 27"/>
          <p:cNvGrpSpPr/>
          <p:nvPr/>
        </p:nvGrpSpPr>
        <p:grpSpPr>
          <a:xfrm>
            <a:off x="7298779" y="209595"/>
            <a:ext cx="1642206" cy="704840"/>
            <a:chOff x="7361238" y="519113"/>
            <a:chExt cx="1076325" cy="461962"/>
          </a:xfrm>
          <a:solidFill>
            <a:schemeClr val="bg1"/>
          </a:solidFill>
        </p:grpSpPr>
        <p:sp>
          <p:nvSpPr>
            <p:cNvPr id="7" name="Freeform 5"/>
            <p:cNvSpPr>
              <a:spLocks noEditPoints="1"/>
            </p:cNvSpPr>
            <p:nvPr userDrawn="1"/>
          </p:nvSpPr>
          <p:spPr bwMode="auto">
            <a:xfrm>
              <a:off x="8086726" y="519113"/>
              <a:ext cx="349250" cy="325437"/>
            </a:xfrm>
            <a:custGeom>
              <a:avLst/>
              <a:gdLst/>
              <a:ahLst/>
              <a:cxnLst>
                <a:cxn ang="0">
                  <a:pos x="1913" y="572"/>
                </a:cxn>
                <a:cxn ang="0">
                  <a:pos x="1970" y="1265"/>
                </a:cxn>
                <a:cxn ang="0">
                  <a:pos x="1897" y="573"/>
                </a:cxn>
                <a:cxn ang="0">
                  <a:pos x="1154" y="841"/>
                </a:cxn>
                <a:cxn ang="0">
                  <a:pos x="1870" y="562"/>
                </a:cxn>
                <a:cxn ang="0">
                  <a:pos x="1929" y="1325"/>
                </a:cxn>
                <a:cxn ang="0">
                  <a:pos x="1281" y="1162"/>
                </a:cxn>
                <a:cxn ang="0">
                  <a:pos x="1802" y="1382"/>
                </a:cxn>
                <a:cxn ang="0">
                  <a:pos x="1950" y="701"/>
                </a:cxn>
                <a:cxn ang="0">
                  <a:pos x="1570" y="585"/>
                </a:cxn>
                <a:cxn ang="0">
                  <a:pos x="1310" y="526"/>
                </a:cxn>
                <a:cxn ang="0">
                  <a:pos x="1422" y="286"/>
                </a:cxn>
                <a:cxn ang="0">
                  <a:pos x="1424" y="234"/>
                </a:cxn>
                <a:cxn ang="0">
                  <a:pos x="1374" y="51"/>
                </a:cxn>
                <a:cxn ang="0">
                  <a:pos x="603" y="51"/>
                </a:cxn>
                <a:cxn ang="0">
                  <a:pos x="721" y="606"/>
                </a:cxn>
                <a:cxn ang="0">
                  <a:pos x="946" y="811"/>
                </a:cxn>
                <a:cxn ang="0">
                  <a:pos x="616" y="122"/>
                </a:cxn>
                <a:cxn ang="0">
                  <a:pos x="1317" y="74"/>
                </a:cxn>
                <a:cxn ang="0">
                  <a:pos x="1304" y="443"/>
                </a:cxn>
                <a:cxn ang="0">
                  <a:pos x="902" y="905"/>
                </a:cxn>
                <a:cxn ang="0">
                  <a:pos x="673" y="730"/>
                </a:cxn>
                <a:cxn ang="0">
                  <a:pos x="540" y="639"/>
                </a:cxn>
                <a:cxn ang="0">
                  <a:pos x="292" y="527"/>
                </a:cxn>
                <a:cxn ang="0">
                  <a:pos x="218" y="512"/>
                </a:cxn>
                <a:cxn ang="0">
                  <a:pos x="673" y="1102"/>
                </a:cxn>
                <a:cxn ang="0">
                  <a:pos x="57" y="1284"/>
                </a:cxn>
                <a:cxn ang="0">
                  <a:pos x="86" y="1326"/>
                </a:cxn>
                <a:cxn ang="0">
                  <a:pos x="84" y="1334"/>
                </a:cxn>
                <a:cxn ang="0">
                  <a:pos x="301" y="1337"/>
                </a:cxn>
                <a:cxn ang="0">
                  <a:pos x="248" y="1359"/>
                </a:cxn>
                <a:cxn ang="0">
                  <a:pos x="333" y="1337"/>
                </a:cxn>
                <a:cxn ang="0">
                  <a:pos x="622" y="1192"/>
                </a:cxn>
                <a:cxn ang="0">
                  <a:pos x="577" y="1546"/>
                </a:cxn>
                <a:cxn ang="0">
                  <a:pos x="961" y="1040"/>
                </a:cxn>
                <a:cxn ang="0">
                  <a:pos x="599" y="1540"/>
                </a:cxn>
                <a:cxn ang="0">
                  <a:pos x="763" y="1835"/>
                </a:cxn>
                <a:cxn ang="0">
                  <a:pos x="609" y="1527"/>
                </a:cxn>
                <a:cxn ang="0">
                  <a:pos x="1150" y="1249"/>
                </a:cxn>
                <a:cxn ang="0">
                  <a:pos x="1362" y="1752"/>
                </a:cxn>
                <a:cxn ang="0">
                  <a:pos x="1279" y="1833"/>
                </a:cxn>
                <a:cxn ang="0">
                  <a:pos x="1322" y="1821"/>
                </a:cxn>
                <a:cxn ang="0">
                  <a:pos x="1341" y="1823"/>
                </a:cxn>
                <a:cxn ang="0">
                  <a:pos x="1395" y="1776"/>
                </a:cxn>
                <a:cxn ang="0">
                  <a:pos x="1035" y="1056"/>
                </a:cxn>
                <a:cxn ang="0">
                  <a:pos x="1825" y="1407"/>
                </a:cxn>
                <a:cxn ang="0">
                  <a:pos x="1866" y="1349"/>
                </a:cxn>
                <a:cxn ang="0">
                  <a:pos x="1930" y="1233"/>
                </a:cxn>
                <a:cxn ang="0">
                  <a:pos x="1925" y="785"/>
                </a:cxn>
                <a:cxn ang="0">
                  <a:pos x="1916" y="790"/>
                </a:cxn>
                <a:cxn ang="0">
                  <a:pos x="1915" y="1223"/>
                </a:cxn>
                <a:cxn ang="0">
                  <a:pos x="1660" y="1351"/>
                </a:cxn>
                <a:cxn ang="0">
                  <a:pos x="1444" y="677"/>
                </a:cxn>
                <a:cxn ang="0">
                  <a:pos x="1916" y="723"/>
                </a:cxn>
                <a:cxn ang="0">
                  <a:pos x="1848" y="582"/>
                </a:cxn>
                <a:cxn ang="0">
                  <a:pos x="1641" y="582"/>
                </a:cxn>
                <a:cxn ang="0">
                  <a:pos x="1368" y="100"/>
                </a:cxn>
                <a:cxn ang="0">
                  <a:pos x="1233" y="33"/>
                </a:cxn>
                <a:cxn ang="0">
                  <a:pos x="971" y="1021"/>
                </a:cxn>
                <a:cxn ang="0">
                  <a:pos x="1049" y="944"/>
                </a:cxn>
                <a:cxn ang="0">
                  <a:pos x="1882" y="1375"/>
                </a:cxn>
              </a:cxnLst>
              <a:rect l="0" t="0" r="r" b="b"/>
              <a:pathLst>
                <a:path w="1979" h="1846">
                  <a:moveTo>
                    <a:pt x="1979" y="1146"/>
                  </a:moveTo>
                  <a:lnTo>
                    <a:pt x="1979" y="1146"/>
                  </a:lnTo>
                  <a:lnTo>
                    <a:pt x="1978" y="725"/>
                  </a:lnTo>
                  <a:lnTo>
                    <a:pt x="1978" y="724"/>
                  </a:lnTo>
                  <a:lnTo>
                    <a:pt x="1976" y="696"/>
                  </a:lnTo>
                  <a:lnTo>
                    <a:pt x="1973" y="673"/>
                  </a:lnTo>
                  <a:lnTo>
                    <a:pt x="1968" y="652"/>
                  </a:lnTo>
                  <a:lnTo>
                    <a:pt x="1965" y="644"/>
                  </a:lnTo>
                  <a:lnTo>
                    <a:pt x="1962" y="637"/>
                  </a:lnTo>
                  <a:lnTo>
                    <a:pt x="1952" y="619"/>
                  </a:lnTo>
                  <a:lnTo>
                    <a:pt x="1942" y="601"/>
                  </a:lnTo>
                  <a:lnTo>
                    <a:pt x="1929" y="586"/>
                  </a:lnTo>
                  <a:lnTo>
                    <a:pt x="1914" y="571"/>
                  </a:lnTo>
                  <a:lnTo>
                    <a:pt x="1898" y="559"/>
                  </a:lnTo>
                  <a:lnTo>
                    <a:pt x="1880" y="548"/>
                  </a:lnTo>
                  <a:lnTo>
                    <a:pt x="1861" y="540"/>
                  </a:lnTo>
                  <a:lnTo>
                    <a:pt x="1839" y="531"/>
                  </a:lnTo>
                  <a:lnTo>
                    <a:pt x="1839" y="532"/>
                  </a:lnTo>
                  <a:lnTo>
                    <a:pt x="1862" y="541"/>
                  </a:lnTo>
                  <a:lnTo>
                    <a:pt x="1881" y="550"/>
                  </a:lnTo>
                  <a:lnTo>
                    <a:pt x="1899" y="561"/>
                  </a:lnTo>
                  <a:lnTo>
                    <a:pt x="1913" y="572"/>
                  </a:lnTo>
                  <a:lnTo>
                    <a:pt x="1927" y="586"/>
                  </a:lnTo>
                  <a:lnTo>
                    <a:pt x="1938" y="599"/>
                  </a:lnTo>
                  <a:lnTo>
                    <a:pt x="1947" y="612"/>
                  </a:lnTo>
                  <a:lnTo>
                    <a:pt x="1954" y="627"/>
                  </a:lnTo>
                  <a:lnTo>
                    <a:pt x="1961" y="640"/>
                  </a:lnTo>
                  <a:lnTo>
                    <a:pt x="1966" y="654"/>
                  </a:lnTo>
                  <a:lnTo>
                    <a:pt x="1970" y="668"/>
                  </a:lnTo>
                  <a:lnTo>
                    <a:pt x="1972" y="681"/>
                  </a:lnTo>
                  <a:lnTo>
                    <a:pt x="1974" y="693"/>
                  </a:lnTo>
                  <a:lnTo>
                    <a:pt x="1975" y="705"/>
                  </a:lnTo>
                  <a:lnTo>
                    <a:pt x="1976" y="715"/>
                  </a:lnTo>
                  <a:lnTo>
                    <a:pt x="1976" y="724"/>
                  </a:lnTo>
                  <a:lnTo>
                    <a:pt x="1976" y="725"/>
                  </a:lnTo>
                  <a:lnTo>
                    <a:pt x="1975" y="1157"/>
                  </a:lnTo>
                  <a:lnTo>
                    <a:pt x="1975" y="1157"/>
                  </a:lnTo>
                  <a:lnTo>
                    <a:pt x="1975" y="1217"/>
                  </a:lnTo>
                  <a:lnTo>
                    <a:pt x="1974" y="1241"/>
                  </a:lnTo>
                  <a:lnTo>
                    <a:pt x="1972" y="1261"/>
                  </a:lnTo>
                  <a:lnTo>
                    <a:pt x="1968" y="1281"/>
                  </a:lnTo>
                  <a:lnTo>
                    <a:pt x="1968" y="1283"/>
                  </a:lnTo>
                  <a:lnTo>
                    <a:pt x="1969" y="1276"/>
                  </a:lnTo>
                  <a:lnTo>
                    <a:pt x="1970" y="1265"/>
                  </a:lnTo>
                  <a:lnTo>
                    <a:pt x="1971" y="1254"/>
                  </a:lnTo>
                  <a:lnTo>
                    <a:pt x="1972" y="1242"/>
                  </a:lnTo>
                  <a:lnTo>
                    <a:pt x="1972" y="1226"/>
                  </a:lnTo>
                  <a:lnTo>
                    <a:pt x="1973" y="1211"/>
                  </a:lnTo>
                  <a:lnTo>
                    <a:pt x="1973" y="1194"/>
                  </a:lnTo>
                  <a:lnTo>
                    <a:pt x="1973" y="1176"/>
                  </a:lnTo>
                  <a:lnTo>
                    <a:pt x="1973" y="1145"/>
                  </a:lnTo>
                  <a:lnTo>
                    <a:pt x="1972" y="1113"/>
                  </a:lnTo>
                  <a:lnTo>
                    <a:pt x="1972" y="1081"/>
                  </a:lnTo>
                  <a:lnTo>
                    <a:pt x="1971" y="1049"/>
                  </a:lnTo>
                  <a:lnTo>
                    <a:pt x="1968" y="732"/>
                  </a:lnTo>
                  <a:lnTo>
                    <a:pt x="1968" y="732"/>
                  </a:lnTo>
                  <a:lnTo>
                    <a:pt x="1967" y="703"/>
                  </a:lnTo>
                  <a:lnTo>
                    <a:pt x="1962" y="675"/>
                  </a:lnTo>
                  <a:lnTo>
                    <a:pt x="1959" y="661"/>
                  </a:lnTo>
                  <a:lnTo>
                    <a:pt x="1953" y="647"/>
                  </a:lnTo>
                  <a:lnTo>
                    <a:pt x="1947" y="634"/>
                  </a:lnTo>
                  <a:lnTo>
                    <a:pt x="1940" y="621"/>
                  </a:lnTo>
                  <a:lnTo>
                    <a:pt x="1931" y="607"/>
                  </a:lnTo>
                  <a:lnTo>
                    <a:pt x="1920" y="595"/>
                  </a:lnTo>
                  <a:lnTo>
                    <a:pt x="1909" y="584"/>
                  </a:lnTo>
                  <a:lnTo>
                    <a:pt x="1897" y="573"/>
                  </a:lnTo>
                  <a:lnTo>
                    <a:pt x="1883" y="564"/>
                  </a:lnTo>
                  <a:lnTo>
                    <a:pt x="1870" y="556"/>
                  </a:lnTo>
                  <a:lnTo>
                    <a:pt x="1857" y="550"/>
                  </a:lnTo>
                  <a:lnTo>
                    <a:pt x="1843" y="544"/>
                  </a:lnTo>
                  <a:lnTo>
                    <a:pt x="1814" y="535"/>
                  </a:lnTo>
                  <a:lnTo>
                    <a:pt x="1785" y="530"/>
                  </a:lnTo>
                  <a:lnTo>
                    <a:pt x="1758" y="528"/>
                  </a:lnTo>
                  <a:lnTo>
                    <a:pt x="1729" y="529"/>
                  </a:lnTo>
                  <a:lnTo>
                    <a:pt x="1700" y="532"/>
                  </a:lnTo>
                  <a:lnTo>
                    <a:pt x="1672" y="538"/>
                  </a:lnTo>
                  <a:lnTo>
                    <a:pt x="1645" y="544"/>
                  </a:lnTo>
                  <a:lnTo>
                    <a:pt x="1619" y="552"/>
                  </a:lnTo>
                  <a:lnTo>
                    <a:pt x="1593" y="561"/>
                  </a:lnTo>
                  <a:lnTo>
                    <a:pt x="1567" y="572"/>
                  </a:lnTo>
                  <a:lnTo>
                    <a:pt x="1517" y="595"/>
                  </a:lnTo>
                  <a:lnTo>
                    <a:pt x="1467" y="622"/>
                  </a:lnTo>
                  <a:lnTo>
                    <a:pt x="1420" y="648"/>
                  </a:lnTo>
                  <a:lnTo>
                    <a:pt x="1372" y="677"/>
                  </a:lnTo>
                  <a:lnTo>
                    <a:pt x="1327" y="708"/>
                  </a:lnTo>
                  <a:lnTo>
                    <a:pt x="1282" y="739"/>
                  </a:lnTo>
                  <a:lnTo>
                    <a:pt x="1239" y="772"/>
                  </a:lnTo>
                  <a:lnTo>
                    <a:pt x="1154" y="841"/>
                  </a:lnTo>
                  <a:lnTo>
                    <a:pt x="1072" y="912"/>
                  </a:lnTo>
                  <a:lnTo>
                    <a:pt x="1148" y="846"/>
                  </a:lnTo>
                  <a:lnTo>
                    <a:pt x="1227" y="783"/>
                  </a:lnTo>
                  <a:lnTo>
                    <a:pt x="1267" y="752"/>
                  </a:lnTo>
                  <a:lnTo>
                    <a:pt x="1308" y="722"/>
                  </a:lnTo>
                  <a:lnTo>
                    <a:pt x="1350" y="694"/>
                  </a:lnTo>
                  <a:lnTo>
                    <a:pt x="1392" y="667"/>
                  </a:lnTo>
                  <a:lnTo>
                    <a:pt x="1435" y="641"/>
                  </a:lnTo>
                  <a:lnTo>
                    <a:pt x="1480" y="616"/>
                  </a:lnTo>
                  <a:lnTo>
                    <a:pt x="1525" y="595"/>
                  </a:lnTo>
                  <a:lnTo>
                    <a:pt x="1570" y="574"/>
                  </a:lnTo>
                  <a:lnTo>
                    <a:pt x="1618" y="556"/>
                  </a:lnTo>
                  <a:lnTo>
                    <a:pt x="1642" y="549"/>
                  </a:lnTo>
                  <a:lnTo>
                    <a:pt x="1667" y="543"/>
                  </a:lnTo>
                  <a:lnTo>
                    <a:pt x="1692" y="538"/>
                  </a:lnTo>
                  <a:lnTo>
                    <a:pt x="1716" y="533"/>
                  </a:lnTo>
                  <a:lnTo>
                    <a:pt x="1742" y="532"/>
                  </a:lnTo>
                  <a:lnTo>
                    <a:pt x="1769" y="532"/>
                  </a:lnTo>
                  <a:lnTo>
                    <a:pt x="1795" y="535"/>
                  </a:lnTo>
                  <a:lnTo>
                    <a:pt x="1821" y="542"/>
                  </a:lnTo>
                  <a:lnTo>
                    <a:pt x="1845" y="551"/>
                  </a:lnTo>
                  <a:lnTo>
                    <a:pt x="1870" y="562"/>
                  </a:lnTo>
                  <a:lnTo>
                    <a:pt x="1892" y="576"/>
                  </a:lnTo>
                  <a:lnTo>
                    <a:pt x="1912" y="594"/>
                  </a:lnTo>
                  <a:lnTo>
                    <a:pt x="1929" y="615"/>
                  </a:lnTo>
                  <a:lnTo>
                    <a:pt x="1942" y="640"/>
                  </a:lnTo>
                  <a:lnTo>
                    <a:pt x="1946" y="650"/>
                  </a:lnTo>
                  <a:lnTo>
                    <a:pt x="1949" y="661"/>
                  </a:lnTo>
                  <a:lnTo>
                    <a:pt x="1954" y="680"/>
                  </a:lnTo>
                  <a:lnTo>
                    <a:pt x="1956" y="691"/>
                  </a:lnTo>
                  <a:lnTo>
                    <a:pt x="1957" y="704"/>
                  </a:lnTo>
                  <a:lnTo>
                    <a:pt x="1959" y="717"/>
                  </a:lnTo>
                  <a:lnTo>
                    <a:pt x="1959" y="732"/>
                  </a:lnTo>
                  <a:lnTo>
                    <a:pt x="1961" y="1217"/>
                  </a:lnTo>
                  <a:lnTo>
                    <a:pt x="1961" y="1236"/>
                  </a:lnTo>
                  <a:lnTo>
                    <a:pt x="1960" y="1242"/>
                  </a:lnTo>
                  <a:lnTo>
                    <a:pt x="1960" y="1249"/>
                  </a:lnTo>
                  <a:lnTo>
                    <a:pt x="1959" y="1256"/>
                  </a:lnTo>
                  <a:lnTo>
                    <a:pt x="1956" y="1265"/>
                  </a:lnTo>
                  <a:lnTo>
                    <a:pt x="1954" y="1276"/>
                  </a:lnTo>
                  <a:lnTo>
                    <a:pt x="1951" y="1286"/>
                  </a:lnTo>
                  <a:lnTo>
                    <a:pt x="1946" y="1297"/>
                  </a:lnTo>
                  <a:lnTo>
                    <a:pt x="1940" y="1308"/>
                  </a:lnTo>
                  <a:lnTo>
                    <a:pt x="1929" y="1325"/>
                  </a:lnTo>
                  <a:lnTo>
                    <a:pt x="1915" y="1341"/>
                  </a:lnTo>
                  <a:lnTo>
                    <a:pt x="1901" y="1355"/>
                  </a:lnTo>
                  <a:lnTo>
                    <a:pt x="1884" y="1367"/>
                  </a:lnTo>
                  <a:lnTo>
                    <a:pt x="1867" y="1377"/>
                  </a:lnTo>
                  <a:lnTo>
                    <a:pt x="1847" y="1385"/>
                  </a:lnTo>
                  <a:lnTo>
                    <a:pt x="1826" y="1390"/>
                  </a:lnTo>
                  <a:lnTo>
                    <a:pt x="1802" y="1393"/>
                  </a:lnTo>
                  <a:lnTo>
                    <a:pt x="1776" y="1395"/>
                  </a:lnTo>
                  <a:lnTo>
                    <a:pt x="1751" y="1395"/>
                  </a:lnTo>
                  <a:lnTo>
                    <a:pt x="1727" y="1392"/>
                  </a:lnTo>
                  <a:lnTo>
                    <a:pt x="1703" y="1388"/>
                  </a:lnTo>
                  <a:lnTo>
                    <a:pt x="1678" y="1384"/>
                  </a:lnTo>
                  <a:lnTo>
                    <a:pt x="1655" y="1378"/>
                  </a:lnTo>
                  <a:lnTo>
                    <a:pt x="1608" y="1364"/>
                  </a:lnTo>
                  <a:lnTo>
                    <a:pt x="1563" y="1346"/>
                  </a:lnTo>
                  <a:lnTo>
                    <a:pt x="1519" y="1327"/>
                  </a:lnTo>
                  <a:lnTo>
                    <a:pt x="1476" y="1303"/>
                  </a:lnTo>
                  <a:lnTo>
                    <a:pt x="1434" y="1279"/>
                  </a:lnTo>
                  <a:lnTo>
                    <a:pt x="1394" y="1252"/>
                  </a:lnTo>
                  <a:lnTo>
                    <a:pt x="1355" y="1223"/>
                  </a:lnTo>
                  <a:lnTo>
                    <a:pt x="1317" y="1193"/>
                  </a:lnTo>
                  <a:lnTo>
                    <a:pt x="1281" y="1162"/>
                  </a:lnTo>
                  <a:lnTo>
                    <a:pt x="1224" y="1114"/>
                  </a:lnTo>
                  <a:lnTo>
                    <a:pt x="1168" y="1064"/>
                  </a:lnTo>
                  <a:lnTo>
                    <a:pt x="1114" y="1014"/>
                  </a:lnTo>
                  <a:lnTo>
                    <a:pt x="1060" y="963"/>
                  </a:lnTo>
                  <a:lnTo>
                    <a:pt x="1064" y="959"/>
                  </a:lnTo>
                  <a:lnTo>
                    <a:pt x="1147" y="1036"/>
                  </a:lnTo>
                  <a:lnTo>
                    <a:pt x="1231" y="1112"/>
                  </a:lnTo>
                  <a:lnTo>
                    <a:pt x="1320" y="1184"/>
                  </a:lnTo>
                  <a:lnTo>
                    <a:pt x="1365" y="1219"/>
                  </a:lnTo>
                  <a:lnTo>
                    <a:pt x="1413" y="1253"/>
                  </a:lnTo>
                  <a:lnTo>
                    <a:pt x="1462" y="1285"/>
                  </a:lnTo>
                  <a:lnTo>
                    <a:pt x="1515" y="1314"/>
                  </a:lnTo>
                  <a:lnTo>
                    <a:pt x="1541" y="1326"/>
                  </a:lnTo>
                  <a:lnTo>
                    <a:pt x="1569" y="1338"/>
                  </a:lnTo>
                  <a:lnTo>
                    <a:pt x="1597" y="1348"/>
                  </a:lnTo>
                  <a:lnTo>
                    <a:pt x="1625" y="1359"/>
                  </a:lnTo>
                  <a:lnTo>
                    <a:pt x="1654" y="1367"/>
                  </a:lnTo>
                  <a:lnTo>
                    <a:pt x="1682" y="1374"/>
                  </a:lnTo>
                  <a:lnTo>
                    <a:pt x="1711" y="1379"/>
                  </a:lnTo>
                  <a:lnTo>
                    <a:pt x="1741" y="1382"/>
                  </a:lnTo>
                  <a:lnTo>
                    <a:pt x="1771" y="1383"/>
                  </a:lnTo>
                  <a:lnTo>
                    <a:pt x="1802" y="1382"/>
                  </a:lnTo>
                  <a:lnTo>
                    <a:pt x="1816" y="1380"/>
                  </a:lnTo>
                  <a:lnTo>
                    <a:pt x="1832" y="1377"/>
                  </a:lnTo>
                  <a:lnTo>
                    <a:pt x="1846" y="1373"/>
                  </a:lnTo>
                  <a:lnTo>
                    <a:pt x="1861" y="1367"/>
                  </a:lnTo>
                  <a:lnTo>
                    <a:pt x="1875" y="1359"/>
                  </a:lnTo>
                  <a:lnTo>
                    <a:pt x="1890" y="1350"/>
                  </a:lnTo>
                  <a:lnTo>
                    <a:pt x="1902" y="1341"/>
                  </a:lnTo>
                  <a:lnTo>
                    <a:pt x="1913" y="1332"/>
                  </a:lnTo>
                  <a:lnTo>
                    <a:pt x="1924" y="1321"/>
                  </a:lnTo>
                  <a:lnTo>
                    <a:pt x="1932" y="1308"/>
                  </a:lnTo>
                  <a:lnTo>
                    <a:pt x="1939" y="1294"/>
                  </a:lnTo>
                  <a:lnTo>
                    <a:pt x="1944" y="1279"/>
                  </a:lnTo>
                  <a:lnTo>
                    <a:pt x="1946" y="1269"/>
                  </a:lnTo>
                  <a:lnTo>
                    <a:pt x="1948" y="1260"/>
                  </a:lnTo>
                  <a:lnTo>
                    <a:pt x="1949" y="1251"/>
                  </a:lnTo>
                  <a:lnTo>
                    <a:pt x="1950" y="1243"/>
                  </a:lnTo>
                  <a:lnTo>
                    <a:pt x="1950" y="1236"/>
                  </a:lnTo>
                  <a:lnTo>
                    <a:pt x="1951" y="1229"/>
                  </a:lnTo>
                  <a:lnTo>
                    <a:pt x="1951" y="1223"/>
                  </a:lnTo>
                  <a:lnTo>
                    <a:pt x="1951" y="1217"/>
                  </a:lnTo>
                  <a:lnTo>
                    <a:pt x="1951" y="717"/>
                  </a:lnTo>
                  <a:lnTo>
                    <a:pt x="1950" y="701"/>
                  </a:lnTo>
                  <a:lnTo>
                    <a:pt x="1948" y="684"/>
                  </a:lnTo>
                  <a:lnTo>
                    <a:pt x="1944" y="668"/>
                  </a:lnTo>
                  <a:lnTo>
                    <a:pt x="1939" y="652"/>
                  </a:lnTo>
                  <a:lnTo>
                    <a:pt x="1933" y="637"/>
                  </a:lnTo>
                  <a:lnTo>
                    <a:pt x="1925" y="623"/>
                  </a:lnTo>
                  <a:lnTo>
                    <a:pt x="1914" y="609"/>
                  </a:lnTo>
                  <a:lnTo>
                    <a:pt x="1904" y="598"/>
                  </a:lnTo>
                  <a:lnTo>
                    <a:pt x="1892" y="587"/>
                  </a:lnTo>
                  <a:lnTo>
                    <a:pt x="1879" y="578"/>
                  </a:lnTo>
                  <a:lnTo>
                    <a:pt x="1865" y="569"/>
                  </a:lnTo>
                  <a:lnTo>
                    <a:pt x="1851" y="562"/>
                  </a:lnTo>
                  <a:lnTo>
                    <a:pt x="1837" y="556"/>
                  </a:lnTo>
                  <a:lnTo>
                    <a:pt x="1823" y="552"/>
                  </a:lnTo>
                  <a:lnTo>
                    <a:pt x="1807" y="548"/>
                  </a:lnTo>
                  <a:lnTo>
                    <a:pt x="1776" y="543"/>
                  </a:lnTo>
                  <a:lnTo>
                    <a:pt x="1746" y="542"/>
                  </a:lnTo>
                  <a:lnTo>
                    <a:pt x="1715" y="544"/>
                  </a:lnTo>
                  <a:lnTo>
                    <a:pt x="1686" y="549"/>
                  </a:lnTo>
                  <a:lnTo>
                    <a:pt x="1656" y="555"/>
                  </a:lnTo>
                  <a:lnTo>
                    <a:pt x="1627" y="563"/>
                  </a:lnTo>
                  <a:lnTo>
                    <a:pt x="1598" y="573"/>
                  </a:lnTo>
                  <a:lnTo>
                    <a:pt x="1570" y="585"/>
                  </a:lnTo>
                  <a:lnTo>
                    <a:pt x="1542" y="596"/>
                  </a:lnTo>
                  <a:lnTo>
                    <a:pt x="1488" y="623"/>
                  </a:lnTo>
                  <a:lnTo>
                    <a:pt x="1435" y="651"/>
                  </a:lnTo>
                  <a:lnTo>
                    <a:pt x="1385" y="682"/>
                  </a:lnTo>
                  <a:lnTo>
                    <a:pt x="1334" y="715"/>
                  </a:lnTo>
                  <a:lnTo>
                    <a:pt x="1286" y="749"/>
                  </a:lnTo>
                  <a:lnTo>
                    <a:pt x="1256" y="771"/>
                  </a:lnTo>
                  <a:lnTo>
                    <a:pt x="1226" y="794"/>
                  </a:lnTo>
                  <a:lnTo>
                    <a:pt x="1170" y="839"/>
                  </a:lnTo>
                  <a:lnTo>
                    <a:pt x="1115" y="886"/>
                  </a:lnTo>
                  <a:lnTo>
                    <a:pt x="1060" y="935"/>
                  </a:lnTo>
                  <a:lnTo>
                    <a:pt x="1031" y="906"/>
                  </a:lnTo>
                  <a:lnTo>
                    <a:pt x="1004" y="877"/>
                  </a:lnTo>
                  <a:lnTo>
                    <a:pt x="1044" y="837"/>
                  </a:lnTo>
                  <a:lnTo>
                    <a:pt x="1082" y="798"/>
                  </a:lnTo>
                  <a:lnTo>
                    <a:pt x="1120" y="757"/>
                  </a:lnTo>
                  <a:lnTo>
                    <a:pt x="1159" y="714"/>
                  </a:lnTo>
                  <a:lnTo>
                    <a:pt x="1194" y="673"/>
                  </a:lnTo>
                  <a:lnTo>
                    <a:pt x="1230" y="631"/>
                  </a:lnTo>
                  <a:lnTo>
                    <a:pt x="1264" y="588"/>
                  </a:lnTo>
                  <a:lnTo>
                    <a:pt x="1297" y="543"/>
                  </a:lnTo>
                  <a:lnTo>
                    <a:pt x="1310" y="526"/>
                  </a:lnTo>
                  <a:lnTo>
                    <a:pt x="1321" y="509"/>
                  </a:lnTo>
                  <a:lnTo>
                    <a:pt x="1321" y="508"/>
                  </a:lnTo>
                  <a:lnTo>
                    <a:pt x="1323" y="505"/>
                  </a:lnTo>
                  <a:lnTo>
                    <a:pt x="1326" y="501"/>
                  </a:lnTo>
                  <a:lnTo>
                    <a:pt x="1330" y="494"/>
                  </a:lnTo>
                  <a:lnTo>
                    <a:pt x="1335" y="487"/>
                  </a:lnTo>
                  <a:lnTo>
                    <a:pt x="1341" y="478"/>
                  </a:lnTo>
                  <a:lnTo>
                    <a:pt x="1348" y="467"/>
                  </a:lnTo>
                  <a:lnTo>
                    <a:pt x="1355" y="454"/>
                  </a:lnTo>
                  <a:lnTo>
                    <a:pt x="1358" y="448"/>
                  </a:lnTo>
                  <a:lnTo>
                    <a:pt x="1362" y="440"/>
                  </a:lnTo>
                  <a:lnTo>
                    <a:pt x="1368" y="429"/>
                  </a:lnTo>
                  <a:lnTo>
                    <a:pt x="1374" y="417"/>
                  </a:lnTo>
                  <a:lnTo>
                    <a:pt x="1387" y="390"/>
                  </a:lnTo>
                  <a:lnTo>
                    <a:pt x="1392" y="377"/>
                  </a:lnTo>
                  <a:lnTo>
                    <a:pt x="1397" y="364"/>
                  </a:lnTo>
                  <a:lnTo>
                    <a:pt x="1406" y="339"/>
                  </a:lnTo>
                  <a:lnTo>
                    <a:pt x="1416" y="313"/>
                  </a:lnTo>
                  <a:lnTo>
                    <a:pt x="1424" y="286"/>
                  </a:lnTo>
                  <a:lnTo>
                    <a:pt x="1429" y="260"/>
                  </a:lnTo>
                  <a:lnTo>
                    <a:pt x="1426" y="272"/>
                  </a:lnTo>
                  <a:lnTo>
                    <a:pt x="1422" y="286"/>
                  </a:lnTo>
                  <a:lnTo>
                    <a:pt x="1412" y="314"/>
                  </a:lnTo>
                  <a:lnTo>
                    <a:pt x="1406" y="326"/>
                  </a:lnTo>
                  <a:lnTo>
                    <a:pt x="1402" y="338"/>
                  </a:lnTo>
                  <a:lnTo>
                    <a:pt x="1398" y="347"/>
                  </a:lnTo>
                  <a:lnTo>
                    <a:pt x="1395" y="353"/>
                  </a:lnTo>
                  <a:lnTo>
                    <a:pt x="1389" y="371"/>
                  </a:lnTo>
                  <a:lnTo>
                    <a:pt x="1382" y="388"/>
                  </a:lnTo>
                  <a:lnTo>
                    <a:pt x="1366" y="419"/>
                  </a:lnTo>
                  <a:lnTo>
                    <a:pt x="1365" y="419"/>
                  </a:lnTo>
                  <a:lnTo>
                    <a:pt x="1366" y="418"/>
                  </a:lnTo>
                  <a:lnTo>
                    <a:pt x="1368" y="412"/>
                  </a:lnTo>
                  <a:lnTo>
                    <a:pt x="1371" y="406"/>
                  </a:lnTo>
                  <a:lnTo>
                    <a:pt x="1376" y="397"/>
                  </a:lnTo>
                  <a:lnTo>
                    <a:pt x="1380" y="387"/>
                  </a:lnTo>
                  <a:lnTo>
                    <a:pt x="1385" y="374"/>
                  </a:lnTo>
                  <a:lnTo>
                    <a:pt x="1390" y="359"/>
                  </a:lnTo>
                  <a:lnTo>
                    <a:pt x="1396" y="344"/>
                  </a:lnTo>
                  <a:lnTo>
                    <a:pt x="1401" y="326"/>
                  </a:lnTo>
                  <a:lnTo>
                    <a:pt x="1407" y="309"/>
                  </a:lnTo>
                  <a:lnTo>
                    <a:pt x="1417" y="272"/>
                  </a:lnTo>
                  <a:lnTo>
                    <a:pt x="1421" y="253"/>
                  </a:lnTo>
                  <a:lnTo>
                    <a:pt x="1424" y="234"/>
                  </a:lnTo>
                  <a:lnTo>
                    <a:pt x="1425" y="216"/>
                  </a:lnTo>
                  <a:lnTo>
                    <a:pt x="1426" y="197"/>
                  </a:lnTo>
                  <a:lnTo>
                    <a:pt x="1424" y="168"/>
                  </a:lnTo>
                  <a:lnTo>
                    <a:pt x="1419" y="142"/>
                  </a:lnTo>
                  <a:lnTo>
                    <a:pt x="1412" y="117"/>
                  </a:lnTo>
                  <a:lnTo>
                    <a:pt x="1401" y="95"/>
                  </a:lnTo>
                  <a:lnTo>
                    <a:pt x="1387" y="74"/>
                  </a:lnTo>
                  <a:lnTo>
                    <a:pt x="1370" y="56"/>
                  </a:lnTo>
                  <a:lnTo>
                    <a:pt x="1350" y="41"/>
                  </a:lnTo>
                  <a:lnTo>
                    <a:pt x="1326" y="29"/>
                  </a:lnTo>
                  <a:lnTo>
                    <a:pt x="1303" y="21"/>
                  </a:lnTo>
                  <a:lnTo>
                    <a:pt x="1280" y="16"/>
                  </a:lnTo>
                  <a:lnTo>
                    <a:pt x="1255" y="13"/>
                  </a:lnTo>
                  <a:lnTo>
                    <a:pt x="1231" y="11"/>
                  </a:lnTo>
                  <a:lnTo>
                    <a:pt x="1231" y="10"/>
                  </a:lnTo>
                  <a:lnTo>
                    <a:pt x="1243" y="11"/>
                  </a:lnTo>
                  <a:lnTo>
                    <a:pt x="1266" y="13"/>
                  </a:lnTo>
                  <a:lnTo>
                    <a:pt x="1290" y="16"/>
                  </a:lnTo>
                  <a:lnTo>
                    <a:pt x="1314" y="21"/>
                  </a:lnTo>
                  <a:lnTo>
                    <a:pt x="1337" y="29"/>
                  </a:lnTo>
                  <a:lnTo>
                    <a:pt x="1357" y="39"/>
                  </a:lnTo>
                  <a:lnTo>
                    <a:pt x="1374" y="51"/>
                  </a:lnTo>
                  <a:lnTo>
                    <a:pt x="1390" y="65"/>
                  </a:lnTo>
                  <a:lnTo>
                    <a:pt x="1403" y="80"/>
                  </a:lnTo>
                  <a:lnTo>
                    <a:pt x="1388" y="62"/>
                  </a:lnTo>
                  <a:lnTo>
                    <a:pt x="1370" y="44"/>
                  </a:lnTo>
                  <a:lnTo>
                    <a:pt x="1351" y="30"/>
                  </a:lnTo>
                  <a:lnTo>
                    <a:pt x="1327" y="19"/>
                  </a:lnTo>
                  <a:lnTo>
                    <a:pt x="1302" y="12"/>
                  </a:lnTo>
                  <a:lnTo>
                    <a:pt x="1277" y="6"/>
                  </a:lnTo>
                  <a:lnTo>
                    <a:pt x="1251" y="2"/>
                  </a:lnTo>
                  <a:lnTo>
                    <a:pt x="1225" y="1"/>
                  </a:lnTo>
                  <a:lnTo>
                    <a:pt x="1132" y="0"/>
                  </a:lnTo>
                  <a:lnTo>
                    <a:pt x="764" y="0"/>
                  </a:lnTo>
                  <a:lnTo>
                    <a:pt x="751" y="1"/>
                  </a:lnTo>
                  <a:lnTo>
                    <a:pt x="737" y="1"/>
                  </a:lnTo>
                  <a:lnTo>
                    <a:pt x="707" y="4"/>
                  </a:lnTo>
                  <a:lnTo>
                    <a:pt x="678" y="11"/>
                  </a:lnTo>
                  <a:lnTo>
                    <a:pt x="664" y="15"/>
                  </a:lnTo>
                  <a:lnTo>
                    <a:pt x="651" y="19"/>
                  </a:lnTo>
                  <a:lnTo>
                    <a:pt x="638" y="25"/>
                  </a:lnTo>
                  <a:lnTo>
                    <a:pt x="626" y="33"/>
                  </a:lnTo>
                  <a:lnTo>
                    <a:pt x="613" y="41"/>
                  </a:lnTo>
                  <a:lnTo>
                    <a:pt x="603" y="51"/>
                  </a:lnTo>
                  <a:lnTo>
                    <a:pt x="598" y="56"/>
                  </a:lnTo>
                  <a:lnTo>
                    <a:pt x="587" y="70"/>
                  </a:lnTo>
                  <a:lnTo>
                    <a:pt x="576" y="84"/>
                  </a:lnTo>
                  <a:lnTo>
                    <a:pt x="568" y="101"/>
                  </a:lnTo>
                  <a:lnTo>
                    <a:pt x="561" y="118"/>
                  </a:lnTo>
                  <a:lnTo>
                    <a:pt x="555" y="136"/>
                  </a:lnTo>
                  <a:lnTo>
                    <a:pt x="550" y="154"/>
                  </a:lnTo>
                  <a:lnTo>
                    <a:pt x="548" y="174"/>
                  </a:lnTo>
                  <a:lnTo>
                    <a:pt x="547" y="192"/>
                  </a:lnTo>
                  <a:lnTo>
                    <a:pt x="547" y="214"/>
                  </a:lnTo>
                  <a:lnTo>
                    <a:pt x="549" y="235"/>
                  </a:lnTo>
                  <a:lnTo>
                    <a:pt x="553" y="256"/>
                  </a:lnTo>
                  <a:lnTo>
                    <a:pt x="557" y="276"/>
                  </a:lnTo>
                  <a:lnTo>
                    <a:pt x="568" y="316"/>
                  </a:lnTo>
                  <a:lnTo>
                    <a:pt x="581" y="355"/>
                  </a:lnTo>
                  <a:lnTo>
                    <a:pt x="581" y="355"/>
                  </a:lnTo>
                  <a:lnTo>
                    <a:pt x="597" y="392"/>
                  </a:lnTo>
                  <a:lnTo>
                    <a:pt x="624" y="446"/>
                  </a:lnTo>
                  <a:lnTo>
                    <a:pt x="653" y="500"/>
                  </a:lnTo>
                  <a:lnTo>
                    <a:pt x="653" y="500"/>
                  </a:lnTo>
                  <a:lnTo>
                    <a:pt x="695" y="566"/>
                  </a:lnTo>
                  <a:lnTo>
                    <a:pt x="721" y="606"/>
                  </a:lnTo>
                  <a:lnTo>
                    <a:pt x="749" y="645"/>
                  </a:lnTo>
                  <a:lnTo>
                    <a:pt x="777" y="682"/>
                  </a:lnTo>
                  <a:lnTo>
                    <a:pt x="806" y="719"/>
                  </a:lnTo>
                  <a:lnTo>
                    <a:pt x="865" y="790"/>
                  </a:lnTo>
                  <a:lnTo>
                    <a:pt x="927" y="859"/>
                  </a:lnTo>
                  <a:lnTo>
                    <a:pt x="944" y="844"/>
                  </a:lnTo>
                  <a:lnTo>
                    <a:pt x="919" y="815"/>
                  </a:lnTo>
                  <a:lnTo>
                    <a:pt x="894" y="788"/>
                  </a:lnTo>
                  <a:lnTo>
                    <a:pt x="848" y="733"/>
                  </a:lnTo>
                  <a:lnTo>
                    <a:pt x="804" y="676"/>
                  </a:lnTo>
                  <a:lnTo>
                    <a:pt x="782" y="647"/>
                  </a:lnTo>
                  <a:lnTo>
                    <a:pt x="761" y="616"/>
                  </a:lnTo>
                  <a:lnTo>
                    <a:pt x="762" y="615"/>
                  </a:lnTo>
                  <a:lnTo>
                    <a:pt x="805" y="673"/>
                  </a:lnTo>
                  <a:lnTo>
                    <a:pt x="850" y="729"/>
                  </a:lnTo>
                  <a:lnTo>
                    <a:pt x="897" y="785"/>
                  </a:lnTo>
                  <a:lnTo>
                    <a:pt x="922" y="812"/>
                  </a:lnTo>
                  <a:lnTo>
                    <a:pt x="948" y="840"/>
                  </a:lnTo>
                  <a:lnTo>
                    <a:pt x="955" y="833"/>
                  </a:lnTo>
                  <a:lnTo>
                    <a:pt x="960" y="828"/>
                  </a:lnTo>
                  <a:lnTo>
                    <a:pt x="951" y="816"/>
                  </a:lnTo>
                  <a:lnTo>
                    <a:pt x="946" y="811"/>
                  </a:lnTo>
                  <a:lnTo>
                    <a:pt x="941" y="806"/>
                  </a:lnTo>
                  <a:lnTo>
                    <a:pt x="879" y="735"/>
                  </a:lnTo>
                  <a:lnTo>
                    <a:pt x="819" y="662"/>
                  </a:lnTo>
                  <a:lnTo>
                    <a:pt x="764" y="586"/>
                  </a:lnTo>
                  <a:lnTo>
                    <a:pt x="737" y="546"/>
                  </a:lnTo>
                  <a:lnTo>
                    <a:pt x="711" y="506"/>
                  </a:lnTo>
                  <a:lnTo>
                    <a:pt x="711" y="506"/>
                  </a:lnTo>
                  <a:lnTo>
                    <a:pt x="705" y="495"/>
                  </a:lnTo>
                  <a:lnTo>
                    <a:pt x="685" y="462"/>
                  </a:lnTo>
                  <a:lnTo>
                    <a:pt x="668" y="429"/>
                  </a:lnTo>
                  <a:lnTo>
                    <a:pt x="651" y="395"/>
                  </a:lnTo>
                  <a:lnTo>
                    <a:pt x="637" y="360"/>
                  </a:lnTo>
                  <a:lnTo>
                    <a:pt x="622" y="319"/>
                  </a:lnTo>
                  <a:lnTo>
                    <a:pt x="614" y="296"/>
                  </a:lnTo>
                  <a:lnTo>
                    <a:pt x="608" y="273"/>
                  </a:lnTo>
                  <a:lnTo>
                    <a:pt x="603" y="249"/>
                  </a:lnTo>
                  <a:lnTo>
                    <a:pt x="599" y="226"/>
                  </a:lnTo>
                  <a:lnTo>
                    <a:pt x="598" y="202"/>
                  </a:lnTo>
                  <a:lnTo>
                    <a:pt x="599" y="180"/>
                  </a:lnTo>
                  <a:lnTo>
                    <a:pt x="603" y="157"/>
                  </a:lnTo>
                  <a:lnTo>
                    <a:pt x="610" y="137"/>
                  </a:lnTo>
                  <a:lnTo>
                    <a:pt x="616" y="122"/>
                  </a:lnTo>
                  <a:lnTo>
                    <a:pt x="624" y="110"/>
                  </a:lnTo>
                  <a:lnTo>
                    <a:pt x="632" y="99"/>
                  </a:lnTo>
                  <a:lnTo>
                    <a:pt x="641" y="90"/>
                  </a:lnTo>
                  <a:lnTo>
                    <a:pt x="644" y="86"/>
                  </a:lnTo>
                  <a:lnTo>
                    <a:pt x="657" y="77"/>
                  </a:lnTo>
                  <a:lnTo>
                    <a:pt x="670" y="70"/>
                  </a:lnTo>
                  <a:lnTo>
                    <a:pt x="684" y="65"/>
                  </a:lnTo>
                  <a:lnTo>
                    <a:pt x="700" y="61"/>
                  </a:lnTo>
                  <a:lnTo>
                    <a:pt x="716" y="58"/>
                  </a:lnTo>
                  <a:lnTo>
                    <a:pt x="733" y="56"/>
                  </a:lnTo>
                  <a:lnTo>
                    <a:pt x="769" y="55"/>
                  </a:lnTo>
                  <a:lnTo>
                    <a:pt x="1201" y="55"/>
                  </a:lnTo>
                  <a:lnTo>
                    <a:pt x="1215" y="55"/>
                  </a:lnTo>
                  <a:lnTo>
                    <a:pt x="1227" y="55"/>
                  </a:lnTo>
                  <a:lnTo>
                    <a:pt x="1239" y="56"/>
                  </a:lnTo>
                  <a:lnTo>
                    <a:pt x="1249" y="57"/>
                  </a:lnTo>
                  <a:lnTo>
                    <a:pt x="1265" y="59"/>
                  </a:lnTo>
                  <a:lnTo>
                    <a:pt x="1280" y="61"/>
                  </a:lnTo>
                  <a:lnTo>
                    <a:pt x="1291" y="64"/>
                  </a:lnTo>
                  <a:lnTo>
                    <a:pt x="1300" y="67"/>
                  </a:lnTo>
                  <a:lnTo>
                    <a:pt x="1309" y="71"/>
                  </a:lnTo>
                  <a:lnTo>
                    <a:pt x="1317" y="74"/>
                  </a:lnTo>
                  <a:lnTo>
                    <a:pt x="1334" y="85"/>
                  </a:lnTo>
                  <a:lnTo>
                    <a:pt x="1350" y="101"/>
                  </a:lnTo>
                  <a:lnTo>
                    <a:pt x="1362" y="118"/>
                  </a:lnTo>
                  <a:lnTo>
                    <a:pt x="1371" y="138"/>
                  </a:lnTo>
                  <a:lnTo>
                    <a:pt x="1379" y="160"/>
                  </a:lnTo>
                  <a:lnTo>
                    <a:pt x="1382" y="184"/>
                  </a:lnTo>
                  <a:lnTo>
                    <a:pt x="1383" y="209"/>
                  </a:lnTo>
                  <a:lnTo>
                    <a:pt x="1381" y="234"/>
                  </a:lnTo>
                  <a:lnTo>
                    <a:pt x="1378" y="258"/>
                  </a:lnTo>
                  <a:lnTo>
                    <a:pt x="1373" y="280"/>
                  </a:lnTo>
                  <a:lnTo>
                    <a:pt x="1368" y="301"/>
                  </a:lnTo>
                  <a:lnTo>
                    <a:pt x="1365" y="309"/>
                  </a:lnTo>
                  <a:lnTo>
                    <a:pt x="1363" y="317"/>
                  </a:lnTo>
                  <a:lnTo>
                    <a:pt x="1356" y="335"/>
                  </a:lnTo>
                  <a:lnTo>
                    <a:pt x="1350" y="351"/>
                  </a:lnTo>
                  <a:lnTo>
                    <a:pt x="1345" y="366"/>
                  </a:lnTo>
                  <a:lnTo>
                    <a:pt x="1337" y="381"/>
                  </a:lnTo>
                  <a:lnTo>
                    <a:pt x="1331" y="394"/>
                  </a:lnTo>
                  <a:lnTo>
                    <a:pt x="1323" y="409"/>
                  </a:lnTo>
                  <a:lnTo>
                    <a:pt x="1315" y="425"/>
                  </a:lnTo>
                  <a:lnTo>
                    <a:pt x="1304" y="443"/>
                  </a:lnTo>
                  <a:lnTo>
                    <a:pt x="1304" y="443"/>
                  </a:lnTo>
                  <a:lnTo>
                    <a:pt x="1297" y="454"/>
                  </a:lnTo>
                  <a:lnTo>
                    <a:pt x="1289" y="468"/>
                  </a:lnTo>
                  <a:lnTo>
                    <a:pt x="1280" y="482"/>
                  </a:lnTo>
                  <a:lnTo>
                    <a:pt x="1269" y="498"/>
                  </a:lnTo>
                  <a:lnTo>
                    <a:pt x="1261" y="510"/>
                  </a:lnTo>
                  <a:lnTo>
                    <a:pt x="1252" y="523"/>
                  </a:lnTo>
                  <a:lnTo>
                    <a:pt x="1241" y="539"/>
                  </a:lnTo>
                  <a:lnTo>
                    <a:pt x="1228" y="555"/>
                  </a:lnTo>
                  <a:lnTo>
                    <a:pt x="1201" y="588"/>
                  </a:lnTo>
                  <a:lnTo>
                    <a:pt x="1188" y="604"/>
                  </a:lnTo>
                  <a:lnTo>
                    <a:pt x="1175" y="620"/>
                  </a:lnTo>
                  <a:lnTo>
                    <a:pt x="1101" y="704"/>
                  </a:lnTo>
                  <a:lnTo>
                    <a:pt x="1023" y="785"/>
                  </a:lnTo>
                  <a:lnTo>
                    <a:pt x="973" y="835"/>
                  </a:lnTo>
                  <a:lnTo>
                    <a:pt x="973" y="835"/>
                  </a:lnTo>
                  <a:lnTo>
                    <a:pt x="937" y="872"/>
                  </a:lnTo>
                  <a:lnTo>
                    <a:pt x="936" y="873"/>
                  </a:lnTo>
                  <a:lnTo>
                    <a:pt x="933" y="876"/>
                  </a:lnTo>
                  <a:lnTo>
                    <a:pt x="927" y="880"/>
                  </a:lnTo>
                  <a:lnTo>
                    <a:pt x="921" y="886"/>
                  </a:lnTo>
                  <a:lnTo>
                    <a:pt x="908" y="898"/>
                  </a:lnTo>
                  <a:lnTo>
                    <a:pt x="902" y="905"/>
                  </a:lnTo>
                  <a:lnTo>
                    <a:pt x="896" y="910"/>
                  </a:lnTo>
                  <a:lnTo>
                    <a:pt x="894" y="910"/>
                  </a:lnTo>
                  <a:lnTo>
                    <a:pt x="848" y="867"/>
                  </a:lnTo>
                  <a:lnTo>
                    <a:pt x="800" y="823"/>
                  </a:lnTo>
                  <a:lnTo>
                    <a:pt x="749" y="782"/>
                  </a:lnTo>
                  <a:lnTo>
                    <a:pt x="699" y="742"/>
                  </a:lnTo>
                  <a:lnTo>
                    <a:pt x="687" y="733"/>
                  </a:lnTo>
                  <a:lnTo>
                    <a:pt x="676" y="724"/>
                  </a:lnTo>
                  <a:lnTo>
                    <a:pt x="649" y="704"/>
                  </a:lnTo>
                  <a:lnTo>
                    <a:pt x="619" y="682"/>
                  </a:lnTo>
                  <a:lnTo>
                    <a:pt x="589" y="660"/>
                  </a:lnTo>
                  <a:lnTo>
                    <a:pt x="558" y="638"/>
                  </a:lnTo>
                  <a:lnTo>
                    <a:pt x="528" y="619"/>
                  </a:lnTo>
                  <a:lnTo>
                    <a:pt x="514" y="610"/>
                  </a:lnTo>
                  <a:lnTo>
                    <a:pt x="501" y="603"/>
                  </a:lnTo>
                  <a:lnTo>
                    <a:pt x="489" y="596"/>
                  </a:lnTo>
                  <a:lnTo>
                    <a:pt x="477" y="592"/>
                  </a:lnTo>
                  <a:lnTo>
                    <a:pt x="504" y="606"/>
                  </a:lnTo>
                  <a:lnTo>
                    <a:pt x="530" y="623"/>
                  </a:lnTo>
                  <a:lnTo>
                    <a:pt x="579" y="657"/>
                  </a:lnTo>
                  <a:lnTo>
                    <a:pt x="628" y="693"/>
                  </a:lnTo>
                  <a:lnTo>
                    <a:pt x="673" y="730"/>
                  </a:lnTo>
                  <a:lnTo>
                    <a:pt x="622" y="692"/>
                  </a:lnTo>
                  <a:lnTo>
                    <a:pt x="569" y="655"/>
                  </a:lnTo>
                  <a:lnTo>
                    <a:pt x="515" y="620"/>
                  </a:lnTo>
                  <a:lnTo>
                    <a:pt x="488" y="602"/>
                  </a:lnTo>
                  <a:lnTo>
                    <a:pt x="459" y="587"/>
                  </a:lnTo>
                  <a:lnTo>
                    <a:pt x="430" y="571"/>
                  </a:lnTo>
                  <a:lnTo>
                    <a:pt x="401" y="557"/>
                  </a:lnTo>
                  <a:lnTo>
                    <a:pt x="371" y="545"/>
                  </a:lnTo>
                  <a:lnTo>
                    <a:pt x="341" y="533"/>
                  </a:lnTo>
                  <a:lnTo>
                    <a:pt x="310" y="523"/>
                  </a:lnTo>
                  <a:lnTo>
                    <a:pt x="280" y="515"/>
                  </a:lnTo>
                  <a:lnTo>
                    <a:pt x="249" y="508"/>
                  </a:lnTo>
                  <a:lnTo>
                    <a:pt x="218" y="503"/>
                  </a:lnTo>
                  <a:lnTo>
                    <a:pt x="247" y="508"/>
                  </a:lnTo>
                  <a:lnTo>
                    <a:pt x="275" y="514"/>
                  </a:lnTo>
                  <a:lnTo>
                    <a:pt x="304" y="522"/>
                  </a:lnTo>
                  <a:lnTo>
                    <a:pt x="332" y="531"/>
                  </a:lnTo>
                  <a:lnTo>
                    <a:pt x="359" y="542"/>
                  </a:lnTo>
                  <a:lnTo>
                    <a:pt x="387" y="553"/>
                  </a:lnTo>
                  <a:lnTo>
                    <a:pt x="439" y="579"/>
                  </a:lnTo>
                  <a:lnTo>
                    <a:pt x="491" y="607"/>
                  </a:lnTo>
                  <a:lnTo>
                    <a:pt x="540" y="639"/>
                  </a:lnTo>
                  <a:lnTo>
                    <a:pt x="588" y="673"/>
                  </a:lnTo>
                  <a:lnTo>
                    <a:pt x="633" y="708"/>
                  </a:lnTo>
                  <a:lnTo>
                    <a:pt x="697" y="759"/>
                  </a:lnTo>
                  <a:lnTo>
                    <a:pt x="760" y="811"/>
                  </a:lnTo>
                  <a:lnTo>
                    <a:pt x="821" y="867"/>
                  </a:lnTo>
                  <a:lnTo>
                    <a:pt x="880" y="923"/>
                  </a:lnTo>
                  <a:lnTo>
                    <a:pt x="876" y="928"/>
                  </a:lnTo>
                  <a:lnTo>
                    <a:pt x="838" y="892"/>
                  </a:lnTo>
                  <a:lnTo>
                    <a:pt x="799" y="856"/>
                  </a:lnTo>
                  <a:lnTo>
                    <a:pt x="758" y="821"/>
                  </a:lnTo>
                  <a:lnTo>
                    <a:pt x="716" y="787"/>
                  </a:lnTo>
                  <a:lnTo>
                    <a:pt x="632" y="718"/>
                  </a:lnTo>
                  <a:lnTo>
                    <a:pt x="589" y="684"/>
                  </a:lnTo>
                  <a:lnTo>
                    <a:pt x="545" y="652"/>
                  </a:lnTo>
                  <a:lnTo>
                    <a:pt x="515" y="632"/>
                  </a:lnTo>
                  <a:lnTo>
                    <a:pt x="486" y="613"/>
                  </a:lnTo>
                  <a:lnTo>
                    <a:pt x="454" y="595"/>
                  </a:lnTo>
                  <a:lnTo>
                    <a:pt x="423" y="579"/>
                  </a:lnTo>
                  <a:lnTo>
                    <a:pt x="391" y="563"/>
                  </a:lnTo>
                  <a:lnTo>
                    <a:pt x="358" y="550"/>
                  </a:lnTo>
                  <a:lnTo>
                    <a:pt x="325" y="538"/>
                  </a:lnTo>
                  <a:lnTo>
                    <a:pt x="292" y="527"/>
                  </a:lnTo>
                  <a:lnTo>
                    <a:pt x="259" y="518"/>
                  </a:lnTo>
                  <a:lnTo>
                    <a:pt x="226" y="512"/>
                  </a:lnTo>
                  <a:lnTo>
                    <a:pt x="193" y="507"/>
                  </a:lnTo>
                  <a:lnTo>
                    <a:pt x="160" y="505"/>
                  </a:lnTo>
                  <a:lnTo>
                    <a:pt x="128" y="506"/>
                  </a:lnTo>
                  <a:lnTo>
                    <a:pt x="96" y="509"/>
                  </a:lnTo>
                  <a:lnTo>
                    <a:pt x="66" y="516"/>
                  </a:lnTo>
                  <a:lnTo>
                    <a:pt x="38" y="526"/>
                  </a:lnTo>
                  <a:lnTo>
                    <a:pt x="28" y="531"/>
                  </a:lnTo>
                  <a:lnTo>
                    <a:pt x="19" y="539"/>
                  </a:lnTo>
                  <a:lnTo>
                    <a:pt x="2" y="554"/>
                  </a:lnTo>
                  <a:lnTo>
                    <a:pt x="2" y="555"/>
                  </a:lnTo>
                  <a:lnTo>
                    <a:pt x="15" y="544"/>
                  </a:lnTo>
                  <a:lnTo>
                    <a:pt x="28" y="533"/>
                  </a:lnTo>
                  <a:lnTo>
                    <a:pt x="42" y="526"/>
                  </a:lnTo>
                  <a:lnTo>
                    <a:pt x="56" y="521"/>
                  </a:lnTo>
                  <a:lnTo>
                    <a:pt x="71" y="516"/>
                  </a:lnTo>
                  <a:lnTo>
                    <a:pt x="87" y="513"/>
                  </a:lnTo>
                  <a:lnTo>
                    <a:pt x="119" y="508"/>
                  </a:lnTo>
                  <a:lnTo>
                    <a:pt x="152" y="507"/>
                  </a:lnTo>
                  <a:lnTo>
                    <a:pt x="185" y="508"/>
                  </a:lnTo>
                  <a:lnTo>
                    <a:pt x="218" y="512"/>
                  </a:lnTo>
                  <a:lnTo>
                    <a:pt x="251" y="519"/>
                  </a:lnTo>
                  <a:lnTo>
                    <a:pt x="284" y="527"/>
                  </a:lnTo>
                  <a:lnTo>
                    <a:pt x="316" y="539"/>
                  </a:lnTo>
                  <a:lnTo>
                    <a:pt x="348" y="552"/>
                  </a:lnTo>
                  <a:lnTo>
                    <a:pt x="378" y="566"/>
                  </a:lnTo>
                  <a:lnTo>
                    <a:pt x="410" y="582"/>
                  </a:lnTo>
                  <a:lnTo>
                    <a:pt x="440" y="599"/>
                  </a:lnTo>
                  <a:lnTo>
                    <a:pt x="471" y="616"/>
                  </a:lnTo>
                  <a:lnTo>
                    <a:pt x="525" y="653"/>
                  </a:lnTo>
                  <a:lnTo>
                    <a:pt x="577" y="691"/>
                  </a:lnTo>
                  <a:lnTo>
                    <a:pt x="628" y="731"/>
                  </a:lnTo>
                  <a:lnTo>
                    <a:pt x="677" y="772"/>
                  </a:lnTo>
                  <a:lnTo>
                    <a:pt x="726" y="814"/>
                  </a:lnTo>
                  <a:lnTo>
                    <a:pt x="772" y="856"/>
                  </a:lnTo>
                  <a:lnTo>
                    <a:pt x="817" y="899"/>
                  </a:lnTo>
                  <a:lnTo>
                    <a:pt x="862" y="940"/>
                  </a:lnTo>
                  <a:lnTo>
                    <a:pt x="813" y="984"/>
                  </a:lnTo>
                  <a:lnTo>
                    <a:pt x="778" y="1015"/>
                  </a:lnTo>
                  <a:lnTo>
                    <a:pt x="743" y="1046"/>
                  </a:lnTo>
                  <a:lnTo>
                    <a:pt x="707" y="1076"/>
                  </a:lnTo>
                  <a:lnTo>
                    <a:pt x="672" y="1103"/>
                  </a:lnTo>
                  <a:lnTo>
                    <a:pt x="673" y="1102"/>
                  </a:lnTo>
                  <a:lnTo>
                    <a:pt x="668" y="1106"/>
                  </a:lnTo>
                  <a:lnTo>
                    <a:pt x="647" y="1122"/>
                  </a:lnTo>
                  <a:lnTo>
                    <a:pt x="627" y="1137"/>
                  </a:lnTo>
                  <a:lnTo>
                    <a:pt x="604" y="1154"/>
                  </a:lnTo>
                  <a:lnTo>
                    <a:pt x="580" y="1169"/>
                  </a:lnTo>
                  <a:lnTo>
                    <a:pt x="531" y="1202"/>
                  </a:lnTo>
                  <a:lnTo>
                    <a:pt x="477" y="1233"/>
                  </a:lnTo>
                  <a:lnTo>
                    <a:pt x="423" y="1261"/>
                  </a:lnTo>
                  <a:lnTo>
                    <a:pt x="395" y="1275"/>
                  </a:lnTo>
                  <a:lnTo>
                    <a:pt x="366" y="1287"/>
                  </a:lnTo>
                  <a:lnTo>
                    <a:pt x="337" y="1298"/>
                  </a:lnTo>
                  <a:lnTo>
                    <a:pt x="308" y="1308"/>
                  </a:lnTo>
                  <a:lnTo>
                    <a:pt x="280" y="1317"/>
                  </a:lnTo>
                  <a:lnTo>
                    <a:pt x="251" y="1323"/>
                  </a:lnTo>
                  <a:lnTo>
                    <a:pt x="223" y="1327"/>
                  </a:lnTo>
                  <a:lnTo>
                    <a:pt x="193" y="1328"/>
                  </a:lnTo>
                  <a:lnTo>
                    <a:pt x="164" y="1326"/>
                  </a:lnTo>
                  <a:lnTo>
                    <a:pt x="136" y="1321"/>
                  </a:lnTo>
                  <a:lnTo>
                    <a:pt x="111" y="1314"/>
                  </a:lnTo>
                  <a:lnTo>
                    <a:pt x="87" y="1303"/>
                  </a:lnTo>
                  <a:lnTo>
                    <a:pt x="66" y="1291"/>
                  </a:lnTo>
                  <a:lnTo>
                    <a:pt x="57" y="1284"/>
                  </a:lnTo>
                  <a:lnTo>
                    <a:pt x="50" y="1276"/>
                  </a:lnTo>
                  <a:lnTo>
                    <a:pt x="42" y="1266"/>
                  </a:lnTo>
                  <a:lnTo>
                    <a:pt x="34" y="1257"/>
                  </a:lnTo>
                  <a:lnTo>
                    <a:pt x="23" y="1240"/>
                  </a:lnTo>
                  <a:lnTo>
                    <a:pt x="15" y="1222"/>
                  </a:lnTo>
                  <a:lnTo>
                    <a:pt x="9" y="1207"/>
                  </a:lnTo>
                  <a:lnTo>
                    <a:pt x="6" y="1192"/>
                  </a:lnTo>
                  <a:lnTo>
                    <a:pt x="5" y="1179"/>
                  </a:lnTo>
                  <a:lnTo>
                    <a:pt x="4" y="1167"/>
                  </a:lnTo>
                  <a:lnTo>
                    <a:pt x="4" y="1157"/>
                  </a:lnTo>
                  <a:lnTo>
                    <a:pt x="1" y="1173"/>
                  </a:lnTo>
                  <a:lnTo>
                    <a:pt x="0" y="1191"/>
                  </a:lnTo>
                  <a:lnTo>
                    <a:pt x="2" y="1208"/>
                  </a:lnTo>
                  <a:lnTo>
                    <a:pt x="5" y="1224"/>
                  </a:lnTo>
                  <a:lnTo>
                    <a:pt x="10" y="1241"/>
                  </a:lnTo>
                  <a:lnTo>
                    <a:pt x="16" y="1257"/>
                  </a:lnTo>
                  <a:lnTo>
                    <a:pt x="24" y="1271"/>
                  </a:lnTo>
                  <a:lnTo>
                    <a:pt x="34" y="1286"/>
                  </a:lnTo>
                  <a:lnTo>
                    <a:pt x="46" y="1298"/>
                  </a:lnTo>
                  <a:lnTo>
                    <a:pt x="58" y="1308"/>
                  </a:lnTo>
                  <a:lnTo>
                    <a:pt x="71" y="1318"/>
                  </a:lnTo>
                  <a:lnTo>
                    <a:pt x="86" y="1326"/>
                  </a:lnTo>
                  <a:lnTo>
                    <a:pt x="100" y="1333"/>
                  </a:lnTo>
                  <a:lnTo>
                    <a:pt x="116" y="1338"/>
                  </a:lnTo>
                  <a:lnTo>
                    <a:pt x="131" y="1343"/>
                  </a:lnTo>
                  <a:lnTo>
                    <a:pt x="146" y="1346"/>
                  </a:lnTo>
                  <a:lnTo>
                    <a:pt x="146" y="1347"/>
                  </a:lnTo>
                  <a:lnTo>
                    <a:pt x="122" y="1342"/>
                  </a:lnTo>
                  <a:lnTo>
                    <a:pt x="97" y="1335"/>
                  </a:lnTo>
                  <a:lnTo>
                    <a:pt x="85" y="1330"/>
                  </a:lnTo>
                  <a:lnTo>
                    <a:pt x="73" y="1324"/>
                  </a:lnTo>
                  <a:lnTo>
                    <a:pt x="61" y="1317"/>
                  </a:lnTo>
                  <a:lnTo>
                    <a:pt x="50" y="1308"/>
                  </a:lnTo>
                  <a:lnTo>
                    <a:pt x="73" y="1325"/>
                  </a:lnTo>
                  <a:lnTo>
                    <a:pt x="97" y="1337"/>
                  </a:lnTo>
                  <a:lnTo>
                    <a:pt x="123" y="1346"/>
                  </a:lnTo>
                  <a:lnTo>
                    <a:pt x="135" y="1349"/>
                  </a:lnTo>
                  <a:lnTo>
                    <a:pt x="148" y="1351"/>
                  </a:lnTo>
                  <a:lnTo>
                    <a:pt x="128" y="1348"/>
                  </a:lnTo>
                  <a:lnTo>
                    <a:pt x="110" y="1343"/>
                  </a:lnTo>
                  <a:lnTo>
                    <a:pt x="101" y="1340"/>
                  </a:lnTo>
                  <a:lnTo>
                    <a:pt x="94" y="1338"/>
                  </a:lnTo>
                  <a:lnTo>
                    <a:pt x="88" y="1336"/>
                  </a:lnTo>
                  <a:lnTo>
                    <a:pt x="84" y="1334"/>
                  </a:lnTo>
                  <a:lnTo>
                    <a:pt x="99" y="1342"/>
                  </a:lnTo>
                  <a:lnTo>
                    <a:pt x="117" y="1347"/>
                  </a:lnTo>
                  <a:lnTo>
                    <a:pt x="135" y="1352"/>
                  </a:lnTo>
                  <a:lnTo>
                    <a:pt x="154" y="1355"/>
                  </a:lnTo>
                  <a:lnTo>
                    <a:pt x="171" y="1357"/>
                  </a:lnTo>
                  <a:lnTo>
                    <a:pt x="189" y="1357"/>
                  </a:lnTo>
                  <a:lnTo>
                    <a:pt x="205" y="1356"/>
                  </a:lnTo>
                  <a:lnTo>
                    <a:pt x="219" y="1355"/>
                  </a:lnTo>
                  <a:lnTo>
                    <a:pt x="223" y="1354"/>
                  </a:lnTo>
                  <a:lnTo>
                    <a:pt x="229" y="1352"/>
                  </a:lnTo>
                  <a:lnTo>
                    <a:pt x="236" y="1351"/>
                  </a:lnTo>
                  <a:lnTo>
                    <a:pt x="245" y="1349"/>
                  </a:lnTo>
                  <a:lnTo>
                    <a:pt x="263" y="1345"/>
                  </a:lnTo>
                  <a:lnTo>
                    <a:pt x="284" y="1340"/>
                  </a:lnTo>
                  <a:lnTo>
                    <a:pt x="302" y="1334"/>
                  </a:lnTo>
                  <a:lnTo>
                    <a:pt x="321" y="1328"/>
                  </a:lnTo>
                  <a:lnTo>
                    <a:pt x="337" y="1322"/>
                  </a:lnTo>
                  <a:lnTo>
                    <a:pt x="344" y="1319"/>
                  </a:lnTo>
                  <a:lnTo>
                    <a:pt x="351" y="1317"/>
                  </a:lnTo>
                  <a:lnTo>
                    <a:pt x="351" y="1317"/>
                  </a:lnTo>
                  <a:lnTo>
                    <a:pt x="327" y="1328"/>
                  </a:lnTo>
                  <a:lnTo>
                    <a:pt x="301" y="1337"/>
                  </a:lnTo>
                  <a:lnTo>
                    <a:pt x="274" y="1345"/>
                  </a:lnTo>
                  <a:lnTo>
                    <a:pt x="248" y="1351"/>
                  </a:lnTo>
                  <a:lnTo>
                    <a:pt x="221" y="1357"/>
                  </a:lnTo>
                  <a:lnTo>
                    <a:pt x="194" y="1360"/>
                  </a:lnTo>
                  <a:lnTo>
                    <a:pt x="169" y="1360"/>
                  </a:lnTo>
                  <a:lnTo>
                    <a:pt x="148" y="1359"/>
                  </a:lnTo>
                  <a:lnTo>
                    <a:pt x="165" y="1361"/>
                  </a:lnTo>
                  <a:lnTo>
                    <a:pt x="183" y="1362"/>
                  </a:lnTo>
                  <a:lnTo>
                    <a:pt x="218" y="1361"/>
                  </a:lnTo>
                  <a:lnTo>
                    <a:pt x="207" y="1362"/>
                  </a:lnTo>
                  <a:lnTo>
                    <a:pt x="195" y="1363"/>
                  </a:lnTo>
                  <a:lnTo>
                    <a:pt x="168" y="1363"/>
                  </a:lnTo>
                  <a:lnTo>
                    <a:pt x="155" y="1362"/>
                  </a:lnTo>
                  <a:lnTo>
                    <a:pt x="144" y="1361"/>
                  </a:lnTo>
                  <a:lnTo>
                    <a:pt x="132" y="1359"/>
                  </a:lnTo>
                  <a:lnTo>
                    <a:pt x="124" y="1358"/>
                  </a:lnTo>
                  <a:lnTo>
                    <a:pt x="145" y="1362"/>
                  </a:lnTo>
                  <a:lnTo>
                    <a:pt x="165" y="1364"/>
                  </a:lnTo>
                  <a:lnTo>
                    <a:pt x="186" y="1365"/>
                  </a:lnTo>
                  <a:lnTo>
                    <a:pt x="206" y="1364"/>
                  </a:lnTo>
                  <a:lnTo>
                    <a:pt x="227" y="1362"/>
                  </a:lnTo>
                  <a:lnTo>
                    <a:pt x="248" y="1359"/>
                  </a:lnTo>
                  <a:lnTo>
                    <a:pt x="290" y="1349"/>
                  </a:lnTo>
                  <a:lnTo>
                    <a:pt x="300" y="1346"/>
                  </a:lnTo>
                  <a:lnTo>
                    <a:pt x="310" y="1342"/>
                  </a:lnTo>
                  <a:lnTo>
                    <a:pt x="323" y="1338"/>
                  </a:lnTo>
                  <a:lnTo>
                    <a:pt x="336" y="1332"/>
                  </a:lnTo>
                  <a:lnTo>
                    <a:pt x="365" y="1320"/>
                  </a:lnTo>
                  <a:lnTo>
                    <a:pt x="394" y="1306"/>
                  </a:lnTo>
                  <a:lnTo>
                    <a:pt x="423" y="1293"/>
                  </a:lnTo>
                  <a:lnTo>
                    <a:pt x="435" y="1287"/>
                  </a:lnTo>
                  <a:lnTo>
                    <a:pt x="446" y="1282"/>
                  </a:lnTo>
                  <a:lnTo>
                    <a:pt x="457" y="1277"/>
                  </a:lnTo>
                  <a:lnTo>
                    <a:pt x="466" y="1271"/>
                  </a:lnTo>
                  <a:lnTo>
                    <a:pt x="472" y="1268"/>
                  </a:lnTo>
                  <a:lnTo>
                    <a:pt x="477" y="1266"/>
                  </a:lnTo>
                  <a:lnTo>
                    <a:pt x="477" y="1266"/>
                  </a:lnTo>
                  <a:lnTo>
                    <a:pt x="466" y="1274"/>
                  </a:lnTo>
                  <a:lnTo>
                    <a:pt x="454" y="1281"/>
                  </a:lnTo>
                  <a:lnTo>
                    <a:pt x="441" y="1288"/>
                  </a:lnTo>
                  <a:lnTo>
                    <a:pt x="427" y="1295"/>
                  </a:lnTo>
                  <a:lnTo>
                    <a:pt x="396" y="1310"/>
                  </a:lnTo>
                  <a:lnTo>
                    <a:pt x="364" y="1325"/>
                  </a:lnTo>
                  <a:lnTo>
                    <a:pt x="333" y="1337"/>
                  </a:lnTo>
                  <a:lnTo>
                    <a:pt x="318" y="1343"/>
                  </a:lnTo>
                  <a:lnTo>
                    <a:pt x="304" y="1348"/>
                  </a:lnTo>
                  <a:lnTo>
                    <a:pt x="291" y="1352"/>
                  </a:lnTo>
                  <a:lnTo>
                    <a:pt x="280" y="1357"/>
                  </a:lnTo>
                  <a:lnTo>
                    <a:pt x="269" y="1360"/>
                  </a:lnTo>
                  <a:lnTo>
                    <a:pt x="261" y="1362"/>
                  </a:lnTo>
                  <a:lnTo>
                    <a:pt x="282" y="1358"/>
                  </a:lnTo>
                  <a:lnTo>
                    <a:pt x="301" y="1352"/>
                  </a:lnTo>
                  <a:lnTo>
                    <a:pt x="340" y="1340"/>
                  </a:lnTo>
                  <a:lnTo>
                    <a:pt x="336" y="1341"/>
                  </a:lnTo>
                  <a:lnTo>
                    <a:pt x="335" y="1342"/>
                  </a:lnTo>
                  <a:lnTo>
                    <a:pt x="344" y="1339"/>
                  </a:lnTo>
                  <a:lnTo>
                    <a:pt x="354" y="1336"/>
                  </a:lnTo>
                  <a:lnTo>
                    <a:pt x="364" y="1333"/>
                  </a:lnTo>
                  <a:lnTo>
                    <a:pt x="373" y="1329"/>
                  </a:lnTo>
                  <a:lnTo>
                    <a:pt x="384" y="1325"/>
                  </a:lnTo>
                  <a:lnTo>
                    <a:pt x="426" y="1306"/>
                  </a:lnTo>
                  <a:lnTo>
                    <a:pt x="467" y="1286"/>
                  </a:lnTo>
                  <a:lnTo>
                    <a:pt x="507" y="1263"/>
                  </a:lnTo>
                  <a:lnTo>
                    <a:pt x="545" y="1241"/>
                  </a:lnTo>
                  <a:lnTo>
                    <a:pt x="584" y="1216"/>
                  </a:lnTo>
                  <a:lnTo>
                    <a:pt x="622" y="1192"/>
                  </a:lnTo>
                  <a:lnTo>
                    <a:pt x="658" y="1167"/>
                  </a:lnTo>
                  <a:lnTo>
                    <a:pt x="694" y="1143"/>
                  </a:lnTo>
                  <a:lnTo>
                    <a:pt x="728" y="1118"/>
                  </a:lnTo>
                  <a:lnTo>
                    <a:pt x="763" y="1091"/>
                  </a:lnTo>
                  <a:lnTo>
                    <a:pt x="797" y="1064"/>
                  </a:lnTo>
                  <a:lnTo>
                    <a:pt x="832" y="1035"/>
                  </a:lnTo>
                  <a:lnTo>
                    <a:pt x="898" y="975"/>
                  </a:lnTo>
                  <a:lnTo>
                    <a:pt x="926" y="1005"/>
                  </a:lnTo>
                  <a:lnTo>
                    <a:pt x="957" y="1036"/>
                  </a:lnTo>
                  <a:lnTo>
                    <a:pt x="935" y="1058"/>
                  </a:lnTo>
                  <a:lnTo>
                    <a:pt x="896" y="1099"/>
                  </a:lnTo>
                  <a:lnTo>
                    <a:pt x="857" y="1139"/>
                  </a:lnTo>
                  <a:lnTo>
                    <a:pt x="783" y="1222"/>
                  </a:lnTo>
                  <a:lnTo>
                    <a:pt x="747" y="1265"/>
                  </a:lnTo>
                  <a:lnTo>
                    <a:pt x="713" y="1308"/>
                  </a:lnTo>
                  <a:lnTo>
                    <a:pt x="680" y="1352"/>
                  </a:lnTo>
                  <a:lnTo>
                    <a:pt x="650" y="1398"/>
                  </a:lnTo>
                  <a:lnTo>
                    <a:pt x="634" y="1426"/>
                  </a:lnTo>
                  <a:lnTo>
                    <a:pt x="617" y="1455"/>
                  </a:lnTo>
                  <a:lnTo>
                    <a:pt x="602" y="1486"/>
                  </a:lnTo>
                  <a:lnTo>
                    <a:pt x="589" y="1515"/>
                  </a:lnTo>
                  <a:lnTo>
                    <a:pt x="577" y="1546"/>
                  </a:lnTo>
                  <a:lnTo>
                    <a:pt x="567" y="1576"/>
                  </a:lnTo>
                  <a:lnTo>
                    <a:pt x="560" y="1606"/>
                  </a:lnTo>
                  <a:lnTo>
                    <a:pt x="554" y="1633"/>
                  </a:lnTo>
                  <a:lnTo>
                    <a:pt x="560" y="1607"/>
                  </a:lnTo>
                  <a:lnTo>
                    <a:pt x="567" y="1581"/>
                  </a:lnTo>
                  <a:lnTo>
                    <a:pt x="575" y="1555"/>
                  </a:lnTo>
                  <a:lnTo>
                    <a:pt x="584" y="1530"/>
                  </a:lnTo>
                  <a:lnTo>
                    <a:pt x="595" y="1505"/>
                  </a:lnTo>
                  <a:lnTo>
                    <a:pt x="607" y="1481"/>
                  </a:lnTo>
                  <a:lnTo>
                    <a:pt x="633" y="1432"/>
                  </a:lnTo>
                  <a:lnTo>
                    <a:pt x="663" y="1385"/>
                  </a:lnTo>
                  <a:lnTo>
                    <a:pt x="695" y="1339"/>
                  </a:lnTo>
                  <a:lnTo>
                    <a:pt x="730" y="1294"/>
                  </a:lnTo>
                  <a:lnTo>
                    <a:pt x="766" y="1251"/>
                  </a:lnTo>
                  <a:lnTo>
                    <a:pt x="794" y="1219"/>
                  </a:lnTo>
                  <a:lnTo>
                    <a:pt x="820" y="1188"/>
                  </a:lnTo>
                  <a:lnTo>
                    <a:pt x="846" y="1160"/>
                  </a:lnTo>
                  <a:lnTo>
                    <a:pt x="871" y="1133"/>
                  </a:lnTo>
                  <a:lnTo>
                    <a:pt x="894" y="1107"/>
                  </a:lnTo>
                  <a:lnTo>
                    <a:pt x="918" y="1084"/>
                  </a:lnTo>
                  <a:lnTo>
                    <a:pt x="940" y="1061"/>
                  </a:lnTo>
                  <a:lnTo>
                    <a:pt x="961" y="1040"/>
                  </a:lnTo>
                  <a:lnTo>
                    <a:pt x="968" y="1046"/>
                  </a:lnTo>
                  <a:lnTo>
                    <a:pt x="958" y="1055"/>
                  </a:lnTo>
                  <a:lnTo>
                    <a:pt x="951" y="1062"/>
                  </a:lnTo>
                  <a:lnTo>
                    <a:pt x="946" y="1068"/>
                  </a:lnTo>
                  <a:lnTo>
                    <a:pt x="945" y="1069"/>
                  </a:lnTo>
                  <a:lnTo>
                    <a:pt x="894" y="1122"/>
                  </a:lnTo>
                  <a:lnTo>
                    <a:pt x="845" y="1176"/>
                  </a:lnTo>
                  <a:lnTo>
                    <a:pt x="796" y="1233"/>
                  </a:lnTo>
                  <a:lnTo>
                    <a:pt x="747" y="1290"/>
                  </a:lnTo>
                  <a:lnTo>
                    <a:pt x="715" y="1332"/>
                  </a:lnTo>
                  <a:lnTo>
                    <a:pt x="685" y="1373"/>
                  </a:lnTo>
                  <a:lnTo>
                    <a:pt x="660" y="1415"/>
                  </a:lnTo>
                  <a:lnTo>
                    <a:pt x="636" y="1457"/>
                  </a:lnTo>
                  <a:lnTo>
                    <a:pt x="636" y="1457"/>
                  </a:lnTo>
                  <a:lnTo>
                    <a:pt x="633" y="1462"/>
                  </a:lnTo>
                  <a:lnTo>
                    <a:pt x="630" y="1469"/>
                  </a:lnTo>
                  <a:lnTo>
                    <a:pt x="625" y="1479"/>
                  </a:lnTo>
                  <a:lnTo>
                    <a:pt x="621" y="1489"/>
                  </a:lnTo>
                  <a:lnTo>
                    <a:pt x="615" y="1500"/>
                  </a:lnTo>
                  <a:lnTo>
                    <a:pt x="609" y="1512"/>
                  </a:lnTo>
                  <a:lnTo>
                    <a:pt x="604" y="1526"/>
                  </a:lnTo>
                  <a:lnTo>
                    <a:pt x="599" y="1540"/>
                  </a:lnTo>
                  <a:lnTo>
                    <a:pt x="589" y="1572"/>
                  </a:lnTo>
                  <a:lnTo>
                    <a:pt x="579" y="1605"/>
                  </a:lnTo>
                  <a:lnTo>
                    <a:pt x="573" y="1640"/>
                  </a:lnTo>
                  <a:lnTo>
                    <a:pt x="572" y="1657"/>
                  </a:lnTo>
                  <a:lnTo>
                    <a:pt x="571" y="1674"/>
                  </a:lnTo>
                  <a:lnTo>
                    <a:pt x="572" y="1696"/>
                  </a:lnTo>
                  <a:lnTo>
                    <a:pt x="574" y="1715"/>
                  </a:lnTo>
                  <a:lnTo>
                    <a:pt x="578" y="1734"/>
                  </a:lnTo>
                  <a:lnTo>
                    <a:pt x="583" y="1751"/>
                  </a:lnTo>
                  <a:lnTo>
                    <a:pt x="591" y="1768"/>
                  </a:lnTo>
                  <a:lnTo>
                    <a:pt x="599" y="1783"/>
                  </a:lnTo>
                  <a:lnTo>
                    <a:pt x="609" y="1795"/>
                  </a:lnTo>
                  <a:lnTo>
                    <a:pt x="619" y="1807"/>
                  </a:lnTo>
                  <a:lnTo>
                    <a:pt x="633" y="1817"/>
                  </a:lnTo>
                  <a:lnTo>
                    <a:pt x="647" y="1825"/>
                  </a:lnTo>
                  <a:lnTo>
                    <a:pt x="664" y="1831"/>
                  </a:lnTo>
                  <a:lnTo>
                    <a:pt x="680" y="1835"/>
                  </a:lnTo>
                  <a:lnTo>
                    <a:pt x="699" y="1838"/>
                  </a:lnTo>
                  <a:lnTo>
                    <a:pt x="719" y="1839"/>
                  </a:lnTo>
                  <a:lnTo>
                    <a:pt x="740" y="1838"/>
                  </a:lnTo>
                  <a:lnTo>
                    <a:pt x="763" y="1836"/>
                  </a:lnTo>
                  <a:lnTo>
                    <a:pt x="763" y="1835"/>
                  </a:lnTo>
                  <a:lnTo>
                    <a:pt x="740" y="1837"/>
                  </a:lnTo>
                  <a:lnTo>
                    <a:pt x="719" y="1837"/>
                  </a:lnTo>
                  <a:lnTo>
                    <a:pt x="701" y="1836"/>
                  </a:lnTo>
                  <a:lnTo>
                    <a:pt x="682" y="1833"/>
                  </a:lnTo>
                  <a:lnTo>
                    <a:pt x="666" y="1828"/>
                  </a:lnTo>
                  <a:lnTo>
                    <a:pt x="650" y="1822"/>
                  </a:lnTo>
                  <a:lnTo>
                    <a:pt x="636" y="1814"/>
                  </a:lnTo>
                  <a:lnTo>
                    <a:pt x="624" y="1805"/>
                  </a:lnTo>
                  <a:lnTo>
                    <a:pt x="613" y="1793"/>
                  </a:lnTo>
                  <a:lnTo>
                    <a:pt x="603" y="1781"/>
                  </a:lnTo>
                  <a:lnTo>
                    <a:pt x="596" y="1767"/>
                  </a:lnTo>
                  <a:lnTo>
                    <a:pt x="589" y="1750"/>
                  </a:lnTo>
                  <a:lnTo>
                    <a:pt x="583" y="1733"/>
                  </a:lnTo>
                  <a:lnTo>
                    <a:pt x="579" y="1714"/>
                  </a:lnTo>
                  <a:lnTo>
                    <a:pt x="577" y="1695"/>
                  </a:lnTo>
                  <a:lnTo>
                    <a:pt x="576" y="1674"/>
                  </a:lnTo>
                  <a:lnTo>
                    <a:pt x="577" y="1657"/>
                  </a:lnTo>
                  <a:lnTo>
                    <a:pt x="578" y="1640"/>
                  </a:lnTo>
                  <a:lnTo>
                    <a:pt x="584" y="1605"/>
                  </a:lnTo>
                  <a:lnTo>
                    <a:pt x="594" y="1572"/>
                  </a:lnTo>
                  <a:lnTo>
                    <a:pt x="604" y="1540"/>
                  </a:lnTo>
                  <a:lnTo>
                    <a:pt x="609" y="1527"/>
                  </a:lnTo>
                  <a:lnTo>
                    <a:pt x="614" y="1513"/>
                  </a:lnTo>
                  <a:lnTo>
                    <a:pt x="621" y="1501"/>
                  </a:lnTo>
                  <a:lnTo>
                    <a:pt x="626" y="1490"/>
                  </a:lnTo>
                  <a:lnTo>
                    <a:pt x="630" y="1480"/>
                  </a:lnTo>
                  <a:lnTo>
                    <a:pt x="634" y="1471"/>
                  </a:lnTo>
                  <a:lnTo>
                    <a:pt x="638" y="1464"/>
                  </a:lnTo>
                  <a:lnTo>
                    <a:pt x="641" y="1459"/>
                  </a:lnTo>
                  <a:lnTo>
                    <a:pt x="641" y="1458"/>
                  </a:lnTo>
                  <a:lnTo>
                    <a:pt x="664" y="1417"/>
                  </a:lnTo>
                  <a:lnTo>
                    <a:pt x="691" y="1376"/>
                  </a:lnTo>
                  <a:lnTo>
                    <a:pt x="719" y="1335"/>
                  </a:lnTo>
                  <a:lnTo>
                    <a:pt x="751" y="1294"/>
                  </a:lnTo>
                  <a:lnTo>
                    <a:pt x="800" y="1236"/>
                  </a:lnTo>
                  <a:lnTo>
                    <a:pt x="849" y="1180"/>
                  </a:lnTo>
                  <a:lnTo>
                    <a:pt x="899" y="1125"/>
                  </a:lnTo>
                  <a:lnTo>
                    <a:pt x="948" y="1073"/>
                  </a:lnTo>
                  <a:lnTo>
                    <a:pt x="971" y="1050"/>
                  </a:lnTo>
                  <a:lnTo>
                    <a:pt x="1007" y="1088"/>
                  </a:lnTo>
                  <a:lnTo>
                    <a:pt x="1043" y="1127"/>
                  </a:lnTo>
                  <a:lnTo>
                    <a:pt x="1080" y="1167"/>
                  </a:lnTo>
                  <a:lnTo>
                    <a:pt x="1115" y="1208"/>
                  </a:lnTo>
                  <a:lnTo>
                    <a:pt x="1150" y="1249"/>
                  </a:lnTo>
                  <a:lnTo>
                    <a:pt x="1183" y="1289"/>
                  </a:lnTo>
                  <a:lnTo>
                    <a:pt x="1213" y="1329"/>
                  </a:lnTo>
                  <a:lnTo>
                    <a:pt x="1242" y="1367"/>
                  </a:lnTo>
                  <a:lnTo>
                    <a:pt x="1259" y="1392"/>
                  </a:lnTo>
                  <a:lnTo>
                    <a:pt x="1276" y="1418"/>
                  </a:lnTo>
                  <a:lnTo>
                    <a:pt x="1293" y="1446"/>
                  </a:lnTo>
                  <a:lnTo>
                    <a:pt x="1301" y="1460"/>
                  </a:lnTo>
                  <a:lnTo>
                    <a:pt x="1311" y="1475"/>
                  </a:lnTo>
                  <a:lnTo>
                    <a:pt x="1326" y="1504"/>
                  </a:lnTo>
                  <a:lnTo>
                    <a:pt x="1341" y="1533"/>
                  </a:lnTo>
                  <a:lnTo>
                    <a:pt x="1355" y="1563"/>
                  </a:lnTo>
                  <a:lnTo>
                    <a:pt x="1366" y="1592"/>
                  </a:lnTo>
                  <a:lnTo>
                    <a:pt x="1374" y="1622"/>
                  </a:lnTo>
                  <a:lnTo>
                    <a:pt x="1378" y="1636"/>
                  </a:lnTo>
                  <a:lnTo>
                    <a:pt x="1380" y="1652"/>
                  </a:lnTo>
                  <a:lnTo>
                    <a:pt x="1382" y="1666"/>
                  </a:lnTo>
                  <a:lnTo>
                    <a:pt x="1381" y="1682"/>
                  </a:lnTo>
                  <a:lnTo>
                    <a:pt x="1380" y="1696"/>
                  </a:lnTo>
                  <a:lnTo>
                    <a:pt x="1378" y="1711"/>
                  </a:lnTo>
                  <a:lnTo>
                    <a:pt x="1373" y="1725"/>
                  </a:lnTo>
                  <a:lnTo>
                    <a:pt x="1368" y="1739"/>
                  </a:lnTo>
                  <a:lnTo>
                    <a:pt x="1362" y="1752"/>
                  </a:lnTo>
                  <a:lnTo>
                    <a:pt x="1353" y="1767"/>
                  </a:lnTo>
                  <a:lnTo>
                    <a:pt x="1344" y="1779"/>
                  </a:lnTo>
                  <a:lnTo>
                    <a:pt x="1332" y="1790"/>
                  </a:lnTo>
                  <a:lnTo>
                    <a:pt x="1319" y="1800"/>
                  </a:lnTo>
                  <a:lnTo>
                    <a:pt x="1305" y="1809"/>
                  </a:lnTo>
                  <a:lnTo>
                    <a:pt x="1291" y="1816"/>
                  </a:lnTo>
                  <a:lnTo>
                    <a:pt x="1277" y="1821"/>
                  </a:lnTo>
                  <a:lnTo>
                    <a:pt x="1263" y="1826"/>
                  </a:lnTo>
                  <a:lnTo>
                    <a:pt x="1250" y="1829"/>
                  </a:lnTo>
                  <a:lnTo>
                    <a:pt x="1239" y="1831"/>
                  </a:lnTo>
                  <a:lnTo>
                    <a:pt x="1227" y="1833"/>
                  </a:lnTo>
                  <a:lnTo>
                    <a:pt x="1219" y="1835"/>
                  </a:lnTo>
                  <a:lnTo>
                    <a:pt x="1213" y="1836"/>
                  </a:lnTo>
                  <a:lnTo>
                    <a:pt x="1222" y="1837"/>
                  </a:lnTo>
                  <a:lnTo>
                    <a:pt x="1232" y="1837"/>
                  </a:lnTo>
                  <a:lnTo>
                    <a:pt x="1255" y="1834"/>
                  </a:lnTo>
                  <a:lnTo>
                    <a:pt x="1278" y="1830"/>
                  </a:lnTo>
                  <a:lnTo>
                    <a:pt x="1289" y="1827"/>
                  </a:lnTo>
                  <a:lnTo>
                    <a:pt x="1298" y="1825"/>
                  </a:lnTo>
                  <a:lnTo>
                    <a:pt x="1294" y="1827"/>
                  </a:lnTo>
                  <a:lnTo>
                    <a:pt x="1289" y="1829"/>
                  </a:lnTo>
                  <a:lnTo>
                    <a:pt x="1279" y="1833"/>
                  </a:lnTo>
                  <a:lnTo>
                    <a:pt x="1266" y="1837"/>
                  </a:lnTo>
                  <a:lnTo>
                    <a:pt x="1261" y="1839"/>
                  </a:lnTo>
                  <a:lnTo>
                    <a:pt x="1257" y="1840"/>
                  </a:lnTo>
                  <a:lnTo>
                    <a:pt x="1271" y="1838"/>
                  </a:lnTo>
                  <a:lnTo>
                    <a:pt x="1287" y="1835"/>
                  </a:lnTo>
                  <a:lnTo>
                    <a:pt x="1297" y="1831"/>
                  </a:lnTo>
                  <a:lnTo>
                    <a:pt x="1302" y="1829"/>
                  </a:lnTo>
                  <a:lnTo>
                    <a:pt x="1305" y="1827"/>
                  </a:lnTo>
                  <a:lnTo>
                    <a:pt x="1313" y="1823"/>
                  </a:lnTo>
                  <a:lnTo>
                    <a:pt x="1320" y="1818"/>
                  </a:lnTo>
                  <a:lnTo>
                    <a:pt x="1329" y="1812"/>
                  </a:lnTo>
                  <a:lnTo>
                    <a:pt x="1338" y="1804"/>
                  </a:lnTo>
                  <a:lnTo>
                    <a:pt x="1348" y="1794"/>
                  </a:lnTo>
                  <a:lnTo>
                    <a:pt x="1358" y="1783"/>
                  </a:lnTo>
                  <a:lnTo>
                    <a:pt x="1368" y="1769"/>
                  </a:lnTo>
                  <a:lnTo>
                    <a:pt x="1379" y="1752"/>
                  </a:lnTo>
                  <a:lnTo>
                    <a:pt x="1380" y="1752"/>
                  </a:lnTo>
                  <a:lnTo>
                    <a:pt x="1370" y="1771"/>
                  </a:lnTo>
                  <a:lnTo>
                    <a:pt x="1360" y="1786"/>
                  </a:lnTo>
                  <a:lnTo>
                    <a:pt x="1348" y="1799"/>
                  </a:lnTo>
                  <a:lnTo>
                    <a:pt x="1335" y="1811"/>
                  </a:lnTo>
                  <a:lnTo>
                    <a:pt x="1322" y="1821"/>
                  </a:lnTo>
                  <a:lnTo>
                    <a:pt x="1310" y="1828"/>
                  </a:lnTo>
                  <a:lnTo>
                    <a:pt x="1298" y="1834"/>
                  </a:lnTo>
                  <a:lnTo>
                    <a:pt x="1288" y="1839"/>
                  </a:lnTo>
                  <a:lnTo>
                    <a:pt x="1298" y="1836"/>
                  </a:lnTo>
                  <a:lnTo>
                    <a:pt x="1308" y="1833"/>
                  </a:lnTo>
                  <a:lnTo>
                    <a:pt x="1300" y="1836"/>
                  </a:lnTo>
                  <a:lnTo>
                    <a:pt x="1293" y="1839"/>
                  </a:lnTo>
                  <a:lnTo>
                    <a:pt x="1286" y="1842"/>
                  </a:lnTo>
                  <a:lnTo>
                    <a:pt x="1283" y="1845"/>
                  </a:lnTo>
                  <a:lnTo>
                    <a:pt x="1282" y="1846"/>
                  </a:lnTo>
                  <a:lnTo>
                    <a:pt x="1304" y="1837"/>
                  </a:lnTo>
                  <a:lnTo>
                    <a:pt x="1327" y="1826"/>
                  </a:lnTo>
                  <a:lnTo>
                    <a:pt x="1345" y="1814"/>
                  </a:lnTo>
                  <a:lnTo>
                    <a:pt x="1360" y="1799"/>
                  </a:lnTo>
                  <a:lnTo>
                    <a:pt x="1351" y="1810"/>
                  </a:lnTo>
                  <a:lnTo>
                    <a:pt x="1341" y="1819"/>
                  </a:lnTo>
                  <a:lnTo>
                    <a:pt x="1330" y="1827"/>
                  </a:lnTo>
                  <a:lnTo>
                    <a:pt x="1321" y="1834"/>
                  </a:lnTo>
                  <a:lnTo>
                    <a:pt x="1332" y="1828"/>
                  </a:lnTo>
                  <a:lnTo>
                    <a:pt x="1342" y="1821"/>
                  </a:lnTo>
                  <a:lnTo>
                    <a:pt x="1342" y="1822"/>
                  </a:lnTo>
                  <a:lnTo>
                    <a:pt x="1341" y="1823"/>
                  </a:lnTo>
                  <a:lnTo>
                    <a:pt x="1350" y="1817"/>
                  </a:lnTo>
                  <a:lnTo>
                    <a:pt x="1359" y="1809"/>
                  </a:lnTo>
                  <a:lnTo>
                    <a:pt x="1369" y="1796"/>
                  </a:lnTo>
                  <a:lnTo>
                    <a:pt x="1380" y="1780"/>
                  </a:lnTo>
                  <a:lnTo>
                    <a:pt x="1389" y="1760"/>
                  </a:lnTo>
                  <a:lnTo>
                    <a:pt x="1397" y="1737"/>
                  </a:lnTo>
                  <a:lnTo>
                    <a:pt x="1404" y="1710"/>
                  </a:lnTo>
                  <a:lnTo>
                    <a:pt x="1408" y="1678"/>
                  </a:lnTo>
                  <a:lnTo>
                    <a:pt x="1408" y="1662"/>
                  </a:lnTo>
                  <a:lnTo>
                    <a:pt x="1408" y="1644"/>
                  </a:lnTo>
                  <a:lnTo>
                    <a:pt x="1410" y="1644"/>
                  </a:lnTo>
                  <a:lnTo>
                    <a:pt x="1410" y="1645"/>
                  </a:lnTo>
                  <a:lnTo>
                    <a:pt x="1410" y="1647"/>
                  </a:lnTo>
                  <a:lnTo>
                    <a:pt x="1411" y="1650"/>
                  </a:lnTo>
                  <a:lnTo>
                    <a:pt x="1411" y="1655"/>
                  </a:lnTo>
                  <a:lnTo>
                    <a:pt x="1412" y="1661"/>
                  </a:lnTo>
                  <a:lnTo>
                    <a:pt x="1413" y="1667"/>
                  </a:lnTo>
                  <a:lnTo>
                    <a:pt x="1413" y="1685"/>
                  </a:lnTo>
                  <a:lnTo>
                    <a:pt x="1412" y="1704"/>
                  </a:lnTo>
                  <a:lnTo>
                    <a:pt x="1410" y="1727"/>
                  </a:lnTo>
                  <a:lnTo>
                    <a:pt x="1404" y="1750"/>
                  </a:lnTo>
                  <a:lnTo>
                    <a:pt x="1395" y="1776"/>
                  </a:lnTo>
                  <a:lnTo>
                    <a:pt x="1403" y="1763"/>
                  </a:lnTo>
                  <a:lnTo>
                    <a:pt x="1411" y="1749"/>
                  </a:lnTo>
                  <a:lnTo>
                    <a:pt x="1416" y="1736"/>
                  </a:lnTo>
                  <a:lnTo>
                    <a:pt x="1419" y="1723"/>
                  </a:lnTo>
                  <a:lnTo>
                    <a:pt x="1422" y="1708"/>
                  </a:lnTo>
                  <a:lnTo>
                    <a:pt x="1423" y="1695"/>
                  </a:lnTo>
                  <a:lnTo>
                    <a:pt x="1423" y="1668"/>
                  </a:lnTo>
                  <a:lnTo>
                    <a:pt x="1422" y="1651"/>
                  </a:lnTo>
                  <a:lnTo>
                    <a:pt x="1420" y="1633"/>
                  </a:lnTo>
                  <a:lnTo>
                    <a:pt x="1412" y="1600"/>
                  </a:lnTo>
                  <a:lnTo>
                    <a:pt x="1401" y="1566"/>
                  </a:lnTo>
                  <a:lnTo>
                    <a:pt x="1388" y="1533"/>
                  </a:lnTo>
                  <a:lnTo>
                    <a:pt x="1360" y="1475"/>
                  </a:lnTo>
                  <a:lnTo>
                    <a:pt x="1328" y="1420"/>
                  </a:lnTo>
                  <a:lnTo>
                    <a:pt x="1293" y="1367"/>
                  </a:lnTo>
                  <a:lnTo>
                    <a:pt x="1255" y="1314"/>
                  </a:lnTo>
                  <a:lnTo>
                    <a:pt x="1227" y="1278"/>
                  </a:lnTo>
                  <a:lnTo>
                    <a:pt x="1197" y="1241"/>
                  </a:lnTo>
                  <a:lnTo>
                    <a:pt x="1166" y="1204"/>
                  </a:lnTo>
                  <a:lnTo>
                    <a:pt x="1133" y="1167"/>
                  </a:lnTo>
                  <a:lnTo>
                    <a:pt x="1068" y="1092"/>
                  </a:lnTo>
                  <a:lnTo>
                    <a:pt x="1035" y="1056"/>
                  </a:lnTo>
                  <a:lnTo>
                    <a:pt x="1002" y="1020"/>
                  </a:lnTo>
                  <a:lnTo>
                    <a:pt x="1044" y="978"/>
                  </a:lnTo>
                  <a:lnTo>
                    <a:pt x="1105" y="1037"/>
                  </a:lnTo>
                  <a:lnTo>
                    <a:pt x="1167" y="1093"/>
                  </a:lnTo>
                  <a:lnTo>
                    <a:pt x="1232" y="1150"/>
                  </a:lnTo>
                  <a:lnTo>
                    <a:pt x="1298" y="1204"/>
                  </a:lnTo>
                  <a:lnTo>
                    <a:pt x="1348" y="1243"/>
                  </a:lnTo>
                  <a:lnTo>
                    <a:pt x="1399" y="1279"/>
                  </a:lnTo>
                  <a:lnTo>
                    <a:pt x="1453" y="1313"/>
                  </a:lnTo>
                  <a:lnTo>
                    <a:pt x="1481" y="1328"/>
                  </a:lnTo>
                  <a:lnTo>
                    <a:pt x="1508" y="1342"/>
                  </a:lnTo>
                  <a:lnTo>
                    <a:pt x="1537" y="1356"/>
                  </a:lnTo>
                  <a:lnTo>
                    <a:pt x="1566" y="1368"/>
                  </a:lnTo>
                  <a:lnTo>
                    <a:pt x="1596" y="1378"/>
                  </a:lnTo>
                  <a:lnTo>
                    <a:pt x="1626" y="1388"/>
                  </a:lnTo>
                  <a:lnTo>
                    <a:pt x="1656" y="1396"/>
                  </a:lnTo>
                  <a:lnTo>
                    <a:pt x="1687" y="1403"/>
                  </a:lnTo>
                  <a:lnTo>
                    <a:pt x="1717" y="1407"/>
                  </a:lnTo>
                  <a:lnTo>
                    <a:pt x="1748" y="1410"/>
                  </a:lnTo>
                  <a:lnTo>
                    <a:pt x="1772" y="1411"/>
                  </a:lnTo>
                  <a:lnTo>
                    <a:pt x="1798" y="1410"/>
                  </a:lnTo>
                  <a:lnTo>
                    <a:pt x="1825" y="1407"/>
                  </a:lnTo>
                  <a:lnTo>
                    <a:pt x="1839" y="1404"/>
                  </a:lnTo>
                  <a:lnTo>
                    <a:pt x="1853" y="1400"/>
                  </a:lnTo>
                  <a:lnTo>
                    <a:pt x="1876" y="1390"/>
                  </a:lnTo>
                  <a:lnTo>
                    <a:pt x="1895" y="1381"/>
                  </a:lnTo>
                  <a:lnTo>
                    <a:pt x="1911" y="1370"/>
                  </a:lnTo>
                  <a:lnTo>
                    <a:pt x="1926" y="1359"/>
                  </a:lnTo>
                  <a:lnTo>
                    <a:pt x="1937" y="1347"/>
                  </a:lnTo>
                  <a:lnTo>
                    <a:pt x="1947" y="1335"/>
                  </a:lnTo>
                  <a:lnTo>
                    <a:pt x="1955" y="1323"/>
                  </a:lnTo>
                  <a:lnTo>
                    <a:pt x="1963" y="1310"/>
                  </a:lnTo>
                  <a:lnTo>
                    <a:pt x="1967" y="1300"/>
                  </a:lnTo>
                  <a:lnTo>
                    <a:pt x="1971" y="1291"/>
                  </a:lnTo>
                  <a:lnTo>
                    <a:pt x="1976" y="1274"/>
                  </a:lnTo>
                  <a:lnTo>
                    <a:pt x="1978" y="1255"/>
                  </a:lnTo>
                  <a:lnTo>
                    <a:pt x="1979" y="1246"/>
                  </a:lnTo>
                  <a:lnTo>
                    <a:pt x="1979" y="1235"/>
                  </a:lnTo>
                  <a:lnTo>
                    <a:pt x="1979" y="1235"/>
                  </a:lnTo>
                  <a:lnTo>
                    <a:pt x="1979" y="1215"/>
                  </a:lnTo>
                  <a:lnTo>
                    <a:pt x="1979" y="1146"/>
                  </a:lnTo>
                  <a:lnTo>
                    <a:pt x="1979" y="1146"/>
                  </a:lnTo>
                  <a:close/>
                  <a:moveTo>
                    <a:pt x="1877" y="1342"/>
                  </a:moveTo>
                  <a:lnTo>
                    <a:pt x="1866" y="1349"/>
                  </a:lnTo>
                  <a:lnTo>
                    <a:pt x="1854" y="1356"/>
                  </a:lnTo>
                  <a:lnTo>
                    <a:pt x="1841" y="1360"/>
                  </a:lnTo>
                  <a:lnTo>
                    <a:pt x="1826" y="1364"/>
                  </a:lnTo>
                  <a:lnTo>
                    <a:pt x="1826" y="1363"/>
                  </a:lnTo>
                  <a:lnTo>
                    <a:pt x="1839" y="1359"/>
                  </a:lnTo>
                  <a:lnTo>
                    <a:pt x="1852" y="1352"/>
                  </a:lnTo>
                  <a:lnTo>
                    <a:pt x="1866" y="1346"/>
                  </a:lnTo>
                  <a:lnTo>
                    <a:pt x="1877" y="1338"/>
                  </a:lnTo>
                  <a:lnTo>
                    <a:pt x="1884" y="1331"/>
                  </a:lnTo>
                  <a:lnTo>
                    <a:pt x="1894" y="1324"/>
                  </a:lnTo>
                  <a:lnTo>
                    <a:pt x="1902" y="1315"/>
                  </a:lnTo>
                  <a:lnTo>
                    <a:pt x="1910" y="1304"/>
                  </a:lnTo>
                  <a:lnTo>
                    <a:pt x="1903" y="1317"/>
                  </a:lnTo>
                  <a:lnTo>
                    <a:pt x="1895" y="1327"/>
                  </a:lnTo>
                  <a:lnTo>
                    <a:pt x="1886" y="1336"/>
                  </a:lnTo>
                  <a:lnTo>
                    <a:pt x="1877" y="1342"/>
                  </a:lnTo>
                  <a:lnTo>
                    <a:pt x="1877" y="1342"/>
                  </a:lnTo>
                  <a:close/>
                  <a:moveTo>
                    <a:pt x="1934" y="725"/>
                  </a:moveTo>
                  <a:lnTo>
                    <a:pt x="1932" y="1209"/>
                  </a:lnTo>
                  <a:lnTo>
                    <a:pt x="1932" y="1209"/>
                  </a:lnTo>
                  <a:lnTo>
                    <a:pt x="1931" y="1221"/>
                  </a:lnTo>
                  <a:lnTo>
                    <a:pt x="1930" y="1233"/>
                  </a:lnTo>
                  <a:lnTo>
                    <a:pt x="1930" y="1220"/>
                  </a:lnTo>
                  <a:lnTo>
                    <a:pt x="1930" y="1218"/>
                  </a:lnTo>
                  <a:lnTo>
                    <a:pt x="1930" y="1215"/>
                  </a:lnTo>
                  <a:lnTo>
                    <a:pt x="1930" y="1209"/>
                  </a:lnTo>
                  <a:lnTo>
                    <a:pt x="1930" y="1203"/>
                  </a:lnTo>
                  <a:lnTo>
                    <a:pt x="1930" y="1195"/>
                  </a:lnTo>
                  <a:lnTo>
                    <a:pt x="1930" y="1184"/>
                  </a:lnTo>
                  <a:lnTo>
                    <a:pt x="1930" y="1173"/>
                  </a:lnTo>
                  <a:lnTo>
                    <a:pt x="1930" y="1161"/>
                  </a:lnTo>
                  <a:lnTo>
                    <a:pt x="1929" y="1147"/>
                  </a:lnTo>
                  <a:lnTo>
                    <a:pt x="1929" y="1133"/>
                  </a:lnTo>
                  <a:lnTo>
                    <a:pt x="1929" y="1101"/>
                  </a:lnTo>
                  <a:lnTo>
                    <a:pt x="1928" y="1068"/>
                  </a:lnTo>
                  <a:lnTo>
                    <a:pt x="1928" y="1031"/>
                  </a:lnTo>
                  <a:lnTo>
                    <a:pt x="1928" y="993"/>
                  </a:lnTo>
                  <a:lnTo>
                    <a:pt x="1927" y="955"/>
                  </a:lnTo>
                  <a:lnTo>
                    <a:pt x="1927" y="917"/>
                  </a:lnTo>
                  <a:lnTo>
                    <a:pt x="1926" y="880"/>
                  </a:lnTo>
                  <a:lnTo>
                    <a:pt x="1926" y="845"/>
                  </a:lnTo>
                  <a:lnTo>
                    <a:pt x="1926" y="813"/>
                  </a:lnTo>
                  <a:lnTo>
                    <a:pt x="1926" y="798"/>
                  </a:lnTo>
                  <a:lnTo>
                    <a:pt x="1925" y="785"/>
                  </a:lnTo>
                  <a:lnTo>
                    <a:pt x="1925" y="771"/>
                  </a:lnTo>
                  <a:lnTo>
                    <a:pt x="1925" y="760"/>
                  </a:lnTo>
                  <a:lnTo>
                    <a:pt x="1925" y="738"/>
                  </a:lnTo>
                  <a:lnTo>
                    <a:pt x="1925" y="719"/>
                  </a:lnTo>
                  <a:lnTo>
                    <a:pt x="1924" y="707"/>
                  </a:lnTo>
                  <a:lnTo>
                    <a:pt x="1922" y="686"/>
                  </a:lnTo>
                  <a:lnTo>
                    <a:pt x="1918" y="666"/>
                  </a:lnTo>
                  <a:lnTo>
                    <a:pt x="1914" y="648"/>
                  </a:lnTo>
                  <a:lnTo>
                    <a:pt x="1907" y="632"/>
                  </a:lnTo>
                  <a:lnTo>
                    <a:pt x="1919" y="653"/>
                  </a:lnTo>
                  <a:lnTo>
                    <a:pt x="1928" y="677"/>
                  </a:lnTo>
                  <a:lnTo>
                    <a:pt x="1932" y="701"/>
                  </a:lnTo>
                  <a:lnTo>
                    <a:pt x="1934" y="725"/>
                  </a:lnTo>
                  <a:lnTo>
                    <a:pt x="1934" y="725"/>
                  </a:lnTo>
                  <a:close/>
                  <a:moveTo>
                    <a:pt x="1916" y="723"/>
                  </a:moveTo>
                  <a:lnTo>
                    <a:pt x="1916" y="723"/>
                  </a:lnTo>
                  <a:lnTo>
                    <a:pt x="1916" y="729"/>
                  </a:lnTo>
                  <a:lnTo>
                    <a:pt x="1916" y="737"/>
                  </a:lnTo>
                  <a:lnTo>
                    <a:pt x="1916" y="748"/>
                  </a:lnTo>
                  <a:lnTo>
                    <a:pt x="1916" y="760"/>
                  </a:lnTo>
                  <a:lnTo>
                    <a:pt x="1916" y="774"/>
                  </a:lnTo>
                  <a:lnTo>
                    <a:pt x="1916" y="790"/>
                  </a:lnTo>
                  <a:lnTo>
                    <a:pt x="1916" y="806"/>
                  </a:lnTo>
                  <a:lnTo>
                    <a:pt x="1916" y="825"/>
                  </a:lnTo>
                  <a:lnTo>
                    <a:pt x="1916" y="843"/>
                  </a:lnTo>
                  <a:lnTo>
                    <a:pt x="1916" y="862"/>
                  </a:lnTo>
                  <a:lnTo>
                    <a:pt x="1916" y="905"/>
                  </a:lnTo>
                  <a:lnTo>
                    <a:pt x="1916" y="948"/>
                  </a:lnTo>
                  <a:lnTo>
                    <a:pt x="1916" y="992"/>
                  </a:lnTo>
                  <a:lnTo>
                    <a:pt x="1916" y="1035"/>
                  </a:lnTo>
                  <a:lnTo>
                    <a:pt x="1915" y="1077"/>
                  </a:lnTo>
                  <a:lnTo>
                    <a:pt x="1915" y="1096"/>
                  </a:lnTo>
                  <a:lnTo>
                    <a:pt x="1915" y="1116"/>
                  </a:lnTo>
                  <a:lnTo>
                    <a:pt x="1915" y="1133"/>
                  </a:lnTo>
                  <a:lnTo>
                    <a:pt x="1915" y="1150"/>
                  </a:lnTo>
                  <a:lnTo>
                    <a:pt x="1915" y="1165"/>
                  </a:lnTo>
                  <a:lnTo>
                    <a:pt x="1915" y="1178"/>
                  </a:lnTo>
                  <a:lnTo>
                    <a:pt x="1915" y="1191"/>
                  </a:lnTo>
                  <a:lnTo>
                    <a:pt x="1915" y="1201"/>
                  </a:lnTo>
                  <a:lnTo>
                    <a:pt x="1915" y="1209"/>
                  </a:lnTo>
                  <a:lnTo>
                    <a:pt x="1915" y="1215"/>
                  </a:lnTo>
                  <a:lnTo>
                    <a:pt x="1915" y="1219"/>
                  </a:lnTo>
                  <a:lnTo>
                    <a:pt x="1915" y="1221"/>
                  </a:lnTo>
                  <a:lnTo>
                    <a:pt x="1915" y="1223"/>
                  </a:lnTo>
                  <a:lnTo>
                    <a:pt x="1915" y="1227"/>
                  </a:lnTo>
                  <a:lnTo>
                    <a:pt x="1915" y="1233"/>
                  </a:lnTo>
                  <a:lnTo>
                    <a:pt x="1914" y="1240"/>
                  </a:lnTo>
                  <a:lnTo>
                    <a:pt x="1912" y="1255"/>
                  </a:lnTo>
                  <a:lnTo>
                    <a:pt x="1908" y="1273"/>
                  </a:lnTo>
                  <a:lnTo>
                    <a:pt x="1904" y="1284"/>
                  </a:lnTo>
                  <a:lnTo>
                    <a:pt x="1898" y="1296"/>
                  </a:lnTo>
                  <a:lnTo>
                    <a:pt x="1888" y="1310"/>
                  </a:lnTo>
                  <a:lnTo>
                    <a:pt x="1877" y="1324"/>
                  </a:lnTo>
                  <a:lnTo>
                    <a:pt x="1863" y="1337"/>
                  </a:lnTo>
                  <a:lnTo>
                    <a:pt x="1846" y="1348"/>
                  </a:lnTo>
                  <a:lnTo>
                    <a:pt x="1827" y="1358"/>
                  </a:lnTo>
                  <a:lnTo>
                    <a:pt x="1815" y="1361"/>
                  </a:lnTo>
                  <a:lnTo>
                    <a:pt x="1804" y="1363"/>
                  </a:lnTo>
                  <a:lnTo>
                    <a:pt x="1788" y="1365"/>
                  </a:lnTo>
                  <a:lnTo>
                    <a:pt x="1770" y="1365"/>
                  </a:lnTo>
                  <a:lnTo>
                    <a:pt x="1751" y="1365"/>
                  </a:lnTo>
                  <a:lnTo>
                    <a:pt x="1740" y="1365"/>
                  </a:lnTo>
                  <a:lnTo>
                    <a:pt x="1728" y="1364"/>
                  </a:lnTo>
                  <a:lnTo>
                    <a:pt x="1729" y="1364"/>
                  </a:lnTo>
                  <a:lnTo>
                    <a:pt x="1694" y="1359"/>
                  </a:lnTo>
                  <a:lnTo>
                    <a:pt x="1660" y="1351"/>
                  </a:lnTo>
                  <a:lnTo>
                    <a:pt x="1632" y="1344"/>
                  </a:lnTo>
                  <a:lnTo>
                    <a:pt x="1605" y="1335"/>
                  </a:lnTo>
                  <a:lnTo>
                    <a:pt x="1578" y="1326"/>
                  </a:lnTo>
                  <a:lnTo>
                    <a:pt x="1553" y="1315"/>
                  </a:lnTo>
                  <a:lnTo>
                    <a:pt x="1502" y="1290"/>
                  </a:lnTo>
                  <a:lnTo>
                    <a:pt x="1453" y="1262"/>
                  </a:lnTo>
                  <a:lnTo>
                    <a:pt x="1405" y="1230"/>
                  </a:lnTo>
                  <a:lnTo>
                    <a:pt x="1360" y="1198"/>
                  </a:lnTo>
                  <a:lnTo>
                    <a:pt x="1316" y="1163"/>
                  </a:lnTo>
                  <a:lnTo>
                    <a:pt x="1274" y="1127"/>
                  </a:lnTo>
                  <a:lnTo>
                    <a:pt x="1222" y="1083"/>
                  </a:lnTo>
                  <a:lnTo>
                    <a:pt x="1173" y="1039"/>
                  </a:lnTo>
                  <a:lnTo>
                    <a:pt x="1124" y="994"/>
                  </a:lnTo>
                  <a:lnTo>
                    <a:pt x="1076" y="949"/>
                  </a:lnTo>
                  <a:lnTo>
                    <a:pt x="1123" y="908"/>
                  </a:lnTo>
                  <a:lnTo>
                    <a:pt x="1170" y="868"/>
                  </a:lnTo>
                  <a:lnTo>
                    <a:pt x="1216" y="831"/>
                  </a:lnTo>
                  <a:lnTo>
                    <a:pt x="1261" y="797"/>
                  </a:lnTo>
                  <a:lnTo>
                    <a:pt x="1307" y="764"/>
                  </a:lnTo>
                  <a:lnTo>
                    <a:pt x="1352" y="733"/>
                  </a:lnTo>
                  <a:lnTo>
                    <a:pt x="1397" y="705"/>
                  </a:lnTo>
                  <a:lnTo>
                    <a:pt x="1444" y="677"/>
                  </a:lnTo>
                  <a:lnTo>
                    <a:pt x="1492" y="651"/>
                  </a:lnTo>
                  <a:lnTo>
                    <a:pt x="1540" y="628"/>
                  </a:lnTo>
                  <a:lnTo>
                    <a:pt x="1566" y="616"/>
                  </a:lnTo>
                  <a:lnTo>
                    <a:pt x="1591" y="607"/>
                  </a:lnTo>
                  <a:lnTo>
                    <a:pt x="1617" y="598"/>
                  </a:lnTo>
                  <a:lnTo>
                    <a:pt x="1642" y="591"/>
                  </a:lnTo>
                  <a:lnTo>
                    <a:pt x="1679" y="584"/>
                  </a:lnTo>
                  <a:lnTo>
                    <a:pt x="1712" y="579"/>
                  </a:lnTo>
                  <a:lnTo>
                    <a:pt x="1744" y="578"/>
                  </a:lnTo>
                  <a:lnTo>
                    <a:pt x="1773" y="580"/>
                  </a:lnTo>
                  <a:lnTo>
                    <a:pt x="1800" y="584"/>
                  </a:lnTo>
                  <a:lnTo>
                    <a:pt x="1825" y="592"/>
                  </a:lnTo>
                  <a:lnTo>
                    <a:pt x="1846" y="602"/>
                  </a:lnTo>
                  <a:lnTo>
                    <a:pt x="1866" y="616"/>
                  </a:lnTo>
                  <a:lnTo>
                    <a:pt x="1881" y="631"/>
                  </a:lnTo>
                  <a:lnTo>
                    <a:pt x="1893" y="645"/>
                  </a:lnTo>
                  <a:lnTo>
                    <a:pt x="1902" y="661"/>
                  </a:lnTo>
                  <a:lnTo>
                    <a:pt x="1908" y="675"/>
                  </a:lnTo>
                  <a:lnTo>
                    <a:pt x="1912" y="688"/>
                  </a:lnTo>
                  <a:lnTo>
                    <a:pt x="1914" y="702"/>
                  </a:lnTo>
                  <a:lnTo>
                    <a:pt x="1916" y="713"/>
                  </a:lnTo>
                  <a:lnTo>
                    <a:pt x="1916" y="723"/>
                  </a:lnTo>
                  <a:lnTo>
                    <a:pt x="1916" y="723"/>
                  </a:lnTo>
                  <a:close/>
                  <a:moveTo>
                    <a:pt x="1094" y="918"/>
                  </a:moveTo>
                  <a:lnTo>
                    <a:pt x="1181" y="844"/>
                  </a:lnTo>
                  <a:lnTo>
                    <a:pt x="1226" y="807"/>
                  </a:lnTo>
                  <a:lnTo>
                    <a:pt x="1271" y="772"/>
                  </a:lnTo>
                  <a:lnTo>
                    <a:pt x="1319" y="738"/>
                  </a:lnTo>
                  <a:lnTo>
                    <a:pt x="1367" y="706"/>
                  </a:lnTo>
                  <a:lnTo>
                    <a:pt x="1416" y="675"/>
                  </a:lnTo>
                  <a:lnTo>
                    <a:pt x="1466" y="646"/>
                  </a:lnTo>
                  <a:lnTo>
                    <a:pt x="1519" y="621"/>
                  </a:lnTo>
                  <a:lnTo>
                    <a:pt x="1571" y="597"/>
                  </a:lnTo>
                  <a:lnTo>
                    <a:pt x="1599" y="587"/>
                  </a:lnTo>
                  <a:lnTo>
                    <a:pt x="1626" y="578"/>
                  </a:lnTo>
                  <a:lnTo>
                    <a:pt x="1655" y="569"/>
                  </a:lnTo>
                  <a:lnTo>
                    <a:pt x="1682" y="563"/>
                  </a:lnTo>
                  <a:lnTo>
                    <a:pt x="1706" y="559"/>
                  </a:lnTo>
                  <a:lnTo>
                    <a:pt x="1731" y="557"/>
                  </a:lnTo>
                  <a:lnTo>
                    <a:pt x="1755" y="558"/>
                  </a:lnTo>
                  <a:lnTo>
                    <a:pt x="1779" y="560"/>
                  </a:lnTo>
                  <a:lnTo>
                    <a:pt x="1803" y="564"/>
                  </a:lnTo>
                  <a:lnTo>
                    <a:pt x="1827" y="571"/>
                  </a:lnTo>
                  <a:lnTo>
                    <a:pt x="1848" y="582"/>
                  </a:lnTo>
                  <a:lnTo>
                    <a:pt x="1870" y="595"/>
                  </a:lnTo>
                  <a:lnTo>
                    <a:pt x="1851" y="586"/>
                  </a:lnTo>
                  <a:lnTo>
                    <a:pt x="1834" y="579"/>
                  </a:lnTo>
                  <a:lnTo>
                    <a:pt x="1814" y="572"/>
                  </a:lnTo>
                  <a:lnTo>
                    <a:pt x="1796" y="569"/>
                  </a:lnTo>
                  <a:lnTo>
                    <a:pt x="1776" y="566"/>
                  </a:lnTo>
                  <a:lnTo>
                    <a:pt x="1758" y="565"/>
                  </a:lnTo>
                  <a:lnTo>
                    <a:pt x="1740" y="565"/>
                  </a:lnTo>
                  <a:lnTo>
                    <a:pt x="1723" y="566"/>
                  </a:lnTo>
                  <a:lnTo>
                    <a:pt x="1706" y="568"/>
                  </a:lnTo>
                  <a:lnTo>
                    <a:pt x="1692" y="570"/>
                  </a:lnTo>
                  <a:lnTo>
                    <a:pt x="1678" y="572"/>
                  </a:lnTo>
                  <a:lnTo>
                    <a:pt x="1667" y="574"/>
                  </a:lnTo>
                  <a:lnTo>
                    <a:pt x="1658" y="576"/>
                  </a:lnTo>
                  <a:lnTo>
                    <a:pt x="1652" y="579"/>
                  </a:lnTo>
                  <a:lnTo>
                    <a:pt x="1646" y="580"/>
                  </a:lnTo>
                  <a:lnTo>
                    <a:pt x="1645" y="580"/>
                  </a:lnTo>
                  <a:lnTo>
                    <a:pt x="1650" y="580"/>
                  </a:lnTo>
                  <a:lnTo>
                    <a:pt x="1642" y="581"/>
                  </a:lnTo>
                  <a:lnTo>
                    <a:pt x="1642" y="581"/>
                  </a:lnTo>
                  <a:lnTo>
                    <a:pt x="1642" y="582"/>
                  </a:lnTo>
                  <a:lnTo>
                    <a:pt x="1641" y="582"/>
                  </a:lnTo>
                  <a:lnTo>
                    <a:pt x="1641" y="582"/>
                  </a:lnTo>
                  <a:lnTo>
                    <a:pt x="1616" y="589"/>
                  </a:lnTo>
                  <a:lnTo>
                    <a:pt x="1590" y="598"/>
                  </a:lnTo>
                  <a:lnTo>
                    <a:pt x="1564" y="608"/>
                  </a:lnTo>
                  <a:lnTo>
                    <a:pt x="1539" y="619"/>
                  </a:lnTo>
                  <a:lnTo>
                    <a:pt x="1490" y="643"/>
                  </a:lnTo>
                  <a:lnTo>
                    <a:pt x="1441" y="669"/>
                  </a:lnTo>
                  <a:lnTo>
                    <a:pt x="1441" y="669"/>
                  </a:lnTo>
                  <a:lnTo>
                    <a:pt x="1395" y="696"/>
                  </a:lnTo>
                  <a:lnTo>
                    <a:pt x="1350" y="726"/>
                  </a:lnTo>
                  <a:lnTo>
                    <a:pt x="1303" y="757"/>
                  </a:lnTo>
                  <a:lnTo>
                    <a:pt x="1258" y="791"/>
                  </a:lnTo>
                  <a:lnTo>
                    <a:pt x="1212" y="826"/>
                  </a:lnTo>
                  <a:lnTo>
                    <a:pt x="1166" y="864"/>
                  </a:lnTo>
                  <a:lnTo>
                    <a:pt x="1120" y="903"/>
                  </a:lnTo>
                  <a:lnTo>
                    <a:pt x="1073" y="946"/>
                  </a:lnTo>
                  <a:lnTo>
                    <a:pt x="1069" y="941"/>
                  </a:lnTo>
                  <a:lnTo>
                    <a:pt x="1082" y="929"/>
                  </a:lnTo>
                  <a:lnTo>
                    <a:pt x="1094" y="918"/>
                  </a:lnTo>
                  <a:lnTo>
                    <a:pt x="1094" y="918"/>
                  </a:lnTo>
                  <a:close/>
                  <a:moveTo>
                    <a:pt x="1379" y="119"/>
                  </a:moveTo>
                  <a:lnTo>
                    <a:pt x="1368" y="100"/>
                  </a:lnTo>
                  <a:lnTo>
                    <a:pt x="1354" y="82"/>
                  </a:lnTo>
                  <a:lnTo>
                    <a:pt x="1338" y="68"/>
                  </a:lnTo>
                  <a:lnTo>
                    <a:pt x="1330" y="63"/>
                  </a:lnTo>
                  <a:lnTo>
                    <a:pt x="1322" y="58"/>
                  </a:lnTo>
                  <a:lnTo>
                    <a:pt x="1314" y="55"/>
                  </a:lnTo>
                  <a:lnTo>
                    <a:pt x="1304" y="51"/>
                  </a:lnTo>
                  <a:lnTo>
                    <a:pt x="1293" y="48"/>
                  </a:lnTo>
                  <a:lnTo>
                    <a:pt x="1280" y="43"/>
                  </a:lnTo>
                  <a:lnTo>
                    <a:pt x="1264" y="40"/>
                  </a:lnTo>
                  <a:lnTo>
                    <a:pt x="1247" y="38"/>
                  </a:lnTo>
                  <a:lnTo>
                    <a:pt x="1226" y="36"/>
                  </a:lnTo>
                  <a:lnTo>
                    <a:pt x="1205" y="36"/>
                  </a:lnTo>
                  <a:lnTo>
                    <a:pt x="1183" y="36"/>
                  </a:lnTo>
                  <a:lnTo>
                    <a:pt x="1173" y="36"/>
                  </a:lnTo>
                  <a:lnTo>
                    <a:pt x="1164" y="35"/>
                  </a:lnTo>
                  <a:lnTo>
                    <a:pt x="1157" y="35"/>
                  </a:lnTo>
                  <a:lnTo>
                    <a:pt x="1151" y="35"/>
                  </a:lnTo>
                  <a:lnTo>
                    <a:pt x="1148" y="35"/>
                  </a:lnTo>
                  <a:lnTo>
                    <a:pt x="1147" y="35"/>
                  </a:lnTo>
                  <a:lnTo>
                    <a:pt x="1147" y="35"/>
                  </a:lnTo>
                  <a:lnTo>
                    <a:pt x="1211" y="33"/>
                  </a:lnTo>
                  <a:lnTo>
                    <a:pt x="1233" y="33"/>
                  </a:lnTo>
                  <a:lnTo>
                    <a:pt x="1253" y="34"/>
                  </a:lnTo>
                  <a:lnTo>
                    <a:pt x="1269" y="36"/>
                  </a:lnTo>
                  <a:lnTo>
                    <a:pt x="1284" y="38"/>
                  </a:lnTo>
                  <a:lnTo>
                    <a:pt x="1295" y="41"/>
                  </a:lnTo>
                  <a:lnTo>
                    <a:pt x="1305" y="44"/>
                  </a:lnTo>
                  <a:lnTo>
                    <a:pt x="1314" y="48"/>
                  </a:lnTo>
                  <a:lnTo>
                    <a:pt x="1321" y="51"/>
                  </a:lnTo>
                  <a:lnTo>
                    <a:pt x="1337" y="60"/>
                  </a:lnTo>
                  <a:lnTo>
                    <a:pt x="1352" y="73"/>
                  </a:lnTo>
                  <a:lnTo>
                    <a:pt x="1365" y="89"/>
                  </a:lnTo>
                  <a:lnTo>
                    <a:pt x="1376" y="108"/>
                  </a:lnTo>
                  <a:lnTo>
                    <a:pt x="1381" y="120"/>
                  </a:lnTo>
                  <a:lnTo>
                    <a:pt x="1385" y="135"/>
                  </a:lnTo>
                  <a:lnTo>
                    <a:pt x="1379" y="119"/>
                  </a:lnTo>
                  <a:lnTo>
                    <a:pt x="1379" y="119"/>
                  </a:lnTo>
                  <a:close/>
                  <a:moveTo>
                    <a:pt x="971" y="1021"/>
                  </a:moveTo>
                  <a:lnTo>
                    <a:pt x="942" y="992"/>
                  </a:lnTo>
                  <a:lnTo>
                    <a:pt x="911" y="962"/>
                  </a:lnTo>
                  <a:lnTo>
                    <a:pt x="915" y="959"/>
                  </a:lnTo>
                  <a:lnTo>
                    <a:pt x="944" y="990"/>
                  </a:lnTo>
                  <a:lnTo>
                    <a:pt x="972" y="1019"/>
                  </a:lnTo>
                  <a:lnTo>
                    <a:pt x="971" y="1021"/>
                  </a:lnTo>
                  <a:lnTo>
                    <a:pt x="971" y="1021"/>
                  </a:lnTo>
                  <a:close/>
                  <a:moveTo>
                    <a:pt x="930" y="946"/>
                  </a:moveTo>
                  <a:lnTo>
                    <a:pt x="969" y="909"/>
                  </a:lnTo>
                  <a:lnTo>
                    <a:pt x="972" y="907"/>
                  </a:lnTo>
                  <a:lnTo>
                    <a:pt x="1029" y="964"/>
                  </a:lnTo>
                  <a:lnTo>
                    <a:pt x="987" y="1005"/>
                  </a:lnTo>
                  <a:lnTo>
                    <a:pt x="957" y="975"/>
                  </a:lnTo>
                  <a:lnTo>
                    <a:pt x="930" y="946"/>
                  </a:lnTo>
                  <a:lnTo>
                    <a:pt x="930" y="946"/>
                  </a:lnTo>
                  <a:close/>
                  <a:moveTo>
                    <a:pt x="998" y="1016"/>
                  </a:moveTo>
                  <a:lnTo>
                    <a:pt x="991" y="1010"/>
                  </a:lnTo>
                  <a:lnTo>
                    <a:pt x="1014" y="990"/>
                  </a:lnTo>
                  <a:lnTo>
                    <a:pt x="1035" y="969"/>
                  </a:lnTo>
                  <a:lnTo>
                    <a:pt x="1040" y="975"/>
                  </a:lnTo>
                  <a:lnTo>
                    <a:pt x="1030" y="984"/>
                  </a:lnTo>
                  <a:lnTo>
                    <a:pt x="1020" y="995"/>
                  </a:lnTo>
                  <a:lnTo>
                    <a:pt x="998" y="1016"/>
                  </a:lnTo>
                  <a:lnTo>
                    <a:pt x="998" y="1016"/>
                  </a:lnTo>
                  <a:close/>
                  <a:moveTo>
                    <a:pt x="1046" y="949"/>
                  </a:moveTo>
                  <a:lnTo>
                    <a:pt x="989" y="890"/>
                  </a:lnTo>
                  <a:lnTo>
                    <a:pt x="992" y="887"/>
                  </a:lnTo>
                  <a:lnTo>
                    <a:pt x="1049" y="944"/>
                  </a:lnTo>
                  <a:lnTo>
                    <a:pt x="1050" y="944"/>
                  </a:lnTo>
                  <a:lnTo>
                    <a:pt x="1046" y="949"/>
                  </a:lnTo>
                  <a:lnTo>
                    <a:pt x="1046" y="949"/>
                  </a:lnTo>
                  <a:close/>
                  <a:moveTo>
                    <a:pt x="1052" y="955"/>
                  </a:moveTo>
                  <a:lnTo>
                    <a:pt x="1056" y="952"/>
                  </a:lnTo>
                  <a:lnTo>
                    <a:pt x="1060" y="955"/>
                  </a:lnTo>
                  <a:lnTo>
                    <a:pt x="1056" y="959"/>
                  </a:lnTo>
                  <a:lnTo>
                    <a:pt x="1052" y="955"/>
                  </a:lnTo>
                  <a:lnTo>
                    <a:pt x="1052" y="955"/>
                  </a:lnTo>
                  <a:close/>
                  <a:moveTo>
                    <a:pt x="1943" y="1330"/>
                  </a:moveTo>
                  <a:lnTo>
                    <a:pt x="1934" y="1340"/>
                  </a:lnTo>
                  <a:lnTo>
                    <a:pt x="1924" y="1351"/>
                  </a:lnTo>
                  <a:lnTo>
                    <a:pt x="1912" y="1361"/>
                  </a:lnTo>
                  <a:lnTo>
                    <a:pt x="1900" y="1370"/>
                  </a:lnTo>
                  <a:lnTo>
                    <a:pt x="1887" y="1377"/>
                  </a:lnTo>
                  <a:lnTo>
                    <a:pt x="1874" y="1383"/>
                  </a:lnTo>
                  <a:lnTo>
                    <a:pt x="1861" y="1388"/>
                  </a:lnTo>
                  <a:lnTo>
                    <a:pt x="1845" y="1392"/>
                  </a:lnTo>
                  <a:lnTo>
                    <a:pt x="1845" y="1392"/>
                  </a:lnTo>
                  <a:lnTo>
                    <a:pt x="1856" y="1388"/>
                  </a:lnTo>
                  <a:lnTo>
                    <a:pt x="1866" y="1384"/>
                  </a:lnTo>
                  <a:lnTo>
                    <a:pt x="1882" y="1375"/>
                  </a:lnTo>
                  <a:lnTo>
                    <a:pt x="1883" y="1375"/>
                  </a:lnTo>
                  <a:lnTo>
                    <a:pt x="1883" y="1374"/>
                  </a:lnTo>
                  <a:lnTo>
                    <a:pt x="1884" y="1374"/>
                  </a:lnTo>
                  <a:lnTo>
                    <a:pt x="1886" y="1373"/>
                  </a:lnTo>
                  <a:lnTo>
                    <a:pt x="1890" y="1371"/>
                  </a:lnTo>
                  <a:lnTo>
                    <a:pt x="1893" y="1369"/>
                  </a:lnTo>
                  <a:lnTo>
                    <a:pt x="1903" y="1363"/>
                  </a:lnTo>
                  <a:lnTo>
                    <a:pt x="1915" y="1354"/>
                  </a:lnTo>
                  <a:lnTo>
                    <a:pt x="1929" y="1342"/>
                  </a:lnTo>
                  <a:lnTo>
                    <a:pt x="1941" y="1329"/>
                  </a:lnTo>
                  <a:lnTo>
                    <a:pt x="1953" y="1313"/>
                  </a:lnTo>
                  <a:lnTo>
                    <a:pt x="1963" y="1295"/>
                  </a:lnTo>
                  <a:lnTo>
                    <a:pt x="1954" y="1313"/>
                  </a:lnTo>
                  <a:lnTo>
                    <a:pt x="1949" y="1321"/>
                  </a:lnTo>
                  <a:lnTo>
                    <a:pt x="1943" y="1330"/>
                  </a:lnTo>
                  <a:lnTo>
                    <a:pt x="1943" y="133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1" name="Freeform 6"/>
            <p:cNvSpPr>
              <a:spLocks noEditPoints="1"/>
            </p:cNvSpPr>
            <p:nvPr userDrawn="1"/>
          </p:nvSpPr>
          <p:spPr bwMode="auto">
            <a:xfrm>
              <a:off x="8102601" y="784225"/>
              <a:ext cx="20638" cy="20637"/>
            </a:xfrm>
            <a:custGeom>
              <a:avLst/>
              <a:gdLst/>
              <a:ahLst/>
              <a:cxnLst>
                <a:cxn ang="0">
                  <a:pos x="54" y="36"/>
                </a:cxn>
                <a:cxn ang="0">
                  <a:pos x="64" y="38"/>
                </a:cxn>
                <a:cxn ang="0">
                  <a:pos x="69" y="45"/>
                </a:cxn>
                <a:cxn ang="0">
                  <a:pos x="63" y="53"/>
                </a:cxn>
                <a:cxn ang="0">
                  <a:pos x="54" y="55"/>
                </a:cxn>
                <a:cxn ang="0">
                  <a:pos x="42" y="36"/>
                </a:cxn>
                <a:cxn ang="0">
                  <a:pos x="32" y="89"/>
                </a:cxn>
                <a:cxn ang="0">
                  <a:pos x="42" y="64"/>
                </a:cxn>
                <a:cxn ang="0">
                  <a:pos x="53" y="64"/>
                </a:cxn>
                <a:cxn ang="0">
                  <a:pos x="62" y="72"/>
                </a:cxn>
                <a:cxn ang="0">
                  <a:pos x="72" y="89"/>
                </a:cxn>
                <a:cxn ang="0">
                  <a:pos x="76" y="77"/>
                </a:cxn>
                <a:cxn ang="0">
                  <a:pos x="68" y="66"/>
                </a:cxn>
                <a:cxn ang="0">
                  <a:pos x="62" y="62"/>
                </a:cxn>
                <a:cxn ang="0">
                  <a:pos x="70" y="60"/>
                </a:cxn>
                <a:cxn ang="0">
                  <a:pos x="78" y="50"/>
                </a:cxn>
                <a:cxn ang="0">
                  <a:pos x="78" y="38"/>
                </a:cxn>
                <a:cxn ang="0">
                  <a:pos x="69" y="30"/>
                </a:cxn>
                <a:cxn ang="0">
                  <a:pos x="54" y="28"/>
                </a:cxn>
                <a:cxn ang="0">
                  <a:pos x="32" y="89"/>
                </a:cxn>
                <a:cxn ang="0">
                  <a:pos x="57" y="0"/>
                </a:cxn>
                <a:cxn ang="0">
                  <a:pos x="35" y="5"/>
                </a:cxn>
                <a:cxn ang="0">
                  <a:pos x="17" y="18"/>
                </a:cxn>
                <a:cxn ang="0">
                  <a:pos x="4" y="35"/>
                </a:cxn>
                <a:cxn ang="0">
                  <a:pos x="0" y="58"/>
                </a:cxn>
                <a:cxn ang="0">
                  <a:pos x="4" y="80"/>
                </a:cxn>
                <a:cxn ang="0">
                  <a:pos x="17" y="99"/>
                </a:cxn>
                <a:cxn ang="0">
                  <a:pos x="35" y="111"/>
                </a:cxn>
                <a:cxn ang="0">
                  <a:pos x="57" y="115"/>
                </a:cxn>
                <a:cxn ang="0">
                  <a:pos x="79" y="111"/>
                </a:cxn>
                <a:cxn ang="0">
                  <a:pos x="98" y="99"/>
                </a:cxn>
                <a:cxn ang="0">
                  <a:pos x="110" y="80"/>
                </a:cxn>
                <a:cxn ang="0">
                  <a:pos x="114" y="58"/>
                </a:cxn>
                <a:cxn ang="0">
                  <a:pos x="110" y="35"/>
                </a:cxn>
                <a:cxn ang="0">
                  <a:pos x="98" y="18"/>
                </a:cxn>
                <a:cxn ang="0">
                  <a:pos x="79" y="5"/>
                </a:cxn>
                <a:cxn ang="0">
                  <a:pos x="57" y="0"/>
                </a:cxn>
                <a:cxn ang="0">
                  <a:pos x="57" y="10"/>
                </a:cxn>
                <a:cxn ang="0">
                  <a:pos x="76" y="15"/>
                </a:cxn>
                <a:cxn ang="0">
                  <a:pos x="91" y="24"/>
                </a:cxn>
                <a:cxn ang="0">
                  <a:pos x="101" y="39"/>
                </a:cxn>
                <a:cxn ang="0">
                  <a:pos x="105" y="58"/>
                </a:cxn>
                <a:cxn ang="0">
                  <a:pos x="101" y="76"/>
                </a:cxn>
                <a:cxn ang="0">
                  <a:pos x="91" y="91"/>
                </a:cxn>
                <a:cxn ang="0">
                  <a:pos x="76" y="102"/>
                </a:cxn>
                <a:cxn ang="0">
                  <a:pos x="57" y="106"/>
                </a:cxn>
                <a:cxn ang="0">
                  <a:pos x="38" y="102"/>
                </a:cxn>
                <a:cxn ang="0">
                  <a:pos x="24" y="91"/>
                </a:cxn>
                <a:cxn ang="0">
                  <a:pos x="14" y="76"/>
                </a:cxn>
                <a:cxn ang="0">
                  <a:pos x="9" y="58"/>
                </a:cxn>
                <a:cxn ang="0">
                  <a:pos x="14" y="39"/>
                </a:cxn>
                <a:cxn ang="0">
                  <a:pos x="24" y="24"/>
                </a:cxn>
                <a:cxn ang="0">
                  <a:pos x="38" y="15"/>
                </a:cxn>
                <a:cxn ang="0">
                  <a:pos x="57" y="10"/>
                </a:cxn>
              </a:cxnLst>
              <a:rect l="0" t="0" r="r" b="b"/>
              <a:pathLst>
                <a:path w="114" h="115">
                  <a:moveTo>
                    <a:pt x="42" y="36"/>
                  </a:moveTo>
                  <a:lnTo>
                    <a:pt x="54" y="36"/>
                  </a:lnTo>
                  <a:lnTo>
                    <a:pt x="59" y="37"/>
                  </a:lnTo>
                  <a:lnTo>
                    <a:pt x="64" y="38"/>
                  </a:lnTo>
                  <a:lnTo>
                    <a:pt x="67" y="40"/>
                  </a:lnTo>
                  <a:lnTo>
                    <a:pt x="69" y="45"/>
                  </a:lnTo>
                  <a:lnTo>
                    <a:pt x="67" y="51"/>
                  </a:lnTo>
                  <a:lnTo>
                    <a:pt x="63" y="53"/>
                  </a:lnTo>
                  <a:lnTo>
                    <a:pt x="59" y="55"/>
                  </a:lnTo>
                  <a:lnTo>
                    <a:pt x="54" y="55"/>
                  </a:lnTo>
                  <a:lnTo>
                    <a:pt x="42" y="55"/>
                  </a:lnTo>
                  <a:lnTo>
                    <a:pt x="42" y="36"/>
                  </a:lnTo>
                  <a:lnTo>
                    <a:pt x="42" y="36"/>
                  </a:lnTo>
                  <a:close/>
                  <a:moveTo>
                    <a:pt x="32" y="89"/>
                  </a:moveTo>
                  <a:lnTo>
                    <a:pt x="42" y="89"/>
                  </a:lnTo>
                  <a:lnTo>
                    <a:pt x="42" y="64"/>
                  </a:lnTo>
                  <a:lnTo>
                    <a:pt x="48" y="64"/>
                  </a:lnTo>
                  <a:lnTo>
                    <a:pt x="53" y="64"/>
                  </a:lnTo>
                  <a:lnTo>
                    <a:pt x="58" y="67"/>
                  </a:lnTo>
                  <a:lnTo>
                    <a:pt x="62" y="72"/>
                  </a:lnTo>
                  <a:lnTo>
                    <a:pt x="66" y="80"/>
                  </a:lnTo>
                  <a:lnTo>
                    <a:pt x="72" y="89"/>
                  </a:lnTo>
                  <a:lnTo>
                    <a:pt x="84" y="89"/>
                  </a:lnTo>
                  <a:lnTo>
                    <a:pt x="76" y="77"/>
                  </a:lnTo>
                  <a:lnTo>
                    <a:pt x="71" y="70"/>
                  </a:lnTo>
                  <a:lnTo>
                    <a:pt x="68" y="66"/>
                  </a:lnTo>
                  <a:lnTo>
                    <a:pt x="65" y="64"/>
                  </a:lnTo>
                  <a:lnTo>
                    <a:pt x="62" y="62"/>
                  </a:lnTo>
                  <a:lnTo>
                    <a:pt x="62" y="62"/>
                  </a:lnTo>
                  <a:lnTo>
                    <a:pt x="70" y="60"/>
                  </a:lnTo>
                  <a:lnTo>
                    <a:pt x="75" y="56"/>
                  </a:lnTo>
                  <a:lnTo>
                    <a:pt x="78" y="50"/>
                  </a:lnTo>
                  <a:lnTo>
                    <a:pt x="79" y="44"/>
                  </a:lnTo>
                  <a:lnTo>
                    <a:pt x="78" y="38"/>
                  </a:lnTo>
                  <a:lnTo>
                    <a:pt x="73" y="32"/>
                  </a:lnTo>
                  <a:lnTo>
                    <a:pt x="69" y="30"/>
                  </a:lnTo>
                  <a:lnTo>
                    <a:pt x="64" y="29"/>
                  </a:lnTo>
                  <a:lnTo>
                    <a:pt x="54" y="28"/>
                  </a:lnTo>
                  <a:lnTo>
                    <a:pt x="32" y="28"/>
                  </a:lnTo>
                  <a:lnTo>
                    <a:pt x="32" y="89"/>
                  </a:lnTo>
                  <a:lnTo>
                    <a:pt x="32" y="89"/>
                  </a:lnTo>
                  <a:close/>
                  <a:moveTo>
                    <a:pt x="57" y="0"/>
                  </a:moveTo>
                  <a:lnTo>
                    <a:pt x="45" y="2"/>
                  </a:lnTo>
                  <a:lnTo>
                    <a:pt x="35" y="5"/>
                  </a:lnTo>
                  <a:lnTo>
                    <a:pt x="25" y="10"/>
                  </a:lnTo>
                  <a:lnTo>
                    <a:pt x="17" y="18"/>
                  </a:lnTo>
                  <a:lnTo>
                    <a:pt x="9" y="26"/>
                  </a:lnTo>
                  <a:lnTo>
                    <a:pt x="4" y="35"/>
                  </a:lnTo>
                  <a:lnTo>
                    <a:pt x="1" y="46"/>
                  </a:lnTo>
                  <a:lnTo>
                    <a:pt x="0" y="58"/>
                  </a:lnTo>
                  <a:lnTo>
                    <a:pt x="1" y="69"/>
                  </a:lnTo>
                  <a:lnTo>
                    <a:pt x="4" y="80"/>
                  </a:lnTo>
                  <a:lnTo>
                    <a:pt x="9" y="89"/>
                  </a:lnTo>
                  <a:lnTo>
                    <a:pt x="17" y="99"/>
                  </a:lnTo>
                  <a:lnTo>
                    <a:pt x="25" y="106"/>
                  </a:lnTo>
                  <a:lnTo>
                    <a:pt x="35" y="111"/>
                  </a:lnTo>
                  <a:lnTo>
                    <a:pt x="45" y="114"/>
                  </a:lnTo>
                  <a:lnTo>
                    <a:pt x="57" y="115"/>
                  </a:lnTo>
                  <a:lnTo>
                    <a:pt x="69" y="114"/>
                  </a:lnTo>
                  <a:lnTo>
                    <a:pt x="79" y="111"/>
                  </a:lnTo>
                  <a:lnTo>
                    <a:pt x="90" y="106"/>
                  </a:lnTo>
                  <a:lnTo>
                    <a:pt x="98" y="99"/>
                  </a:lnTo>
                  <a:lnTo>
                    <a:pt x="105" y="89"/>
                  </a:lnTo>
                  <a:lnTo>
                    <a:pt x="110" y="80"/>
                  </a:lnTo>
                  <a:lnTo>
                    <a:pt x="113" y="69"/>
                  </a:lnTo>
                  <a:lnTo>
                    <a:pt x="114" y="58"/>
                  </a:lnTo>
                  <a:lnTo>
                    <a:pt x="113" y="46"/>
                  </a:lnTo>
                  <a:lnTo>
                    <a:pt x="110" y="35"/>
                  </a:lnTo>
                  <a:lnTo>
                    <a:pt x="105" y="26"/>
                  </a:lnTo>
                  <a:lnTo>
                    <a:pt x="98" y="18"/>
                  </a:lnTo>
                  <a:lnTo>
                    <a:pt x="90" y="10"/>
                  </a:lnTo>
                  <a:lnTo>
                    <a:pt x="79" y="5"/>
                  </a:lnTo>
                  <a:lnTo>
                    <a:pt x="69" y="2"/>
                  </a:lnTo>
                  <a:lnTo>
                    <a:pt x="57" y="0"/>
                  </a:lnTo>
                  <a:lnTo>
                    <a:pt x="57" y="0"/>
                  </a:lnTo>
                  <a:close/>
                  <a:moveTo>
                    <a:pt x="57" y="10"/>
                  </a:moveTo>
                  <a:lnTo>
                    <a:pt x="67" y="11"/>
                  </a:lnTo>
                  <a:lnTo>
                    <a:pt x="76" y="15"/>
                  </a:lnTo>
                  <a:lnTo>
                    <a:pt x="84" y="19"/>
                  </a:lnTo>
                  <a:lnTo>
                    <a:pt x="91" y="24"/>
                  </a:lnTo>
                  <a:lnTo>
                    <a:pt x="97" y="31"/>
                  </a:lnTo>
                  <a:lnTo>
                    <a:pt x="101" y="39"/>
                  </a:lnTo>
                  <a:lnTo>
                    <a:pt x="104" y="48"/>
                  </a:lnTo>
                  <a:lnTo>
                    <a:pt x="105" y="58"/>
                  </a:lnTo>
                  <a:lnTo>
                    <a:pt x="104" y="68"/>
                  </a:lnTo>
                  <a:lnTo>
                    <a:pt x="101" y="76"/>
                  </a:lnTo>
                  <a:lnTo>
                    <a:pt x="97" y="84"/>
                  </a:lnTo>
                  <a:lnTo>
                    <a:pt x="91" y="91"/>
                  </a:lnTo>
                  <a:lnTo>
                    <a:pt x="84" y="98"/>
                  </a:lnTo>
                  <a:lnTo>
                    <a:pt x="76" y="102"/>
                  </a:lnTo>
                  <a:lnTo>
                    <a:pt x="67" y="105"/>
                  </a:lnTo>
                  <a:lnTo>
                    <a:pt x="57" y="106"/>
                  </a:lnTo>
                  <a:lnTo>
                    <a:pt x="48" y="105"/>
                  </a:lnTo>
                  <a:lnTo>
                    <a:pt x="38" y="102"/>
                  </a:lnTo>
                  <a:lnTo>
                    <a:pt x="30" y="98"/>
                  </a:lnTo>
                  <a:lnTo>
                    <a:pt x="24" y="91"/>
                  </a:lnTo>
                  <a:lnTo>
                    <a:pt x="18" y="84"/>
                  </a:lnTo>
                  <a:lnTo>
                    <a:pt x="14" y="76"/>
                  </a:lnTo>
                  <a:lnTo>
                    <a:pt x="10" y="68"/>
                  </a:lnTo>
                  <a:lnTo>
                    <a:pt x="9" y="58"/>
                  </a:lnTo>
                  <a:lnTo>
                    <a:pt x="10" y="48"/>
                  </a:lnTo>
                  <a:lnTo>
                    <a:pt x="14" y="39"/>
                  </a:lnTo>
                  <a:lnTo>
                    <a:pt x="18" y="31"/>
                  </a:lnTo>
                  <a:lnTo>
                    <a:pt x="24" y="24"/>
                  </a:lnTo>
                  <a:lnTo>
                    <a:pt x="30" y="19"/>
                  </a:lnTo>
                  <a:lnTo>
                    <a:pt x="38" y="15"/>
                  </a:lnTo>
                  <a:lnTo>
                    <a:pt x="48" y="11"/>
                  </a:lnTo>
                  <a:lnTo>
                    <a:pt x="57" y="10"/>
                  </a:lnTo>
                  <a:lnTo>
                    <a:pt x="5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2" name="Freeform 7"/>
            <p:cNvSpPr>
              <a:spLocks/>
            </p:cNvSpPr>
            <p:nvPr userDrawn="1"/>
          </p:nvSpPr>
          <p:spPr bwMode="auto">
            <a:xfrm>
              <a:off x="7361238" y="784225"/>
              <a:ext cx="66675" cy="87312"/>
            </a:xfrm>
            <a:custGeom>
              <a:avLst/>
              <a:gdLst/>
              <a:ahLst/>
              <a:cxnLst>
                <a:cxn ang="0">
                  <a:pos x="383" y="157"/>
                </a:cxn>
                <a:cxn ang="0">
                  <a:pos x="381" y="121"/>
                </a:cxn>
                <a:cxn ang="0">
                  <a:pos x="376" y="94"/>
                </a:cxn>
                <a:cxn ang="0">
                  <a:pos x="366" y="69"/>
                </a:cxn>
                <a:cxn ang="0">
                  <a:pos x="349" y="45"/>
                </a:cxn>
                <a:cxn ang="0">
                  <a:pos x="321" y="25"/>
                </a:cxn>
                <a:cxn ang="0">
                  <a:pos x="282" y="9"/>
                </a:cxn>
                <a:cxn ang="0">
                  <a:pos x="227" y="1"/>
                </a:cxn>
                <a:cxn ang="0">
                  <a:pos x="194" y="0"/>
                </a:cxn>
                <a:cxn ang="0">
                  <a:pos x="144" y="3"/>
                </a:cxn>
                <a:cxn ang="0">
                  <a:pos x="102" y="8"/>
                </a:cxn>
                <a:cxn ang="0">
                  <a:pos x="70" y="17"/>
                </a:cxn>
                <a:cxn ang="0">
                  <a:pos x="46" y="24"/>
                </a:cxn>
                <a:cxn ang="0">
                  <a:pos x="24" y="33"/>
                </a:cxn>
                <a:cxn ang="0">
                  <a:pos x="11" y="42"/>
                </a:cxn>
                <a:cxn ang="0">
                  <a:pos x="3" y="52"/>
                </a:cxn>
                <a:cxn ang="0">
                  <a:pos x="0" y="63"/>
                </a:cxn>
                <a:cxn ang="0">
                  <a:pos x="0" y="486"/>
                </a:cxn>
                <a:cxn ang="0">
                  <a:pos x="3" y="494"/>
                </a:cxn>
                <a:cxn ang="0">
                  <a:pos x="11" y="498"/>
                </a:cxn>
                <a:cxn ang="0">
                  <a:pos x="68" y="499"/>
                </a:cxn>
                <a:cxn ang="0">
                  <a:pos x="85" y="496"/>
                </a:cxn>
                <a:cxn ang="0">
                  <a:pos x="88" y="490"/>
                </a:cxn>
                <a:cxn ang="0">
                  <a:pos x="89" y="480"/>
                </a:cxn>
                <a:cxn ang="0">
                  <a:pos x="91" y="85"/>
                </a:cxn>
                <a:cxn ang="0">
                  <a:pos x="103" y="71"/>
                </a:cxn>
                <a:cxn ang="0">
                  <a:pos x="128" y="61"/>
                </a:cxn>
                <a:cxn ang="0">
                  <a:pos x="166" y="54"/>
                </a:cxn>
                <a:cxn ang="0">
                  <a:pos x="210" y="54"/>
                </a:cxn>
                <a:cxn ang="0">
                  <a:pos x="241" y="61"/>
                </a:cxn>
                <a:cxn ang="0">
                  <a:pos x="265" y="71"/>
                </a:cxn>
                <a:cxn ang="0">
                  <a:pos x="281" y="85"/>
                </a:cxn>
                <a:cxn ang="0">
                  <a:pos x="291" y="103"/>
                </a:cxn>
                <a:cxn ang="0">
                  <a:pos x="299" y="130"/>
                </a:cxn>
                <a:cxn ang="0">
                  <a:pos x="300" y="168"/>
                </a:cxn>
                <a:cxn ang="0">
                  <a:pos x="301" y="486"/>
                </a:cxn>
                <a:cxn ang="0">
                  <a:pos x="303" y="493"/>
                </a:cxn>
                <a:cxn ang="0">
                  <a:pos x="313" y="498"/>
                </a:cxn>
                <a:cxn ang="0">
                  <a:pos x="370" y="499"/>
                </a:cxn>
                <a:cxn ang="0">
                  <a:pos x="381" y="492"/>
                </a:cxn>
                <a:cxn ang="0">
                  <a:pos x="383" y="480"/>
                </a:cxn>
              </a:cxnLst>
              <a:rect l="0" t="0" r="r" b="b"/>
              <a:pathLst>
                <a:path w="383" h="499">
                  <a:moveTo>
                    <a:pt x="383" y="480"/>
                  </a:moveTo>
                  <a:lnTo>
                    <a:pt x="383" y="157"/>
                  </a:lnTo>
                  <a:lnTo>
                    <a:pt x="382" y="133"/>
                  </a:lnTo>
                  <a:lnTo>
                    <a:pt x="381" y="121"/>
                  </a:lnTo>
                  <a:lnTo>
                    <a:pt x="380" y="108"/>
                  </a:lnTo>
                  <a:lnTo>
                    <a:pt x="376" y="94"/>
                  </a:lnTo>
                  <a:lnTo>
                    <a:pt x="372" y="82"/>
                  </a:lnTo>
                  <a:lnTo>
                    <a:pt x="366" y="69"/>
                  </a:lnTo>
                  <a:lnTo>
                    <a:pt x="359" y="57"/>
                  </a:lnTo>
                  <a:lnTo>
                    <a:pt x="349" y="45"/>
                  </a:lnTo>
                  <a:lnTo>
                    <a:pt x="336" y="34"/>
                  </a:lnTo>
                  <a:lnTo>
                    <a:pt x="321" y="25"/>
                  </a:lnTo>
                  <a:lnTo>
                    <a:pt x="302" y="17"/>
                  </a:lnTo>
                  <a:lnTo>
                    <a:pt x="282" y="9"/>
                  </a:lnTo>
                  <a:lnTo>
                    <a:pt x="256" y="4"/>
                  </a:lnTo>
                  <a:lnTo>
                    <a:pt x="227" y="1"/>
                  </a:lnTo>
                  <a:lnTo>
                    <a:pt x="212" y="0"/>
                  </a:lnTo>
                  <a:lnTo>
                    <a:pt x="194" y="0"/>
                  </a:lnTo>
                  <a:lnTo>
                    <a:pt x="167" y="1"/>
                  </a:lnTo>
                  <a:lnTo>
                    <a:pt x="144" y="3"/>
                  </a:lnTo>
                  <a:lnTo>
                    <a:pt x="121" y="5"/>
                  </a:lnTo>
                  <a:lnTo>
                    <a:pt x="102" y="8"/>
                  </a:lnTo>
                  <a:lnTo>
                    <a:pt x="85" y="12"/>
                  </a:lnTo>
                  <a:lnTo>
                    <a:pt x="70" y="17"/>
                  </a:lnTo>
                  <a:lnTo>
                    <a:pt x="57" y="21"/>
                  </a:lnTo>
                  <a:lnTo>
                    <a:pt x="46" y="24"/>
                  </a:lnTo>
                  <a:lnTo>
                    <a:pt x="34" y="29"/>
                  </a:lnTo>
                  <a:lnTo>
                    <a:pt x="24" y="33"/>
                  </a:lnTo>
                  <a:lnTo>
                    <a:pt x="17" y="37"/>
                  </a:lnTo>
                  <a:lnTo>
                    <a:pt x="11" y="42"/>
                  </a:lnTo>
                  <a:lnTo>
                    <a:pt x="6" y="47"/>
                  </a:lnTo>
                  <a:lnTo>
                    <a:pt x="3" y="52"/>
                  </a:lnTo>
                  <a:lnTo>
                    <a:pt x="1" y="58"/>
                  </a:lnTo>
                  <a:lnTo>
                    <a:pt x="0" y="63"/>
                  </a:lnTo>
                  <a:lnTo>
                    <a:pt x="0" y="481"/>
                  </a:lnTo>
                  <a:lnTo>
                    <a:pt x="0" y="486"/>
                  </a:lnTo>
                  <a:lnTo>
                    <a:pt x="1" y="490"/>
                  </a:lnTo>
                  <a:lnTo>
                    <a:pt x="3" y="494"/>
                  </a:lnTo>
                  <a:lnTo>
                    <a:pt x="5" y="496"/>
                  </a:lnTo>
                  <a:lnTo>
                    <a:pt x="11" y="498"/>
                  </a:lnTo>
                  <a:lnTo>
                    <a:pt x="20" y="499"/>
                  </a:lnTo>
                  <a:lnTo>
                    <a:pt x="68" y="499"/>
                  </a:lnTo>
                  <a:lnTo>
                    <a:pt x="78" y="498"/>
                  </a:lnTo>
                  <a:lnTo>
                    <a:pt x="85" y="496"/>
                  </a:lnTo>
                  <a:lnTo>
                    <a:pt x="87" y="493"/>
                  </a:lnTo>
                  <a:lnTo>
                    <a:pt x="88" y="490"/>
                  </a:lnTo>
                  <a:lnTo>
                    <a:pt x="89" y="486"/>
                  </a:lnTo>
                  <a:lnTo>
                    <a:pt x="89" y="480"/>
                  </a:lnTo>
                  <a:lnTo>
                    <a:pt x="89" y="92"/>
                  </a:lnTo>
                  <a:lnTo>
                    <a:pt x="91" y="85"/>
                  </a:lnTo>
                  <a:lnTo>
                    <a:pt x="95" y="78"/>
                  </a:lnTo>
                  <a:lnTo>
                    <a:pt x="103" y="71"/>
                  </a:lnTo>
                  <a:lnTo>
                    <a:pt x="114" y="66"/>
                  </a:lnTo>
                  <a:lnTo>
                    <a:pt x="128" y="61"/>
                  </a:lnTo>
                  <a:lnTo>
                    <a:pt x="146" y="58"/>
                  </a:lnTo>
                  <a:lnTo>
                    <a:pt x="166" y="54"/>
                  </a:lnTo>
                  <a:lnTo>
                    <a:pt x="191" y="54"/>
                  </a:lnTo>
                  <a:lnTo>
                    <a:pt x="210" y="54"/>
                  </a:lnTo>
                  <a:lnTo>
                    <a:pt x="227" y="57"/>
                  </a:lnTo>
                  <a:lnTo>
                    <a:pt x="241" y="61"/>
                  </a:lnTo>
                  <a:lnTo>
                    <a:pt x="254" y="66"/>
                  </a:lnTo>
                  <a:lnTo>
                    <a:pt x="265" y="71"/>
                  </a:lnTo>
                  <a:lnTo>
                    <a:pt x="273" y="78"/>
                  </a:lnTo>
                  <a:lnTo>
                    <a:pt x="281" y="85"/>
                  </a:lnTo>
                  <a:lnTo>
                    <a:pt x="287" y="93"/>
                  </a:lnTo>
                  <a:lnTo>
                    <a:pt x="291" y="103"/>
                  </a:lnTo>
                  <a:lnTo>
                    <a:pt x="295" y="112"/>
                  </a:lnTo>
                  <a:lnTo>
                    <a:pt x="299" y="130"/>
                  </a:lnTo>
                  <a:lnTo>
                    <a:pt x="300" y="150"/>
                  </a:lnTo>
                  <a:lnTo>
                    <a:pt x="300" y="168"/>
                  </a:lnTo>
                  <a:lnTo>
                    <a:pt x="300" y="480"/>
                  </a:lnTo>
                  <a:lnTo>
                    <a:pt x="301" y="486"/>
                  </a:lnTo>
                  <a:lnTo>
                    <a:pt x="301" y="490"/>
                  </a:lnTo>
                  <a:lnTo>
                    <a:pt x="303" y="493"/>
                  </a:lnTo>
                  <a:lnTo>
                    <a:pt x="305" y="496"/>
                  </a:lnTo>
                  <a:lnTo>
                    <a:pt x="313" y="498"/>
                  </a:lnTo>
                  <a:lnTo>
                    <a:pt x="323" y="499"/>
                  </a:lnTo>
                  <a:lnTo>
                    <a:pt x="370" y="499"/>
                  </a:lnTo>
                  <a:lnTo>
                    <a:pt x="376" y="496"/>
                  </a:lnTo>
                  <a:lnTo>
                    <a:pt x="381" y="492"/>
                  </a:lnTo>
                  <a:lnTo>
                    <a:pt x="382" y="486"/>
                  </a:lnTo>
                  <a:lnTo>
                    <a:pt x="383" y="480"/>
                  </a:lnTo>
                  <a:lnTo>
                    <a:pt x="383"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3" name="Freeform 8"/>
            <p:cNvSpPr>
              <a:spLocks noEditPoints="1"/>
            </p:cNvSpPr>
            <p:nvPr userDrawn="1"/>
          </p:nvSpPr>
          <p:spPr bwMode="auto">
            <a:xfrm>
              <a:off x="7440613" y="782638"/>
              <a:ext cx="76200" cy="90487"/>
            </a:xfrm>
            <a:custGeom>
              <a:avLst/>
              <a:gdLst/>
              <a:ahLst/>
              <a:cxnLst>
                <a:cxn ang="0">
                  <a:pos x="424" y="181"/>
                </a:cxn>
                <a:cxn ang="0">
                  <a:pos x="390" y="93"/>
                </a:cxn>
                <a:cxn ang="0">
                  <a:pos x="335" y="37"/>
                </a:cxn>
                <a:cxn ang="0">
                  <a:pos x="294" y="15"/>
                </a:cxn>
                <a:cxn ang="0">
                  <a:pos x="246" y="3"/>
                </a:cxn>
                <a:cxn ang="0">
                  <a:pos x="196"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2" y="343"/>
                </a:cxn>
                <a:cxn ang="0">
                  <a:pos x="316" y="405"/>
                </a:cxn>
                <a:cxn ang="0">
                  <a:pos x="289" y="440"/>
                </a:cxn>
                <a:cxn ang="0">
                  <a:pos x="258" y="457"/>
                </a:cxn>
                <a:cxn ang="0">
                  <a:pos x="212" y="464"/>
                </a:cxn>
                <a:cxn ang="0">
                  <a:pos x="171" y="457"/>
                </a:cxn>
                <a:cxn ang="0">
                  <a:pos x="142" y="440"/>
                </a:cxn>
                <a:cxn ang="0">
                  <a:pos x="113" y="405"/>
                </a:cxn>
                <a:cxn ang="0">
                  <a:pos x="92" y="343"/>
                </a:cxn>
                <a:cxn ang="0">
                  <a:pos x="84" y="258"/>
                </a:cxn>
                <a:cxn ang="0">
                  <a:pos x="92" y="171"/>
                </a:cxn>
                <a:cxn ang="0">
                  <a:pos x="113" y="110"/>
                </a:cxn>
                <a:cxn ang="0">
                  <a:pos x="142" y="78"/>
                </a:cxn>
                <a:cxn ang="0">
                  <a:pos x="172" y="63"/>
                </a:cxn>
                <a:cxn ang="0">
                  <a:pos x="226" y="58"/>
                </a:cxn>
                <a:cxn ang="0">
                  <a:pos x="270" y="68"/>
                </a:cxn>
                <a:cxn ang="0">
                  <a:pos x="299" y="84"/>
                </a:cxn>
                <a:cxn ang="0">
                  <a:pos x="323" y="126"/>
                </a:cxn>
                <a:cxn ang="0">
                  <a:pos x="337" y="197"/>
                </a:cxn>
                <a:cxn ang="0">
                  <a:pos x="339" y="258"/>
                </a:cxn>
              </a:cxnLst>
              <a:rect l="0" t="0" r="r" b="b"/>
              <a:pathLst>
                <a:path w="431" h="515">
                  <a:moveTo>
                    <a:pt x="431" y="258"/>
                  </a:moveTo>
                  <a:lnTo>
                    <a:pt x="429" y="217"/>
                  </a:lnTo>
                  <a:lnTo>
                    <a:pt x="424" y="181"/>
                  </a:lnTo>
                  <a:lnTo>
                    <a:pt x="415" y="148"/>
                  </a:lnTo>
                  <a:lnTo>
                    <a:pt x="403" y="119"/>
                  </a:lnTo>
                  <a:lnTo>
                    <a:pt x="390" y="93"/>
                  </a:lnTo>
                  <a:lnTo>
                    <a:pt x="374" y="71"/>
                  </a:lnTo>
                  <a:lnTo>
                    <a:pt x="355" y="52"/>
                  </a:lnTo>
                  <a:lnTo>
                    <a:pt x="335" y="37"/>
                  </a:lnTo>
                  <a:lnTo>
                    <a:pt x="323" y="30"/>
                  </a:lnTo>
                  <a:lnTo>
                    <a:pt x="310" y="22"/>
                  </a:lnTo>
                  <a:lnTo>
                    <a:pt x="294" y="15"/>
                  </a:lnTo>
                  <a:lnTo>
                    <a:pt x="279" y="10"/>
                  </a:lnTo>
                  <a:lnTo>
                    <a:pt x="262" y="6"/>
                  </a:lnTo>
                  <a:lnTo>
                    <a:pt x="246" y="3"/>
                  </a:lnTo>
                  <a:lnTo>
                    <a:pt x="229" y="1"/>
                  </a:lnTo>
                  <a:lnTo>
                    <a:pt x="212" y="0"/>
                  </a:lnTo>
                  <a:lnTo>
                    <a:pt x="196" y="1"/>
                  </a:lnTo>
                  <a:lnTo>
                    <a:pt x="181" y="2"/>
                  </a:lnTo>
                  <a:lnTo>
                    <a:pt x="166" y="5"/>
                  </a:lnTo>
                  <a:lnTo>
                    <a:pt x="149" y="9"/>
                  </a:lnTo>
                  <a:lnTo>
                    <a:pt x="134" y="14"/>
                  </a:lnTo>
                  <a:lnTo>
                    <a:pt x="118" y="20"/>
                  </a:lnTo>
                  <a:lnTo>
                    <a:pt x="103" y="29"/>
                  </a:lnTo>
                  <a:lnTo>
                    <a:pt x="88" y="37"/>
                  </a:lnTo>
                  <a:lnTo>
                    <a:pt x="71" y="52"/>
                  </a:lnTo>
                  <a:lnTo>
                    <a:pt x="53" y="71"/>
                  </a:lnTo>
                  <a:lnTo>
                    <a:pt x="39" y="93"/>
                  </a:lnTo>
                  <a:lnTo>
                    <a:pt x="25" y="119"/>
                  </a:lnTo>
                  <a:lnTo>
                    <a:pt x="15" y="148"/>
                  </a:lnTo>
                  <a:lnTo>
                    <a:pt x="7" y="181"/>
                  </a:lnTo>
                  <a:lnTo>
                    <a:pt x="2" y="217"/>
                  </a:lnTo>
                  <a:lnTo>
                    <a:pt x="0" y="258"/>
                  </a:lnTo>
                  <a:lnTo>
                    <a:pt x="2" y="298"/>
                  </a:lnTo>
                  <a:lnTo>
                    <a:pt x="7" y="334"/>
                  </a:lnTo>
                  <a:lnTo>
                    <a:pt x="15" y="368"/>
                  </a:lnTo>
                  <a:lnTo>
                    <a:pt x="25" y="398"/>
                  </a:lnTo>
                  <a:lnTo>
                    <a:pt x="39" y="423"/>
                  </a:lnTo>
                  <a:lnTo>
                    <a:pt x="53" y="446"/>
                  </a:lnTo>
                  <a:lnTo>
                    <a:pt x="61" y="455"/>
                  </a:lnTo>
                  <a:lnTo>
                    <a:pt x="71" y="463"/>
                  </a:lnTo>
                  <a:lnTo>
                    <a:pt x="79" y="470"/>
                  </a:lnTo>
                  <a:lnTo>
                    <a:pt x="88" y="478"/>
                  </a:lnTo>
                  <a:lnTo>
                    <a:pt x="103" y="486"/>
                  </a:lnTo>
                  <a:lnTo>
                    <a:pt x="118" y="494"/>
                  </a:lnTo>
                  <a:lnTo>
                    <a:pt x="134" y="500"/>
                  </a:lnTo>
                  <a:lnTo>
                    <a:pt x="149" y="505"/>
                  </a:lnTo>
                  <a:lnTo>
                    <a:pt x="166" y="509"/>
                  </a:lnTo>
                  <a:lnTo>
                    <a:pt x="181" y="511"/>
                  </a:lnTo>
                  <a:lnTo>
                    <a:pt x="196" y="514"/>
                  </a:lnTo>
                  <a:lnTo>
                    <a:pt x="212" y="515"/>
                  </a:lnTo>
                  <a:lnTo>
                    <a:pt x="228" y="514"/>
                  </a:lnTo>
                  <a:lnTo>
                    <a:pt x="245" y="512"/>
                  </a:lnTo>
                  <a:lnTo>
                    <a:pt x="260" y="509"/>
                  </a:lnTo>
                  <a:lnTo>
                    <a:pt x="276" y="505"/>
                  </a:lnTo>
                  <a:lnTo>
                    <a:pt x="291" y="500"/>
                  </a:lnTo>
                  <a:lnTo>
                    <a:pt x="307" y="494"/>
                  </a:lnTo>
                  <a:lnTo>
                    <a:pt x="321" y="486"/>
                  </a:lnTo>
                  <a:lnTo>
                    <a:pt x="335"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2" y="343"/>
                  </a:lnTo>
                  <a:lnTo>
                    <a:pt x="328" y="367"/>
                  </a:lnTo>
                  <a:lnTo>
                    <a:pt x="322" y="387"/>
                  </a:lnTo>
                  <a:lnTo>
                    <a:pt x="316" y="405"/>
                  </a:lnTo>
                  <a:lnTo>
                    <a:pt x="308" y="420"/>
                  </a:lnTo>
                  <a:lnTo>
                    <a:pt x="299"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1" y="453"/>
                  </a:lnTo>
                  <a:lnTo>
                    <a:pt x="152" y="447"/>
                  </a:lnTo>
                  <a:lnTo>
                    <a:pt x="142" y="440"/>
                  </a:lnTo>
                  <a:lnTo>
                    <a:pt x="132" y="432"/>
                  </a:lnTo>
                  <a:lnTo>
                    <a:pt x="122" y="420"/>
                  </a:lnTo>
                  <a:lnTo>
                    <a:pt x="113" y="405"/>
                  </a:lnTo>
                  <a:lnTo>
                    <a:pt x="105" y="387"/>
                  </a:lnTo>
                  <a:lnTo>
                    <a:pt x="98" y="367"/>
                  </a:lnTo>
                  <a:lnTo>
                    <a:pt x="92" y="343"/>
                  </a:lnTo>
                  <a:lnTo>
                    <a:pt x="88" y="318"/>
                  </a:lnTo>
                  <a:lnTo>
                    <a:pt x="85" y="289"/>
                  </a:lnTo>
                  <a:lnTo>
                    <a:pt x="84" y="258"/>
                  </a:lnTo>
                  <a:lnTo>
                    <a:pt x="85" y="226"/>
                  </a:lnTo>
                  <a:lnTo>
                    <a:pt x="88" y="198"/>
                  </a:lnTo>
                  <a:lnTo>
                    <a:pt x="92" y="171"/>
                  </a:lnTo>
                  <a:lnTo>
                    <a:pt x="98" y="148"/>
                  </a:lnTo>
                  <a:lnTo>
                    <a:pt x="105" y="127"/>
                  </a:lnTo>
                  <a:lnTo>
                    <a:pt x="113" y="110"/>
                  </a:lnTo>
                  <a:lnTo>
                    <a:pt x="122" y="95"/>
                  </a:lnTo>
                  <a:lnTo>
                    <a:pt x="132" y="84"/>
                  </a:lnTo>
                  <a:lnTo>
                    <a:pt x="142" y="78"/>
                  </a:lnTo>
                  <a:lnTo>
                    <a:pt x="152" y="72"/>
                  </a:lnTo>
                  <a:lnTo>
                    <a:pt x="162" y="68"/>
                  </a:lnTo>
                  <a:lnTo>
                    <a:pt x="172" y="63"/>
                  </a:lnTo>
                  <a:lnTo>
                    <a:pt x="192" y="59"/>
                  </a:lnTo>
                  <a:lnTo>
                    <a:pt x="214" y="58"/>
                  </a:lnTo>
                  <a:lnTo>
                    <a:pt x="226" y="58"/>
                  </a:lnTo>
                  <a:lnTo>
                    <a:pt x="238" y="59"/>
                  </a:lnTo>
                  <a:lnTo>
                    <a:pt x="259" y="63"/>
                  </a:lnTo>
                  <a:lnTo>
                    <a:pt x="270" y="68"/>
                  </a:lnTo>
                  <a:lnTo>
                    <a:pt x="279" y="72"/>
                  </a:lnTo>
                  <a:lnTo>
                    <a:pt x="289" y="78"/>
                  </a:lnTo>
                  <a:lnTo>
                    <a:pt x="299" y="84"/>
                  </a:lnTo>
                  <a:lnTo>
                    <a:pt x="309" y="94"/>
                  </a:lnTo>
                  <a:lnTo>
                    <a:pt x="317" y="109"/>
                  </a:lnTo>
                  <a:lnTo>
                    <a:pt x="323" y="126"/>
                  </a:lnTo>
                  <a:lnTo>
                    <a:pt x="329" y="147"/>
                  </a:lnTo>
                  <a:lnTo>
                    <a:pt x="333"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4" name="Freeform 9"/>
            <p:cNvSpPr>
              <a:spLocks noEditPoints="1"/>
            </p:cNvSpPr>
            <p:nvPr userDrawn="1"/>
          </p:nvSpPr>
          <p:spPr bwMode="auto">
            <a:xfrm>
              <a:off x="7599363" y="782638"/>
              <a:ext cx="76200" cy="90487"/>
            </a:xfrm>
            <a:custGeom>
              <a:avLst/>
              <a:gdLst/>
              <a:ahLst/>
              <a:cxnLst>
                <a:cxn ang="0">
                  <a:pos x="424" y="181"/>
                </a:cxn>
                <a:cxn ang="0">
                  <a:pos x="390" y="93"/>
                </a:cxn>
                <a:cxn ang="0">
                  <a:pos x="336" y="37"/>
                </a:cxn>
                <a:cxn ang="0">
                  <a:pos x="294" y="15"/>
                </a:cxn>
                <a:cxn ang="0">
                  <a:pos x="246" y="3"/>
                </a:cxn>
                <a:cxn ang="0">
                  <a:pos x="197"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3" y="343"/>
                </a:cxn>
                <a:cxn ang="0">
                  <a:pos x="316" y="405"/>
                </a:cxn>
                <a:cxn ang="0">
                  <a:pos x="289" y="440"/>
                </a:cxn>
                <a:cxn ang="0">
                  <a:pos x="258" y="457"/>
                </a:cxn>
                <a:cxn ang="0">
                  <a:pos x="212" y="464"/>
                </a:cxn>
                <a:cxn ang="0">
                  <a:pos x="171" y="457"/>
                </a:cxn>
                <a:cxn ang="0">
                  <a:pos x="142" y="440"/>
                </a:cxn>
                <a:cxn ang="0">
                  <a:pos x="113" y="405"/>
                </a:cxn>
                <a:cxn ang="0">
                  <a:pos x="93" y="343"/>
                </a:cxn>
                <a:cxn ang="0">
                  <a:pos x="84" y="258"/>
                </a:cxn>
                <a:cxn ang="0">
                  <a:pos x="93" y="171"/>
                </a:cxn>
                <a:cxn ang="0">
                  <a:pos x="113" y="110"/>
                </a:cxn>
                <a:cxn ang="0">
                  <a:pos x="142" y="78"/>
                </a:cxn>
                <a:cxn ang="0">
                  <a:pos x="172" y="63"/>
                </a:cxn>
                <a:cxn ang="0">
                  <a:pos x="226" y="58"/>
                </a:cxn>
                <a:cxn ang="0">
                  <a:pos x="270" y="68"/>
                </a:cxn>
                <a:cxn ang="0">
                  <a:pos x="300" y="84"/>
                </a:cxn>
                <a:cxn ang="0">
                  <a:pos x="323" y="126"/>
                </a:cxn>
                <a:cxn ang="0">
                  <a:pos x="337" y="197"/>
                </a:cxn>
                <a:cxn ang="0">
                  <a:pos x="339" y="258"/>
                </a:cxn>
              </a:cxnLst>
              <a:rect l="0" t="0" r="r" b="b"/>
              <a:pathLst>
                <a:path w="431" h="515">
                  <a:moveTo>
                    <a:pt x="431" y="258"/>
                  </a:moveTo>
                  <a:lnTo>
                    <a:pt x="429" y="217"/>
                  </a:lnTo>
                  <a:lnTo>
                    <a:pt x="424" y="181"/>
                  </a:lnTo>
                  <a:lnTo>
                    <a:pt x="415" y="148"/>
                  </a:lnTo>
                  <a:lnTo>
                    <a:pt x="404" y="119"/>
                  </a:lnTo>
                  <a:lnTo>
                    <a:pt x="390" y="93"/>
                  </a:lnTo>
                  <a:lnTo>
                    <a:pt x="374" y="71"/>
                  </a:lnTo>
                  <a:lnTo>
                    <a:pt x="355" y="52"/>
                  </a:lnTo>
                  <a:lnTo>
                    <a:pt x="336" y="37"/>
                  </a:lnTo>
                  <a:lnTo>
                    <a:pt x="323" y="30"/>
                  </a:lnTo>
                  <a:lnTo>
                    <a:pt x="310" y="22"/>
                  </a:lnTo>
                  <a:lnTo>
                    <a:pt x="294" y="15"/>
                  </a:lnTo>
                  <a:lnTo>
                    <a:pt x="279" y="10"/>
                  </a:lnTo>
                  <a:lnTo>
                    <a:pt x="262" y="6"/>
                  </a:lnTo>
                  <a:lnTo>
                    <a:pt x="246" y="3"/>
                  </a:lnTo>
                  <a:lnTo>
                    <a:pt x="230" y="1"/>
                  </a:lnTo>
                  <a:lnTo>
                    <a:pt x="212" y="0"/>
                  </a:lnTo>
                  <a:lnTo>
                    <a:pt x="197" y="1"/>
                  </a:lnTo>
                  <a:lnTo>
                    <a:pt x="181" y="2"/>
                  </a:lnTo>
                  <a:lnTo>
                    <a:pt x="166" y="5"/>
                  </a:lnTo>
                  <a:lnTo>
                    <a:pt x="149" y="9"/>
                  </a:lnTo>
                  <a:lnTo>
                    <a:pt x="134" y="14"/>
                  </a:lnTo>
                  <a:lnTo>
                    <a:pt x="118" y="20"/>
                  </a:lnTo>
                  <a:lnTo>
                    <a:pt x="103" y="29"/>
                  </a:lnTo>
                  <a:lnTo>
                    <a:pt x="88" y="37"/>
                  </a:lnTo>
                  <a:lnTo>
                    <a:pt x="71" y="52"/>
                  </a:lnTo>
                  <a:lnTo>
                    <a:pt x="53" y="71"/>
                  </a:lnTo>
                  <a:lnTo>
                    <a:pt x="39" y="93"/>
                  </a:lnTo>
                  <a:lnTo>
                    <a:pt x="26" y="119"/>
                  </a:lnTo>
                  <a:lnTo>
                    <a:pt x="15" y="148"/>
                  </a:lnTo>
                  <a:lnTo>
                    <a:pt x="7" y="181"/>
                  </a:lnTo>
                  <a:lnTo>
                    <a:pt x="2" y="217"/>
                  </a:lnTo>
                  <a:lnTo>
                    <a:pt x="0" y="258"/>
                  </a:lnTo>
                  <a:lnTo>
                    <a:pt x="2" y="298"/>
                  </a:lnTo>
                  <a:lnTo>
                    <a:pt x="7" y="334"/>
                  </a:lnTo>
                  <a:lnTo>
                    <a:pt x="15" y="368"/>
                  </a:lnTo>
                  <a:lnTo>
                    <a:pt x="26" y="398"/>
                  </a:lnTo>
                  <a:lnTo>
                    <a:pt x="39" y="423"/>
                  </a:lnTo>
                  <a:lnTo>
                    <a:pt x="53" y="446"/>
                  </a:lnTo>
                  <a:lnTo>
                    <a:pt x="62" y="455"/>
                  </a:lnTo>
                  <a:lnTo>
                    <a:pt x="71" y="463"/>
                  </a:lnTo>
                  <a:lnTo>
                    <a:pt x="79" y="470"/>
                  </a:lnTo>
                  <a:lnTo>
                    <a:pt x="88" y="478"/>
                  </a:lnTo>
                  <a:lnTo>
                    <a:pt x="103" y="486"/>
                  </a:lnTo>
                  <a:lnTo>
                    <a:pt x="118" y="494"/>
                  </a:lnTo>
                  <a:lnTo>
                    <a:pt x="134" y="500"/>
                  </a:lnTo>
                  <a:lnTo>
                    <a:pt x="149" y="505"/>
                  </a:lnTo>
                  <a:lnTo>
                    <a:pt x="166" y="509"/>
                  </a:lnTo>
                  <a:lnTo>
                    <a:pt x="181" y="511"/>
                  </a:lnTo>
                  <a:lnTo>
                    <a:pt x="197" y="514"/>
                  </a:lnTo>
                  <a:lnTo>
                    <a:pt x="212" y="515"/>
                  </a:lnTo>
                  <a:lnTo>
                    <a:pt x="228" y="514"/>
                  </a:lnTo>
                  <a:lnTo>
                    <a:pt x="245" y="512"/>
                  </a:lnTo>
                  <a:lnTo>
                    <a:pt x="260" y="509"/>
                  </a:lnTo>
                  <a:lnTo>
                    <a:pt x="276" y="505"/>
                  </a:lnTo>
                  <a:lnTo>
                    <a:pt x="291" y="500"/>
                  </a:lnTo>
                  <a:lnTo>
                    <a:pt x="307" y="494"/>
                  </a:lnTo>
                  <a:lnTo>
                    <a:pt x="321" y="486"/>
                  </a:lnTo>
                  <a:lnTo>
                    <a:pt x="336"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3" y="343"/>
                  </a:lnTo>
                  <a:lnTo>
                    <a:pt x="328" y="367"/>
                  </a:lnTo>
                  <a:lnTo>
                    <a:pt x="322" y="387"/>
                  </a:lnTo>
                  <a:lnTo>
                    <a:pt x="316" y="405"/>
                  </a:lnTo>
                  <a:lnTo>
                    <a:pt x="308" y="420"/>
                  </a:lnTo>
                  <a:lnTo>
                    <a:pt x="300"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2" y="453"/>
                  </a:lnTo>
                  <a:lnTo>
                    <a:pt x="152" y="447"/>
                  </a:lnTo>
                  <a:lnTo>
                    <a:pt x="142" y="440"/>
                  </a:lnTo>
                  <a:lnTo>
                    <a:pt x="132" y="432"/>
                  </a:lnTo>
                  <a:lnTo>
                    <a:pt x="122" y="420"/>
                  </a:lnTo>
                  <a:lnTo>
                    <a:pt x="113" y="405"/>
                  </a:lnTo>
                  <a:lnTo>
                    <a:pt x="105" y="387"/>
                  </a:lnTo>
                  <a:lnTo>
                    <a:pt x="98" y="367"/>
                  </a:lnTo>
                  <a:lnTo>
                    <a:pt x="93" y="343"/>
                  </a:lnTo>
                  <a:lnTo>
                    <a:pt x="88" y="318"/>
                  </a:lnTo>
                  <a:lnTo>
                    <a:pt x="85" y="289"/>
                  </a:lnTo>
                  <a:lnTo>
                    <a:pt x="84" y="258"/>
                  </a:lnTo>
                  <a:lnTo>
                    <a:pt x="85" y="226"/>
                  </a:lnTo>
                  <a:lnTo>
                    <a:pt x="88" y="198"/>
                  </a:lnTo>
                  <a:lnTo>
                    <a:pt x="93" y="171"/>
                  </a:lnTo>
                  <a:lnTo>
                    <a:pt x="98" y="148"/>
                  </a:lnTo>
                  <a:lnTo>
                    <a:pt x="105" y="127"/>
                  </a:lnTo>
                  <a:lnTo>
                    <a:pt x="113" y="110"/>
                  </a:lnTo>
                  <a:lnTo>
                    <a:pt x="122" y="95"/>
                  </a:lnTo>
                  <a:lnTo>
                    <a:pt x="132" y="84"/>
                  </a:lnTo>
                  <a:lnTo>
                    <a:pt x="142" y="78"/>
                  </a:lnTo>
                  <a:lnTo>
                    <a:pt x="152" y="72"/>
                  </a:lnTo>
                  <a:lnTo>
                    <a:pt x="163" y="68"/>
                  </a:lnTo>
                  <a:lnTo>
                    <a:pt x="172" y="63"/>
                  </a:lnTo>
                  <a:lnTo>
                    <a:pt x="192" y="59"/>
                  </a:lnTo>
                  <a:lnTo>
                    <a:pt x="214" y="58"/>
                  </a:lnTo>
                  <a:lnTo>
                    <a:pt x="226" y="58"/>
                  </a:lnTo>
                  <a:lnTo>
                    <a:pt x="238" y="59"/>
                  </a:lnTo>
                  <a:lnTo>
                    <a:pt x="259" y="63"/>
                  </a:lnTo>
                  <a:lnTo>
                    <a:pt x="270" y="68"/>
                  </a:lnTo>
                  <a:lnTo>
                    <a:pt x="279" y="72"/>
                  </a:lnTo>
                  <a:lnTo>
                    <a:pt x="289" y="78"/>
                  </a:lnTo>
                  <a:lnTo>
                    <a:pt x="300" y="84"/>
                  </a:lnTo>
                  <a:lnTo>
                    <a:pt x="309" y="94"/>
                  </a:lnTo>
                  <a:lnTo>
                    <a:pt x="317" y="109"/>
                  </a:lnTo>
                  <a:lnTo>
                    <a:pt x="323" y="126"/>
                  </a:lnTo>
                  <a:lnTo>
                    <a:pt x="329" y="147"/>
                  </a:lnTo>
                  <a:lnTo>
                    <a:pt x="334"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5" name="Freeform 10"/>
            <p:cNvSpPr>
              <a:spLocks/>
            </p:cNvSpPr>
            <p:nvPr userDrawn="1"/>
          </p:nvSpPr>
          <p:spPr bwMode="auto">
            <a:xfrm>
              <a:off x="7521576" y="785813"/>
              <a:ext cx="71438" cy="85725"/>
            </a:xfrm>
            <a:custGeom>
              <a:avLst/>
              <a:gdLst/>
              <a:ahLst/>
              <a:cxnLst>
                <a:cxn ang="0">
                  <a:pos x="413" y="11"/>
                </a:cxn>
                <a:cxn ang="0">
                  <a:pos x="412" y="5"/>
                </a:cxn>
                <a:cxn ang="0">
                  <a:pos x="409" y="1"/>
                </a:cxn>
                <a:cxn ang="0">
                  <a:pos x="405" y="0"/>
                </a:cxn>
                <a:cxn ang="0">
                  <a:pos x="401" y="0"/>
                </a:cxn>
                <a:cxn ang="0">
                  <a:pos x="352" y="0"/>
                </a:cxn>
                <a:cxn ang="0">
                  <a:pos x="348" y="1"/>
                </a:cxn>
                <a:cxn ang="0">
                  <a:pos x="345" y="4"/>
                </a:cxn>
                <a:cxn ang="0">
                  <a:pos x="343" y="8"/>
                </a:cxn>
                <a:cxn ang="0">
                  <a:pos x="341" y="14"/>
                </a:cxn>
                <a:cxn ang="0">
                  <a:pos x="217" y="373"/>
                </a:cxn>
                <a:cxn ang="0">
                  <a:pos x="90" y="16"/>
                </a:cxn>
                <a:cxn ang="0">
                  <a:pos x="87" y="12"/>
                </a:cxn>
                <a:cxn ang="0">
                  <a:pos x="86" y="8"/>
                </a:cxn>
                <a:cxn ang="0">
                  <a:pos x="82" y="2"/>
                </a:cxn>
                <a:cxn ang="0">
                  <a:pos x="77" y="0"/>
                </a:cxn>
                <a:cxn ang="0">
                  <a:pos x="73" y="0"/>
                </a:cxn>
                <a:cxn ang="0">
                  <a:pos x="68" y="0"/>
                </a:cxn>
                <a:cxn ang="0">
                  <a:pos x="11" y="0"/>
                </a:cxn>
                <a:cxn ang="0">
                  <a:pos x="8" y="0"/>
                </a:cxn>
                <a:cxn ang="0">
                  <a:pos x="4" y="1"/>
                </a:cxn>
                <a:cxn ang="0">
                  <a:pos x="1" y="6"/>
                </a:cxn>
                <a:cxn ang="0">
                  <a:pos x="0" y="9"/>
                </a:cxn>
                <a:cxn ang="0">
                  <a:pos x="0" y="12"/>
                </a:cxn>
                <a:cxn ang="0">
                  <a:pos x="1" y="19"/>
                </a:cxn>
                <a:cxn ang="0">
                  <a:pos x="3" y="26"/>
                </a:cxn>
                <a:cxn ang="0">
                  <a:pos x="172" y="471"/>
                </a:cxn>
                <a:cxn ang="0">
                  <a:pos x="174" y="479"/>
                </a:cxn>
                <a:cxn ang="0">
                  <a:pos x="177" y="483"/>
                </a:cxn>
                <a:cxn ang="0">
                  <a:pos x="181" y="486"/>
                </a:cxn>
                <a:cxn ang="0">
                  <a:pos x="185" y="487"/>
                </a:cxn>
                <a:cxn ang="0">
                  <a:pos x="224" y="487"/>
                </a:cxn>
                <a:cxn ang="0">
                  <a:pos x="232" y="487"/>
                </a:cxn>
                <a:cxn ang="0">
                  <a:pos x="237" y="485"/>
                </a:cxn>
                <a:cxn ang="0">
                  <a:pos x="240" y="480"/>
                </a:cxn>
                <a:cxn ang="0">
                  <a:pos x="242" y="477"/>
                </a:cxn>
                <a:cxn ang="0">
                  <a:pos x="244" y="472"/>
                </a:cxn>
                <a:cxn ang="0">
                  <a:pos x="409" y="26"/>
                </a:cxn>
                <a:cxn ang="0">
                  <a:pos x="411" y="19"/>
                </a:cxn>
                <a:cxn ang="0">
                  <a:pos x="412" y="15"/>
                </a:cxn>
                <a:cxn ang="0">
                  <a:pos x="413" y="12"/>
                </a:cxn>
                <a:cxn ang="0">
                  <a:pos x="413" y="11"/>
                </a:cxn>
                <a:cxn ang="0">
                  <a:pos x="413" y="11"/>
                </a:cxn>
              </a:cxnLst>
              <a:rect l="0" t="0" r="r" b="b"/>
              <a:pathLst>
                <a:path w="413" h="487">
                  <a:moveTo>
                    <a:pt x="413" y="11"/>
                  </a:moveTo>
                  <a:lnTo>
                    <a:pt x="412" y="5"/>
                  </a:lnTo>
                  <a:lnTo>
                    <a:pt x="409" y="1"/>
                  </a:lnTo>
                  <a:lnTo>
                    <a:pt x="405" y="0"/>
                  </a:lnTo>
                  <a:lnTo>
                    <a:pt x="401" y="0"/>
                  </a:lnTo>
                  <a:lnTo>
                    <a:pt x="352" y="0"/>
                  </a:lnTo>
                  <a:lnTo>
                    <a:pt x="348" y="1"/>
                  </a:lnTo>
                  <a:lnTo>
                    <a:pt x="345" y="4"/>
                  </a:lnTo>
                  <a:lnTo>
                    <a:pt x="343" y="8"/>
                  </a:lnTo>
                  <a:lnTo>
                    <a:pt x="341" y="14"/>
                  </a:lnTo>
                  <a:lnTo>
                    <a:pt x="217" y="373"/>
                  </a:lnTo>
                  <a:lnTo>
                    <a:pt x="90" y="16"/>
                  </a:lnTo>
                  <a:lnTo>
                    <a:pt x="87" y="12"/>
                  </a:lnTo>
                  <a:lnTo>
                    <a:pt x="86" y="8"/>
                  </a:lnTo>
                  <a:lnTo>
                    <a:pt x="82" y="2"/>
                  </a:lnTo>
                  <a:lnTo>
                    <a:pt x="77" y="0"/>
                  </a:lnTo>
                  <a:lnTo>
                    <a:pt x="73" y="0"/>
                  </a:lnTo>
                  <a:lnTo>
                    <a:pt x="68" y="0"/>
                  </a:lnTo>
                  <a:lnTo>
                    <a:pt x="11" y="0"/>
                  </a:lnTo>
                  <a:lnTo>
                    <a:pt x="8" y="0"/>
                  </a:lnTo>
                  <a:lnTo>
                    <a:pt x="4" y="1"/>
                  </a:lnTo>
                  <a:lnTo>
                    <a:pt x="1" y="6"/>
                  </a:lnTo>
                  <a:lnTo>
                    <a:pt x="0" y="9"/>
                  </a:lnTo>
                  <a:lnTo>
                    <a:pt x="0" y="12"/>
                  </a:lnTo>
                  <a:lnTo>
                    <a:pt x="1" y="19"/>
                  </a:lnTo>
                  <a:lnTo>
                    <a:pt x="3" y="26"/>
                  </a:lnTo>
                  <a:lnTo>
                    <a:pt x="172" y="471"/>
                  </a:lnTo>
                  <a:lnTo>
                    <a:pt x="174" y="479"/>
                  </a:lnTo>
                  <a:lnTo>
                    <a:pt x="177" y="483"/>
                  </a:lnTo>
                  <a:lnTo>
                    <a:pt x="181" y="486"/>
                  </a:lnTo>
                  <a:lnTo>
                    <a:pt x="185" y="487"/>
                  </a:lnTo>
                  <a:lnTo>
                    <a:pt x="224" y="487"/>
                  </a:lnTo>
                  <a:lnTo>
                    <a:pt x="232" y="487"/>
                  </a:lnTo>
                  <a:lnTo>
                    <a:pt x="237" y="485"/>
                  </a:lnTo>
                  <a:lnTo>
                    <a:pt x="240" y="480"/>
                  </a:lnTo>
                  <a:lnTo>
                    <a:pt x="242" y="477"/>
                  </a:lnTo>
                  <a:lnTo>
                    <a:pt x="244" y="472"/>
                  </a:lnTo>
                  <a:lnTo>
                    <a:pt x="409" y="26"/>
                  </a:lnTo>
                  <a:lnTo>
                    <a:pt x="411" y="19"/>
                  </a:lnTo>
                  <a:lnTo>
                    <a:pt x="412" y="15"/>
                  </a:lnTo>
                  <a:lnTo>
                    <a:pt x="413" y="12"/>
                  </a:lnTo>
                  <a:lnTo>
                    <a:pt x="413" y="11"/>
                  </a:lnTo>
                  <a:lnTo>
                    <a:pt x="413"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6" name="Freeform 11"/>
            <p:cNvSpPr>
              <a:spLocks noEditPoints="1"/>
            </p:cNvSpPr>
            <p:nvPr userDrawn="1"/>
          </p:nvSpPr>
          <p:spPr bwMode="auto">
            <a:xfrm>
              <a:off x="7958138" y="782638"/>
              <a:ext cx="71438" cy="90487"/>
            </a:xfrm>
            <a:custGeom>
              <a:avLst/>
              <a:gdLst/>
              <a:ahLst/>
              <a:cxnLst>
                <a:cxn ang="0">
                  <a:pos x="399" y="149"/>
                </a:cxn>
                <a:cxn ang="0">
                  <a:pos x="383" y="100"/>
                </a:cxn>
                <a:cxn ang="0">
                  <a:pos x="355" y="57"/>
                </a:cxn>
                <a:cxn ang="0">
                  <a:pos x="311" y="25"/>
                </a:cxn>
                <a:cxn ang="0">
                  <a:pos x="256" y="4"/>
                </a:cxn>
                <a:cxn ang="0">
                  <a:pos x="192" y="1"/>
                </a:cxn>
                <a:cxn ang="0">
                  <a:pos x="135" y="14"/>
                </a:cxn>
                <a:cxn ang="0">
                  <a:pos x="83" y="46"/>
                </a:cxn>
                <a:cxn ang="0">
                  <a:pos x="40" y="98"/>
                </a:cxn>
                <a:cxn ang="0">
                  <a:pos x="10" y="171"/>
                </a:cxn>
                <a:cxn ang="0">
                  <a:pos x="0" y="268"/>
                </a:cxn>
                <a:cxn ang="0">
                  <a:pos x="7" y="334"/>
                </a:cxn>
                <a:cxn ang="0">
                  <a:pos x="28" y="398"/>
                </a:cxn>
                <a:cxn ang="0">
                  <a:pos x="64" y="453"/>
                </a:cxn>
                <a:cxn ang="0">
                  <a:pos x="116" y="494"/>
                </a:cxn>
                <a:cxn ang="0">
                  <a:pos x="185" y="516"/>
                </a:cxn>
                <a:cxn ang="0">
                  <a:pos x="250" y="514"/>
                </a:cxn>
                <a:cxn ang="0">
                  <a:pos x="301" y="498"/>
                </a:cxn>
                <a:cxn ang="0">
                  <a:pos x="341" y="475"/>
                </a:cxn>
                <a:cxn ang="0">
                  <a:pos x="369" y="446"/>
                </a:cxn>
                <a:cxn ang="0">
                  <a:pos x="386" y="418"/>
                </a:cxn>
                <a:cxn ang="0">
                  <a:pos x="394" y="394"/>
                </a:cxn>
                <a:cxn ang="0">
                  <a:pos x="390" y="379"/>
                </a:cxn>
                <a:cxn ang="0">
                  <a:pos x="371" y="373"/>
                </a:cxn>
                <a:cxn ang="0">
                  <a:pos x="351" y="387"/>
                </a:cxn>
                <a:cxn ang="0">
                  <a:pos x="322" y="415"/>
                </a:cxn>
                <a:cxn ang="0">
                  <a:pos x="278" y="437"/>
                </a:cxn>
                <a:cxn ang="0">
                  <a:pos x="226" y="445"/>
                </a:cxn>
                <a:cxn ang="0">
                  <a:pos x="185" y="438"/>
                </a:cxn>
                <a:cxn ang="0">
                  <a:pos x="144" y="415"/>
                </a:cxn>
                <a:cxn ang="0">
                  <a:pos x="110" y="378"/>
                </a:cxn>
                <a:cxn ang="0">
                  <a:pos x="86" y="327"/>
                </a:cxn>
                <a:cxn ang="0">
                  <a:pos x="74" y="261"/>
                </a:cxn>
                <a:cxn ang="0">
                  <a:pos x="370" y="235"/>
                </a:cxn>
                <a:cxn ang="0">
                  <a:pos x="392" y="218"/>
                </a:cxn>
                <a:cxn ang="0">
                  <a:pos x="401" y="192"/>
                </a:cxn>
                <a:cxn ang="0">
                  <a:pos x="313" y="164"/>
                </a:cxn>
                <a:cxn ang="0">
                  <a:pos x="308" y="186"/>
                </a:cxn>
                <a:cxn ang="0">
                  <a:pos x="294" y="195"/>
                </a:cxn>
                <a:cxn ang="0">
                  <a:pos x="81" y="166"/>
                </a:cxn>
                <a:cxn ang="0">
                  <a:pos x="113" y="96"/>
                </a:cxn>
                <a:cxn ang="0">
                  <a:pos x="142" y="73"/>
                </a:cxn>
                <a:cxn ang="0">
                  <a:pos x="179" y="59"/>
                </a:cxn>
                <a:cxn ang="0">
                  <a:pos x="220" y="57"/>
                </a:cxn>
                <a:cxn ang="0">
                  <a:pos x="270" y="76"/>
                </a:cxn>
                <a:cxn ang="0">
                  <a:pos x="306" y="122"/>
                </a:cxn>
                <a:cxn ang="0">
                  <a:pos x="313" y="164"/>
                </a:cxn>
              </a:cxnLst>
              <a:rect l="0" t="0" r="r" b="b"/>
              <a:pathLst>
                <a:path w="402" h="517">
                  <a:moveTo>
                    <a:pt x="402" y="182"/>
                  </a:moveTo>
                  <a:lnTo>
                    <a:pt x="401" y="165"/>
                  </a:lnTo>
                  <a:lnTo>
                    <a:pt x="399" y="149"/>
                  </a:lnTo>
                  <a:lnTo>
                    <a:pt x="395" y="132"/>
                  </a:lnTo>
                  <a:lnTo>
                    <a:pt x="390" y="116"/>
                  </a:lnTo>
                  <a:lnTo>
                    <a:pt x="383" y="100"/>
                  </a:lnTo>
                  <a:lnTo>
                    <a:pt x="375" y="85"/>
                  </a:lnTo>
                  <a:lnTo>
                    <a:pt x="366" y="71"/>
                  </a:lnTo>
                  <a:lnTo>
                    <a:pt x="355" y="57"/>
                  </a:lnTo>
                  <a:lnTo>
                    <a:pt x="341" y="45"/>
                  </a:lnTo>
                  <a:lnTo>
                    <a:pt x="328" y="34"/>
                  </a:lnTo>
                  <a:lnTo>
                    <a:pt x="311" y="25"/>
                  </a:lnTo>
                  <a:lnTo>
                    <a:pt x="295" y="15"/>
                  </a:lnTo>
                  <a:lnTo>
                    <a:pt x="276" y="9"/>
                  </a:lnTo>
                  <a:lnTo>
                    <a:pt x="256" y="4"/>
                  </a:lnTo>
                  <a:lnTo>
                    <a:pt x="234" y="1"/>
                  </a:lnTo>
                  <a:lnTo>
                    <a:pt x="211" y="0"/>
                  </a:lnTo>
                  <a:lnTo>
                    <a:pt x="192" y="1"/>
                  </a:lnTo>
                  <a:lnTo>
                    <a:pt x="173" y="3"/>
                  </a:lnTo>
                  <a:lnTo>
                    <a:pt x="154" y="8"/>
                  </a:lnTo>
                  <a:lnTo>
                    <a:pt x="135" y="14"/>
                  </a:lnTo>
                  <a:lnTo>
                    <a:pt x="117" y="24"/>
                  </a:lnTo>
                  <a:lnTo>
                    <a:pt x="99" y="34"/>
                  </a:lnTo>
                  <a:lnTo>
                    <a:pt x="83" y="46"/>
                  </a:lnTo>
                  <a:lnTo>
                    <a:pt x="67" y="61"/>
                  </a:lnTo>
                  <a:lnTo>
                    <a:pt x="53" y="79"/>
                  </a:lnTo>
                  <a:lnTo>
                    <a:pt x="40" y="98"/>
                  </a:lnTo>
                  <a:lnTo>
                    <a:pt x="29" y="120"/>
                  </a:lnTo>
                  <a:lnTo>
                    <a:pt x="19" y="145"/>
                  </a:lnTo>
                  <a:lnTo>
                    <a:pt x="10" y="171"/>
                  </a:lnTo>
                  <a:lnTo>
                    <a:pt x="5" y="201"/>
                  </a:lnTo>
                  <a:lnTo>
                    <a:pt x="1" y="233"/>
                  </a:lnTo>
                  <a:lnTo>
                    <a:pt x="0" y="268"/>
                  </a:lnTo>
                  <a:lnTo>
                    <a:pt x="1" y="289"/>
                  </a:lnTo>
                  <a:lnTo>
                    <a:pt x="3" y="312"/>
                  </a:lnTo>
                  <a:lnTo>
                    <a:pt x="7" y="334"/>
                  </a:lnTo>
                  <a:lnTo>
                    <a:pt x="13" y="356"/>
                  </a:lnTo>
                  <a:lnTo>
                    <a:pt x="20" y="377"/>
                  </a:lnTo>
                  <a:lnTo>
                    <a:pt x="28" y="398"/>
                  </a:lnTo>
                  <a:lnTo>
                    <a:pt x="38" y="417"/>
                  </a:lnTo>
                  <a:lnTo>
                    <a:pt x="51" y="436"/>
                  </a:lnTo>
                  <a:lnTo>
                    <a:pt x="64" y="453"/>
                  </a:lnTo>
                  <a:lnTo>
                    <a:pt x="80" y="468"/>
                  </a:lnTo>
                  <a:lnTo>
                    <a:pt x="97" y="483"/>
                  </a:lnTo>
                  <a:lnTo>
                    <a:pt x="116" y="494"/>
                  </a:lnTo>
                  <a:lnTo>
                    <a:pt x="137" y="504"/>
                  </a:lnTo>
                  <a:lnTo>
                    <a:pt x="160" y="512"/>
                  </a:lnTo>
                  <a:lnTo>
                    <a:pt x="185" y="516"/>
                  </a:lnTo>
                  <a:lnTo>
                    <a:pt x="211" y="517"/>
                  </a:lnTo>
                  <a:lnTo>
                    <a:pt x="232" y="517"/>
                  </a:lnTo>
                  <a:lnTo>
                    <a:pt x="250" y="514"/>
                  </a:lnTo>
                  <a:lnTo>
                    <a:pt x="269" y="509"/>
                  </a:lnTo>
                  <a:lnTo>
                    <a:pt x="286" y="504"/>
                  </a:lnTo>
                  <a:lnTo>
                    <a:pt x="301" y="498"/>
                  </a:lnTo>
                  <a:lnTo>
                    <a:pt x="315" y="491"/>
                  </a:lnTo>
                  <a:lnTo>
                    <a:pt x="329" y="483"/>
                  </a:lnTo>
                  <a:lnTo>
                    <a:pt x="341" y="475"/>
                  </a:lnTo>
                  <a:lnTo>
                    <a:pt x="351" y="465"/>
                  </a:lnTo>
                  <a:lnTo>
                    <a:pt x="361" y="456"/>
                  </a:lnTo>
                  <a:lnTo>
                    <a:pt x="369" y="446"/>
                  </a:lnTo>
                  <a:lnTo>
                    <a:pt x="376" y="437"/>
                  </a:lnTo>
                  <a:lnTo>
                    <a:pt x="382" y="427"/>
                  </a:lnTo>
                  <a:lnTo>
                    <a:pt x="386" y="418"/>
                  </a:lnTo>
                  <a:lnTo>
                    <a:pt x="391" y="409"/>
                  </a:lnTo>
                  <a:lnTo>
                    <a:pt x="393" y="402"/>
                  </a:lnTo>
                  <a:lnTo>
                    <a:pt x="394" y="394"/>
                  </a:lnTo>
                  <a:lnTo>
                    <a:pt x="393" y="387"/>
                  </a:lnTo>
                  <a:lnTo>
                    <a:pt x="392" y="382"/>
                  </a:lnTo>
                  <a:lnTo>
                    <a:pt x="390" y="379"/>
                  </a:lnTo>
                  <a:lnTo>
                    <a:pt x="384" y="374"/>
                  </a:lnTo>
                  <a:lnTo>
                    <a:pt x="379" y="372"/>
                  </a:lnTo>
                  <a:lnTo>
                    <a:pt x="371" y="373"/>
                  </a:lnTo>
                  <a:lnTo>
                    <a:pt x="364" y="376"/>
                  </a:lnTo>
                  <a:lnTo>
                    <a:pt x="357" y="383"/>
                  </a:lnTo>
                  <a:lnTo>
                    <a:pt x="351" y="387"/>
                  </a:lnTo>
                  <a:lnTo>
                    <a:pt x="346" y="394"/>
                  </a:lnTo>
                  <a:lnTo>
                    <a:pt x="334" y="405"/>
                  </a:lnTo>
                  <a:lnTo>
                    <a:pt x="322" y="415"/>
                  </a:lnTo>
                  <a:lnTo>
                    <a:pt x="308" y="423"/>
                  </a:lnTo>
                  <a:lnTo>
                    <a:pt x="294" y="432"/>
                  </a:lnTo>
                  <a:lnTo>
                    <a:pt x="278" y="437"/>
                  </a:lnTo>
                  <a:lnTo>
                    <a:pt x="262" y="441"/>
                  </a:lnTo>
                  <a:lnTo>
                    <a:pt x="244" y="444"/>
                  </a:lnTo>
                  <a:lnTo>
                    <a:pt x="226" y="445"/>
                  </a:lnTo>
                  <a:lnTo>
                    <a:pt x="212" y="444"/>
                  </a:lnTo>
                  <a:lnTo>
                    <a:pt x="198" y="442"/>
                  </a:lnTo>
                  <a:lnTo>
                    <a:pt x="185" y="438"/>
                  </a:lnTo>
                  <a:lnTo>
                    <a:pt x="170" y="432"/>
                  </a:lnTo>
                  <a:lnTo>
                    <a:pt x="157" y="424"/>
                  </a:lnTo>
                  <a:lnTo>
                    <a:pt x="144" y="415"/>
                  </a:lnTo>
                  <a:lnTo>
                    <a:pt x="132" y="405"/>
                  </a:lnTo>
                  <a:lnTo>
                    <a:pt x="121" y="393"/>
                  </a:lnTo>
                  <a:lnTo>
                    <a:pt x="110" y="378"/>
                  </a:lnTo>
                  <a:lnTo>
                    <a:pt x="101" y="363"/>
                  </a:lnTo>
                  <a:lnTo>
                    <a:pt x="93" y="346"/>
                  </a:lnTo>
                  <a:lnTo>
                    <a:pt x="86" y="327"/>
                  </a:lnTo>
                  <a:lnTo>
                    <a:pt x="81" y="306"/>
                  </a:lnTo>
                  <a:lnTo>
                    <a:pt x="76" y="285"/>
                  </a:lnTo>
                  <a:lnTo>
                    <a:pt x="74" y="261"/>
                  </a:lnTo>
                  <a:lnTo>
                    <a:pt x="73" y="236"/>
                  </a:lnTo>
                  <a:lnTo>
                    <a:pt x="360" y="236"/>
                  </a:lnTo>
                  <a:lnTo>
                    <a:pt x="370" y="235"/>
                  </a:lnTo>
                  <a:lnTo>
                    <a:pt x="378" y="232"/>
                  </a:lnTo>
                  <a:lnTo>
                    <a:pt x="385" y="226"/>
                  </a:lnTo>
                  <a:lnTo>
                    <a:pt x="392" y="218"/>
                  </a:lnTo>
                  <a:lnTo>
                    <a:pt x="396" y="210"/>
                  </a:lnTo>
                  <a:lnTo>
                    <a:pt x="399" y="201"/>
                  </a:lnTo>
                  <a:lnTo>
                    <a:pt x="401" y="192"/>
                  </a:lnTo>
                  <a:lnTo>
                    <a:pt x="402" y="182"/>
                  </a:lnTo>
                  <a:lnTo>
                    <a:pt x="402" y="182"/>
                  </a:lnTo>
                  <a:close/>
                  <a:moveTo>
                    <a:pt x="313" y="164"/>
                  </a:moveTo>
                  <a:lnTo>
                    <a:pt x="312" y="175"/>
                  </a:lnTo>
                  <a:lnTo>
                    <a:pt x="310" y="180"/>
                  </a:lnTo>
                  <a:lnTo>
                    <a:pt x="308" y="186"/>
                  </a:lnTo>
                  <a:lnTo>
                    <a:pt x="305" y="190"/>
                  </a:lnTo>
                  <a:lnTo>
                    <a:pt x="300" y="193"/>
                  </a:lnTo>
                  <a:lnTo>
                    <a:pt x="294" y="195"/>
                  </a:lnTo>
                  <a:lnTo>
                    <a:pt x="287" y="195"/>
                  </a:lnTo>
                  <a:lnTo>
                    <a:pt x="75" y="195"/>
                  </a:lnTo>
                  <a:lnTo>
                    <a:pt x="81" y="166"/>
                  </a:lnTo>
                  <a:lnTo>
                    <a:pt x="88" y="139"/>
                  </a:lnTo>
                  <a:lnTo>
                    <a:pt x="99" y="116"/>
                  </a:lnTo>
                  <a:lnTo>
                    <a:pt x="113" y="96"/>
                  </a:lnTo>
                  <a:lnTo>
                    <a:pt x="123" y="87"/>
                  </a:lnTo>
                  <a:lnTo>
                    <a:pt x="132" y="80"/>
                  </a:lnTo>
                  <a:lnTo>
                    <a:pt x="142" y="73"/>
                  </a:lnTo>
                  <a:lnTo>
                    <a:pt x="154" y="68"/>
                  </a:lnTo>
                  <a:lnTo>
                    <a:pt x="166" y="63"/>
                  </a:lnTo>
                  <a:lnTo>
                    <a:pt x="179" y="59"/>
                  </a:lnTo>
                  <a:lnTo>
                    <a:pt x="193" y="57"/>
                  </a:lnTo>
                  <a:lnTo>
                    <a:pt x="208" y="57"/>
                  </a:lnTo>
                  <a:lnTo>
                    <a:pt x="220" y="57"/>
                  </a:lnTo>
                  <a:lnTo>
                    <a:pt x="231" y="59"/>
                  </a:lnTo>
                  <a:lnTo>
                    <a:pt x="252" y="66"/>
                  </a:lnTo>
                  <a:lnTo>
                    <a:pt x="270" y="76"/>
                  </a:lnTo>
                  <a:lnTo>
                    <a:pt x="284" y="88"/>
                  </a:lnTo>
                  <a:lnTo>
                    <a:pt x="297" y="105"/>
                  </a:lnTo>
                  <a:lnTo>
                    <a:pt x="306" y="122"/>
                  </a:lnTo>
                  <a:lnTo>
                    <a:pt x="311" y="142"/>
                  </a:lnTo>
                  <a:lnTo>
                    <a:pt x="313" y="164"/>
                  </a:lnTo>
                  <a:lnTo>
                    <a:pt x="313" y="1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7" name="Freeform 12"/>
            <p:cNvSpPr>
              <a:spLocks/>
            </p:cNvSpPr>
            <p:nvPr userDrawn="1"/>
          </p:nvSpPr>
          <p:spPr bwMode="auto">
            <a:xfrm>
              <a:off x="7834313" y="782638"/>
              <a:ext cx="111125" cy="88900"/>
            </a:xfrm>
            <a:custGeom>
              <a:avLst/>
              <a:gdLst/>
              <a:ahLst/>
              <a:cxnLst>
                <a:cxn ang="0">
                  <a:pos x="628" y="111"/>
                </a:cxn>
                <a:cxn ang="0">
                  <a:pos x="617" y="75"/>
                </a:cxn>
                <a:cxn ang="0">
                  <a:pos x="595" y="45"/>
                </a:cxn>
                <a:cxn ang="0">
                  <a:pos x="562" y="21"/>
                </a:cxn>
                <a:cxn ang="0">
                  <a:pos x="520" y="5"/>
                </a:cxn>
                <a:cxn ang="0">
                  <a:pos x="467" y="0"/>
                </a:cxn>
                <a:cxn ang="0">
                  <a:pos x="395" y="11"/>
                </a:cxn>
                <a:cxn ang="0">
                  <a:pos x="341" y="37"/>
                </a:cxn>
                <a:cxn ang="0">
                  <a:pos x="312" y="47"/>
                </a:cxn>
                <a:cxn ang="0">
                  <a:pos x="277" y="22"/>
                </a:cxn>
                <a:cxn ang="0">
                  <a:pos x="247" y="10"/>
                </a:cxn>
                <a:cxn ang="0">
                  <a:pos x="208" y="2"/>
                </a:cxn>
                <a:cxn ang="0">
                  <a:pos x="151" y="1"/>
                </a:cxn>
                <a:cxn ang="0">
                  <a:pos x="94" y="8"/>
                </a:cxn>
                <a:cxn ang="0">
                  <a:pos x="51" y="19"/>
                </a:cxn>
                <a:cxn ang="0">
                  <a:pos x="21" y="33"/>
                </a:cxn>
                <a:cxn ang="0">
                  <a:pos x="4" y="47"/>
                </a:cxn>
                <a:cxn ang="0">
                  <a:pos x="0" y="64"/>
                </a:cxn>
                <a:cxn ang="0">
                  <a:pos x="1" y="497"/>
                </a:cxn>
                <a:cxn ang="0">
                  <a:pos x="16" y="506"/>
                </a:cxn>
                <a:cxn ang="0">
                  <a:pos x="74" y="505"/>
                </a:cxn>
                <a:cxn ang="0">
                  <a:pos x="83" y="493"/>
                </a:cxn>
                <a:cxn ang="0">
                  <a:pos x="85" y="82"/>
                </a:cxn>
                <a:cxn ang="0">
                  <a:pos x="109" y="67"/>
                </a:cxn>
                <a:cxn ang="0">
                  <a:pos x="157" y="56"/>
                </a:cxn>
                <a:cxn ang="0">
                  <a:pos x="218" y="60"/>
                </a:cxn>
                <a:cxn ang="0">
                  <a:pos x="257" y="87"/>
                </a:cxn>
                <a:cxn ang="0">
                  <a:pos x="272" y="136"/>
                </a:cxn>
                <a:cxn ang="0">
                  <a:pos x="273" y="498"/>
                </a:cxn>
                <a:cxn ang="0">
                  <a:pos x="282" y="505"/>
                </a:cxn>
                <a:cxn ang="0">
                  <a:pos x="344" y="506"/>
                </a:cxn>
                <a:cxn ang="0">
                  <a:pos x="355" y="496"/>
                </a:cxn>
                <a:cxn ang="0">
                  <a:pos x="357" y="115"/>
                </a:cxn>
                <a:cxn ang="0">
                  <a:pos x="364" y="91"/>
                </a:cxn>
                <a:cxn ang="0">
                  <a:pos x="382" y="75"/>
                </a:cxn>
                <a:cxn ang="0">
                  <a:pos x="438" y="58"/>
                </a:cxn>
                <a:cxn ang="0">
                  <a:pos x="484" y="59"/>
                </a:cxn>
                <a:cxn ang="0">
                  <a:pos x="512" y="71"/>
                </a:cxn>
                <a:cxn ang="0">
                  <a:pos x="529" y="88"/>
                </a:cxn>
                <a:cxn ang="0">
                  <a:pos x="543" y="133"/>
                </a:cxn>
                <a:cxn ang="0">
                  <a:pos x="544" y="493"/>
                </a:cxn>
                <a:cxn ang="0">
                  <a:pos x="547" y="503"/>
                </a:cxn>
                <a:cxn ang="0">
                  <a:pos x="611" y="506"/>
                </a:cxn>
                <a:cxn ang="0">
                  <a:pos x="627" y="496"/>
                </a:cxn>
              </a:cxnLst>
              <a:rect l="0" t="0" r="r" b="b"/>
              <a:pathLst>
                <a:path w="628" h="506">
                  <a:moveTo>
                    <a:pt x="628" y="487"/>
                  </a:moveTo>
                  <a:lnTo>
                    <a:pt x="628" y="123"/>
                  </a:lnTo>
                  <a:lnTo>
                    <a:pt x="628" y="111"/>
                  </a:lnTo>
                  <a:lnTo>
                    <a:pt x="625" y="98"/>
                  </a:lnTo>
                  <a:lnTo>
                    <a:pt x="622" y="86"/>
                  </a:lnTo>
                  <a:lnTo>
                    <a:pt x="617" y="75"/>
                  </a:lnTo>
                  <a:lnTo>
                    <a:pt x="612" y="65"/>
                  </a:lnTo>
                  <a:lnTo>
                    <a:pt x="603" y="54"/>
                  </a:lnTo>
                  <a:lnTo>
                    <a:pt x="595" y="45"/>
                  </a:lnTo>
                  <a:lnTo>
                    <a:pt x="586" y="36"/>
                  </a:lnTo>
                  <a:lnTo>
                    <a:pt x="575" y="28"/>
                  </a:lnTo>
                  <a:lnTo>
                    <a:pt x="562" y="21"/>
                  </a:lnTo>
                  <a:lnTo>
                    <a:pt x="549" y="14"/>
                  </a:lnTo>
                  <a:lnTo>
                    <a:pt x="535" y="9"/>
                  </a:lnTo>
                  <a:lnTo>
                    <a:pt x="520" y="5"/>
                  </a:lnTo>
                  <a:lnTo>
                    <a:pt x="504" y="2"/>
                  </a:lnTo>
                  <a:lnTo>
                    <a:pt x="486" y="0"/>
                  </a:lnTo>
                  <a:lnTo>
                    <a:pt x="467" y="0"/>
                  </a:lnTo>
                  <a:lnTo>
                    <a:pt x="443" y="1"/>
                  </a:lnTo>
                  <a:lnTo>
                    <a:pt x="418" y="5"/>
                  </a:lnTo>
                  <a:lnTo>
                    <a:pt x="395" y="11"/>
                  </a:lnTo>
                  <a:lnTo>
                    <a:pt x="375" y="18"/>
                  </a:lnTo>
                  <a:lnTo>
                    <a:pt x="357" y="28"/>
                  </a:lnTo>
                  <a:lnTo>
                    <a:pt x="341" y="37"/>
                  </a:lnTo>
                  <a:lnTo>
                    <a:pt x="328" y="46"/>
                  </a:lnTo>
                  <a:lnTo>
                    <a:pt x="318" y="55"/>
                  </a:lnTo>
                  <a:lnTo>
                    <a:pt x="312" y="47"/>
                  </a:lnTo>
                  <a:lnTo>
                    <a:pt x="304" y="39"/>
                  </a:lnTo>
                  <a:lnTo>
                    <a:pt x="291" y="30"/>
                  </a:lnTo>
                  <a:lnTo>
                    <a:pt x="277" y="22"/>
                  </a:lnTo>
                  <a:lnTo>
                    <a:pt x="268" y="17"/>
                  </a:lnTo>
                  <a:lnTo>
                    <a:pt x="257" y="13"/>
                  </a:lnTo>
                  <a:lnTo>
                    <a:pt x="247" y="10"/>
                  </a:lnTo>
                  <a:lnTo>
                    <a:pt x="235" y="7"/>
                  </a:lnTo>
                  <a:lnTo>
                    <a:pt x="221" y="4"/>
                  </a:lnTo>
                  <a:lnTo>
                    <a:pt x="208" y="2"/>
                  </a:lnTo>
                  <a:lnTo>
                    <a:pt x="191" y="1"/>
                  </a:lnTo>
                  <a:lnTo>
                    <a:pt x="175" y="1"/>
                  </a:lnTo>
                  <a:lnTo>
                    <a:pt x="151" y="1"/>
                  </a:lnTo>
                  <a:lnTo>
                    <a:pt x="130" y="3"/>
                  </a:lnTo>
                  <a:lnTo>
                    <a:pt x="110" y="5"/>
                  </a:lnTo>
                  <a:lnTo>
                    <a:pt x="94" y="8"/>
                  </a:lnTo>
                  <a:lnTo>
                    <a:pt x="77" y="11"/>
                  </a:lnTo>
                  <a:lnTo>
                    <a:pt x="64" y="15"/>
                  </a:lnTo>
                  <a:lnTo>
                    <a:pt x="51" y="19"/>
                  </a:lnTo>
                  <a:lnTo>
                    <a:pt x="41" y="24"/>
                  </a:lnTo>
                  <a:lnTo>
                    <a:pt x="30" y="28"/>
                  </a:lnTo>
                  <a:lnTo>
                    <a:pt x="21" y="33"/>
                  </a:lnTo>
                  <a:lnTo>
                    <a:pt x="14" y="37"/>
                  </a:lnTo>
                  <a:lnTo>
                    <a:pt x="8" y="42"/>
                  </a:lnTo>
                  <a:lnTo>
                    <a:pt x="4" y="47"/>
                  </a:lnTo>
                  <a:lnTo>
                    <a:pt x="2" y="52"/>
                  </a:lnTo>
                  <a:lnTo>
                    <a:pt x="0" y="57"/>
                  </a:lnTo>
                  <a:lnTo>
                    <a:pt x="0" y="64"/>
                  </a:lnTo>
                  <a:lnTo>
                    <a:pt x="0" y="487"/>
                  </a:lnTo>
                  <a:lnTo>
                    <a:pt x="0" y="493"/>
                  </a:lnTo>
                  <a:lnTo>
                    <a:pt x="1" y="497"/>
                  </a:lnTo>
                  <a:lnTo>
                    <a:pt x="3" y="502"/>
                  </a:lnTo>
                  <a:lnTo>
                    <a:pt x="8" y="505"/>
                  </a:lnTo>
                  <a:lnTo>
                    <a:pt x="16" y="506"/>
                  </a:lnTo>
                  <a:lnTo>
                    <a:pt x="64" y="506"/>
                  </a:lnTo>
                  <a:lnTo>
                    <a:pt x="69" y="506"/>
                  </a:lnTo>
                  <a:lnTo>
                    <a:pt x="74" y="505"/>
                  </a:lnTo>
                  <a:lnTo>
                    <a:pt x="80" y="502"/>
                  </a:lnTo>
                  <a:lnTo>
                    <a:pt x="83" y="497"/>
                  </a:lnTo>
                  <a:lnTo>
                    <a:pt x="83" y="493"/>
                  </a:lnTo>
                  <a:lnTo>
                    <a:pt x="83" y="487"/>
                  </a:lnTo>
                  <a:lnTo>
                    <a:pt x="83" y="87"/>
                  </a:lnTo>
                  <a:lnTo>
                    <a:pt x="85" y="82"/>
                  </a:lnTo>
                  <a:lnTo>
                    <a:pt x="90" y="77"/>
                  </a:lnTo>
                  <a:lnTo>
                    <a:pt x="98" y="72"/>
                  </a:lnTo>
                  <a:lnTo>
                    <a:pt x="109" y="67"/>
                  </a:lnTo>
                  <a:lnTo>
                    <a:pt x="122" y="63"/>
                  </a:lnTo>
                  <a:lnTo>
                    <a:pt x="138" y="58"/>
                  </a:lnTo>
                  <a:lnTo>
                    <a:pt x="157" y="56"/>
                  </a:lnTo>
                  <a:lnTo>
                    <a:pt x="178" y="55"/>
                  </a:lnTo>
                  <a:lnTo>
                    <a:pt x="200" y="56"/>
                  </a:lnTo>
                  <a:lnTo>
                    <a:pt x="218" y="60"/>
                  </a:lnTo>
                  <a:lnTo>
                    <a:pt x="234" y="67"/>
                  </a:lnTo>
                  <a:lnTo>
                    <a:pt x="247" y="76"/>
                  </a:lnTo>
                  <a:lnTo>
                    <a:pt x="257" y="87"/>
                  </a:lnTo>
                  <a:lnTo>
                    <a:pt x="266" y="100"/>
                  </a:lnTo>
                  <a:lnTo>
                    <a:pt x="270" y="118"/>
                  </a:lnTo>
                  <a:lnTo>
                    <a:pt x="272" y="136"/>
                  </a:lnTo>
                  <a:lnTo>
                    <a:pt x="272" y="488"/>
                  </a:lnTo>
                  <a:lnTo>
                    <a:pt x="272" y="494"/>
                  </a:lnTo>
                  <a:lnTo>
                    <a:pt x="273" y="498"/>
                  </a:lnTo>
                  <a:lnTo>
                    <a:pt x="274" y="501"/>
                  </a:lnTo>
                  <a:lnTo>
                    <a:pt x="276" y="503"/>
                  </a:lnTo>
                  <a:lnTo>
                    <a:pt x="282" y="505"/>
                  </a:lnTo>
                  <a:lnTo>
                    <a:pt x="290" y="506"/>
                  </a:lnTo>
                  <a:lnTo>
                    <a:pt x="339" y="506"/>
                  </a:lnTo>
                  <a:lnTo>
                    <a:pt x="344" y="506"/>
                  </a:lnTo>
                  <a:lnTo>
                    <a:pt x="348" y="505"/>
                  </a:lnTo>
                  <a:lnTo>
                    <a:pt x="353" y="502"/>
                  </a:lnTo>
                  <a:lnTo>
                    <a:pt x="355" y="496"/>
                  </a:lnTo>
                  <a:lnTo>
                    <a:pt x="356" y="487"/>
                  </a:lnTo>
                  <a:lnTo>
                    <a:pt x="356" y="133"/>
                  </a:lnTo>
                  <a:lnTo>
                    <a:pt x="357" y="115"/>
                  </a:lnTo>
                  <a:lnTo>
                    <a:pt x="358" y="106"/>
                  </a:lnTo>
                  <a:lnTo>
                    <a:pt x="360" y="98"/>
                  </a:lnTo>
                  <a:lnTo>
                    <a:pt x="364" y="91"/>
                  </a:lnTo>
                  <a:lnTo>
                    <a:pt x="369" y="85"/>
                  </a:lnTo>
                  <a:lnTo>
                    <a:pt x="375" y="80"/>
                  </a:lnTo>
                  <a:lnTo>
                    <a:pt x="382" y="75"/>
                  </a:lnTo>
                  <a:lnTo>
                    <a:pt x="401" y="67"/>
                  </a:lnTo>
                  <a:lnTo>
                    <a:pt x="419" y="62"/>
                  </a:lnTo>
                  <a:lnTo>
                    <a:pt x="438" y="58"/>
                  </a:lnTo>
                  <a:lnTo>
                    <a:pt x="457" y="57"/>
                  </a:lnTo>
                  <a:lnTo>
                    <a:pt x="472" y="58"/>
                  </a:lnTo>
                  <a:lnTo>
                    <a:pt x="484" y="59"/>
                  </a:lnTo>
                  <a:lnTo>
                    <a:pt x="494" y="63"/>
                  </a:lnTo>
                  <a:lnTo>
                    <a:pt x="504" y="66"/>
                  </a:lnTo>
                  <a:lnTo>
                    <a:pt x="512" y="71"/>
                  </a:lnTo>
                  <a:lnTo>
                    <a:pt x="519" y="76"/>
                  </a:lnTo>
                  <a:lnTo>
                    <a:pt x="525" y="82"/>
                  </a:lnTo>
                  <a:lnTo>
                    <a:pt x="529" y="88"/>
                  </a:lnTo>
                  <a:lnTo>
                    <a:pt x="536" y="103"/>
                  </a:lnTo>
                  <a:lnTo>
                    <a:pt x="541" y="118"/>
                  </a:lnTo>
                  <a:lnTo>
                    <a:pt x="543" y="133"/>
                  </a:lnTo>
                  <a:lnTo>
                    <a:pt x="544" y="149"/>
                  </a:lnTo>
                  <a:lnTo>
                    <a:pt x="544" y="487"/>
                  </a:lnTo>
                  <a:lnTo>
                    <a:pt x="544" y="493"/>
                  </a:lnTo>
                  <a:lnTo>
                    <a:pt x="544" y="497"/>
                  </a:lnTo>
                  <a:lnTo>
                    <a:pt x="546" y="501"/>
                  </a:lnTo>
                  <a:lnTo>
                    <a:pt x="547" y="503"/>
                  </a:lnTo>
                  <a:lnTo>
                    <a:pt x="552" y="505"/>
                  </a:lnTo>
                  <a:lnTo>
                    <a:pt x="560" y="506"/>
                  </a:lnTo>
                  <a:lnTo>
                    <a:pt x="611" y="506"/>
                  </a:lnTo>
                  <a:lnTo>
                    <a:pt x="619" y="505"/>
                  </a:lnTo>
                  <a:lnTo>
                    <a:pt x="625" y="502"/>
                  </a:lnTo>
                  <a:lnTo>
                    <a:pt x="627" y="496"/>
                  </a:lnTo>
                  <a:lnTo>
                    <a:pt x="628" y="487"/>
                  </a:lnTo>
                  <a:lnTo>
                    <a:pt x="628" y="4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8" name="Freeform 13"/>
            <p:cNvSpPr>
              <a:spLocks/>
            </p:cNvSpPr>
            <p:nvPr userDrawn="1"/>
          </p:nvSpPr>
          <p:spPr bwMode="auto">
            <a:xfrm>
              <a:off x="7743826" y="785813"/>
              <a:ext cx="80963" cy="127000"/>
            </a:xfrm>
            <a:custGeom>
              <a:avLst/>
              <a:gdLst/>
              <a:ahLst/>
              <a:cxnLst>
                <a:cxn ang="0">
                  <a:pos x="196" y="659"/>
                </a:cxn>
                <a:cxn ang="0">
                  <a:pos x="218" y="630"/>
                </a:cxn>
                <a:cxn ang="0">
                  <a:pos x="242" y="591"/>
                </a:cxn>
                <a:cxn ang="0">
                  <a:pos x="260" y="551"/>
                </a:cxn>
                <a:cxn ang="0">
                  <a:pos x="277" y="507"/>
                </a:cxn>
                <a:cxn ang="0">
                  <a:pos x="458" y="29"/>
                </a:cxn>
                <a:cxn ang="0">
                  <a:pos x="461" y="19"/>
                </a:cxn>
                <a:cxn ang="0">
                  <a:pos x="461" y="6"/>
                </a:cxn>
                <a:cxn ang="0">
                  <a:pos x="455" y="0"/>
                </a:cxn>
                <a:cxn ang="0">
                  <a:pos x="402" y="0"/>
                </a:cxn>
                <a:cxn ang="0">
                  <a:pos x="393" y="3"/>
                </a:cxn>
                <a:cxn ang="0">
                  <a:pos x="388" y="14"/>
                </a:cxn>
                <a:cxn ang="0">
                  <a:pos x="257" y="381"/>
                </a:cxn>
                <a:cxn ang="0">
                  <a:pos x="124" y="13"/>
                </a:cxn>
                <a:cxn ang="0">
                  <a:pos x="120" y="6"/>
                </a:cxn>
                <a:cxn ang="0">
                  <a:pos x="112" y="0"/>
                </a:cxn>
                <a:cxn ang="0">
                  <a:pos x="103" y="0"/>
                </a:cxn>
                <a:cxn ang="0">
                  <a:pos x="38" y="0"/>
                </a:cxn>
                <a:cxn ang="0">
                  <a:pos x="27" y="4"/>
                </a:cxn>
                <a:cxn ang="0">
                  <a:pos x="25" y="13"/>
                </a:cxn>
                <a:cxn ang="0">
                  <a:pos x="27" y="20"/>
                </a:cxn>
                <a:cxn ang="0">
                  <a:pos x="216" y="477"/>
                </a:cxn>
                <a:cxn ang="0">
                  <a:pos x="189" y="560"/>
                </a:cxn>
                <a:cxn ang="0">
                  <a:pos x="172" y="596"/>
                </a:cxn>
                <a:cxn ang="0">
                  <a:pos x="156" y="619"/>
                </a:cxn>
                <a:cxn ang="0">
                  <a:pos x="138" y="637"/>
                </a:cxn>
                <a:cxn ang="0">
                  <a:pos x="119" y="647"/>
                </a:cxn>
                <a:cxn ang="0">
                  <a:pos x="100" y="651"/>
                </a:cxn>
                <a:cxn ang="0">
                  <a:pos x="68" y="651"/>
                </a:cxn>
                <a:cxn ang="0">
                  <a:pos x="55" y="649"/>
                </a:cxn>
                <a:cxn ang="0">
                  <a:pos x="41" y="648"/>
                </a:cxn>
                <a:cxn ang="0">
                  <a:pos x="26" y="648"/>
                </a:cxn>
                <a:cxn ang="0">
                  <a:pos x="13" y="653"/>
                </a:cxn>
                <a:cxn ang="0">
                  <a:pos x="5" y="663"/>
                </a:cxn>
                <a:cxn ang="0">
                  <a:pos x="1" y="674"/>
                </a:cxn>
                <a:cxn ang="0">
                  <a:pos x="1" y="690"/>
                </a:cxn>
                <a:cxn ang="0">
                  <a:pos x="6" y="705"/>
                </a:cxn>
                <a:cxn ang="0">
                  <a:pos x="17" y="715"/>
                </a:cxn>
                <a:cxn ang="0">
                  <a:pos x="37" y="721"/>
                </a:cxn>
                <a:cxn ang="0">
                  <a:pos x="64" y="721"/>
                </a:cxn>
                <a:cxn ang="0">
                  <a:pos x="95" y="717"/>
                </a:cxn>
                <a:cxn ang="0">
                  <a:pos x="132" y="706"/>
                </a:cxn>
                <a:cxn ang="0">
                  <a:pos x="170" y="683"/>
                </a:cxn>
                <a:cxn ang="0">
                  <a:pos x="188" y="667"/>
                </a:cxn>
              </a:cxnLst>
              <a:rect l="0" t="0" r="r" b="b"/>
              <a:pathLst>
                <a:path w="462" h="722">
                  <a:moveTo>
                    <a:pt x="188" y="667"/>
                  </a:moveTo>
                  <a:lnTo>
                    <a:pt x="196" y="659"/>
                  </a:lnTo>
                  <a:lnTo>
                    <a:pt x="205" y="648"/>
                  </a:lnTo>
                  <a:lnTo>
                    <a:pt x="218" y="630"/>
                  </a:lnTo>
                  <a:lnTo>
                    <a:pt x="230" y="610"/>
                  </a:lnTo>
                  <a:lnTo>
                    <a:pt x="242" y="591"/>
                  </a:lnTo>
                  <a:lnTo>
                    <a:pt x="251" y="571"/>
                  </a:lnTo>
                  <a:lnTo>
                    <a:pt x="260" y="551"/>
                  </a:lnTo>
                  <a:lnTo>
                    <a:pt x="269" y="529"/>
                  </a:lnTo>
                  <a:lnTo>
                    <a:pt x="277" y="507"/>
                  </a:lnTo>
                  <a:lnTo>
                    <a:pt x="285" y="483"/>
                  </a:lnTo>
                  <a:lnTo>
                    <a:pt x="458" y="29"/>
                  </a:lnTo>
                  <a:lnTo>
                    <a:pt x="460" y="24"/>
                  </a:lnTo>
                  <a:lnTo>
                    <a:pt x="461" y="19"/>
                  </a:lnTo>
                  <a:lnTo>
                    <a:pt x="462" y="12"/>
                  </a:lnTo>
                  <a:lnTo>
                    <a:pt x="461" y="6"/>
                  </a:lnTo>
                  <a:lnTo>
                    <a:pt x="459" y="2"/>
                  </a:lnTo>
                  <a:lnTo>
                    <a:pt x="455" y="0"/>
                  </a:lnTo>
                  <a:lnTo>
                    <a:pt x="450" y="0"/>
                  </a:lnTo>
                  <a:lnTo>
                    <a:pt x="402" y="0"/>
                  </a:lnTo>
                  <a:lnTo>
                    <a:pt x="397" y="1"/>
                  </a:lnTo>
                  <a:lnTo>
                    <a:pt x="393" y="3"/>
                  </a:lnTo>
                  <a:lnTo>
                    <a:pt x="389" y="10"/>
                  </a:lnTo>
                  <a:lnTo>
                    <a:pt x="388" y="14"/>
                  </a:lnTo>
                  <a:lnTo>
                    <a:pt x="386" y="19"/>
                  </a:lnTo>
                  <a:lnTo>
                    <a:pt x="257" y="381"/>
                  </a:lnTo>
                  <a:lnTo>
                    <a:pt x="126" y="19"/>
                  </a:lnTo>
                  <a:lnTo>
                    <a:pt x="124" y="13"/>
                  </a:lnTo>
                  <a:lnTo>
                    <a:pt x="122" y="9"/>
                  </a:lnTo>
                  <a:lnTo>
                    <a:pt x="120" y="6"/>
                  </a:lnTo>
                  <a:lnTo>
                    <a:pt x="118" y="3"/>
                  </a:lnTo>
                  <a:lnTo>
                    <a:pt x="112" y="0"/>
                  </a:lnTo>
                  <a:lnTo>
                    <a:pt x="108" y="0"/>
                  </a:lnTo>
                  <a:lnTo>
                    <a:pt x="103" y="0"/>
                  </a:lnTo>
                  <a:lnTo>
                    <a:pt x="43" y="0"/>
                  </a:lnTo>
                  <a:lnTo>
                    <a:pt x="38" y="0"/>
                  </a:lnTo>
                  <a:lnTo>
                    <a:pt x="33" y="1"/>
                  </a:lnTo>
                  <a:lnTo>
                    <a:pt x="27" y="4"/>
                  </a:lnTo>
                  <a:lnTo>
                    <a:pt x="25" y="9"/>
                  </a:lnTo>
                  <a:lnTo>
                    <a:pt x="25" y="13"/>
                  </a:lnTo>
                  <a:lnTo>
                    <a:pt x="25" y="16"/>
                  </a:lnTo>
                  <a:lnTo>
                    <a:pt x="27" y="20"/>
                  </a:lnTo>
                  <a:lnTo>
                    <a:pt x="32" y="29"/>
                  </a:lnTo>
                  <a:lnTo>
                    <a:pt x="216" y="477"/>
                  </a:lnTo>
                  <a:lnTo>
                    <a:pt x="198" y="532"/>
                  </a:lnTo>
                  <a:lnTo>
                    <a:pt x="189" y="560"/>
                  </a:lnTo>
                  <a:lnTo>
                    <a:pt x="178" y="585"/>
                  </a:lnTo>
                  <a:lnTo>
                    <a:pt x="172" y="596"/>
                  </a:lnTo>
                  <a:lnTo>
                    <a:pt x="164" y="607"/>
                  </a:lnTo>
                  <a:lnTo>
                    <a:pt x="156" y="619"/>
                  </a:lnTo>
                  <a:lnTo>
                    <a:pt x="146" y="629"/>
                  </a:lnTo>
                  <a:lnTo>
                    <a:pt x="138" y="637"/>
                  </a:lnTo>
                  <a:lnTo>
                    <a:pt x="128" y="642"/>
                  </a:lnTo>
                  <a:lnTo>
                    <a:pt x="119" y="647"/>
                  </a:lnTo>
                  <a:lnTo>
                    <a:pt x="110" y="650"/>
                  </a:lnTo>
                  <a:lnTo>
                    <a:pt x="100" y="651"/>
                  </a:lnTo>
                  <a:lnTo>
                    <a:pt x="89" y="652"/>
                  </a:lnTo>
                  <a:lnTo>
                    <a:pt x="68" y="651"/>
                  </a:lnTo>
                  <a:lnTo>
                    <a:pt x="61" y="650"/>
                  </a:lnTo>
                  <a:lnTo>
                    <a:pt x="55" y="649"/>
                  </a:lnTo>
                  <a:lnTo>
                    <a:pt x="47" y="648"/>
                  </a:lnTo>
                  <a:lnTo>
                    <a:pt x="41" y="648"/>
                  </a:lnTo>
                  <a:lnTo>
                    <a:pt x="34" y="648"/>
                  </a:lnTo>
                  <a:lnTo>
                    <a:pt x="26" y="648"/>
                  </a:lnTo>
                  <a:lnTo>
                    <a:pt x="19" y="650"/>
                  </a:lnTo>
                  <a:lnTo>
                    <a:pt x="13" y="653"/>
                  </a:lnTo>
                  <a:lnTo>
                    <a:pt x="9" y="657"/>
                  </a:lnTo>
                  <a:lnTo>
                    <a:pt x="5" y="663"/>
                  </a:lnTo>
                  <a:lnTo>
                    <a:pt x="2" y="668"/>
                  </a:lnTo>
                  <a:lnTo>
                    <a:pt x="1" y="674"/>
                  </a:lnTo>
                  <a:lnTo>
                    <a:pt x="0" y="681"/>
                  </a:lnTo>
                  <a:lnTo>
                    <a:pt x="1" y="690"/>
                  </a:lnTo>
                  <a:lnTo>
                    <a:pt x="2" y="697"/>
                  </a:lnTo>
                  <a:lnTo>
                    <a:pt x="6" y="705"/>
                  </a:lnTo>
                  <a:lnTo>
                    <a:pt x="11" y="711"/>
                  </a:lnTo>
                  <a:lnTo>
                    <a:pt x="17" y="715"/>
                  </a:lnTo>
                  <a:lnTo>
                    <a:pt x="26" y="719"/>
                  </a:lnTo>
                  <a:lnTo>
                    <a:pt x="37" y="721"/>
                  </a:lnTo>
                  <a:lnTo>
                    <a:pt x="50" y="722"/>
                  </a:lnTo>
                  <a:lnTo>
                    <a:pt x="64" y="721"/>
                  </a:lnTo>
                  <a:lnTo>
                    <a:pt x="79" y="720"/>
                  </a:lnTo>
                  <a:lnTo>
                    <a:pt x="95" y="717"/>
                  </a:lnTo>
                  <a:lnTo>
                    <a:pt x="113" y="713"/>
                  </a:lnTo>
                  <a:lnTo>
                    <a:pt x="132" y="706"/>
                  </a:lnTo>
                  <a:lnTo>
                    <a:pt x="150" y="695"/>
                  </a:lnTo>
                  <a:lnTo>
                    <a:pt x="170" y="683"/>
                  </a:lnTo>
                  <a:lnTo>
                    <a:pt x="188" y="667"/>
                  </a:lnTo>
                  <a:lnTo>
                    <a:pt x="188" y="6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9" name="Freeform 14"/>
            <p:cNvSpPr>
              <a:spLocks/>
            </p:cNvSpPr>
            <p:nvPr userDrawn="1"/>
          </p:nvSpPr>
          <p:spPr bwMode="auto">
            <a:xfrm>
              <a:off x="7681913" y="785813"/>
              <a:ext cx="58738" cy="85725"/>
            </a:xfrm>
            <a:custGeom>
              <a:avLst/>
              <a:gdLst/>
              <a:ahLst/>
              <a:cxnLst>
                <a:cxn ang="0">
                  <a:pos x="329" y="480"/>
                </a:cxn>
                <a:cxn ang="0">
                  <a:pos x="329" y="457"/>
                </a:cxn>
                <a:cxn ang="0">
                  <a:pos x="328" y="453"/>
                </a:cxn>
                <a:cxn ang="0">
                  <a:pos x="327" y="450"/>
                </a:cxn>
                <a:cxn ang="0">
                  <a:pos x="324" y="447"/>
                </a:cxn>
                <a:cxn ang="0">
                  <a:pos x="320" y="446"/>
                </a:cxn>
                <a:cxn ang="0">
                  <a:pos x="316" y="445"/>
                </a:cxn>
                <a:cxn ang="0">
                  <a:pos x="105" y="445"/>
                </a:cxn>
                <a:cxn ang="0">
                  <a:pos x="311" y="54"/>
                </a:cxn>
                <a:cxn ang="0">
                  <a:pos x="317" y="41"/>
                </a:cxn>
                <a:cxn ang="0">
                  <a:pos x="321" y="32"/>
                </a:cxn>
                <a:cxn ang="0">
                  <a:pos x="323" y="25"/>
                </a:cxn>
                <a:cxn ang="0">
                  <a:pos x="323" y="20"/>
                </a:cxn>
                <a:cxn ang="0">
                  <a:pos x="322" y="13"/>
                </a:cxn>
                <a:cxn ang="0">
                  <a:pos x="319" y="7"/>
                </a:cxn>
                <a:cxn ang="0">
                  <a:pos x="313" y="2"/>
                </a:cxn>
                <a:cxn ang="0">
                  <a:pos x="303" y="0"/>
                </a:cxn>
                <a:cxn ang="0">
                  <a:pos x="27" y="0"/>
                </a:cxn>
                <a:cxn ang="0">
                  <a:pos x="19" y="0"/>
                </a:cxn>
                <a:cxn ang="0">
                  <a:pos x="13" y="2"/>
                </a:cxn>
                <a:cxn ang="0">
                  <a:pos x="9" y="8"/>
                </a:cxn>
                <a:cxn ang="0">
                  <a:pos x="9" y="11"/>
                </a:cxn>
                <a:cxn ang="0">
                  <a:pos x="8" y="16"/>
                </a:cxn>
                <a:cxn ang="0">
                  <a:pos x="8" y="27"/>
                </a:cxn>
                <a:cxn ang="0">
                  <a:pos x="9" y="38"/>
                </a:cxn>
                <a:cxn ang="0">
                  <a:pos x="9" y="43"/>
                </a:cxn>
                <a:cxn ang="0">
                  <a:pos x="10" y="48"/>
                </a:cxn>
                <a:cxn ang="0">
                  <a:pos x="11" y="51"/>
                </a:cxn>
                <a:cxn ang="0">
                  <a:pos x="12" y="53"/>
                </a:cxn>
                <a:cxn ang="0">
                  <a:pos x="15" y="54"/>
                </a:cxn>
                <a:cxn ang="0">
                  <a:pos x="18" y="55"/>
                </a:cxn>
                <a:cxn ang="0">
                  <a:pos x="27" y="55"/>
                </a:cxn>
                <a:cxn ang="0">
                  <a:pos x="226" y="55"/>
                </a:cxn>
                <a:cxn ang="0">
                  <a:pos x="13" y="445"/>
                </a:cxn>
                <a:cxn ang="0">
                  <a:pos x="7" y="456"/>
                </a:cxn>
                <a:cxn ang="0">
                  <a:pos x="3" y="463"/>
                </a:cxn>
                <a:cxn ang="0">
                  <a:pos x="1" y="469"/>
                </a:cxn>
                <a:cxn ang="0">
                  <a:pos x="0" y="474"/>
                </a:cxn>
                <a:cxn ang="0">
                  <a:pos x="1" y="481"/>
                </a:cxn>
                <a:cxn ang="0">
                  <a:pos x="5" y="487"/>
                </a:cxn>
                <a:cxn ang="0">
                  <a:pos x="12" y="492"/>
                </a:cxn>
                <a:cxn ang="0">
                  <a:pos x="16" y="493"/>
                </a:cxn>
                <a:cxn ang="0">
                  <a:pos x="22" y="493"/>
                </a:cxn>
                <a:cxn ang="0">
                  <a:pos x="314" y="493"/>
                </a:cxn>
                <a:cxn ang="0">
                  <a:pos x="320" y="493"/>
                </a:cxn>
                <a:cxn ang="0">
                  <a:pos x="325" y="492"/>
                </a:cxn>
                <a:cxn ang="0">
                  <a:pos x="328" y="488"/>
                </a:cxn>
                <a:cxn ang="0">
                  <a:pos x="328" y="485"/>
                </a:cxn>
                <a:cxn ang="0">
                  <a:pos x="329" y="480"/>
                </a:cxn>
                <a:cxn ang="0">
                  <a:pos x="329" y="480"/>
                </a:cxn>
              </a:cxnLst>
              <a:rect l="0" t="0" r="r" b="b"/>
              <a:pathLst>
                <a:path w="329" h="493">
                  <a:moveTo>
                    <a:pt x="329" y="480"/>
                  </a:moveTo>
                  <a:lnTo>
                    <a:pt x="329" y="457"/>
                  </a:lnTo>
                  <a:lnTo>
                    <a:pt x="328" y="453"/>
                  </a:lnTo>
                  <a:lnTo>
                    <a:pt x="327" y="450"/>
                  </a:lnTo>
                  <a:lnTo>
                    <a:pt x="324" y="447"/>
                  </a:lnTo>
                  <a:lnTo>
                    <a:pt x="320" y="446"/>
                  </a:lnTo>
                  <a:lnTo>
                    <a:pt x="316" y="445"/>
                  </a:lnTo>
                  <a:lnTo>
                    <a:pt x="105" y="445"/>
                  </a:lnTo>
                  <a:lnTo>
                    <a:pt x="311" y="54"/>
                  </a:lnTo>
                  <a:lnTo>
                    <a:pt x="317" y="41"/>
                  </a:lnTo>
                  <a:lnTo>
                    <a:pt x="321" y="32"/>
                  </a:lnTo>
                  <a:lnTo>
                    <a:pt x="323" y="25"/>
                  </a:lnTo>
                  <a:lnTo>
                    <a:pt x="323" y="20"/>
                  </a:lnTo>
                  <a:lnTo>
                    <a:pt x="322" y="13"/>
                  </a:lnTo>
                  <a:lnTo>
                    <a:pt x="319" y="7"/>
                  </a:lnTo>
                  <a:lnTo>
                    <a:pt x="313" y="2"/>
                  </a:lnTo>
                  <a:lnTo>
                    <a:pt x="303" y="0"/>
                  </a:lnTo>
                  <a:lnTo>
                    <a:pt x="27" y="0"/>
                  </a:lnTo>
                  <a:lnTo>
                    <a:pt x="19" y="0"/>
                  </a:lnTo>
                  <a:lnTo>
                    <a:pt x="13" y="2"/>
                  </a:lnTo>
                  <a:lnTo>
                    <a:pt x="9" y="8"/>
                  </a:lnTo>
                  <a:lnTo>
                    <a:pt x="9" y="11"/>
                  </a:lnTo>
                  <a:lnTo>
                    <a:pt x="8" y="16"/>
                  </a:lnTo>
                  <a:lnTo>
                    <a:pt x="8" y="27"/>
                  </a:lnTo>
                  <a:lnTo>
                    <a:pt x="9" y="38"/>
                  </a:lnTo>
                  <a:lnTo>
                    <a:pt x="9" y="43"/>
                  </a:lnTo>
                  <a:lnTo>
                    <a:pt x="10" y="48"/>
                  </a:lnTo>
                  <a:lnTo>
                    <a:pt x="11" y="51"/>
                  </a:lnTo>
                  <a:lnTo>
                    <a:pt x="12" y="53"/>
                  </a:lnTo>
                  <a:lnTo>
                    <a:pt x="15" y="54"/>
                  </a:lnTo>
                  <a:lnTo>
                    <a:pt x="18" y="55"/>
                  </a:lnTo>
                  <a:lnTo>
                    <a:pt x="27" y="55"/>
                  </a:lnTo>
                  <a:lnTo>
                    <a:pt x="226" y="55"/>
                  </a:lnTo>
                  <a:lnTo>
                    <a:pt x="13" y="445"/>
                  </a:lnTo>
                  <a:lnTo>
                    <a:pt x="7" y="456"/>
                  </a:lnTo>
                  <a:lnTo>
                    <a:pt x="3" y="463"/>
                  </a:lnTo>
                  <a:lnTo>
                    <a:pt x="1" y="469"/>
                  </a:lnTo>
                  <a:lnTo>
                    <a:pt x="0" y="474"/>
                  </a:lnTo>
                  <a:lnTo>
                    <a:pt x="1" y="481"/>
                  </a:lnTo>
                  <a:lnTo>
                    <a:pt x="5" y="487"/>
                  </a:lnTo>
                  <a:lnTo>
                    <a:pt x="12" y="492"/>
                  </a:lnTo>
                  <a:lnTo>
                    <a:pt x="16" y="493"/>
                  </a:lnTo>
                  <a:lnTo>
                    <a:pt x="22" y="493"/>
                  </a:lnTo>
                  <a:lnTo>
                    <a:pt x="314" y="493"/>
                  </a:lnTo>
                  <a:lnTo>
                    <a:pt x="320" y="493"/>
                  </a:lnTo>
                  <a:lnTo>
                    <a:pt x="325" y="492"/>
                  </a:lnTo>
                  <a:lnTo>
                    <a:pt x="328" y="488"/>
                  </a:lnTo>
                  <a:lnTo>
                    <a:pt x="328" y="485"/>
                  </a:lnTo>
                  <a:lnTo>
                    <a:pt x="329" y="480"/>
                  </a:lnTo>
                  <a:lnTo>
                    <a:pt x="329"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0" name="Freeform 15"/>
            <p:cNvSpPr>
              <a:spLocks/>
            </p:cNvSpPr>
            <p:nvPr userDrawn="1"/>
          </p:nvSpPr>
          <p:spPr bwMode="auto">
            <a:xfrm>
              <a:off x="8035926" y="782638"/>
              <a:ext cx="58738" cy="92075"/>
            </a:xfrm>
            <a:custGeom>
              <a:avLst/>
              <a:gdLst/>
              <a:ahLst/>
              <a:cxnLst>
                <a:cxn ang="0">
                  <a:pos x="331" y="341"/>
                </a:cxn>
                <a:cxn ang="0">
                  <a:pos x="317" y="307"/>
                </a:cxn>
                <a:cxn ang="0">
                  <a:pos x="278" y="263"/>
                </a:cxn>
                <a:cxn ang="0">
                  <a:pos x="215" y="228"/>
                </a:cxn>
                <a:cxn ang="0">
                  <a:pos x="153" y="198"/>
                </a:cxn>
                <a:cxn ang="0">
                  <a:pos x="113" y="169"/>
                </a:cxn>
                <a:cxn ang="0">
                  <a:pos x="100" y="147"/>
                </a:cxn>
                <a:cxn ang="0">
                  <a:pos x="99" y="114"/>
                </a:cxn>
                <a:cxn ang="0">
                  <a:pos x="119" y="79"/>
                </a:cxn>
                <a:cxn ang="0">
                  <a:pos x="161" y="59"/>
                </a:cxn>
                <a:cxn ang="0">
                  <a:pos x="213" y="63"/>
                </a:cxn>
                <a:cxn ang="0">
                  <a:pos x="248" y="79"/>
                </a:cxn>
                <a:cxn ang="0">
                  <a:pos x="277" y="89"/>
                </a:cxn>
                <a:cxn ang="0">
                  <a:pos x="304" y="79"/>
                </a:cxn>
                <a:cxn ang="0">
                  <a:pos x="312" y="60"/>
                </a:cxn>
                <a:cxn ang="0">
                  <a:pos x="306" y="41"/>
                </a:cxn>
                <a:cxn ang="0">
                  <a:pos x="289" y="25"/>
                </a:cxn>
                <a:cxn ang="0">
                  <a:pos x="232" y="4"/>
                </a:cxn>
                <a:cxn ang="0">
                  <a:pos x="168" y="1"/>
                </a:cxn>
                <a:cxn ang="0">
                  <a:pos x="122" y="9"/>
                </a:cxn>
                <a:cxn ang="0">
                  <a:pos x="81" y="28"/>
                </a:cxn>
                <a:cxn ang="0">
                  <a:pos x="48" y="55"/>
                </a:cxn>
                <a:cxn ang="0">
                  <a:pos x="26" y="91"/>
                </a:cxn>
                <a:cxn ang="0">
                  <a:pos x="18" y="136"/>
                </a:cxn>
                <a:cxn ang="0">
                  <a:pos x="24" y="177"/>
                </a:cxn>
                <a:cxn ang="0">
                  <a:pos x="40" y="210"/>
                </a:cxn>
                <a:cxn ang="0">
                  <a:pos x="99" y="259"/>
                </a:cxn>
                <a:cxn ang="0">
                  <a:pos x="169" y="293"/>
                </a:cxn>
                <a:cxn ang="0">
                  <a:pos x="223" y="323"/>
                </a:cxn>
                <a:cxn ang="0">
                  <a:pos x="250" y="355"/>
                </a:cxn>
                <a:cxn ang="0">
                  <a:pos x="255" y="379"/>
                </a:cxn>
                <a:cxn ang="0">
                  <a:pos x="241" y="425"/>
                </a:cxn>
                <a:cxn ang="0">
                  <a:pos x="201" y="459"/>
                </a:cxn>
                <a:cxn ang="0">
                  <a:pos x="158" y="467"/>
                </a:cxn>
                <a:cxn ang="0">
                  <a:pos x="116" y="459"/>
                </a:cxn>
                <a:cxn ang="0">
                  <a:pos x="72" y="432"/>
                </a:cxn>
                <a:cxn ang="0">
                  <a:pos x="42" y="416"/>
                </a:cxn>
                <a:cxn ang="0">
                  <a:pos x="18" y="419"/>
                </a:cxn>
                <a:cxn ang="0">
                  <a:pos x="3" y="433"/>
                </a:cxn>
                <a:cxn ang="0">
                  <a:pos x="0" y="455"/>
                </a:cxn>
                <a:cxn ang="0">
                  <a:pos x="14" y="474"/>
                </a:cxn>
                <a:cxn ang="0">
                  <a:pos x="38" y="491"/>
                </a:cxn>
                <a:cxn ang="0">
                  <a:pos x="99" y="512"/>
                </a:cxn>
                <a:cxn ang="0">
                  <a:pos x="172" y="518"/>
                </a:cxn>
                <a:cxn ang="0">
                  <a:pos x="220" y="508"/>
                </a:cxn>
                <a:cxn ang="0">
                  <a:pos x="264" y="490"/>
                </a:cxn>
                <a:cxn ang="0">
                  <a:pos x="300" y="460"/>
                </a:cxn>
                <a:cxn ang="0">
                  <a:pos x="324" y="420"/>
                </a:cxn>
                <a:cxn ang="0">
                  <a:pos x="333" y="369"/>
                </a:cxn>
              </a:cxnLst>
              <a:rect l="0" t="0" r="r" b="b"/>
              <a:pathLst>
                <a:path w="333" h="518">
                  <a:moveTo>
                    <a:pt x="333" y="369"/>
                  </a:moveTo>
                  <a:lnTo>
                    <a:pt x="332" y="355"/>
                  </a:lnTo>
                  <a:lnTo>
                    <a:pt x="331" y="341"/>
                  </a:lnTo>
                  <a:lnTo>
                    <a:pt x="327" y="328"/>
                  </a:lnTo>
                  <a:lnTo>
                    <a:pt x="323" y="317"/>
                  </a:lnTo>
                  <a:lnTo>
                    <a:pt x="317" y="307"/>
                  </a:lnTo>
                  <a:lnTo>
                    <a:pt x="311" y="296"/>
                  </a:lnTo>
                  <a:lnTo>
                    <a:pt x="296" y="279"/>
                  </a:lnTo>
                  <a:lnTo>
                    <a:pt x="278" y="263"/>
                  </a:lnTo>
                  <a:lnTo>
                    <a:pt x="259" y="250"/>
                  </a:lnTo>
                  <a:lnTo>
                    <a:pt x="237" y="238"/>
                  </a:lnTo>
                  <a:lnTo>
                    <a:pt x="215" y="228"/>
                  </a:lnTo>
                  <a:lnTo>
                    <a:pt x="194" y="217"/>
                  </a:lnTo>
                  <a:lnTo>
                    <a:pt x="172" y="208"/>
                  </a:lnTo>
                  <a:lnTo>
                    <a:pt x="153" y="198"/>
                  </a:lnTo>
                  <a:lnTo>
                    <a:pt x="134" y="188"/>
                  </a:lnTo>
                  <a:lnTo>
                    <a:pt x="120" y="175"/>
                  </a:lnTo>
                  <a:lnTo>
                    <a:pt x="113" y="169"/>
                  </a:lnTo>
                  <a:lnTo>
                    <a:pt x="108" y="162"/>
                  </a:lnTo>
                  <a:lnTo>
                    <a:pt x="103" y="155"/>
                  </a:lnTo>
                  <a:lnTo>
                    <a:pt x="100" y="147"/>
                  </a:lnTo>
                  <a:lnTo>
                    <a:pt x="98" y="137"/>
                  </a:lnTo>
                  <a:lnTo>
                    <a:pt x="98" y="128"/>
                  </a:lnTo>
                  <a:lnTo>
                    <a:pt x="99" y="114"/>
                  </a:lnTo>
                  <a:lnTo>
                    <a:pt x="103" y="102"/>
                  </a:lnTo>
                  <a:lnTo>
                    <a:pt x="109" y="89"/>
                  </a:lnTo>
                  <a:lnTo>
                    <a:pt x="119" y="79"/>
                  </a:lnTo>
                  <a:lnTo>
                    <a:pt x="130" y="70"/>
                  </a:lnTo>
                  <a:lnTo>
                    <a:pt x="144" y="64"/>
                  </a:lnTo>
                  <a:lnTo>
                    <a:pt x="161" y="59"/>
                  </a:lnTo>
                  <a:lnTo>
                    <a:pt x="179" y="57"/>
                  </a:lnTo>
                  <a:lnTo>
                    <a:pt x="198" y="59"/>
                  </a:lnTo>
                  <a:lnTo>
                    <a:pt x="213" y="63"/>
                  </a:lnTo>
                  <a:lnTo>
                    <a:pt x="227" y="68"/>
                  </a:lnTo>
                  <a:lnTo>
                    <a:pt x="238" y="73"/>
                  </a:lnTo>
                  <a:lnTo>
                    <a:pt x="248" y="79"/>
                  </a:lnTo>
                  <a:lnTo>
                    <a:pt x="258" y="84"/>
                  </a:lnTo>
                  <a:lnTo>
                    <a:pt x="267" y="87"/>
                  </a:lnTo>
                  <a:lnTo>
                    <a:pt x="277" y="89"/>
                  </a:lnTo>
                  <a:lnTo>
                    <a:pt x="289" y="87"/>
                  </a:lnTo>
                  <a:lnTo>
                    <a:pt x="300" y="82"/>
                  </a:lnTo>
                  <a:lnTo>
                    <a:pt x="304" y="79"/>
                  </a:lnTo>
                  <a:lnTo>
                    <a:pt x="308" y="74"/>
                  </a:lnTo>
                  <a:lnTo>
                    <a:pt x="311" y="68"/>
                  </a:lnTo>
                  <a:lnTo>
                    <a:pt x="312" y="60"/>
                  </a:lnTo>
                  <a:lnTo>
                    <a:pt x="311" y="53"/>
                  </a:lnTo>
                  <a:lnTo>
                    <a:pt x="309" y="47"/>
                  </a:lnTo>
                  <a:lnTo>
                    <a:pt x="306" y="41"/>
                  </a:lnTo>
                  <a:lnTo>
                    <a:pt x="301" y="35"/>
                  </a:lnTo>
                  <a:lnTo>
                    <a:pt x="296" y="30"/>
                  </a:lnTo>
                  <a:lnTo>
                    <a:pt x="289" y="25"/>
                  </a:lnTo>
                  <a:lnTo>
                    <a:pt x="272" y="16"/>
                  </a:lnTo>
                  <a:lnTo>
                    <a:pt x="254" y="9"/>
                  </a:lnTo>
                  <a:lnTo>
                    <a:pt x="232" y="4"/>
                  </a:lnTo>
                  <a:lnTo>
                    <a:pt x="208" y="1"/>
                  </a:lnTo>
                  <a:lnTo>
                    <a:pt x="184" y="0"/>
                  </a:lnTo>
                  <a:lnTo>
                    <a:pt x="168" y="1"/>
                  </a:lnTo>
                  <a:lnTo>
                    <a:pt x="152" y="3"/>
                  </a:lnTo>
                  <a:lnTo>
                    <a:pt x="136" y="5"/>
                  </a:lnTo>
                  <a:lnTo>
                    <a:pt x="122" y="9"/>
                  </a:lnTo>
                  <a:lnTo>
                    <a:pt x="107" y="14"/>
                  </a:lnTo>
                  <a:lnTo>
                    <a:pt x="94" y="21"/>
                  </a:lnTo>
                  <a:lnTo>
                    <a:pt x="81" y="28"/>
                  </a:lnTo>
                  <a:lnTo>
                    <a:pt x="68" y="36"/>
                  </a:lnTo>
                  <a:lnTo>
                    <a:pt x="58" y="45"/>
                  </a:lnTo>
                  <a:lnTo>
                    <a:pt x="48" y="55"/>
                  </a:lnTo>
                  <a:lnTo>
                    <a:pt x="39" y="67"/>
                  </a:lnTo>
                  <a:lnTo>
                    <a:pt x="32" y="79"/>
                  </a:lnTo>
                  <a:lnTo>
                    <a:pt x="26" y="91"/>
                  </a:lnTo>
                  <a:lnTo>
                    <a:pt x="22" y="106"/>
                  </a:lnTo>
                  <a:lnTo>
                    <a:pt x="19" y="121"/>
                  </a:lnTo>
                  <a:lnTo>
                    <a:pt x="18" y="136"/>
                  </a:lnTo>
                  <a:lnTo>
                    <a:pt x="19" y="151"/>
                  </a:lnTo>
                  <a:lnTo>
                    <a:pt x="21" y="164"/>
                  </a:lnTo>
                  <a:lnTo>
                    <a:pt x="24" y="177"/>
                  </a:lnTo>
                  <a:lnTo>
                    <a:pt x="29" y="189"/>
                  </a:lnTo>
                  <a:lnTo>
                    <a:pt x="34" y="200"/>
                  </a:lnTo>
                  <a:lnTo>
                    <a:pt x="40" y="210"/>
                  </a:lnTo>
                  <a:lnTo>
                    <a:pt x="57" y="229"/>
                  </a:lnTo>
                  <a:lnTo>
                    <a:pt x="76" y="245"/>
                  </a:lnTo>
                  <a:lnTo>
                    <a:pt x="99" y="259"/>
                  </a:lnTo>
                  <a:lnTo>
                    <a:pt x="123" y="273"/>
                  </a:lnTo>
                  <a:lnTo>
                    <a:pt x="149" y="284"/>
                  </a:lnTo>
                  <a:lnTo>
                    <a:pt x="169" y="293"/>
                  </a:lnTo>
                  <a:lnTo>
                    <a:pt x="189" y="302"/>
                  </a:lnTo>
                  <a:lnTo>
                    <a:pt x="206" y="313"/>
                  </a:lnTo>
                  <a:lnTo>
                    <a:pt x="223" y="323"/>
                  </a:lnTo>
                  <a:lnTo>
                    <a:pt x="236" y="334"/>
                  </a:lnTo>
                  <a:lnTo>
                    <a:pt x="246" y="348"/>
                  </a:lnTo>
                  <a:lnTo>
                    <a:pt x="250" y="355"/>
                  </a:lnTo>
                  <a:lnTo>
                    <a:pt x="253" y="362"/>
                  </a:lnTo>
                  <a:lnTo>
                    <a:pt x="255" y="370"/>
                  </a:lnTo>
                  <a:lnTo>
                    <a:pt x="255" y="379"/>
                  </a:lnTo>
                  <a:lnTo>
                    <a:pt x="254" y="395"/>
                  </a:lnTo>
                  <a:lnTo>
                    <a:pt x="249" y="410"/>
                  </a:lnTo>
                  <a:lnTo>
                    <a:pt x="241" y="425"/>
                  </a:lnTo>
                  <a:lnTo>
                    <a:pt x="231" y="439"/>
                  </a:lnTo>
                  <a:lnTo>
                    <a:pt x="218" y="451"/>
                  </a:lnTo>
                  <a:lnTo>
                    <a:pt x="201" y="459"/>
                  </a:lnTo>
                  <a:lnTo>
                    <a:pt x="180" y="465"/>
                  </a:lnTo>
                  <a:lnTo>
                    <a:pt x="169" y="467"/>
                  </a:lnTo>
                  <a:lnTo>
                    <a:pt x="158" y="467"/>
                  </a:lnTo>
                  <a:lnTo>
                    <a:pt x="145" y="467"/>
                  </a:lnTo>
                  <a:lnTo>
                    <a:pt x="134" y="465"/>
                  </a:lnTo>
                  <a:lnTo>
                    <a:pt x="116" y="459"/>
                  </a:lnTo>
                  <a:lnTo>
                    <a:pt x="99" y="451"/>
                  </a:lnTo>
                  <a:lnTo>
                    <a:pt x="85" y="442"/>
                  </a:lnTo>
                  <a:lnTo>
                    <a:pt x="72" y="432"/>
                  </a:lnTo>
                  <a:lnTo>
                    <a:pt x="60" y="423"/>
                  </a:lnTo>
                  <a:lnTo>
                    <a:pt x="49" y="417"/>
                  </a:lnTo>
                  <a:lnTo>
                    <a:pt x="42" y="416"/>
                  </a:lnTo>
                  <a:lnTo>
                    <a:pt x="36" y="415"/>
                  </a:lnTo>
                  <a:lnTo>
                    <a:pt x="24" y="417"/>
                  </a:lnTo>
                  <a:lnTo>
                    <a:pt x="18" y="419"/>
                  </a:lnTo>
                  <a:lnTo>
                    <a:pt x="12" y="422"/>
                  </a:lnTo>
                  <a:lnTo>
                    <a:pt x="7" y="426"/>
                  </a:lnTo>
                  <a:lnTo>
                    <a:pt x="3" y="433"/>
                  </a:lnTo>
                  <a:lnTo>
                    <a:pt x="0" y="440"/>
                  </a:lnTo>
                  <a:lnTo>
                    <a:pt x="0" y="449"/>
                  </a:lnTo>
                  <a:lnTo>
                    <a:pt x="0" y="455"/>
                  </a:lnTo>
                  <a:lnTo>
                    <a:pt x="3" y="461"/>
                  </a:lnTo>
                  <a:lnTo>
                    <a:pt x="7" y="467"/>
                  </a:lnTo>
                  <a:lnTo>
                    <a:pt x="14" y="474"/>
                  </a:lnTo>
                  <a:lnTo>
                    <a:pt x="21" y="480"/>
                  </a:lnTo>
                  <a:lnTo>
                    <a:pt x="29" y="486"/>
                  </a:lnTo>
                  <a:lnTo>
                    <a:pt x="38" y="491"/>
                  </a:lnTo>
                  <a:lnTo>
                    <a:pt x="49" y="496"/>
                  </a:lnTo>
                  <a:lnTo>
                    <a:pt x="72" y="505"/>
                  </a:lnTo>
                  <a:lnTo>
                    <a:pt x="99" y="512"/>
                  </a:lnTo>
                  <a:lnTo>
                    <a:pt x="128" y="517"/>
                  </a:lnTo>
                  <a:lnTo>
                    <a:pt x="157" y="518"/>
                  </a:lnTo>
                  <a:lnTo>
                    <a:pt x="172" y="518"/>
                  </a:lnTo>
                  <a:lnTo>
                    <a:pt x="189" y="516"/>
                  </a:lnTo>
                  <a:lnTo>
                    <a:pt x="204" y="513"/>
                  </a:lnTo>
                  <a:lnTo>
                    <a:pt x="220" y="508"/>
                  </a:lnTo>
                  <a:lnTo>
                    <a:pt x="235" y="503"/>
                  </a:lnTo>
                  <a:lnTo>
                    <a:pt x="249" y="497"/>
                  </a:lnTo>
                  <a:lnTo>
                    <a:pt x="264" y="490"/>
                  </a:lnTo>
                  <a:lnTo>
                    <a:pt x="276" y="482"/>
                  </a:lnTo>
                  <a:lnTo>
                    <a:pt x="289" y="472"/>
                  </a:lnTo>
                  <a:lnTo>
                    <a:pt x="300" y="460"/>
                  </a:lnTo>
                  <a:lnTo>
                    <a:pt x="309" y="449"/>
                  </a:lnTo>
                  <a:lnTo>
                    <a:pt x="317" y="435"/>
                  </a:lnTo>
                  <a:lnTo>
                    <a:pt x="324" y="420"/>
                  </a:lnTo>
                  <a:lnTo>
                    <a:pt x="329" y="405"/>
                  </a:lnTo>
                  <a:lnTo>
                    <a:pt x="332" y="388"/>
                  </a:lnTo>
                  <a:lnTo>
                    <a:pt x="333" y="3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1" name="Freeform 16"/>
            <p:cNvSpPr>
              <a:spLocks noEditPoints="1"/>
            </p:cNvSpPr>
            <p:nvPr userDrawn="1"/>
          </p:nvSpPr>
          <p:spPr bwMode="auto">
            <a:xfrm>
              <a:off x="7834313" y="923925"/>
              <a:ext cx="603250" cy="57150"/>
            </a:xfrm>
            <a:custGeom>
              <a:avLst/>
              <a:gdLst/>
              <a:ahLst/>
              <a:cxnLst>
                <a:cxn ang="0">
                  <a:pos x="166" y="114"/>
                </a:cxn>
                <a:cxn ang="0">
                  <a:pos x="120" y="178"/>
                </a:cxn>
                <a:cxn ang="0">
                  <a:pos x="81" y="184"/>
                </a:cxn>
                <a:cxn ang="0">
                  <a:pos x="62" y="155"/>
                </a:cxn>
                <a:cxn ang="0">
                  <a:pos x="131" y="71"/>
                </a:cxn>
                <a:cxn ang="0">
                  <a:pos x="375" y="321"/>
                </a:cxn>
                <a:cxn ang="0">
                  <a:pos x="231" y="259"/>
                </a:cxn>
                <a:cxn ang="0">
                  <a:pos x="309" y="99"/>
                </a:cxn>
                <a:cxn ang="0">
                  <a:pos x="407" y="208"/>
                </a:cxn>
                <a:cxn ang="0">
                  <a:pos x="345" y="304"/>
                </a:cxn>
                <a:cxn ang="0">
                  <a:pos x="370" y="156"/>
                </a:cxn>
                <a:cxn ang="0">
                  <a:pos x="260" y="171"/>
                </a:cxn>
                <a:cxn ang="0">
                  <a:pos x="519" y="299"/>
                </a:cxn>
                <a:cxn ang="0">
                  <a:pos x="531" y="329"/>
                </a:cxn>
                <a:cxn ang="0">
                  <a:pos x="438" y="127"/>
                </a:cxn>
                <a:cxn ang="0">
                  <a:pos x="641" y="0"/>
                </a:cxn>
                <a:cxn ang="0">
                  <a:pos x="730" y="100"/>
                </a:cxn>
                <a:cxn ang="0">
                  <a:pos x="758" y="178"/>
                </a:cxn>
                <a:cxn ang="0">
                  <a:pos x="663" y="138"/>
                </a:cxn>
                <a:cxn ang="0">
                  <a:pos x="859" y="45"/>
                </a:cxn>
                <a:cxn ang="0">
                  <a:pos x="960" y="155"/>
                </a:cxn>
                <a:cxn ang="0">
                  <a:pos x="1028" y="102"/>
                </a:cxn>
                <a:cxn ang="0">
                  <a:pos x="1132" y="323"/>
                </a:cxn>
                <a:cxn ang="0">
                  <a:pos x="1035" y="124"/>
                </a:cxn>
                <a:cxn ang="0">
                  <a:pos x="960" y="155"/>
                </a:cxn>
                <a:cxn ang="0">
                  <a:pos x="1205" y="323"/>
                </a:cxn>
                <a:cxn ang="0">
                  <a:pos x="1604" y="323"/>
                </a:cxn>
                <a:cxn ang="0">
                  <a:pos x="1905" y="170"/>
                </a:cxn>
                <a:cxn ang="0">
                  <a:pos x="1821" y="328"/>
                </a:cxn>
                <a:cxn ang="0">
                  <a:pos x="1705" y="214"/>
                </a:cxn>
                <a:cxn ang="0">
                  <a:pos x="1809" y="98"/>
                </a:cxn>
                <a:cxn ang="0">
                  <a:pos x="1877" y="178"/>
                </a:cxn>
                <a:cxn ang="0">
                  <a:pos x="1746" y="162"/>
                </a:cxn>
                <a:cxn ang="0">
                  <a:pos x="1809" y="305"/>
                </a:cxn>
                <a:cxn ang="0">
                  <a:pos x="2192" y="122"/>
                </a:cxn>
                <a:cxn ang="0">
                  <a:pos x="2105" y="177"/>
                </a:cxn>
                <a:cxn ang="0">
                  <a:pos x="2026" y="133"/>
                </a:cxn>
                <a:cxn ang="0">
                  <a:pos x="1996" y="103"/>
                </a:cxn>
                <a:cxn ang="0">
                  <a:pos x="2074" y="99"/>
                </a:cxn>
                <a:cxn ang="0">
                  <a:pos x="2143" y="118"/>
                </a:cxn>
                <a:cxn ang="0">
                  <a:pos x="2262" y="142"/>
                </a:cxn>
                <a:cxn ang="0">
                  <a:pos x="2470" y="108"/>
                </a:cxn>
                <a:cxn ang="0">
                  <a:pos x="2488" y="308"/>
                </a:cxn>
                <a:cxn ang="0">
                  <a:pos x="2345" y="294"/>
                </a:cxn>
                <a:cxn ang="0">
                  <a:pos x="2387" y="104"/>
                </a:cxn>
                <a:cxn ang="0">
                  <a:pos x="2493" y="250"/>
                </a:cxn>
                <a:cxn ang="0">
                  <a:pos x="2407" y="124"/>
                </a:cxn>
                <a:cxn ang="0">
                  <a:pos x="2369" y="278"/>
                </a:cxn>
                <a:cxn ang="0">
                  <a:pos x="2582" y="103"/>
                </a:cxn>
                <a:cxn ang="0">
                  <a:pos x="2677" y="99"/>
                </a:cxn>
                <a:cxn ang="0">
                  <a:pos x="2617" y="170"/>
                </a:cxn>
                <a:cxn ang="0">
                  <a:pos x="2733" y="125"/>
                </a:cxn>
                <a:cxn ang="0">
                  <a:pos x="2806" y="99"/>
                </a:cxn>
                <a:cxn ang="0">
                  <a:pos x="2779" y="144"/>
                </a:cxn>
                <a:cxn ang="0">
                  <a:pos x="2974" y="99"/>
                </a:cxn>
                <a:cxn ang="0">
                  <a:pos x="3058" y="257"/>
                </a:cxn>
                <a:cxn ang="0">
                  <a:pos x="2924" y="323"/>
                </a:cxn>
                <a:cxn ang="0">
                  <a:pos x="2882" y="133"/>
                </a:cxn>
                <a:cxn ang="0">
                  <a:pos x="3004" y="290"/>
                </a:cxn>
                <a:cxn ang="0">
                  <a:pos x="2992" y="129"/>
                </a:cxn>
                <a:cxn ang="0">
                  <a:pos x="2888" y="232"/>
                </a:cxn>
                <a:cxn ang="0">
                  <a:pos x="3254" y="133"/>
                </a:cxn>
                <a:cxn ang="0">
                  <a:pos x="3331" y="294"/>
                </a:cxn>
              </a:cxnLst>
              <a:rect l="0" t="0" r="r" b="b"/>
              <a:pathLst>
                <a:path w="3420" h="329">
                  <a:moveTo>
                    <a:pt x="0" y="22"/>
                  </a:moveTo>
                  <a:lnTo>
                    <a:pt x="78" y="22"/>
                  </a:lnTo>
                  <a:lnTo>
                    <a:pt x="98" y="23"/>
                  </a:lnTo>
                  <a:lnTo>
                    <a:pt x="115" y="26"/>
                  </a:lnTo>
                  <a:lnTo>
                    <a:pt x="130" y="32"/>
                  </a:lnTo>
                  <a:lnTo>
                    <a:pt x="143" y="41"/>
                  </a:lnTo>
                  <a:lnTo>
                    <a:pt x="153" y="52"/>
                  </a:lnTo>
                  <a:lnTo>
                    <a:pt x="161" y="65"/>
                  </a:lnTo>
                  <a:lnTo>
                    <a:pt x="166" y="82"/>
                  </a:lnTo>
                  <a:lnTo>
                    <a:pt x="167" y="100"/>
                  </a:lnTo>
                  <a:lnTo>
                    <a:pt x="166" y="114"/>
                  </a:lnTo>
                  <a:lnTo>
                    <a:pt x="162" y="127"/>
                  </a:lnTo>
                  <a:lnTo>
                    <a:pt x="155" y="138"/>
                  </a:lnTo>
                  <a:lnTo>
                    <a:pt x="147" y="148"/>
                  </a:lnTo>
                  <a:lnTo>
                    <a:pt x="138" y="156"/>
                  </a:lnTo>
                  <a:lnTo>
                    <a:pt x="127" y="163"/>
                  </a:lnTo>
                  <a:lnTo>
                    <a:pt x="113" y="167"/>
                  </a:lnTo>
                  <a:lnTo>
                    <a:pt x="100" y="170"/>
                  </a:lnTo>
                  <a:lnTo>
                    <a:pt x="100" y="171"/>
                  </a:lnTo>
                  <a:lnTo>
                    <a:pt x="108" y="172"/>
                  </a:lnTo>
                  <a:lnTo>
                    <a:pt x="115" y="175"/>
                  </a:lnTo>
                  <a:lnTo>
                    <a:pt x="120" y="178"/>
                  </a:lnTo>
                  <a:lnTo>
                    <a:pt x="124" y="182"/>
                  </a:lnTo>
                  <a:lnTo>
                    <a:pt x="132" y="193"/>
                  </a:lnTo>
                  <a:lnTo>
                    <a:pt x="139" y="207"/>
                  </a:lnTo>
                  <a:lnTo>
                    <a:pt x="190" y="323"/>
                  </a:lnTo>
                  <a:lnTo>
                    <a:pt x="157" y="323"/>
                  </a:lnTo>
                  <a:lnTo>
                    <a:pt x="114" y="222"/>
                  </a:lnTo>
                  <a:lnTo>
                    <a:pt x="107" y="209"/>
                  </a:lnTo>
                  <a:lnTo>
                    <a:pt x="101" y="198"/>
                  </a:lnTo>
                  <a:lnTo>
                    <a:pt x="95" y="192"/>
                  </a:lnTo>
                  <a:lnTo>
                    <a:pt x="88" y="187"/>
                  </a:lnTo>
                  <a:lnTo>
                    <a:pt x="81" y="184"/>
                  </a:lnTo>
                  <a:lnTo>
                    <a:pt x="74" y="182"/>
                  </a:lnTo>
                  <a:lnTo>
                    <a:pt x="65" y="182"/>
                  </a:lnTo>
                  <a:lnTo>
                    <a:pt x="54" y="181"/>
                  </a:lnTo>
                  <a:lnTo>
                    <a:pt x="30" y="181"/>
                  </a:lnTo>
                  <a:lnTo>
                    <a:pt x="30" y="323"/>
                  </a:lnTo>
                  <a:lnTo>
                    <a:pt x="0" y="323"/>
                  </a:lnTo>
                  <a:lnTo>
                    <a:pt x="0" y="22"/>
                  </a:lnTo>
                  <a:lnTo>
                    <a:pt x="0" y="22"/>
                  </a:lnTo>
                  <a:lnTo>
                    <a:pt x="0" y="22"/>
                  </a:lnTo>
                  <a:close/>
                  <a:moveTo>
                    <a:pt x="30" y="155"/>
                  </a:moveTo>
                  <a:lnTo>
                    <a:pt x="62" y="155"/>
                  </a:lnTo>
                  <a:lnTo>
                    <a:pt x="75" y="155"/>
                  </a:lnTo>
                  <a:lnTo>
                    <a:pt x="88" y="152"/>
                  </a:lnTo>
                  <a:lnTo>
                    <a:pt x="101" y="149"/>
                  </a:lnTo>
                  <a:lnTo>
                    <a:pt x="113" y="144"/>
                  </a:lnTo>
                  <a:lnTo>
                    <a:pt x="122" y="136"/>
                  </a:lnTo>
                  <a:lnTo>
                    <a:pt x="131" y="127"/>
                  </a:lnTo>
                  <a:lnTo>
                    <a:pt x="136" y="114"/>
                  </a:lnTo>
                  <a:lnTo>
                    <a:pt x="137" y="100"/>
                  </a:lnTo>
                  <a:lnTo>
                    <a:pt x="137" y="92"/>
                  </a:lnTo>
                  <a:lnTo>
                    <a:pt x="136" y="84"/>
                  </a:lnTo>
                  <a:lnTo>
                    <a:pt x="131" y="71"/>
                  </a:lnTo>
                  <a:lnTo>
                    <a:pt x="123" y="62"/>
                  </a:lnTo>
                  <a:lnTo>
                    <a:pt x="114" y="56"/>
                  </a:lnTo>
                  <a:lnTo>
                    <a:pt x="103" y="52"/>
                  </a:lnTo>
                  <a:lnTo>
                    <a:pt x="90" y="50"/>
                  </a:lnTo>
                  <a:lnTo>
                    <a:pt x="76" y="49"/>
                  </a:lnTo>
                  <a:lnTo>
                    <a:pt x="61" y="48"/>
                  </a:lnTo>
                  <a:lnTo>
                    <a:pt x="30" y="48"/>
                  </a:lnTo>
                  <a:lnTo>
                    <a:pt x="30" y="155"/>
                  </a:lnTo>
                  <a:lnTo>
                    <a:pt x="30" y="155"/>
                  </a:lnTo>
                  <a:close/>
                  <a:moveTo>
                    <a:pt x="390" y="316"/>
                  </a:moveTo>
                  <a:lnTo>
                    <a:pt x="375" y="321"/>
                  </a:lnTo>
                  <a:lnTo>
                    <a:pt x="359" y="326"/>
                  </a:lnTo>
                  <a:lnTo>
                    <a:pt x="342" y="328"/>
                  </a:lnTo>
                  <a:lnTo>
                    <a:pt x="326" y="329"/>
                  </a:lnTo>
                  <a:lnTo>
                    <a:pt x="313" y="328"/>
                  </a:lnTo>
                  <a:lnTo>
                    <a:pt x="301" y="327"/>
                  </a:lnTo>
                  <a:lnTo>
                    <a:pt x="289" y="323"/>
                  </a:lnTo>
                  <a:lnTo>
                    <a:pt x="280" y="319"/>
                  </a:lnTo>
                  <a:lnTo>
                    <a:pt x="262" y="309"/>
                  </a:lnTo>
                  <a:lnTo>
                    <a:pt x="248" y="296"/>
                  </a:lnTo>
                  <a:lnTo>
                    <a:pt x="238" y="278"/>
                  </a:lnTo>
                  <a:lnTo>
                    <a:pt x="231" y="259"/>
                  </a:lnTo>
                  <a:lnTo>
                    <a:pt x="226" y="237"/>
                  </a:lnTo>
                  <a:lnTo>
                    <a:pt x="225" y="214"/>
                  </a:lnTo>
                  <a:lnTo>
                    <a:pt x="227" y="189"/>
                  </a:lnTo>
                  <a:lnTo>
                    <a:pt x="233" y="167"/>
                  </a:lnTo>
                  <a:lnTo>
                    <a:pt x="240" y="147"/>
                  </a:lnTo>
                  <a:lnTo>
                    <a:pt x="251" y="131"/>
                  </a:lnTo>
                  <a:lnTo>
                    <a:pt x="265" y="116"/>
                  </a:lnTo>
                  <a:lnTo>
                    <a:pt x="281" y="106"/>
                  </a:lnTo>
                  <a:lnTo>
                    <a:pt x="289" y="103"/>
                  </a:lnTo>
                  <a:lnTo>
                    <a:pt x="299" y="100"/>
                  </a:lnTo>
                  <a:lnTo>
                    <a:pt x="309" y="99"/>
                  </a:lnTo>
                  <a:lnTo>
                    <a:pt x="319" y="98"/>
                  </a:lnTo>
                  <a:lnTo>
                    <a:pt x="330" y="99"/>
                  </a:lnTo>
                  <a:lnTo>
                    <a:pt x="341" y="100"/>
                  </a:lnTo>
                  <a:lnTo>
                    <a:pt x="350" y="103"/>
                  </a:lnTo>
                  <a:lnTo>
                    <a:pt x="359" y="107"/>
                  </a:lnTo>
                  <a:lnTo>
                    <a:pt x="374" y="117"/>
                  </a:lnTo>
                  <a:lnTo>
                    <a:pt x="386" y="131"/>
                  </a:lnTo>
                  <a:lnTo>
                    <a:pt x="395" y="147"/>
                  </a:lnTo>
                  <a:lnTo>
                    <a:pt x="402" y="166"/>
                  </a:lnTo>
                  <a:lnTo>
                    <a:pt x="406" y="186"/>
                  </a:lnTo>
                  <a:lnTo>
                    <a:pt x="407" y="208"/>
                  </a:lnTo>
                  <a:lnTo>
                    <a:pt x="407" y="221"/>
                  </a:lnTo>
                  <a:lnTo>
                    <a:pt x="255" y="221"/>
                  </a:lnTo>
                  <a:lnTo>
                    <a:pt x="256" y="238"/>
                  </a:lnTo>
                  <a:lnTo>
                    <a:pt x="260" y="254"/>
                  </a:lnTo>
                  <a:lnTo>
                    <a:pt x="266" y="268"/>
                  </a:lnTo>
                  <a:lnTo>
                    <a:pt x="274" y="280"/>
                  </a:lnTo>
                  <a:lnTo>
                    <a:pt x="284" y="291"/>
                  </a:lnTo>
                  <a:lnTo>
                    <a:pt x="296" y="299"/>
                  </a:lnTo>
                  <a:lnTo>
                    <a:pt x="312" y="303"/>
                  </a:lnTo>
                  <a:lnTo>
                    <a:pt x="328" y="305"/>
                  </a:lnTo>
                  <a:lnTo>
                    <a:pt x="345" y="304"/>
                  </a:lnTo>
                  <a:lnTo>
                    <a:pt x="362" y="300"/>
                  </a:lnTo>
                  <a:lnTo>
                    <a:pt x="378" y="295"/>
                  </a:lnTo>
                  <a:lnTo>
                    <a:pt x="385" y="292"/>
                  </a:lnTo>
                  <a:lnTo>
                    <a:pt x="390" y="289"/>
                  </a:lnTo>
                  <a:lnTo>
                    <a:pt x="390" y="316"/>
                  </a:lnTo>
                  <a:lnTo>
                    <a:pt x="390" y="316"/>
                  </a:lnTo>
                  <a:lnTo>
                    <a:pt x="390" y="316"/>
                  </a:lnTo>
                  <a:close/>
                  <a:moveTo>
                    <a:pt x="377" y="197"/>
                  </a:moveTo>
                  <a:lnTo>
                    <a:pt x="376" y="183"/>
                  </a:lnTo>
                  <a:lnTo>
                    <a:pt x="374" y="170"/>
                  </a:lnTo>
                  <a:lnTo>
                    <a:pt x="370" y="156"/>
                  </a:lnTo>
                  <a:lnTo>
                    <a:pt x="364" y="145"/>
                  </a:lnTo>
                  <a:lnTo>
                    <a:pt x="356" y="136"/>
                  </a:lnTo>
                  <a:lnTo>
                    <a:pt x="347" y="128"/>
                  </a:lnTo>
                  <a:lnTo>
                    <a:pt x="335" y="124"/>
                  </a:lnTo>
                  <a:lnTo>
                    <a:pt x="320" y="122"/>
                  </a:lnTo>
                  <a:lnTo>
                    <a:pt x="306" y="124"/>
                  </a:lnTo>
                  <a:lnTo>
                    <a:pt x="293" y="129"/>
                  </a:lnTo>
                  <a:lnTo>
                    <a:pt x="282" y="136"/>
                  </a:lnTo>
                  <a:lnTo>
                    <a:pt x="273" y="146"/>
                  </a:lnTo>
                  <a:lnTo>
                    <a:pt x="266" y="157"/>
                  </a:lnTo>
                  <a:lnTo>
                    <a:pt x="260" y="171"/>
                  </a:lnTo>
                  <a:lnTo>
                    <a:pt x="256" y="184"/>
                  </a:lnTo>
                  <a:lnTo>
                    <a:pt x="255" y="197"/>
                  </a:lnTo>
                  <a:lnTo>
                    <a:pt x="377" y="197"/>
                  </a:lnTo>
                  <a:lnTo>
                    <a:pt x="377" y="197"/>
                  </a:lnTo>
                  <a:close/>
                  <a:moveTo>
                    <a:pt x="559" y="127"/>
                  </a:moveTo>
                  <a:lnTo>
                    <a:pt x="509" y="127"/>
                  </a:lnTo>
                  <a:lnTo>
                    <a:pt x="509" y="269"/>
                  </a:lnTo>
                  <a:lnTo>
                    <a:pt x="511" y="284"/>
                  </a:lnTo>
                  <a:lnTo>
                    <a:pt x="513" y="290"/>
                  </a:lnTo>
                  <a:lnTo>
                    <a:pt x="515" y="295"/>
                  </a:lnTo>
                  <a:lnTo>
                    <a:pt x="519" y="299"/>
                  </a:lnTo>
                  <a:lnTo>
                    <a:pt x="524" y="302"/>
                  </a:lnTo>
                  <a:lnTo>
                    <a:pt x="530" y="304"/>
                  </a:lnTo>
                  <a:lnTo>
                    <a:pt x="539" y="305"/>
                  </a:lnTo>
                  <a:lnTo>
                    <a:pt x="546" y="305"/>
                  </a:lnTo>
                  <a:lnTo>
                    <a:pt x="552" y="304"/>
                  </a:lnTo>
                  <a:lnTo>
                    <a:pt x="563" y="300"/>
                  </a:lnTo>
                  <a:lnTo>
                    <a:pt x="565" y="322"/>
                  </a:lnTo>
                  <a:lnTo>
                    <a:pt x="559" y="325"/>
                  </a:lnTo>
                  <a:lnTo>
                    <a:pt x="551" y="327"/>
                  </a:lnTo>
                  <a:lnTo>
                    <a:pt x="542" y="328"/>
                  </a:lnTo>
                  <a:lnTo>
                    <a:pt x="531" y="329"/>
                  </a:lnTo>
                  <a:lnTo>
                    <a:pt x="523" y="329"/>
                  </a:lnTo>
                  <a:lnTo>
                    <a:pt x="516" y="327"/>
                  </a:lnTo>
                  <a:lnTo>
                    <a:pt x="504" y="322"/>
                  </a:lnTo>
                  <a:lnTo>
                    <a:pt x="494" y="316"/>
                  </a:lnTo>
                  <a:lnTo>
                    <a:pt x="488" y="307"/>
                  </a:lnTo>
                  <a:lnTo>
                    <a:pt x="485" y="296"/>
                  </a:lnTo>
                  <a:lnTo>
                    <a:pt x="483" y="284"/>
                  </a:lnTo>
                  <a:lnTo>
                    <a:pt x="482" y="270"/>
                  </a:lnTo>
                  <a:lnTo>
                    <a:pt x="482" y="255"/>
                  </a:lnTo>
                  <a:lnTo>
                    <a:pt x="482" y="127"/>
                  </a:lnTo>
                  <a:lnTo>
                    <a:pt x="438" y="127"/>
                  </a:lnTo>
                  <a:lnTo>
                    <a:pt x="438" y="103"/>
                  </a:lnTo>
                  <a:lnTo>
                    <a:pt x="482" y="103"/>
                  </a:lnTo>
                  <a:lnTo>
                    <a:pt x="482" y="50"/>
                  </a:lnTo>
                  <a:lnTo>
                    <a:pt x="509" y="41"/>
                  </a:lnTo>
                  <a:lnTo>
                    <a:pt x="509" y="103"/>
                  </a:lnTo>
                  <a:lnTo>
                    <a:pt x="559" y="103"/>
                  </a:lnTo>
                  <a:lnTo>
                    <a:pt x="559" y="127"/>
                  </a:lnTo>
                  <a:lnTo>
                    <a:pt x="559" y="127"/>
                  </a:lnTo>
                  <a:lnTo>
                    <a:pt x="559" y="127"/>
                  </a:lnTo>
                  <a:close/>
                  <a:moveTo>
                    <a:pt x="613" y="0"/>
                  </a:moveTo>
                  <a:lnTo>
                    <a:pt x="641" y="0"/>
                  </a:lnTo>
                  <a:lnTo>
                    <a:pt x="641" y="140"/>
                  </a:lnTo>
                  <a:lnTo>
                    <a:pt x="641" y="140"/>
                  </a:lnTo>
                  <a:lnTo>
                    <a:pt x="646" y="132"/>
                  </a:lnTo>
                  <a:lnTo>
                    <a:pt x="652" y="124"/>
                  </a:lnTo>
                  <a:lnTo>
                    <a:pt x="659" y="116"/>
                  </a:lnTo>
                  <a:lnTo>
                    <a:pt x="667" y="110"/>
                  </a:lnTo>
                  <a:lnTo>
                    <a:pt x="677" y="105"/>
                  </a:lnTo>
                  <a:lnTo>
                    <a:pt x="687" y="101"/>
                  </a:lnTo>
                  <a:lnTo>
                    <a:pt x="698" y="99"/>
                  </a:lnTo>
                  <a:lnTo>
                    <a:pt x="710" y="98"/>
                  </a:lnTo>
                  <a:lnTo>
                    <a:pt x="730" y="100"/>
                  </a:lnTo>
                  <a:lnTo>
                    <a:pt x="747" y="105"/>
                  </a:lnTo>
                  <a:lnTo>
                    <a:pt x="760" y="113"/>
                  </a:lnTo>
                  <a:lnTo>
                    <a:pt x="770" y="125"/>
                  </a:lnTo>
                  <a:lnTo>
                    <a:pt x="778" y="138"/>
                  </a:lnTo>
                  <a:lnTo>
                    <a:pt x="782" y="154"/>
                  </a:lnTo>
                  <a:lnTo>
                    <a:pt x="785" y="172"/>
                  </a:lnTo>
                  <a:lnTo>
                    <a:pt x="786" y="192"/>
                  </a:lnTo>
                  <a:lnTo>
                    <a:pt x="786" y="323"/>
                  </a:lnTo>
                  <a:lnTo>
                    <a:pt x="758" y="323"/>
                  </a:lnTo>
                  <a:lnTo>
                    <a:pt x="758" y="192"/>
                  </a:lnTo>
                  <a:lnTo>
                    <a:pt x="758" y="178"/>
                  </a:lnTo>
                  <a:lnTo>
                    <a:pt x="756" y="166"/>
                  </a:lnTo>
                  <a:lnTo>
                    <a:pt x="754" y="153"/>
                  </a:lnTo>
                  <a:lnTo>
                    <a:pt x="749" y="143"/>
                  </a:lnTo>
                  <a:lnTo>
                    <a:pt x="742" y="134"/>
                  </a:lnTo>
                  <a:lnTo>
                    <a:pt x="733" y="127"/>
                  </a:lnTo>
                  <a:lnTo>
                    <a:pt x="721" y="123"/>
                  </a:lnTo>
                  <a:lnTo>
                    <a:pt x="705" y="122"/>
                  </a:lnTo>
                  <a:lnTo>
                    <a:pt x="697" y="122"/>
                  </a:lnTo>
                  <a:lnTo>
                    <a:pt x="689" y="124"/>
                  </a:lnTo>
                  <a:lnTo>
                    <a:pt x="674" y="129"/>
                  </a:lnTo>
                  <a:lnTo>
                    <a:pt x="663" y="138"/>
                  </a:lnTo>
                  <a:lnTo>
                    <a:pt x="655" y="149"/>
                  </a:lnTo>
                  <a:lnTo>
                    <a:pt x="648" y="163"/>
                  </a:lnTo>
                  <a:lnTo>
                    <a:pt x="644" y="176"/>
                  </a:lnTo>
                  <a:lnTo>
                    <a:pt x="641" y="191"/>
                  </a:lnTo>
                  <a:lnTo>
                    <a:pt x="641" y="206"/>
                  </a:lnTo>
                  <a:lnTo>
                    <a:pt x="641" y="323"/>
                  </a:lnTo>
                  <a:lnTo>
                    <a:pt x="613" y="323"/>
                  </a:lnTo>
                  <a:lnTo>
                    <a:pt x="613" y="0"/>
                  </a:lnTo>
                  <a:lnTo>
                    <a:pt x="613" y="0"/>
                  </a:lnTo>
                  <a:close/>
                  <a:moveTo>
                    <a:pt x="886" y="45"/>
                  </a:moveTo>
                  <a:lnTo>
                    <a:pt x="859" y="45"/>
                  </a:lnTo>
                  <a:lnTo>
                    <a:pt x="859" y="9"/>
                  </a:lnTo>
                  <a:lnTo>
                    <a:pt x="886" y="9"/>
                  </a:lnTo>
                  <a:lnTo>
                    <a:pt x="886" y="45"/>
                  </a:lnTo>
                  <a:lnTo>
                    <a:pt x="886" y="45"/>
                  </a:lnTo>
                  <a:close/>
                  <a:moveTo>
                    <a:pt x="859" y="103"/>
                  </a:moveTo>
                  <a:lnTo>
                    <a:pt x="886" y="103"/>
                  </a:lnTo>
                  <a:lnTo>
                    <a:pt x="886" y="323"/>
                  </a:lnTo>
                  <a:lnTo>
                    <a:pt x="859" y="323"/>
                  </a:lnTo>
                  <a:lnTo>
                    <a:pt x="859" y="103"/>
                  </a:lnTo>
                  <a:lnTo>
                    <a:pt x="859" y="103"/>
                  </a:lnTo>
                  <a:close/>
                  <a:moveTo>
                    <a:pt x="960" y="155"/>
                  </a:moveTo>
                  <a:lnTo>
                    <a:pt x="960" y="130"/>
                  </a:lnTo>
                  <a:lnTo>
                    <a:pt x="958" y="103"/>
                  </a:lnTo>
                  <a:lnTo>
                    <a:pt x="985" y="103"/>
                  </a:lnTo>
                  <a:lnTo>
                    <a:pt x="985" y="143"/>
                  </a:lnTo>
                  <a:lnTo>
                    <a:pt x="986" y="143"/>
                  </a:lnTo>
                  <a:lnTo>
                    <a:pt x="989" y="135"/>
                  </a:lnTo>
                  <a:lnTo>
                    <a:pt x="994" y="128"/>
                  </a:lnTo>
                  <a:lnTo>
                    <a:pt x="1000" y="120"/>
                  </a:lnTo>
                  <a:lnTo>
                    <a:pt x="1007" y="113"/>
                  </a:lnTo>
                  <a:lnTo>
                    <a:pt x="1016" y="107"/>
                  </a:lnTo>
                  <a:lnTo>
                    <a:pt x="1028" y="102"/>
                  </a:lnTo>
                  <a:lnTo>
                    <a:pt x="1041" y="99"/>
                  </a:lnTo>
                  <a:lnTo>
                    <a:pt x="1057" y="98"/>
                  </a:lnTo>
                  <a:lnTo>
                    <a:pt x="1076" y="100"/>
                  </a:lnTo>
                  <a:lnTo>
                    <a:pt x="1092" y="104"/>
                  </a:lnTo>
                  <a:lnTo>
                    <a:pt x="1105" y="112"/>
                  </a:lnTo>
                  <a:lnTo>
                    <a:pt x="1115" y="123"/>
                  </a:lnTo>
                  <a:lnTo>
                    <a:pt x="1123" y="135"/>
                  </a:lnTo>
                  <a:lnTo>
                    <a:pt x="1128" y="149"/>
                  </a:lnTo>
                  <a:lnTo>
                    <a:pt x="1131" y="166"/>
                  </a:lnTo>
                  <a:lnTo>
                    <a:pt x="1132" y="183"/>
                  </a:lnTo>
                  <a:lnTo>
                    <a:pt x="1132" y="323"/>
                  </a:lnTo>
                  <a:lnTo>
                    <a:pt x="1105" y="323"/>
                  </a:lnTo>
                  <a:lnTo>
                    <a:pt x="1105" y="189"/>
                  </a:lnTo>
                  <a:lnTo>
                    <a:pt x="1104" y="175"/>
                  </a:lnTo>
                  <a:lnTo>
                    <a:pt x="1102" y="162"/>
                  </a:lnTo>
                  <a:lnTo>
                    <a:pt x="1098" y="150"/>
                  </a:lnTo>
                  <a:lnTo>
                    <a:pt x="1093" y="140"/>
                  </a:lnTo>
                  <a:lnTo>
                    <a:pt x="1085" y="132"/>
                  </a:lnTo>
                  <a:lnTo>
                    <a:pt x="1076" y="127"/>
                  </a:lnTo>
                  <a:lnTo>
                    <a:pt x="1066" y="123"/>
                  </a:lnTo>
                  <a:lnTo>
                    <a:pt x="1053" y="122"/>
                  </a:lnTo>
                  <a:lnTo>
                    <a:pt x="1035" y="124"/>
                  </a:lnTo>
                  <a:lnTo>
                    <a:pt x="1022" y="129"/>
                  </a:lnTo>
                  <a:lnTo>
                    <a:pt x="1010" y="137"/>
                  </a:lnTo>
                  <a:lnTo>
                    <a:pt x="1001" y="148"/>
                  </a:lnTo>
                  <a:lnTo>
                    <a:pt x="995" y="161"/>
                  </a:lnTo>
                  <a:lnTo>
                    <a:pt x="991" y="174"/>
                  </a:lnTo>
                  <a:lnTo>
                    <a:pt x="988" y="188"/>
                  </a:lnTo>
                  <a:lnTo>
                    <a:pt x="987" y="202"/>
                  </a:lnTo>
                  <a:lnTo>
                    <a:pt x="987" y="323"/>
                  </a:lnTo>
                  <a:lnTo>
                    <a:pt x="960" y="323"/>
                  </a:lnTo>
                  <a:lnTo>
                    <a:pt x="960" y="155"/>
                  </a:lnTo>
                  <a:lnTo>
                    <a:pt x="960" y="155"/>
                  </a:lnTo>
                  <a:close/>
                  <a:moveTo>
                    <a:pt x="1205" y="0"/>
                  </a:moveTo>
                  <a:lnTo>
                    <a:pt x="1233" y="0"/>
                  </a:lnTo>
                  <a:lnTo>
                    <a:pt x="1233" y="193"/>
                  </a:lnTo>
                  <a:lnTo>
                    <a:pt x="1332" y="103"/>
                  </a:lnTo>
                  <a:lnTo>
                    <a:pt x="1367" y="103"/>
                  </a:lnTo>
                  <a:lnTo>
                    <a:pt x="1259" y="200"/>
                  </a:lnTo>
                  <a:lnTo>
                    <a:pt x="1380" y="323"/>
                  </a:lnTo>
                  <a:lnTo>
                    <a:pt x="1342" y="323"/>
                  </a:lnTo>
                  <a:lnTo>
                    <a:pt x="1233" y="211"/>
                  </a:lnTo>
                  <a:lnTo>
                    <a:pt x="1233" y="323"/>
                  </a:lnTo>
                  <a:lnTo>
                    <a:pt x="1205" y="323"/>
                  </a:lnTo>
                  <a:lnTo>
                    <a:pt x="1205" y="0"/>
                  </a:lnTo>
                  <a:lnTo>
                    <a:pt x="1205" y="0"/>
                  </a:lnTo>
                  <a:lnTo>
                    <a:pt x="1205" y="0"/>
                  </a:lnTo>
                  <a:close/>
                  <a:moveTo>
                    <a:pt x="1604" y="48"/>
                  </a:moveTo>
                  <a:lnTo>
                    <a:pt x="1515" y="48"/>
                  </a:lnTo>
                  <a:lnTo>
                    <a:pt x="1515" y="22"/>
                  </a:lnTo>
                  <a:lnTo>
                    <a:pt x="1723" y="22"/>
                  </a:lnTo>
                  <a:lnTo>
                    <a:pt x="1723" y="48"/>
                  </a:lnTo>
                  <a:lnTo>
                    <a:pt x="1633" y="48"/>
                  </a:lnTo>
                  <a:lnTo>
                    <a:pt x="1633" y="323"/>
                  </a:lnTo>
                  <a:lnTo>
                    <a:pt x="1604" y="323"/>
                  </a:lnTo>
                  <a:lnTo>
                    <a:pt x="1604" y="48"/>
                  </a:lnTo>
                  <a:lnTo>
                    <a:pt x="1604" y="48"/>
                  </a:lnTo>
                  <a:close/>
                  <a:moveTo>
                    <a:pt x="1809" y="98"/>
                  </a:moveTo>
                  <a:lnTo>
                    <a:pt x="1821" y="99"/>
                  </a:lnTo>
                  <a:lnTo>
                    <a:pt x="1833" y="101"/>
                  </a:lnTo>
                  <a:lnTo>
                    <a:pt x="1845" y="104"/>
                  </a:lnTo>
                  <a:lnTo>
                    <a:pt x="1855" y="108"/>
                  </a:lnTo>
                  <a:lnTo>
                    <a:pt x="1872" y="118"/>
                  </a:lnTo>
                  <a:lnTo>
                    <a:pt x="1887" y="133"/>
                  </a:lnTo>
                  <a:lnTo>
                    <a:pt x="1898" y="150"/>
                  </a:lnTo>
                  <a:lnTo>
                    <a:pt x="1905" y="170"/>
                  </a:lnTo>
                  <a:lnTo>
                    <a:pt x="1910" y="191"/>
                  </a:lnTo>
                  <a:lnTo>
                    <a:pt x="1912" y="214"/>
                  </a:lnTo>
                  <a:lnTo>
                    <a:pt x="1910" y="235"/>
                  </a:lnTo>
                  <a:lnTo>
                    <a:pt x="1905" y="257"/>
                  </a:lnTo>
                  <a:lnTo>
                    <a:pt x="1898" y="276"/>
                  </a:lnTo>
                  <a:lnTo>
                    <a:pt x="1887" y="294"/>
                  </a:lnTo>
                  <a:lnTo>
                    <a:pt x="1872" y="308"/>
                  </a:lnTo>
                  <a:lnTo>
                    <a:pt x="1855" y="319"/>
                  </a:lnTo>
                  <a:lnTo>
                    <a:pt x="1845" y="323"/>
                  </a:lnTo>
                  <a:lnTo>
                    <a:pt x="1833" y="326"/>
                  </a:lnTo>
                  <a:lnTo>
                    <a:pt x="1821" y="328"/>
                  </a:lnTo>
                  <a:lnTo>
                    <a:pt x="1809" y="329"/>
                  </a:lnTo>
                  <a:lnTo>
                    <a:pt x="1795" y="328"/>
                  </a:lnTo>
                  <a:lnTo>
                    <a:pt x="1783" y="326"/>
                  </a:lnTo>
                  <a:lnTo>
                    <a:pt x="1773" y="323"/>
                  </a:lnTo>
                  <a:lnTo>
                    <a:pt x="1762" y="319"/>
                  </a:lnTo>
                  <a:lnTo>
                    <a:pt x="1744" y="308"/>
                  </a:lnTo>
                  <a:lnTo>
                    <a:pt x="1729" y="294"/>
                  </a:lnTo>
                  <a:lnTo>
                    <a:pt x="1719" y="276"/>
                  </a:lnTo>
                  <a:lnTo>
                    <a:pt x="1711" y="257"/>
                  </a:lnTo>
                  <a:lnTo>
                    <a:pt x="1707" y="235"/>
                  </a:lnTo>
                  <a:lnTo>
                    <a:pt x="1705" y="214"/>
                  </a:lnTo>
                  <a:lnTo>
                    <a:pt x="1707" y="191"/>
                  </a:lnTo>
                  <a:lnTo>
                    <a:pt x="1711" y="170"/>
                  </a:lnTo>
                  <a:lnTo>
                    <a:pt x="1719" y="150"/>
                  </a:lnTo>
                  <a:lnTo>
                    <a:pt x="1729" y="133"/>
                  </a:lnTo>
                  <a:lnTo>
                    <a:pt x="1744" y="118"/>
                  </a:lnTo>
                  <a:lnTo>
                    <a:pt x="1762" y="108"/>
                  </a:lnTo>
                  <a:lnTo>
                    <a:pt x="1773" y="104"/>
                  </a:lnTo>
                  <a:lnTo>
                    <a:pt x="1783" y="101"/>
                  </a:lnTo>
                  <a:lnTo>
                    <a:pt x="1795" y="99"/>
                  </a:lnTo>
                  <a:lnTo>
                    <a:pt x="1809" y="98"/>
                  </a:lnTo>
                  <a:lnTo>
                    <a:pt x="1809" y="98"/>
                  </a:lnTo>
                  <a:close/>
                  <a:moveTo>
                    <a:pt x="1809" y="305"/>
                  </a:moveTo>
                  <a:lnTo>
                    <a:pt x="1825" y="303"/>
                  </a:lnTo>
                  <a:lnTo>
                    <a:pt x="1839" y="298"/>
                  </a:lnTo>
                  <a:lnTo>
                    <a:pt x="1853" y="290"/>
                  </a:lnTo>
                  <a:lnTo>
                    <a:pt x="1863" y="278"/>
                  </a:lnTo>
                  <a:lnTo>
                    <a:pt x="1871" y="265"/>
                  </a:lnTo>
                  <a:lnTo>
                    <a:pt x="1877" y="250"/>
                  </a:lnTo>
                  <a:lnTo>
                    <a:pt x="1881" y="232"/>
                  </a:lnTo>
                  <a:lnTo>
                    <a:pt x="1882" y="214"/>
                  </a:lnTo>
                  <a:lnTo>
                    <a:pt x="1881" y="195"/>
                  </a:lnTo>
                  <a:lnTo>
                    <a:pt x="1877" y="178"/>
                  </a:lnTo>
                  <a:lnTo>
                    <a:pt x="1871" y="162"/>
                  </a:lnTo>
                  <a:lnTo>
                    <a:pt x="1863" y="148"/>
                  </a:lnTo>
                  <a:lnTo>
                    <a:pt x="1853" y="137"/>
                  </a:lnTo>
                  <a:lnTo>
                    <a:pt x="1839" y="129"/>
                  </a:lnTo>
                  <a:lnTo>
                    <a:pt x="1825" y="124"/>
                  </a:lnTo>
                  <a:lnTo>
                    <a:pt x="1809" y="122"/>
                  </a:lnTo>
                  <a:lnTo>
                    <a:pt x="1791" y="124"/>
                  </a:lnTo>
                  <a:lnTo>
                    <a:pt x="1777" y="129"/>
                  </a:lnTo>
                  <a:lnTo>
                    <a:pt x="1764" y="137"/>
                  </a:lnTo>
                  <a:lnTo>
                    <a:pt x="1754" y="148"/>
                  </a:lnTo>
                  <a:lnTo>
                    <a:pt x="1746" y="162"/>
                  </a:lnTo>
                  <a:lnTo>
                    <a:pt x="1740" y="178"/>
                  </a:lnTo>
                  <a:lnTo>
                    <a:pt x="1736" y="195"/>
                  </a:lnTo>
                  <a:lnTo>
                    <a:pt x="1735" y="214"/>
                  </a:lnTo>
                  <a:lnTo>
                    <a:pt x="1736" y="232"/>
                  </a:lnTo>
                  <a:lnTo>
                    <a:pt x="1740" y="250"/>
                  </a:lnTo>
                  <a:lnTo>
                    <a:pt x="1746" y="265"/>
                  </a:lnTo>
                  <a:lnTo>
                    <a:pt x="1754" y="278"/>
                  </a:lnTo>
                  <a:lnTo>
                    <a:pt x="1764" y="290"/>
                  </a:lnTo>
                  <a:lnTo>
                    <a:pt x="1777" y="298"/>
                  </a:lnTo>
                  <a:lnTo>
                    <a:pt x="1791" y="303"/>
                  </a:lnTo>
                  <a:lnTo>
                    <a:pt x="1809" y="305"/>
                  </a:lnTo>
                  <a:lnTo>
                    <a:pt x="1809" y="305"/>
                  </a:lnTo>
                  <a:close/>
                  <a:moveTo>
                    <a:pt x="2239" y="323"/>
                  </a:moveTo>
                  <a:lnTo>
                    <a:pt x="2239" y="177"/>
                  </a:lnTo>
                  <a:lnTo>
                    <a:pt x="2238" y="166"/>
                  </a:lnTo>
                  <a:lnTo>
                    <a:pt x="2236" y="155"/>
                  </a:lnTo>
                  <a:lnTo>
                    <a:pt x="2233" y="146"/>
                  </a:lnTo>
                  <a:lnTo>
                    <a:pt x="2229" y="138"/>
                  </a:lnTo>
                  <a:lnTo>
                    <a:pt x="2222" y="131"/>
                  </a:lnTo>
                  <a:lnTo>
                    <a:pt x="2214" y="126"/>
                  </a:lnTo>
                  <a:lnTo>
                    <a:pt x="2204" y="123"/>
                  </a:lnTo>
                  <a:lnTo>
                    <a:pt x="2192" y="122"/>
                  </a:lnTo>
                  <a:lnTo>
                    <a:pt x="2180" y="123"/>
                  </a:lnTo>
                  <a:lnTo>
                    <a:pt x="2170" y="127"/>
                  </a:lnTo>
                  <a:lnTo>
                    <a:pt x="2160" y="133"/>
                  </a:lnTo>
                  <a:lnTo>
                    <a:pt x="2151" y="141"/>
                  </a:lnTo>
                  <a:lnTo>
                    <a:pt x="2143" y="152"/>
                  </a:lnTo>
                  <a:lnTo>
                    <a:pt x="2137" y="166"/>
                  </a:lnTo>
                  <a:lnTo>
                    <a:pt x="2134" y="182"/>
                  </a:lnTo>
                  <a:lnTo>
                    <a:pt x="2132" y="202"/>
                  </a:lnTo>
                  <a:lnTo>
                    <a:pt x="2132" y="323"/>
                  </a:lnTo>
                  <a:lnTo>
                    <a:pt x="2105" y="323"/>
                  </a:lnTo>
                  <a:lnTo>
                    <a:pt x="2105" y="177"/>
                  </a:lnTo>
                  <a:lnTo>
                    <a:pt x="2104" y="166"/>
                  </a:lnTo>
                  <a:lnTo>
                    <a:pt x="2103" y="155"/>
                  </a:lnTo>
                  <a:lnTo>
                    <a:pt x="2100" y="146"/>
                  </a:lnTo>
                  <a:lnTo>
                    <a:pt x="2095" y="138"/>
                  </a:lnTo>
                  <a:lnTo>
                    <a:pt x="2089" y="131"/>
                  </a:lnTo>
                  <a:lnTo>
                    <a:pt x="2080" y="126"/>
                  </a:lnTo>
                  <a:lnTo>
                    <a:pt x="2070" y="123"/>
                  </a:lnTo>
                  <a:lnTo>
                    <a:pt x="2058" y="122"/>
                  </a:lnTo>
                  <a:lnTo>
                    <a:pt x="2048" y="123"/>
                  </a:lnTo>
                  <a:lnTo>
                    <a:pt x="2036" y="127"/>
                  </a:lnTo>
                  <a:lnTo>
                    <a:pt x="2026" y="133"/>
                  </a:lnTo>
                  <a:lnTo>
                    <a:pt x="2018" y="141"/>
                  </a:lnTo>
                  <a:lnTo>
                    <a:pt x="2009" y="152"/>
                  </a:lnTo>
                  <a:lnTo>
                    <a:pt x="2004" y="166"/>
                  </a:lnTo>
                  <a:lnTo>
                    <a:pt x="2000" y="182"/>
                  </a:lnTo>
                  <a:lnTo>
                    <a:pt x="1999" y="202"/>
                  </a:lnTo>
                  <a:lnTo>
                    <a:pt x="1999" y="323"/>
                  </a:lnTo>
                  <a:lnTo>
                    <a:pt x="1971" y="323"/>
                  </a:lnTo>
                  <a:lnTo>
                    <a:pt x="1971" y="155"/>
                  </a:lnTo>
                  <a:lnTo>
                    <a:pt x="1971" y="130"/>
                  </a:lnTo>
                  <a:lnTo>
                    <a:pt x="1970" y="103"/>
                  </a:lnTo>
                  <a:lnTo>
                    <a:pt x="1996" y="103"/>
                  </a:lnTo>
                  <a:lnTo>
                    <a:pt x="1996" y="140"/>
                  </a:lnTo>
                  <a:lnTo>
                    <a:pt x="1997" y="141"/>
                  </a:lnTo>
                  <a:lnTo>
                    <a:pt x="2001" y="135"/>
                  </a:lnTo>
                  <a:lnTo>
                    <a:pt x="2005" y="128"/>
                  </a:lnTo>
                  <a:lnTo>
                    <a:pt x="2010" y="121"/>
                  </a:lnTo>
                  <a:lnTo>
                    <a:pt x="2018" y="114"/>
                  </a:lnTo>
                  <a:lnTo>
                    <a:pt x="2026" y="107"/>
                  </a:lnTo>
                  <a:lnTo>
                    <a:pt x="2036" y="103"/>
                  </a:lnTo>
                  <a:lnTo>
                    <a:pt x="2050" y="99"/>
                  </a:lnTo>
                  <a:lnTo>
                    <a:pt x="2066" y="98"/>
                  </a:lnTo>
                  <a:lnTo>
                    <a:pt x="2074" y="99"/>
                  </a:lnTo>
                  <a:lnTo>
                    <a:pt x="2083" y="100"/>
                  </a:lnTo>
                  <a:lnTo>
                    <a:pt x="2092" y="103"/>
                  </a:lnTo>
                  <a:lnTo>
                    <a:pt x="2100" y="107"/>
                  </a:lnTo>
                  <a:lnTo>
                    <a:pt x="2108" y="113"/>
                  </a:lnTo>
                  <a:lnTo>
                    <a:pt x="2116" y="122"/>
                  </a:lnTo>
                  <a:lnTo>
                    <a:pt x="2121" y="132"/>
                  </a:lnTo>
                  <a:lnTo>
                    <a:pt x="2125" y="145"/>
                  </a:lnTo>
                  <a:lnTo>
                    <a:pt x="2126" y="145"/>
                  </a:lnTo>
                  <a:lnTo>
                    <a:pt x="2130" y="135"/>
                  </a:lnTo>
                  <a:lnTo>
                    <a:pt x="2136" y="127"/>
                  </a:lnTo>
                  <a:lnTo>
                    <a:pt x="2143" y="118"/>
                  </a:lnTo>
                  <a:lnTo>
                    <a:pt x="2152" y="111"/>
                  </a:lnTo>
                  <a:lnTo>
                    <a:pt x="2161" y="106"/>
                  </a:lnTo>
                  <a:lnTo>
                    <a:pt x="2172" y="102"/>
                  </a:lnTo>
                  <a:lnTo>
                    <a:pt x="2184" y="99"/>
                  </a:lnTo>
                  <a:lnTo>
                    <a:pt x="2196" y="98"/>
                  </a:lnTo>
                  <a:lnTo>
                    <a:pt x="2212" y="100"/>
                  </a:lnTo>
                  <a:lnTo>
                    <a:pt x="2226" y="104"/>
                  </a:lnTo>
                  <a:lnTo>
                    <a:pt x="2238" y="110"/>
                  </a:lnTo>
                  <a:lnTo>
                    <a:pt x="2248" y="120"/>
                  </a:lnTo>
                  <a:lnTo>
                    <a:pt x="2256" y="130"/>
                  </a:lnTo>
                  <a:lnTo>
                    <a:pt x="2262" y="142"/>
                  </a:lnTo>
                  <a:lnTo>
                    <a:pt x="2265" y="156"/>
                  </a:lnTo>
                  <a:lnTo>
                    <a:pt x="2266" y="172"/>
                  </a:lnTo>
                  <a:lnTo>
                    <a:pt x="2266" y="323"/>
                  </a:lnTo>
                  <a:lnTo>
                    <a:pt x="2239" y="323"/>
                  </a:lnTo>
                  <a:lnTo>
                    <a:pt x="2239" y="323"/>
                  </a:lnTo>
                  <a:lnTo>
                    <a:pt x="2239" y="323"/>
                  </a:lnTo>
                  <a:close/>
                  <a:moveTo>
                    <a:pt x="2424" y="98"/>
                  </a:moveTo>
                  <a:lnTo>
                    <a:pt x="2437" y="99"/>
                  </a:lnTo>
                  <a:lnTo>
                    <a:pt x="2449" y="101"/>
                  </a:lnTo>
                  <a:lnTo>
                    <a:pt x="2460" y="104"/>
                  </a:lnTo>
                  <a:lnTo>
                    <a:pt x="2470" y="108"/>
                  </a:lnTo>
                  <a:lnTo>
                    <a:pt x="2488" y="118"/>
                  </a:lnTo>
                  <a:lnTo>
                    <a:pt x="2503" y="133"/>
                  </a:lnTo>
                  <a:lnTo>
                    <a:pt x="2513" y="150"/>
                  </a:lnTo>
                  <a:lnTo>
                    <a:pt x="2521" y="170"/>
                  </a:lnTo>
                  <a:lnTo>
                    <a:pt x="2525" y="191"/>
                  </a:lnTo>
                  <a:lnTo>
                    <a:pt x="2528" y="214"/>
                  </a:lnTo>
                  <a:lnTo>
                    <a:pt x="2525" y="235"/>
                  </a:lnTo>
                  <a:lnTo>
                    <a:pt x="2521" y="257"/>
                  </a:lnTo>
                  <a:lnTo>
                    <a:pt x="2513" y="276"/>
                  </a:lnTo>
                  <a:lnTo>
                    <a:pt x="2503" y="294"/>
                  </a:lnTo>
                  <a:lnTo>
                    <a:pt x="2488" y="308"/>
                  </a:lnTo>
                  <a:lnTo>
                    <a:pt x="2470" y="319"/>
                  </a:lnTo>
                  <a:lnTo>
                    <a:pt x="2460" y="323"/>
                  </a:lnTo>
                  <a:lnTo>
                    <a:pt x="2449" y="326"/>
                  </a:lnTo>
                  <a:lnTo>
                    <a:pt x="2437" y="328"/>
                  </a:lnTo>
                  <a:lnTo>
                    <a:pt x="2424" y="329"/>
                  </a:lnTo>
                  <a:lnTo>
                    <a:pt x="2411" y="328"/>
                  </a:lnTo>
                  <a:lnTo>
                    <a:pt x="2399" y="326"/>
                  </a:lnTo>
                  <a:lnTo>
                    <a:pt x="2387" y="323"/>
                  </a:lnTo>
                  <a:lnTo>
                    <a:pt x="2377" y="319"/>
                  </a:lnTo>
                  <a:lnTo>
                    <a:pt x="2360" y="308"/>
                  </a:lnTo>
                  <a:lnTo>
                    <a:pt x="2345" y="294"/>
                  </a:lnTo>
                  <a:lnTo>
                    <a:pt x="2335" y="276"/>
                  </a:lnTo>
                  <a:lnTo>
                    <a:pt x="2327" y="257"/>
                  </a:lnTo>
                  <a:lnTo>
                    <a:pt x="2323" y="235"/>
                  </a:lnTo>
                  <a:lnTo>
                    <a:pt x="2320" y="214"/>
                  </a:lnTo>
                  <a:lnTo>
                    <a:pt x="2323" y="191"/>
                  </a:lnTo>
                  <a:lnTo>
                    <a:pt x="2327" y="170"/>
                  </a:lnTo>
                  <a:lnTo>
                    <a:pt x="2335" y="150"/>
                  </a:lnTo>
                  <a:lnTo>
                    <a:pt x="2345" y="133"/>
                  </a:lnTo>
                  <a:lnTo>
                    <a:pt x="2360" y="118"/>
                  </a:lnTo>
                  <a:lnTo>
                    <a:pt x="2377" y="108"/>
                  </a:lnTo>
                  <a:lnTo>
                    <a:pt x="2387" y="104"/>
                  </a:lnTo>
                  <a:lnTo>
                    <a:pt x="2399" y="101"/>
                  </a:lnTo>
                  <a:lnTo>
                    <a:pt x="2411" y="99"/>
                  </a:lnTo>
                  <a:lnTo>
                    <a:pt x="2424" y="98"/>
                  </a:lnTo>
                  <a:lnTo>
                    <a:pt x="2424" y="98"/>
                  </a:lnTo>
                  <a:close/>
                  <a:moveTo>
                    <a:pt x="2424" y="305"/>
                  </a:moveTo>
                  <a:lnTo>
                    <a:pt x="2441" y="303"/>
                  </a:lnTo>
                  <a:lnTo>
                    <a:pt x="2455" y="298"/>
                  </a:lnTo>
                  <a:lnTo>
                    <a:pt x="2468" y="290"/>
                  </a:lnTo>
                  <a:lnTo>
                    <a:pt x="2478" y="278"/>
                  </a:lnTo>
                  <a:lnTo>
                    <a:pt x="2486" y="265"/>
                  </a:lnTo>
                  <a:lnTo>
                    <a:pt x="2493" y="250"/>
                  </a:lnTo>
                  <a:lnTo>
                    <a:pt x="2496" y="232"/>
                  </a:lnTo>
                  <a:lnTo>
                    <a:pt x="2497" y="214"/>
                  </a:lnTo>
                  <a:lnTo>
                    <a:pt x="2496" y="195"/>
                  </a:lnTo>
                  <a:lnTo>
                    <a:pt x="2493" y="178"/>
                  </a:lnTo>
                  <a:lnTo>
                    <a:pt x="2486" y="162"/>
                  </a:lnTo>
                  <a:lnTo>
                    <a:pt x="2478" y="148"/>
                  </a:lnTo>
                  <a:lnTo>
                    <a:pt x="2468" y="137"/>
                  </a:lnTo>
                  <a:lnTo>
                    <a:pt x="2455" y="129"/>
                  </a:lnTo>
                  <a:lnTo>
                    <a:pt x="2441" y="124"/>
                  </a:lnTo>
                  <a:lnTo>
                    <a:pt x="2424" y="122"/>
                  </a:lnTo>
                  <a:lnTo>
                    <a:pt x="2407" y="124"/>
                  </a:lnTo>
                  <a:lnTo>
                    <a:pt x="2393" y="129"/>
                  </a:lnTo>
                  <a:lnTo>
                    <a:pt x="2380" y="137"/>
                  </a:lnTo>
                  <a:lnTo>
                    <a:pt x="2369" y="148"/>
                  </a:lnTo>
                  <a:lnTo>
                    <a:pt x="2362" y="162"/>
                  </a:lnTo>
                  <a:lnTo>
                    <a:pt x="2356" y="178"/>
                  </a:lnTo>
                  <a:lnTo>
                    <a:pt x="2351" y="195"/>
                  </a:lnTo>
                  <a:lnTo>
                    <a:pt x="2350" y="214"/>
                  </a:lnTo>
                  <a:lnTo>
                    <a:pt x="2351" y="232"/>
                  </a:lnTo>
                  <a:lnTo>
                    <a:pt x="2356" y="250"/>
                  </a:lnTo>
                  <a:lnTo>
                    <a:pt x="2362" y="265"/>
                  </a:lnTo>
                  <a:lnTo>
                    <a:pt x="2369" y="278"/>
                  </a:lnTo>
                  <a:lnTo>
                    <a:pt x="2380" y="290"/>
                  </a:lnTo>
                  <a:lnTo>
                    <a:pt x="2393" y="298"/>
                  </a:lnTo>
                  <a:lnTo>
                    <a:pt x="2407" y="303"/>
                  </a:lnTo>
                  <a:lnTo>
                    <a:pt x="2424" y="305"/>
                  </a:lnTo>
                  <a:lnTo>
                    <a:pt x="2424" y="305"/>
                  </a:lnTo>
                  <a:close/>
                  <a:moveTo>
                    <a:pt x="2583" y="152"/>
                  </a:moveTo>
                  <a:lnTo>
                    <a:pt x="2583" y="144"/>
                  </a:lnTo>
                  <a:lnTo>
                    <a:pt x="2583" y="137"/>
                  </a:lnTo>
                  <a:lnTo>
                    <a:pt x="2583" y="125"/>
                  </a:lnTo>
                  <a:lnTo>
                    <a:pt x="2583" y="114"/>
                  </a:lnTo>
                  <a:lnTo>
                    <a:pt x="2582" y="103"/>
                  </a:lnTo>
                  <a:lnTo>
                    <a:pt x="2609" y="103"/>
                  </a:lnTo>
                  <a:lnTo>
                    <a:pt x="2609" y="145"/>
                  </a:lnTo>
                  <a:lnTo>
                    <a:pt x="2610" y="145"/>
                  </a:lnTo>
                  <a:lnTo>
                    <a:pt x="2619" y="128"/>
                  </a:lnTo>
                  <a:lnTo>
                    <a:pt x="2624" y="120"/>
                  </a:lnTo>
                  <a:lnTo>
                    <a:pt x="2632" y="112"/>
                  </a:lnTo>
                  <a:lnTo>
                    <a:pt x="2639" y="106"/>
                  </a:lnTo>
                  <a:lnTo>
                    <a:pt x="2647" y="102"/>
                  </a:lnTo>
                  <a:lnTo>
                    <a:pt x="2656" y="99"/>
                  </a:lnTo>
                  <a:lnTo>
                    <a:pt x="2667" y="98"/>
                  </a:lnTo>
                  <a:lnTo>
                    <a:pt x="2677" y="99"/>
                  </a:lnTo>
                  <a:lnTo>
                    <a:pt x="2682" y="100"/>
                  </a:lnTo>
                  <a:lnTo>
                    <a:pt x="2686" y="101"/>
                  </a:lnTo>
                  <a:lnTo>
                    <a:pt x="2686" y="129"/>
                  </a:lnTo>
                  <a:lnTo>
                    <a:pt x="2676" y="128"/>
                  </a:lnTo>
                  <a:lnTo>
                    <a:pt x="2666" y="127"/>
                  </a:lnTo>
                  <a:lnTo>
                    <a:pt x="2658" y="127"/>
                  </a:lnTo>
                  <a:lnTo>
                    <a:pt x="2651" y="129"/>
                  </a:lnTo>
                  <a:lnTo>
                    <a:pt x="2639" y="135"/>
                  </a:lnTo>
                  <a:lnTo>
                    <a:pt x="2630" y="144"/>
                  </a:lnTo>
                  <a:lnTo>
                    <a:pt x="2622" y="155"/>
                  </a:lnTo>
                  <a:lnTo>
                    <a:pt x="2617" y="170"/>
                  </a:lnTo>
                  <a:lnTo>
                    <a:pt x="2613" y="184"/>
                  </a:lnTo>
                  <a:lnTo>
                    <a:pt x="2611" y="199"/>
                  </a:lnTo>
                  <a:lnTo>
                    <a:pt x="2611" y="215"/>
                  </a:lnTo>
                  <a:lnTo>
                    <a:pt x="2611" y="323"/>
                  </a:lnTo>
                  <a:lnTo>
                    <a:pt x="2583" y="323"/>
                  </a:lnTo>
                  <a:lnTo>
                    <a:pt x="2583" y="152"/>
                  </a:lnTo>
                  <a:lnTo>
                    <a:pt x="2583" y="152"/>
                  </a:lnTo>
                  <a:close/>
                  <a:moveTo>
                    <a:pt x="2733" y="152"/>
                  </a:moveTo>
                  <a:lnTo>
                    <a:pt x="2733" y="144"/>
                  </a:lnTo>
                  <a:lnTo>
                    <a:pt x="2733" y="137"/>
                  </a:lnTo>
                  <a:lnTo>
                    <a:pt x="2733" y="125"/>
                  </a:lnTo>
                  <a:lnTo>
                    <a:pt x="2731" y="114"/>
                  </a:lnTo>
                  <a:lnTo>
                    <a:pt x="2730" y="103"/>
                  </a:lnTo>
                  <a:lnTo>
                    <a:pt x="2758" y="103"/>
                  </a:lnTo>
                  <a:lnTo>
                    <a:pt x="2758" y="145"/>
                  </a:lnTo>
                  <a:lnTo>
                    <a:pt x="2759" y="145"/>
                  </a:lnTo>
                  <a:lnTo>
                    <a:pt x="2769" y="128"/>
                  </a:lnTo>
                  <a:lnTo>
                    <a:pt x="2774" y="120"/>
                  </a:lnTo>
                  <a:lnTo>
                    <a:pt x="2781" y="112"/>
                  </a:lnTo>
                  <a:lnTo>
                    <a:pt x="2788" y="106"/>
                  </a:lnTo>
                  <a:lnTo>
                    <a:pt x="2796" y="102"/>
                  </a:lnTo>
                  <a:lnTo>
                    <a:pt x="2806" y="99"/>
                  </a:lnTo>
                  <a:lnTo>
                    <a:pt x="2816" y="98"/>
                  </a:lnTo>
                  <a:lnTo>
                    <a:pt x="2826" y="99"/>
                  </a:lnTo>
                  <a:lnTo>
                    <a:pt x="2830" y="100"/>
                  </a:lnTo>
                  <a:lnTo>
                    <a:pt x="2834" y="101"/>
                  </a:lnTo>
                  <a:lnTo>
                    <a:pt x="2834" y="129"/>
                  </a:lnTo>
                  <a:lnTo>
                    <a:pt x="2825" y="128"/>
                  </a:lnTo>
                  <a:lnTo>
                    <a:pt x="2815" y="127"/>
                  </a:lnTo>
                  <a:lnTo>
                    <a:pt x="2808" y="127"/>
                  </a:lnTo>
                  <a:lnTo>
                    <a:pt x="2800" y="129"/>
                  </a:lnTo>
                  <a:lnTo>
                    <a:pt x="2788" y="135"/>
                  </a:lnTo>
                  <a:lnTo>
                    <a:pt x="2779" y="144"/>
                  </a:lnTo>
                  <a:lnTo>
                    <a:pt x="2772" y="155"/>
                  </a:lnTo>
                  <a:lnTo>
                    <a:pt x="2765" y="170"/>
                  </a:lnTo>
                  <a:lnTo>
                    <a:pt x="2762" y="184"/>
                  </a:lnTo>
                  <a:lnTo>
                    <a:pt x="2760" y="199"/>
                  </a:lnTo>
                  <a:lnTo>
                    <a:pt x="2760" y="215"/>
                  </a:lnTo>
                  <a:lnTo>
                    <a:pt x="2760" y="323"/>
                  </a:lnTo>
                  <a:lnTo>
                    <a:pt x="2733" y="323"/>
                  </a:lnTo>
                  <a:lnTo>
                    <a:pt x="2733" y="152"/>
                  </a:lnTo>
                  <a:lnTo>
                    <a:pt x="2733" y="152"/>
                  </a:lnTo>
                  <a:close/>
                  <a:moveTo>
                    <a:pt x="2960" y="98"/>
                  </a:moveTo>
                  <a:lnTo>
                    <a:pt x="2974" y="99"/>
                  </a:lnTo>
                  <a:lnTo>
                    <a:pt x="2985" y="101"/>
                  </a:lnTo>
                  <a:lnTo>
                    <a:pt x="2996" y="104"/>
                  </a:lnTo>
                  <a:lnTo>
                    <a:pt x="3007" y="108"/>
                  </a:lnTo>
                  <a:lnTo>
                    <a:pt x="3024" y="118"/>
                  </a:lnTo>
                  <a:lnTo>
                    <a:pt x="3038" y="133"/>
                  </a:lnTo>
                  <a:lnTo>
                    <a:pt x="3050" y="150"/>
                  </a:lnTo>
                  <a:lnTo>
                    <a:pt x="3058" y="170"/>
                  </a:lnTo>
                  <a:lnTo>
                    <a:pt x="3062" y="191"/>
                  </a:lnTo>
                  <a:lnTo>
                    <a:pt x="3063" y="214"/>
                  </a:lnTo>
                  <a:lnTo>
                    <a:pt x="3062" y="235"/>
                  </a:lnTo>
                  <a:lnTo>
                    <a:pt x="3058" y="257"/>
                  </a:lnTo>
                  <a:lnTo>
                    <a:pt x="3050" y="276"/>
                  </a:lnTo>
                  <a:lnTo>
                    <a:pt x="3038" y="294"/>
                  </a:lnTo>
                  <a:lnTo>
                    <a:pt x="3024" y="308"/>
                  </a:lnTo>
                  <a:lnTo>
                    <a:pt x="3007" y="319"/>
                  </a:lnTo>
                  <a:lnTo>
                    <a:pt x="2996" y="323"/>
                  </a:lnTo>
                  <a:lnTo>
                    <a:pt x="2985" y="326"/>
                  </a:lnTo>
                  <a:lnTo>
                    <a:pt x="2974" y="328"/>
                  </a:lnTo>
                  <a:lnTo>
                    <a:pt x="2960" y="329"/>
                  </a:lnTo>
                  <a:lnTo>
                    <a:pt x="2948" y="328"/>
                  </a:lnTo>
                  <a:lnTo>
                    <a:pt x="2935" y="326"/>
                  </a:lnTo>
                  <a:lnTo>
                    <a:pt x="2924" y="323"/>
                  </a:lnTo>
                  <a:lnTo>
                    <a:pt x="2914" y="319"/>
                  </a:lnTo>
                  <a:lnTo>
                    <a:pt x="2896" y="308"/>
                  </a:lnTo>
                  <a:lnTo>
                    <a:pt x="2882" y="294"/>
                  </a:lnTo>
                  <a:lnTo>
                    <a:pt x="2871" y="276"/>
                  </a:lnTo>
                  <a:lnTo>
                    <a:pt x="2863" y="257"/>
                  </a:lnTo>
                  <a:lnTo>
                    <a:pt x="2858" y="235"/>
                  </a:lnTo>
                  <a:lnTo>
                    <a:pt x="2857" y="214"/>
                  </a:lnTo>
                  <a:lnTo>
                    <a:pt x="2858" y="191"/>
                  </a:lnTo>
                  <a:lnTo>
                    <a:pt x="2863" y="170"/>
                  </a:lnTo>
                  <a:lnTo>
                    <a:pt x="2871" y="150"/>
                  </a:lnTo>
                  <a:lnTo>
                    <a:pt x="2882" y="133"/>
                  </a:lnTo>
                  <a:lnTo>
                    <a:pt x="2896" y="118"/>
                  </a:lnTo>
                  <a:lnTo>
                    <a:pt x="2914" y="108"/>
                  </a:lnTo>
                  <a:lnTo>
                    <a:pt x="2924" y="104"/>
                  </a:lnTo>
                  <a:lnTo>
                    <a:pt x="2935" y="101"/>
                  </a:lnTo>
                  <a:lnTo>
                    <a:pt x="2948" y="99"/>
                  </a:lnTo>
                  <a:lnTo>
                    <a:pt x="2960" y="98"/>
                  </a:lnTo>
                  <a:lnTo>
                    <a:pt x="2960" y="98"/>
                  </a:lnTo>
                  <a:close/>
                  <a:moveTo>
                    <a:pt x="2960" y="305"/>
                  </a:moveTo>
                  <a:lnTo>
                    <a:pt x="2977" y="303"/>
                  </a:lnTo>
                  <a:lnTo>
                    <a:pt x="2992" y="298"/>
                  </a:lnTo>
                  <a:lnTo>
                    <a:pt x="3004" y="290"/>
                  </a:lnTo>
                  <a:lnTo>
                    <a:pt x="3015" y="278"/>
                  </a:lnTo>
                  <a:lnTo>
                    <a:pt x="3023" y="265"/>
                  </a:lnTo>
                  <a:lnTo>
                    <a:pt x="3029" y="250"/>
                  </a:lnTo>
                  <a:lnTo>
                    <a:pt x="3032" y="232"/>
                  </a:lnTo>
                  <a:lnTo>
                    <a:pt x="3033" y="214"/>
                  </a:lnTo>
                  <a:lnTo>
                    <a:pt x="3032" y="195"/>
                  </a:lnTo>
                  <a:lnTo>
                    <a:pt x="3029" y="178"/>
                  </a:lnTo>
                  <a:lnTo>
                    <a:pt x="3023" y="162"/>
                  </a:lnTo>
                  <a:lnTo>
                    <a:pt x="3015" y="148"/>
                  </a:lnTo>
                  <a:lnTo>
                    <a:pt x="3004" y="137"/>
                  </a:lnTo>
                  <a:lnTo>
                    <a:pt x="2992" y="129"/>
                  </a:lnTo>
                  <a:lnTo>
                    <a:pt x="2977" y="124"/>
                  </a:lnTo>
                  <a:lnTo>
                    <a:pt x="2960" y="122"/>
                  </a:lnTo>
                  <a:lnTo>
                    <a:pt x="2944" y="124"/>
                  </a:lnTo>
                  <a:lnTo>
                    <a:pt x="2929" y="129"/>
                  </a:lnTo>
                  <a:lnTo>
                    <a:pt x="2916" y="137"/>
                  </a:lnTo>
                  <a:lnTo>
                    <a:pt x="2906" y="148"/>
                  </a:lnTo>
                  <a:lnTo>
                    <a:pt x="2897" y="162"/>
                  </a:lnTo>
                  <a:lnTo>
                    <a:pt x="2892" y="178"/>
                  </a:lnTo>
                  <a:lnTo>
                    <a:pt x="2888" y="195"/>
                  </a:lnTo>
                  <a:lnTo>
                    <a:pt x="2887" y="214"/>
                  </a:lnTo>
                  <a:lnTo>
                    <a:pt x="2888" y="232"/>
                  </a:lnTo>
                  <a:lnTo>
                    <a:pt x="2892" y="250"/>
                  </a:lnTo>
                  <a:lnTo>
                    <a:pt x="2897" y="265"/>
                  </a:lnTo>
                  <a:lnTo>
                    <a:pt x="2906" y="278"/>
                  </a:lnTo>
                  <a:lnTo>
                    <a:pt x="2916" y="290"/>
                  </a:lnTo>
                  <a:lnTo>
                    <a:pt x="2929" y="298"/>
                  </a:lnTo>
                  <a:lnTo>
                    <a:pt x="2944" y="303"/>
                  </a:lnTo>
                  <a:lnTo>
                    <a:pt x="2960" y="305"/>
                  </a:lnTo>
                  <a:lnTo>
                    <a:pt x="2960" y="305"/>
                  </a:lnTo>
                  <a:close/>
                  <a:moveTo>
                    <a:pt x="3347" y="323"/>
                  </a:moveTo>
                  <a:lnTo>
                    <a:pt x="3314" y="323"/>
                  </a:lnTo>
                  <a:lnTo>
                    <a:pt x="3254" y="133"/>
                  </a:lnTo>
                  <a:lnTo>
                    <a:pt x="3253" y="133"/>
                  </a:lnTo>
                  <a:lnTo>
                    <a:pt x="3193" y="323"/>
                  </a:lnTo>
                  <a:lnTo>
                    <a:pt x="3160" y="323"/>
                  </a:lnTo>
                  <a:lnTo>
                    <a:pt x="3089" y="103"/>
                  </a:lnTo>
                  <a:lnTo>
                    <a:pt x="3119" y="103"/>
                  </a:lnTo>
                  <a:lnTo>
                    <a:pt x="3176" y="294"/>
                  </a:lnTo>
                  <a:lnTo>
                    <a:pt x="3177" y="294"/>
                  </a:lnTo>
                  <a:lnTo>
                    <a:pt x="3239" y="103"/>
                  </a:lnTo>
                  <a:lnTo>
                    <a:pt x="3272" y="103"/>
                  </a:lnTo>
                  <a:lnTo>
                    <a:pt x="3331" y="294"/>
                  </a:lnTo>
                  <a:lnTo>
                    <a:pt x="3331" y="294"/>
                  </a:lnTo>
                  <a:lnTo>
                    <a:pt x="3393" y="103"/>
                  </a:lnTo>
                  <a:lnTo>
                    <a:pt x="3420" y="103"/>
                  </a:lnTo>
                  <a:lnTo>
                    <a:pt x="3347" y="323"/>
                  </a:lnTo>
                  <a:lnTo>
                    <a:pt x="3347" y="3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37" name="Ramme 36"/>
          <p:cNvSpPr/>
          <p:nvPr/>
        </p:nvSpPr>
        <p:spPr bwMode="auto">
          <a:xfrm>
            <a:off x="0"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2" name="Title 1"/>
          <p:cNvSpPr>
            <a:spLocks noGrp="1"/>
          </p:cNvSpPr>
          <p:nvPr>
            <p:ph type="title" hasCustomPrompt="1"/>
          </p:nvPr>
        </p:nvSpPr>
        <p:spPr/>
        <p:txBody>
          <a:bodyPr/>
          <a:lstStyle>
            <a:lvl1pPr>
              <a:defRPr baseline="0"/>
            </a:lvl1pPr>
          </a:lstStyle>
          <a:p>
            <a:r>
              <a:rPr lang="en-US" noProof="0" smtClean="0"/>
              <a:t>Click to edit title</a:t>
            </a:r>
            <a:endParaRPr lang="en-US" noProof="0"/>
          </a:p>
        </p:txBody>
      </p:sp>
      <p:sp>
        <p:nvSpPr>
          <p:cNvPr id="32" name="Content Placeholder 2"/>
          <p:cNvSpPr>
            <a:spLocks noGrp="1"/>
          </p:cNvSpPr>
          <p:nvPr>
            <p:ph idx="1" hasCustomPrompt="1"/>
          </p:nvPr>
        </p:nvSpPr>
        <p:spPr>
          <a:xfrm>
            <a:off x="297089" y="1605417"/>
            <a:ext cx="8545675" cy="4942793"/>
          </a:xfrm>
        </p:spPr>
        <p:txBody>
          <a:bodyPr/>
          <a:lstStyle>
            <a:lvl1pPr>
              <a:defRPr/>
            </a:lvl1pPr>
            <a:lvl2pPr>
              <a:defRPr baseline="0"/>
            </a:lvl2pPr>
            <a:lvl3pPr>
              <a:defRPr/>
            </a:lvl3pPr>
            <a:lvl4pPr>
              <a:defRPr/>
            </a:lvl4pPr>
            <a:lvl5pPr>
              <a:defRPr baseline="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5" name="Ramme 34"/>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dirty="0">
              <a:solidFill>
                <a:srgbClr val="28082E"/>
              </a:solidFill>
            </a:endParaRPr>
          </a:p>
        </p:txBody>
      </p:sp>
      <p:sp>
        <p:nvSpPr>
          <p:cNvPr id="5" name="Date Placeholder 4"/>
          <p:cNvSpPr>
            <a:spLocks noGrp="1"/>
          </p:cNvSpPr>
          <p:nvPr>
            <p:ph type="dt" sz="half" idx="11"/>
          </p:nvPr>
        </p:nvSpPr>
        <p:spPr/>
        <p:txBody>
          <a:bodyPr/>
          <a:lstStyle>
            <a:lvl1pPr>
              <a:defRPr/>
            </a:lvl1pPr>
          </a:lstStyle>
          <a:p>
            <a:endParaRPr lang="en-GB" dirty="0">
              <a:solidFill>
                <a:srgbClr val="28082E"/>
              </a:solidFill>
            </a:endParaRPr>
          </a:p>
        </p:txBody>
      </p:sp>
      <p:sp>
        <p:nvSpPr>
          <p:cNvPr id="6" name="Slide Number Placeholder 5"/>
          <p:cNvSpPr>
            <a:spLocks noGrp="1"/>
          </p:cNvSpPr>
          <p:nvPr>
            <p:ph type="sldNum" sz="quarter" idx="12"/>
          </p:nvPr>
        </p:nvSpPr>
        <p:spPr/>
        <p:txBody>
          <a:bodyPr/>
          <a:lstStyle>
            <a:lvl1pPr>
              <a:defRPr/>
            </a:lvl1pPr>
          </a:lstStyle>
          <a:p>
            <a:fld id="{2AFEFCB5-F2B0-49FC-A82F-AA4FF5927447}"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385903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Basic Tomorrow Background">
    <p:bg>
      <p:bgPr>
        <a:solidFill>
          <a:schemeClr val="bg2"/>
        </a:solidFill>
        <a:effectLst/>
      </p:bgPr>
    </p:bg>
    <p:spTree>
      <p:nvGrpSpPr>
        <p:cNvPr id="1" name=""/>
        <p:cNvGrpSpPr/>
        <p:nvPr/>
      </p:nvGrpSpPr>
      <p:grpSpPr>
        <a:xfrm>
          <a:off x="0" y="0"/>
          <a:ext cx="0" cy="0"/>
          <a:chOff x="0" y="0"/>
          <a:chExt cx="0" cy="0"/>
        </a:xfrm>
      </p:grpSpPr>
      <p:sp>
        <p:nvSpPr>
          <p:cNvPr id="27" name="Pladsholder til tekst 26"/>
          <p:cNvSpPr>
            <a:spLocks noGrp="1"/>
          </p:cNvSpPr>
          <p:nvPr>
            <p:ph type="body" sz="quarter" idx="13" hasCustomPrompt="1"/>
          </p:nvPr>
        </p:nvSpPr>
        <p:spPr>
          <a:xfrm>
            <a:off x="297089" y="1604963"/>
            <a:ext cx="8545512" cy="49434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0"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
        <p:nvSpPr>
          <p:cNvPr id="51" name="Ramme 19"/>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pic>
        <p:nvPicPr>
          <p:cNvPr id="6" name="Billede 7" descr="Novozymes logo vector.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2265" y="200215"/>
            <a:ext cx="1660648" cy="720080"/>
          </a:xfrm>
          <a:prstGeom prst="rect">
            <a:avLst/>
          </a:prstGeom>
        </p:spPr>
      </p:pic>
    </p:spTree>
    <p:extLst>
      <p:ext uri="{BB962C8B-B14F-4D97-AF65-F5344CB8AC3E}">
        <p14:creationId xmlns:p14="http://schemas.microsoft.com/office/powerpoint/2010/main" val="96234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sic Tomorrow Background">
    <p:bg>
      <p:bgPr>
        <a:solidFill>
          <a:schemeClr val="bg2"/>
        </a:solidFill>
        <a:effectLst/>
      </p:bgPr>
    </p:bg>
    <p:spTree>
      <p:nvGrpSpPr>
        <p:cNvPr id="1" name=""/>
        <p:cNvGrpSpPr/>
        <p:nvPr/>
      </p:nvGrpSpPr>
      <p:grpSpPr>
        <a:xfrm>
          <a:off x="0" y="0"/>
          <a:ext cx="0" cy="0"/>
          <a:chOff x="0" y="0"/>
          <a:chExt cx="0" cy="0"/>
        </a:xfrm>
      </p:grpSpPr>
      <p:sp>
        <p:nvSpPr>
          <p:cNvPr id="27" name="Pladsholder til tekst 26"/>
          <p:cNvSpPr>
            <a:spLocks noGrp="1"/>
          </p:cNvSpPr>
          <p:nvPr>
            <p:ph type="body" sz="quarter" idx="13" hasCustomPrompt="1"/>
          </p:nvPr>
        </p:nvSpPr>
        <p:spPr>
          <a:xfrm>
            <a:off x="297089" y="1604963"/>
            <a:ext cx="8545512" cy="49434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Freeform 5"/>
          <p:cNvSpPr>
            <a:spLocks/>
          </p:cNvSpPr>
          <p:nvPr/>
        </p:nvSpPr>
        <p:spPr bwMode="auto">
          <a:xfrm rot="1690138">
            <a:off x="315168" y="4579835"/>
            <a:ext cx="866099" cy="781083"/>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12" name="Freeform 6"/>
          <p:cNvSpPr>
            <a:spLocks/>
          </p:cNvSpPr>
          <p:nvPr/>
        </p:nvSpPr>
        <p:spPr bwMode="auto">
          <a:xfrm rot="12067562">
            <a:off x="2582299" y="3764280"/>
            <a:ext cx="489987" cy="23989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13" name="Freeform 8"/>
          <p:cNvSpPr>
            <a:spLocks/>
          </p:cNvSpPr>
          <p:nvPr/>
        </p:nvSpPr>
        <p:spPr bwMode="auto">
          <a:xfrm>
            <a:off x="1556950" y="3037649"/>
            <a:ext cx="712460" cy="557349"/>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14" name="Freeform 9"/>
          <p:cNvSpPr>
            <a:spLocks/>
          </p:cNvSpPr>
          <p:nvPr/>
        </p:nvSpPr>
        <p:spPr bwMode="auto">
          <a:xfrm rot="16200000">
            <a:off x="935461" y="3432149"/>
            <a:ext cx="415925" cy="32543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15" name="Freeform 11"/>
          <p:cNvSpPr>
            <a:spLocks/>
          </p:cNvSpPr>
          <p:nvPr/>
        </p:nvSpPr>
        <p:spPr bwMode="auto">
          <a:xfrm rot="6401703">
            <a:off x="916234" y="5366845"/>
            <a:ext cx="245371" cy="32543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16" name="Freeform 13"/>
          <p:cNvSpPr>
            <a:spLocks/>
          </p:cNvSpPr>
          <p:nvPr/>
        </p:nvSpPr>
        <p:spPr bwMode="auto">
          <a:xfrm rot="21157880">
            <a:off x="975784" y="4035608"/>
            <a:ext cx="415925" cy="32543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17" name="Freeform 14"/>
          <p:cNvSpPr>
            <a:spLocks/>
          </p:cNvSpPr>
          <p:nvPr/>
        </p:nvSpPr>
        <p:spPr bwMode="auto">
          <a:xfrm rot="9350010">
            <a:off x="304480" y="4261334"/>
            <a:ext cx="415925" cy="157085"/>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18" name="Freeform 5"/>
          <p:cNvSpPr>
            <a:spLocks/>
          </p:cNvSpPr>
          <p:nvPr/>
        </p:nvSpPr>
        <p:spPr bwMode="auto">
          <a:xfrm>
            <a:off x="608716" y="5423492"/>
            <a:ext cx="188708" cy="170184"/>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19" name="Freeform 11"/>
          <p:cNvSpPr>
            <a:spLocks/>
          </p:cNvSpPr>
          <p:nvPr/>
        </p:nvSpPr>
        <p:spPr bwMode="auto">
          <a:xfrm rot="6704381">
            <a:off x="326075" y="5806382"/>
            <a:ext cx="117947" cy="156434"/>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20" name="Freeform 9"/>
          <p:cNvSpPr>
            <a:spLocks/>
          </p:cNvSpPr>
          <p:nvPr/>
        </p:nvSpPr>
        <p:spPr bwMode="auto">
          <a:xfrm rot="8100000">
            <a:off x="795771" y="6210910"/>
            <a:ext cx="234635" cy="18358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21" name="Freeform 9"/>
          <p:cNvSpPr>
            <a:spLocks/>
          </p:cNvSpPr>
          <p:nvPr/>
        </p:nvSpPr>
        <p:spPr bwMode="auto">
          <a:xfrm rot="9900000">
            <a:off x="1059946" y="6363378"/>
            <a:ext cx="234635" cy="18358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22" name="Freeform 13"/>
          <p:cNvSpPr>
            <a:spLocks/>
          </p:cNvSpPr>
          <p:nvPr/>
        </p:nvSpPr>
        <p:spPr bwMode="auto">
          <a:xfrm rot="7200000">
            <a:off x="2403842" y="4024820"/>
            <a:ext cx="139318" cy="10900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23" name="Freeform 6"/>
          <p:cNvSpPr>
            <a:spLocks/>
          </p:cNvSpPr>
          <p:nvPr/>
        </p:nvSpPr>
        <p:spPr bwMode="auto">
          <a:xfrm rot="8749631">
            <a:off x="3333506" y="3573382"/>
            <a:ext cx="489987" cy="42516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24" name="Freeform 5"/>
          <p:cNvSpPr>
            <a:spLocks/>
          </p:cNvSpPr>
          <p:nvPr/>
        </p:nvSpPr>
        <p:spPr bwMode="auto">
          <a:xfrm rot="2037620">
            <a:off x="3509939" y="4197783"/>
            <a:ext cx="334871" cy="302000"/>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25" name="Freeform 5"/>
          <p:cNvSpPr>
            <a:spLocks/>
          </p:cNvSpPr>
          <p:nvPr/>
        </p:nvSpPr>
        <p:spPr bwMode="auto">
          <a:xfrm rot="21390356">
            <a:off x="3950126" y="4365377"/>
            <a:ext cx="866099" cy="781083"/>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26" name="Freeform 5"/>
          <p:cNvSpPr>
            <a:spLocks/>
          </p:cNvSpPr>
          <p:nvPr/>
        </p:nvSpPr>
        <p:spPr bwMode="auto">
          <a:xfrm rot="3408570">
            <a:off x="4278211" y="3915618"/>
            <a:ext cx="165716" cy="14944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29" name="Freeform 5"/>
          <p:cNvSpPr>
            <a:spLocks/>
          </p:cNvSpPr>
          <p:nvPr/>
        </p:nvSpPr>
        <p:spPr bwMode="auto">
          <a:xfrm rot="2283638">
            <a:off x="4981242" y="2473089"/>
            <a:ext cx="755310" cy="68116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30" name="Freeform 9"/>
          <p:cNvSpPr>
            <a:spLocks/>
          </p:cNvSpPr>
          <p:nvPr/>
        </p:nvSpPr>
        <p:spPr bwMode="auto">
          <a:xfrm rot="16200000">
            <a:off x="5140080" y="3450085"/>
            <a:ext cx="381662" cy="29862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31" name="Freeform 14"/>
          <p:cNvSpPr>
            <a:spLocks/>
          </p:cNvSpPr>
          <p:nvPr/>
        </p:nvSpPr>
        <p:spPr bwMode="auto">
          <a:xfrm rot="12982876">
            <a:off x="5496608" y="3798249"/>
            <a:ext cx="276705" cy="104505"/>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32" name="Freeform 9"/>
          <p:cNvSpPr>
            <a:spLocks/>
          </p:cNvSpPr>
          <p:nvPr/>
        </p:nvSpPr>
        <p:spPr bwMode="auto">
          <a:xfrm rot="9000000">
            <a:off x="5139210" y="4685811"/>
            <a:ext cx="252371" cy="29862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33" name="Freeform 9"/>
          <p:cNvSpPr>
            <a:spLocks/>
          </p:cNvSpPr>
          <p:nvPr/>
        </p:nvSpPr>
        <p:spPr bwMode="auto">
          <a:xfrm rot="7297086">
            <a:off x="4887016" y="4386106"/>
            <a:ext cx="177530" cy="13890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34" name="Freeform 5"/>
          <p:cNvSpPr>
            <a:spLocks/>
          </p:cNvSpPr>
          <p:nvPr/>
        </p:nvSpPr>
        <p:spPr bwMode="auto">
          <a:xfrm rot="2285875">
            <a:off x="5553877" y="4299552"/>
            <a:ext cx="450354" cy="39424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38" name="Freeform 9"/>
          <p:cNvSpPr>
            <a:spLocks/>
          </p:cNvSpPr>
          <p:nvPr/>
        </p:nvSpPr>
        <p:spPr bwMode="auto">
          <a:xfrm rot="6207576">
            <a:off x="4992535" y="1870452"/>
            <a:ext cx="191792" cy="22694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39" name="Freeform 9"/>
          <p:cNvSpPr>
            <a:spLocks/>
          </p:cNvSpPr>
          <p:nvPr/>
        </p:nvSpPr>
        <p:spPr bwMode="auto">
          <a:xfrm rot="9000000">
            <a:off x="4866746" y="1451375"/>
            <a:ext cx="214001" cy="167443"/>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40" name="Freeform 9"/>
          <p:cNvSpPr>
            <a:spLocks/>
          </p:cNvSpPr>
          <p:nvPr/>
        </p:nvSpPr>
        <p:spPr bwMode="auto">
          <a:xfrm rot="15291946">
            <a:off x="5234266" y="1105133"/>
            <a:ext cx="270358" cy="316073"/>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41" name="Freeform 9"/>
          <p:cNvSpPr>
            <a:spLocks/>
          </p:cNvSpPr>
          <p:nvPr/>
        </p:nvSpPr>
        <p:spPr bwMode="auto">
          <a:xfrm rot="7760526">
            <a:off x="5722380" y="971813"/>
            <a:ext cx="135180" cy="15803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42" name="Freeform 5"/>
          <p:cNvSpPr>
            <a:spLocks/>
          </p:cNvSpPr>
          <p:nvPr/>
        </p:nvSpPr>
        <p:spPr bwMode="auto">
          <a:xfrm rot="2283638">
            <a:off x="5681830" y="1206803"/>
            <a:ext cx="252416" cy="22763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43" name="Freeform 9"/>
          <p:cNvSpPr>
            <a:spLocks/>
          </p:cNvSpPr>
          <p:nvPr/>
        </p:nvSpPr>
        <p:spPr bwMode="auto">
          <a:xfrm>
            <a:off x="6148991" y="1223114"/>
            <a:ext cx="332128" cy="259870"/>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44" name="Freeform 5"/>
          <p:cNvSpPr>
            <a:spLocks/>
          </p:cNvSpPr>
          <p:nvPr/>
        </p:nvSpPr>
        <p:spPr bwMode="auto">
          <a:xfrm rot="193563">
            <a:off x="6269141" y="1535068"/>
            <a:ext cx="725175" cy="65399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45" name="Freeform 9"/>
          <p:cNvSpPr>
            <a:spLocks/>
          </p:cNvSpPr>
          <p:nvPr/>
        </p:nvSpPr>
        <p:spPr bwMode="auto">
          <a:xfrm rot="10449771">
            <a:off x="7020610" y="2131497"/>
            <a:ext cx="148895" cy="17407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46" name="Freeform 5"/>
          <p:cNvSpPr>
            <a:spLocks/>
          </p:cNvSpPr>
          <p:nvPr/>
        </p:nvSpPr>
        <p:spPr bwMode="auto">
          <a:xfrm rot="2219136">
            <a:off x="7182311" y="2036473"/>
            <a:ext cx="90167" cy="81316"/>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47" name="Freeform 5"/>
          <p:cNvSpPr>
            <a:spLocks/>
          </p:cNvSpPr>
          <p:nvPr/>
        </p:nvSpPr>
        <p:spPr bwMode="auto">
          <a:xfrm rot="6408888">
            <a:off x="7888147" y="1897691"/>
            <a:ext cx="90167" cy="81316"/>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48" name="Freeform 5"/>
          <p:cNvSpPr>
            <a:spLocks/>
          </p:cNvSpPr>
          <p:nvPr/>
        </p:nvSpPr>
        <p:spPr bwMode="auto">
          <a:xfrm>
            <a:off x="7631078" y="2131407"/>
            <a:ext cx="128533" cy="115916"/>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accent6">
              <a:lumMod val="75000"/>
              <a:alpha val="20000"/>
            </a:schemeClr>
          </a:solidFill>
          <a:ln w="6350" cap="rnd">
            <a:noFill/>
            <a:prstDash val="solid"/>
            <a:round/>
            <a:headEnd/>
            <a:tailEnd/>
          </a:ln>
        </p:spPr>
        <p:txBody>
          <a:bodyPr/>
          <a:lstStyle/>
          <a:p>
            <a:endParaRPr lang="en-US" noProof="0" dirty="0"/>
          </a:p>
        </p:txBody>
      </p:sp>
      <p:sp>
        <p:nvSpPr>
          <p:cNvPr id="49" name="Freeform 9"/>
          <p:cNvSpPr>
            <a:spLocks/>
          </p:cNvSpPr>
          <p:nvPr/>
        </p:nvSpPr>
        <p:spPr bwMode="auto">
          <a:xfrm rot="13500000">
            <a:off x="7416812" y="1919112"/>
            <a:ext cx="179630" cy="140550"/>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accent6">
              <a:lumMod val="75000"/>
              <a:alpha val="20000"/>
            </a:schemeClr>
          </a:solidFill>
          <a:ln w="9525" cap="rnd">
            <a:noFill/>
            <a:prstDash val="solid"/>
            <a:round/>
            <a:headEnd/>
            <a:tailEnd/>
          </a:ln>
        </p:spPr>
        <p:txBody>
          <a:bodyPr/>
          <a:lstStyle/>
          <a:p>
            <a:endParaRPr lang="en-US" noProof="0" dirty="0"/>
          </a:p>
        </p:txBody>
      </p:sp>
      <p:sp>
        <p:nvSpPr>
          <p:cNvPr id="50"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
        <p:nvSpPr>
          <p:cNvPr id="51" name="Ramme 19"/>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pic>
        <p:nvPicPr>
          <p:cNvPr id="52" name="Billede 7" descr="Novozymes logo vector.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2265" y="200215"/>
            <a:ext cx="1660648" cy="7200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21"/>
                                        </p:tgtEl>
                                        <p:attrNameLst>
                                          <p:attrName>fillcolor</p:attrName>
                                        </p:attrNameLst>
                                      </p:cBhvr>
                                      <p:to>
                                        <a:srgbClr val="A9BF27"/>
                                      </p:to>
                                    </p:animClr>
                                    <p:set>
                                      <p:cBhvr>
                                        <p:cTn id="7" dur="2000" fill="hold"/>
                                        <p:tgtEl>
                                          <p:spTgt spid="21"/>
                                        </p:tgtEl>
                                        <p:attrNameLst>
                                          <p:attrName>fill.type</p:attrName>
                                        </p:attrNameLst>
                                      </p:cBhvr>
                                      <p:to>
                                        <p:strVal val="solid"/>
                                      </p:to>
                                    </p:set>
                                    <p:set>
                                      <p:cBhvr>
                                        <p:cTn id="8" dur="2000" fill="hold"/>
                                        <p:tgtEl>
                                          <p:spTgt spid="21"/>
                                        </p:tgtEl>
                                        <p:attrNameLst>
                                          <p:attrName>fill.on</p:attrName>
                                        </p:attrNameLst>
                                      </p:cBhvr>
                                      <p:to>
                                        <p:strVal val="true"/>
                                      </p:to>
                                    </p:set>
                                  </p:childTnLst>
                                </p:cTn>
                              </p:par>
                              <p:par>
                                <p:cTn id="9" presetID="1" presetClass="emph" presetSubtype="2" fill="hold" grpId="0" nodeType="withEffect">
                                  <p:stCondLst>
                                    <p:cond delay="100"/>
                                  </p:stCondLst>
                                  <p:childTnLst>
                                    <p:animClr clrSpc="rgb" dir="cw">
                                      <p:cBhvr>
                                        <p:cTn id="10" dur="2000" fill="hold"/>
                                        <p:tgtEl>
                                          <p:spTgt spid="20"/>
                                        </p:tgtEl>
                                        <p:attrNameLst>
                                          <p:attrName>fillcolor</p:attrName>
                                        </p:attrNameLst>
                                      </p:cBhvr>
                                      <p:to>
                                        <a:srgbClr val="A9BF27"/>
                                      </p:to>
                                    </p:animClr>
                                    <p:set>
                                      <p:cBhvr>
                                        <p:cTn id="11" dur="2000" fill="hold"/>
                                        <p:tgtEl>
                                          <p:spTgt spid="20"/>
                                        </p:tgtEl>
                                        <p:attrNameLst>
                                          <p:attrName>fill.type</p:attrName>
                                        </p:attrNameLst>
                                      </p:cBhvr>
                                      <p:to>
                                        <p:strVal val="solid"/>
                                      </p:to>
                                    </p:set>
                                    <p:set>
                                      <p:cBhvr>
                                        <p:cTn id="12" dur="2000" fill="hold"/>
                                        <p:tgtEl>
                                          <p:spTgt spid="20"/>
                                        </p:tgtEl>
                                        <p:attrNameLst>
                                          <p:attrName>fill.on</p:attrName>
                                        </p:attrNameLst>
                                      </p:cBhvr>
                                      <p:to>
                                        <p:strVal val="true"/>
                                      </p:to>
                                    </p:set>
                                  </p:childTnLst>
                                </p:cTn>
                              </p:par>
                              <p:par>
                                <p:cTn id="13" presetID="1" presetClass="emph" presetSubtype="2" fill="hold" grpId="0" nodeType="withEffect">
                                  <p:stCondLst>
                                    <p:cond delay="200"/>
                                  </p:stCondLst>
                                  <p:childTnLst>
                                    <p:animClr clrSpc="rgb" dir="cw">
                                      <p:cBhvr>
                                        <p:cTn id="14" dur="2000" fill="hold"/>
                                        <p:tgtEl>
                                          <p:spTgt spid="19"/>
                                        </p:tgtEl>
                                        <p:attrNameLst>
                                          <p:attrName>fillcolor</p:attrName>
                                        </p:attrNameLst>
                                      </p:cBhvr>
                                      <p:to>
                                        <a:srgbClr val="A9BF27"/>
                                      </p:to>
                                    </p:animClr>
                                    <p:set>
                                      <p:cBhvr>
                                        <p:cTn id="15" dur="2000" fill="hold"/>
                                        <p:tgtEl>
                                          <p:spTgt spid="19"/>
                                        </p:tgtEl>
                                        <p:attrNameLst>
                                          <p:attrName>fill.type</p:attrName>
                                        </p:attrNameLst>
                                      </p:cBhvr>
                                      <p:to>
                                        <p:strVal val="solid"/>
                                      </p:to>
                                    </p:set>
                                    <p:set>
                                      <p:cBhvr>
                                        <p:cTn id="16" dur="2000" fill="hold"/>
                                        <p:tgtEl>
                                          <p:spTgt spid="19"/>
                                        </p:tgtEl>
                                        <p:attrNameLst>
                                          <p:attrName>fill.on</p:attrName>
                                        </p:attrNameLst>
                                      </p:cBhvr>
                                      <p:to>
                                        <p:strVal val="true"/>
                                      </p:to>
                                    </p:set>
                                  </p:childTnLst>
                                </p:cTn>
                              </p:par>
                              <p:par>
                                <p:cTn id="17" presetID="1" presetClass="emph" presetSubtype="2" fill="hold" grpId="0" nodeType="withEffect">
                                  <p:stCondLst>
                                    <p:cond delay="300"/>
                                  </p:stCondLst>
                                  <p:childTnLst>
                                    <p:animClr clrSpc="rgb" dir="cw">
                                      <p:cBhvr>
                                        <p:cTn id="18" dur="2000" fill="hold"/>
                                        <p:tgtEl>
                                          <p:spTgt spid="18"/>
                                        </p:tgtEl>
                                        <p:attrNameLst>
                                          <p:attrName>fillcolor</p:attrName>
                                        </p:attrNameLst>
                                      </p:cBhvr>
                                      <p:to>
                                        <a:srgbClr val="A9BF27"/>
                                      </p:to>
                                    </p:animClr>
                                    <p:set>
                                      <p:cBhvr>
                                        <p:cTn id="19" dur="2000" fill="hold"/>
                                        <p:tgtEl>
                                          <p:spTgt spid="18"/>
                                        </p:tgtEl>
                                        <p:attrNameLst>
                                          <p:attrName>fill.type</p:attrName>
                                        </p:attrNameLst>
                                      </p:cBhvr>
                                      <p:to>
                                        <p:strVal val="solid"/>
                                      </p:to>
                                    </p:set>
                                    <p:set>
                                      <p:cBhvr>
                                        <p:cTn id="20" dur="2000" fill="hold"/>
                                        <p:tgtEl>
                                          <p:spTgt spid="18"/>
                                        </p:tgtEl>
                                        <p:attrNameLst>
                                          <p:attrName>fill.on</p:attrName>
                                        </p:attrNameLst>
                                      </p:cBhvr>
                                      <p:to>
                                        <p:strVal val="true"/>
                                      </p:to>
                                    </p:set>
                                  </p:childTnLst>
                                </p:cTn>
                              </p:par>
                              <p:par>
                                <p:cTn id="21" presetID="1" presetClass="emph" presetSubtype="2" fill="hold" grpId="0" nodeType="withEffect">
                                  <p:stCondLst>
                                    <p:cond delay="400"/>
                                  </p:stCondLst>
                                  <p:childTnLst>
                                    <p:animClr clrSpc="rgb" dir="cw">
                                      <p:cBhvr>
                                        <p:cTn id="22" dur="2000" fill="hold"/>
                                        <p:tgtEl>
                                          <p:spTgt spid="15"/>
                                        </p:tgtEl>
                                        <p:attrNameLst>
                                          <p:attrName>fillcolor</p:attrName>
                                        </p:attrNameLst>
                                      </p:cBhvr>
                                      <p:to>
                                        <a:srgbClr val="A9BF27"/>
                                      </p:to>
                                    </p:animClr>
                                    <p:set>
                                      <p:cBhvr>
                                        <p:cTn id="23" dur="2000" fill="hold"/>
                                        <p:tgtEl>
                                          <p:spTgt spid="15"/>
                                        </p:tgtEl>
                                        <p:attrNameLst>
                                          <p:attrName>fill.type</p:attrName>
                                        </p:attrNameLst>
                                      </p:cBhvr>
                                      <p:to>
                                        <p:strVal val="solid"/>
                                      </p:to>
                                    </p:set>
                                    <p:set>
                                      <p:cBhvr>
                                        <p:cTn id="24" dur="2000" fill="hold"/>
                                        <p:tgtEl>
                                          <p:spTgt spid="15"/>
                                        </p:tgtEl>
                                        <p:attrNameLst>
                                          <p:attrName>fill.on</p:attrName>
                                        </p:attrNameLst>
                                      </p:cBhvr>
                                      <p:to>
                                        <p:strVal val="true"/>
                                      </p:to>
                                    </p:set>
                                  </p:childTnLst>
                                </p:cTn>
                              </p:par>
                              <p:par>
                                <p:cTn id="25" presetID="1" presetClass="emph" presetSubtype="2" fill="hold" grpId="0" nodeType="withEffect">
                                  <p:stCondLst>
                                    <p:cond delay="500"/>
                                  </p:stCondLst>
                                  <p:childTnLst>
                                    <p:animClr clrSpc="rgb" dir="cw">
                                      <p:cBhvr>
                                        <p:cTn id="26" dur="2000" fill="hold"/>
                                        <p:tgtEl>
                                          <p:spTgt spid="11"/>
                                        </p:tgtEl>
                                        <p:attrNameLst>
                                          <p:attrName>fillcolor</p:attrName>
                                        </p:attrNameLst>
                                      </p:cBhvr>
                                      <p:to>
                                        <a:srgbClr val="A9BF27"/>
                                      </p:to>
                                    </p:animClr>
                                    <p:set>
                                      <p:cBhvr>
                                        <p:cTn id="27" dur="2000" fill="hold"/>
                                        <p:tgtEl>
                                          <p:spTgt spid="11"/>
                                        </p:tgtEl>
                                        <p:attrNameLst>
                                          <p:attrName>fill.type</p:attrName>
                                        </p:attrNameLst>
                                      </p:cBhvr>
                                      <p:to>
                                        <p:strVal val="solid"/>
                                      </p:to>
                                    </p:set>
                                    <p:set>
                                      <p:cBhvr>
                                        <p:cTn id="28" dur="2000" fill="hold"/>
                                        <p:tgtEl>
                                          <p:spTgt spid="11"/>
                                        </p:tgtEl>
                                        <p:attrNameLst>
                                          <p:attrName>fill.on</p:attrName>
                                        </p:attrNameLst>
                                      </p:cBhvr>
                                      <p:to>
                                        <p:strVal val="true"/>
                                      </p:to>
                                    </p:set>
                                  </p:childTnLst>
                                </p:cTn>
                              </p:par>
                              <p:par>
                                <p:cTn id="29" presetID="1" presetClass="emph" presetSubtype="2" fill="hold" grpId="0" nodeType="withEffect">
                                  <p:stCondLst>
                                    <p:cond delay="600"/>
                                  </p:stCondLst>
                                  <p:childTnLst>
                                    <p:animClr clrSpc="rgb" dir="cw">
                                      <p:cBhvr>
                                        <p:cTn id="30" dur="2000" fill="hold"/>
                                        <p:tgtEl>
                                          <p:spTgt spid="17"/>
                                        </p:tgtEl>
                                        <p:attrNameLst>
                                          <p:attrName>fillcolor</p:attrName>
                                        </p:attrNameLst>
                                      </p:cBhvr>
                                      <p:to>
                                        <a:srgbClr val="A9BF27"/>
                                      </p:to>
                                    </p:animClr>
                                    <p:set>
                                      <p:cBhvr>
                                        <p:cTn id="31" dur="2000" fill="hold"/>
                                        <p:tgtEl>
                                          <p:spTgt spid="17"/>
                                        </p:tgtEl>
                                        <p:attrNameLst>
                                          <p:attrName>fill.type</p:attrName>
                                        </p:attrNameLst>
                                      </p:cBhvr>
                                      <p:to>
                                        <p:strVal val="solid"/>
                                      </p:to>
                                    </p:set>
                                    <p:set>
                                      <p:cBhvr>
                                        <p:cTn id="32" dur="2000" fill="hold"/>
                                        <p:tgtEl>
                                          <p:spTgt spid="17"/>
                                        </p:tgtEl>
                                        <p:attrNameLst>
                                          <p:attrName>fill.on</p:attrName>
                                        </p:attrNameLst>
                                      </p:cBhvr>
                                      <p:to>
                                        <p:strVal val="true"/>
                                      </p:to>
                                    </p:set>
                                  </p:childTnLst>
                                </p:cTn>
                              </p:par>
                              <p:par>
                                <p:cTn id="33" presetID="1" presetClass="emph" presetSubtype="2" fill="hold" grpId="0" nodeType="withEffect">
                                  <p:stCondLst>
                                    <p:cond delay="700"/>
                                  </p:stCondLst>
                                  <p:childTnLst>
                                    <p:animClr clrSpc="rgb" dir="cw">
                                      <p:cBhvr>
                                        <p:cTn id="34" dur="2000" fill="hold"/>
                                        <p:tgtEl>
                                          <p:spTgt spid="16"/>
                                        </p:tgtEl>
                                        <p:attrNameLst>
                                          <p:attrName>fillcolor</p:attrName>
                                        </p:attrNameLst>
                                      </p:cBhvr>
                                      <p:to>
                                        <a:srgbClr val="A9BF27"/>
                                      </p:to>
                                    </p:animClr>
                                    <p:set>
                                      <p:cBhvr>
                                        <p:cTn id="35" dur="2000" fill="hold"/>
                                        <p:tgtEl>
                                          <p:spTgt spid="16"/>
                                        </p:tgtEl>
                                        <p:attrNameLst>
                                          <p:attrName>fill.type</p:attrName>
                                        </p:attrNameLst>
                                      </p:cBhvr>
                                      <p:to>
                                        <p:strVal val="solid"/>
                                      </p:to>
                                    </p:set>
                                    <p:set>
                                      <p:cBhvr>
                                        <p:cTn id="36" dur="2000" fill="hold"/>
                                        <p:tgtEl>
                                          <p:spTgt spid="16"/>
                                        </p:tgtEl>
                                        <p:attrNameLst>
                                          <p:attrName>fill.on</p:attrName>
                                        </p:attrNameLst>
                                      </p:cBhvr>
                                      <p:to>
                                        <p:strVal val="true"/>
                                      </p:to>
                                    </p:set>
                                  </p:childTnLst>
                                </p:cTn>
                              </p:par>
                              <p:par>
                                <p:cTn id="37" presetID="1" presetClass="emph" presetSubtype="2" fill="hold" grpId="0" nodeType="withEffect">
                                  <p:stCondLst>
                                    <p:cond delay="800"/>
                                  </p:stCondLst>
                                  <p:childTnLst>
                                    <p:animClr clrSpc="rgb" dir="cw">
                                      <p:cBhvr>
                                        <p:cTn id="38" dur="2000" fill="hold"/>
                                        <p:tgtEl>
                                          <p:spTgt spid="14"/>
                                        </p:tgtEl>
                                        <p:attrNameLst>
                                          <p:attrName>fillcolor</p:attrName>
                                        </p:attrNameLst>
                                      </p:cBhvr>
                                      <p:to>
                                        <a:srgbClr val="A9BF27"/>
                                      </p:to>
                                    </p:animClr>
                                    <p:set>
                                      <p:cBhvr>
                                        <p:cTn id="39" dur="2000" fill="hold"/>
                                        <p:tgtEl>
                                          <p:spTgt spid="14"/>
                                        </p:tgtEl>
                                        <p:attrNameLst>
                                          <p:attrName>fill.type</p:attrName>
                                        </p:attrNameLst>
                                      </p:cBhvr>
                                      <p:to>
                                        <p:strVal val="solid"/>
                                      </p:to>
                                    </p:set>
                                    <p:set>
                                      <p:cBhvr>
                                        <p:cTn id="40" dur="2000" fill="hold"/>
                                        <p:tgtEl>
                                          <p:spTgt spid="14"/>
                                        </p:tgtEl>
                                        <p:attrNameLst>
                                          <p:attrName>fill.on</p:attrName>
                                        </p:attrNameLst>
                                      </p:cBhvr>
                                      <p:to>
                                        <p:strVal val="true"/>
                                      </p:to>
                                    </p:set>
                                  </p:childTnLst>
                                </p:cTn>
                              </p:par>
                              <p:par>
                                <p:cTn id="41" presetID="1" presetClass="emph" presetSubtype="2" fill="hold" grpId="0" nodeType="withEffect">
                                  <p:stCondLst>
                                    <p:cond delay="900"/>
                                  </p:stCondLst>
                                  <p:childTnLst>
                                    <p:animClr clrSpc="rgb" dir="cw">
                                      <p:cBhvr>
                                        <p:cTn id="42" dur="2000" fill="hold"/>
                                        <p:tgtEl>
                                          <p:spTgt spid="13"/>
                                        </p:tgtEl>
                                        <p:attrNameLst>
                                          <p:attrName>fillcolor</p:attrName>
                                        </p:attrNameLst>
                                      </p:cBhvr>
                                      <p:to>
                                        <a:srgbClr val="A9BF27"/>
                                      </p:to>
                                    </p:animClr>
                                    <p:set>
                                      <p:cBhvr>
                                        <p:cTn id="43" dur="2000" fill="hold"/>
                                        <p:tgtEl>
                                          <p:spTgt spid="13"/>
                                        </p:tgtEl>
                                        <p:attrNameLst>
                                          <p:attrName>fill.type</p:attrName>
                                        </p:attrNameLst>
                                      </p:cBhvr>
                                      <p:to>
                                        <p:strVal val="solid"/>
                                      </p:to>
                                    </p:set>
                                    <p:set>
                                      <p:cBhvr>
                                        <p:cTn id="44" dur="2000" fill="hold"/>
                                        <p:tgtEl>
                                          <p:spTgt spid="13"/>
                                        </p:tgtEl>
                                        <p:attrNameLst>
                                          <p:attrName>fill.on</p:attrName>
                                        </p:attrNameLst>
                                      </p:cBhvr>
                                      <p:to>
                                        <p:strVal val="true"/>
                                      </p:to>
                                    </p:set>
                                  </p:childTnLst>
                                </p:cTn>
                              </p:par>
                              <p:par>
                                <p:cTn id="45" presetID="1" presetClass="emph" presetSubtype="2" fill="hold" grpId="0" nodeType="withEffect">
                                  <p:stCondLst>
                                    <p:cond delay="1000"/>
                                  </p:stCondLst>
                                  <p:childTnLst>
                                    <p:animClr clrSpc="rgb" dir="cw">
                                      <p:cBhvr>
                                        <p:cTn id="46" dur="2000" fill="hold"/>
                                        <p:tgtEl>
                                          <p:spTgt spid="22"/>
                                        </p:tgtEl>
                                        <p:attrNameLst>
                                          <p:attrName>fillcolor</p:attrName>
                                        </p:attrNameLst>
                                      </p:cBhvr>
                                      <p:to>
                                        <a:srgbClr val="A9BF27"/>
                                      </p:to>
                                    </p:animClr>
                                    <p:set>
                                      <p:cBhvr>
                                        <p:cTn id="47" dur="2000" fill="hold"/>
                                        <p:tgtEl>
                                          <p:spTgt spid="22"/>
                                        </p:tgtEl>
                                        <p:attrNameLst>
                                          <p:attrName>fill.type</p:attrName>
                                        </p:attrNameLst>
                                      </p:cBhvr>
                                      <p:to>
                                        <p:strVal val="solid"/>
                                      </p:to>
                                    </p:set>
                                    <p:set>
                                      <p:cBhvr>
                                        <p:cTn id="48" dur="2000" fill="hold"/>
                                        <p:tgtEl>
                                          <p:spTgt spid="22"/>
                                        </p:tgtEl>
                                        <p:attrNameLst>
                                          <p:attrName>fill.on</p:attrName>
                                        </p:attrNameLst>
                                      </p:cBhvr>
                                      <p:to>
                                        <p:strVal val="true"/>
                                      </p:to>
                                    </p:set>
                                  </p:childTnLst>
                                </p:cTn>
                              </p:par>
                              <p:par>
                                <p:cTn id="49" presetID="1" presetClass="emph" presetSubtype="2" fill="hold" grpId="0" nodeType="withEffect">
                                  <p:stCondLst>
                                    <p:cond delay="1100"/>
                                  </p:stCondLst>
                                  <p:childTnLst>
                                    <p:animClr clrSpc="rgb" dir="cw">
                                      <p:cBhvr>
                                        <p:cTn id="50" dur="2000" fill="hold"/>
                                        <p:tgtEl>
                                          <p:spTgt spid="12"/>
                                        </p:tgtEl>
                                        <p:attrNameLst>
                                          <p:attrName>fillcolor</p:attrName>
                                        </p:attrNameLst>
                                      </p:cBhvr>
                                      <p:to>
                                        <a:srgbClr val="A9BF27"/>
                                      </p:to>
                                    </p:animClr>
                                    <p:set>
                                      <p:cBhvr>
                                        <p:cTn id="51" dur="2000" fill="hold"/>
                                        <p:tgtEl>
                                          <p:spTgt spid="12"/>
                                        </p:tgtEl>
                                        <p:attrNameLst>
                                          <p:attrName>fill.type</p:attrName>
                                        </p:attrNameLst>
                                      </p:cBhvr>
                                      <p:to>
                                        <p:strVal val="solid"/>
                                      </p:to>
                                    </p:set>
                                    <p:set>
                                      <p:cBhvr>
                                        <p:cTn id="52" dur="2000" fill="hold"/>
                                        <p:tgtEl>
                                          <p:spTgt spid="12"/>
                                        </p:tgtEl>
                                        <p:attrNameLst>
                                          <p:attrName>fill.on</p:attrName>
                                        </p:attrNameLst>
                                      </p:cBhvr>
                                      <p:to>
                                        <p:strVal val="true"/>
                                      </p:to>
                                    </p:set>
                                  </p:childTnLst>
                                </p:cTn>
                              </p:par>
                              <p:par>
                                <p:cTn id="53" presetID="1" presetClass="emph" presetSubtype="2" fill="hold" grpId="0" nodeType="withEffect">
                                  <p:stCondLst>
                                    <p:cond delay="1200"/>
                                  </p:stCondLst>
                                  <p:childTnLst>
                                    <p:animClr clrSpc="rgb" dir="cw">
                                      <p:cBhvr>
                                        <p:cTn id="54" dur="2000" fill="hold"/>
                                        <p:tgtEl>
                                          <p:spTgt spid="23"/>
                                        </p:tgtEl>
                                        <p:attrNameLst>
                                          <p:attrName>fillcolor</p:attrName>
                                        </p:attrNameLst>
                                      </p:cBhvr>
                                      <p:to>
                                        <a:srgbClr val="A9BF27"/>
                                      </p:to>
                                    </p:animClr>
                                    <p:set>
                                      <p:cBhvr>
                                        <p:cTn id="55" dur="2000" fill="hold"/>
                                        <p:tgtEl>
                                          <p:spTgt spid="23"/>
                                        </p:tgtEl>
                                        <p:attrNameLst>
                                          <p:attrName>fill.type</p:attrName>
                                        </p:attrNameLst>
                                      </p:cBhvr>
                                      <p:to>
                                        <p:strVal val="solid"/>
                                      </p:to>
                                    </p:set>
                                    <p:set>
                                      <p:cBhvr>
                                        <p:cTn id="56" dur="2000" fill="hold"/>
                                        <p:tgtEl>
                                          <p:spTgt spid="23"/>
                                        </p:tgtEl>
                                        <p:attrNameLst>
                                          <p:attrName>fill.on</p:attrName>
                                        </p:attrNameLst>
                                      </p:cBhvr>
                                      <p:to>
                                        <p:strVal val="true"/>
                                      </p:to>
                                    </p:set>
                                  </p:childTnLst>
                                </p:cTn>
                              </p:par>
                              <p:par>
                                <p:cTn id="57" presetID="1" presetClass="emph" presetSubtype="2" fill="hold" grpId="0" nodeType="withEffect">
                                  <p:stCondLst>
                                    <p:cond delay="1300"/>
                                  </p:stCondLst>
                                  <p:childTnLst>
                                    <p:animClr clrSpc="rgb" dir="cw">
                                      <p:cBhvr>
                                        <p:cTn id="58" dur="2000" fill="hold"/>
                                        <p:tgtEl>
                                          <p:spTgt spid="24"/>
                                        </p:tgtEl>
                                        <p:attrNameLst>
                                          <p:attrName>fillcolor</p:attrName>
                                        </p:attrNameLst>
                                      </p:cBhvr>
                                      <p:to>
                                        <a:srgbClr val="A9BF27"/>
                                      </p:to>
                                    </p:animClr>
                                    <p:set>
                                      <p:cBhvr>
                                        <p:cTn id="59" dur="2000" fill="hold"/>
                                        <p:tgtEl>
                                          <p:spTgt spid="24"/>
                                        </p:tgtEl>
                                        <p:attrNameLst>
                                          <p:attrName>fill.type</p:attrName>
                                        </p:attrNameLst>
                                      </p:cBhvr>
                                      <p:to>
                                        <p:strVal val="solid"/>
                                      </p:to>
                                    </p:set>
                                    <p:set>
                                      <p:cBhvr>
                                        <p:cTn id="60" dur="2000" fill="hold"/>
                                        <p:tgtEl>
                                          <p:spTgt spid="24"/>
                                        </p:tgtEl>
                                        <p:attrNameLst>
                                          <p:attrName>fill.on</p:attrName>
                                        </p:attrNameLst>
                                      </p:cBhvr>
                                      <p:to>
                                        <p:strVal val="true"/>
                                      </p:to>
                                    </p:set>
                                  </p:childTnLst>
                                </p:cTn>
                              </p:par>
                              <p:par>
                                <p:cTn id="61" presetID="1" presetClass="emph" presetSubtype="2" fill="hold" grpId="0" nodeType="withEffect">
                                  <p:stCondLst>
                                    <p:cond delay="1400"/>
                                  </p:stCondLst>
                                  <p:childTnLst>
                                    <p:animClr clrSpc="rgb" dir="cw">
                                      <p:cBhvr>
                                        <p:cTn id="62" dur="2000" fill="hold"/>
                                        <p:tgtEl>
                                          <p:spTgt spid="25"/>
                                        </p:tgtEl>
                                        <p:attrNameLst>
                                          <p:attrName>fillcolor</p:attrName>
                                        </p:attrNameLst>
                                      </p:cBhvr>
                                      <p:to>
                                        <a:srgbClr val="A9BF27"/>
                                      </p:to>
                                    </p:animClr>
                                    <p:set>
                                      <p:cBhvr>
                                        <p:cTn id="63" dur="2000" fill="hold"/>
                                        <p:tgtEl>
                                          <p:spTgt spid="25"/>
                                        </p:tgtEl>
                                        <p:attrNameLst>
                                          <p:attrName>fill.type</p:attrName>
                                        </p:attrNameLst>
                                      </p:cBhvr>
                                      <p:to>
                                        <p:strVal val="solid"/>
                                      </p:to>
                                    </p:set>
                                    <p:set>
                                      <p:cBhvr>
                                        <p:cTn id="64" dur="2000" fill="hold"/>
                                        <p:tgtEl>
                                          <p:spTgt spid="25"/>
                                        </p:tgtEl>
                                        <p:attrNameLst>
                                          <p:attrName>fill.on</p:attrName>
                                        </p:attrNameLst>
                                      </p:cBhvr>
                                      <p:to>
                                        <p:strVal val="true"/>
                                      </p:to>
                                    </p:set>
                                  </p:childTnLst>
                                </p:cTn>
                              </p:par>
                              <p:par>
                                <p:cTn id="65" presetID="1" presetClass="emph" presetSubtype="2" fill="hold" grpId="0" nodeType="withEffect">
                                  <p:stCondLst>
                                    <p:cond delay="1500"/>
                                  </p:stCondLst>
                                  <p:childTnLst>
                                    <p:animClr clrSpc="rgb" dir="cw">
                                      <p:cBhvr>
                                        <p:cTn id="66" dur="2000" fill="hold"/>
                                        <p:tgtEl>
                                          <p:spTgt spid="26"/>
                                        </p:tgtEl>
                                        <p:attrNameLst>
                                          <p:attrName>fillcolor</p:attrName>
                                        </p:attrNameLst>
                                      </p:cBhvr>
                                      <p:to>
                                        <a:srgbClr val="A9BF27"/>
                                      </p:to>
                                    </p:animClr>
                                    <p:set>
                                      <p:cBhvr>
                                        <p:cTn id="67" dur="2000" fill="hold"/>
                                        <p:tgtEl>
                                          <p:spTgt spid="26"/>
                                        </p:tgtEl>
                                        <p:attrNameLst>
                                          <p:attrName>fill.type</p:attrName>
                                        </p:attrNameLst>
                                      </p:cBhvr>
                                      <p:to>
                                        <p:strVal val="solid"/>
                                      </p:to>
                                    </p:set>
                                    <p:set>
                                      <p:cBhvr>
                                        <p:cTn id="68" dur="2000" fill="hold"/>
                                        <p:tgtEl>
                                          <p:spTgt spid="26"/>
                                        </p:tgtEl>
                                        <p:attrNameLst>
                                          <p:attrName>fill.on</p:attrName>
                                        </p:attrNameLst>
                                      </p:cBhvr>
                                      <p:to>
                                        <p:strVal val="true"/>
                                      </p:to>
                                    </p:set>
                                  </p:childTnLst>
                                </p:cTn>
                              </p:par>
                              <p:par>
                                <p:cTn id="69" presetID="1" presetClass="emph" presetSubtype="2" fill="hold" grpId="0" nodeType="withEffect">
                                  <p:stCondLst>
                                    <p:cond delay="1600"/>
                                  </p:stCondLst>
                                  <p:childTnLst>
                                    <p:animClr clrSpc="rgb" dir="cw">
                                      <p:cBhvr>
                                        <p:cTn id="70" dur="2000" fill="hold"/>
                                        <p:tgtEl>
                                          <p:spTgt spid="33"/>
                                        </p:tgtEl>
                                        <p:attrNameLst>
                                          <p:attrName>fillcolor</p:attrName>
                                        </p:attrNameLst>
                                      </p:cBhvr>
                                      <p:to>
                                        <a:srgbClr val="A9BF27"/>
                                      </p:to>
                                    </p:animClr>
                                    <p:set>
                                      <p:cBhvr>
                                        <p:cTn id="71" dur="2000" fill="hold"/>
                                        <p:tgtEl>
                                          <p:spTgt spid="33"/>
                                        </p:tgtEl>
                                        <p:attrNameLst>
                                          <p:attrName>fill.type</p:attrName>
                                        </p:attrNameLst>
                                      </p:cBhvr>
                                      <p:to>
                                        <p:strVal val="solid"/>
                                      </p:to>
                                    </p:set>
                                    <p:set>
                                      <p:cBhvr>
                                        <p:cTn id="72" dur="2000" fill="hold"/>
                                        <p:tgtEl>
                                          <p:spTgt spid="33"/>
                                        </p:tgtEl>
                                        <p:attrNameLst>
                                          <p:attrName>fill.on</p:attrName>
                                        </p:attrNameLst>
                                      </p:cBhvr>
                                      <p:to>
                                        <p:strVal val="true"/>
                                      </p:to>
                                    </p:set>
                                  </p:childTnLst>
                                </p:cTn>
                              </p:par>
                              <p:par>
                                <p:cTn id="73" presetID="1" presetClass="emph" presetSubtype="2" fill="hold" grpId="0" nodeType="withEffect">
                                  <p:stCondLst>
                                    <p:cond delay="1700"/>
                                  </p:stCondLst>
                                  <p:childTnLst>
                                    <p:animClr clrSpc="rgb" dir="cw">
                                      <p:cBhvr>
                                        <p:cTn id="74" dur="2000" fill="hold"/>
                                        <p:tgtEl>
                                          <p:spTgt spid="32"/>
                                        </p:tgtEl>
                                        <p:attrNameLst>
                                          <p:attrName>fillcolor</p:attrName>
                                        </p:attrNameLst>
                                      </p:cBhvr>
                                      <p:to>
                                        <a:srgbClr val="A9BF27"/>
                                      </p:to>
                                    </p:animClr>
                                    <p:set>
                                      <p:cBhvr>
                                        <p:cTn id="75" dur="2000" fill="hold"/>
                                        <p:tgtEl>
                                          <p:spTgt spid="32"/>
                                        </p:tgtEl>
                                        <p:attrNameLst>
                                          <p:attrName>fill.type</p:attrName>
                                        </p:attrNameLst>
                                      </p:cBhvr>
                                      <p:to>
                                        <p:strVal val="solid"/>
                                      </p:to>
                                    </p:set>
                                    <p:set>
                                      <p:cBhvr>
                                        <p:cTn id="76" dur="2000" fill="hold"/>
                                        <p:tgtEl>
                                          <p:spTgt spid="32"/>
                                        </p:tgtEl>
                                        <p:attrNameLst>
                                          <p:attrName>fill.on</p:attrName>
                                        </p:attrNameLst>
                                      </p:cBhvr>
                                      <p:to>
                                        <p:strVal val="true"/>
                                      </p:to>
                                    </p:set>
                                  </p:childTnLst>
                                </p:cTn>
                              </p:par>
                              <p:par>
                                <p:cTn id="77" presetID="1" presetClass="emph" presetSubtype="2" fill="hold" grpId="0" nodeType="withEffect">
                                  <p:stCondLst>
                                    <p:cond delay="1800"/>
                                  </p:stCondLst>
                                  <p:childTnLst>
                                    <p:animClr clrSpc="rgb" dir="cw">
                                      <p:cBhvr>
                                        <p:cTn id="78" dur="2000" fill="hold"/>
                                        <p:tgtEl>
                                          <p:spTgt spid="34"/>
                                        </p:tgtEl>
                                        <p:attrNameLst>
                                          <p:attrName>fillcolor</p:attrName>
                                        </p:attrNameLst>
                                      </p:cBhvr>
                                      <p:to>
                                        <a:srgbClr val="A9BF27"/>
                                      </p:to>
                                    </p:animClr>
                                    <p:set>
                                      <p:cBhvr>
                                        <p:cTn id="79" dur="2000" fill="hold"/>
                                        <p:tgtEl>
                                          <p:spTgt spid="34"/>
                                        </p:tgtEl>
                                        <p:attrNameLst>
                                          <p:attrName>fill.type</p:attrName>
                                        </p:attrNameLst>
                                      </p:cBhvr>
                                      <p:to>
                                        <p:strVal val="solid"/>
                                      </p:to>
                                    </p:set>
                                    <p:set>
                                      <p:cBhvr>
                                        <p:cTn id="80" dur="2000" fill="hold"/>
                                        <p:tgtEl>
                                          <p:spTgt spid="34"/>
                                        </p:tgtEl>
                                        <p:attrNameLst>
                                          <p:attrName>fill.on</p:attrName>
                                        </p:attrNameLst>
                                      </p:cBhvr>
                                      <p:to>
                                        <p:strVal val="true"/>
                                      </p:to>
                                    </p:set>
                                  </p:childTnLst>
                                </p:cTn>
                              </p:par>
                              <p:par>
                                <p:cTn id="81" presetID="1" presetClass="emph" presetSubtype="2" fill="hold" grpId="0" nodeType="withEffect">
                                  <p:stCondLst>
                                    <p:cond delay="1900"/>
                                  </p:stCondLst>
                                  <p:childTnLst>
                                    <p:animClr clrSpc="rgb" dir="cw">
                                      <p:cBhvr>
                                        <p:cTn id="82" dur="2000" fill="hold"/>
                                        <p:tgtEl>
                                          <p:spTgt spid="31"/>
                                        </p:tgtEl>
                                        <p:attrNameLst>
                                          <p:attrName>fillcolor</p:attrName>
                                        </p:attrNameLst>
                                      </p:cBhvr>
                                      <p:to>
                                        <a:srgbClr val="A9BF27"/>
                                      </p:to>
                                    </p:animClr>
                                    <p:set>
                                      <p:cBhvr>
                                        <p:cTn id="83" dur="2000" fill="hold"/>
                                        <p:tgtEl>
                                          <p:spTgt spid="31"/>
                                        </p:tgtEl>
                                        <p:attrNameLst>
                                          <p:attrName>fill.type</p:attrName>
                                        </p:attrNameLst>
                                      </p:cBhvr>
                                      <p:to>
                                        <p:strVal val="solid"/>
                                      </p:to>
                                    </p:set>
                                    <p:set>
                                      <p:cBhvr>
                                        <p:cTn id="84" dur="2000" fill="hold"/>
                                        <p:tgtEl>
                                          <p:spTgt spid="31"/>
                                        </p:tgtEl>
                                        <p:attrNameLst>
                                          <p:attrName>fill.on</p:attrName>
                                        </p:attrNameLst>
                                      </p:cBhvr>
                                      <p:to>
                                        <p:strVal val="true"/>
                                      </p:to>
                                    </p:set>
                                  </p:childTnLst>
                                </p:cTn>
                              </p:par>
                              <p:par>
                                <p:cTn id="85" presetID="1" presetClass="emph" presetSubtype="2" fill="hold" grpId="0" nodeType="withEffect">
                                  <p:stCondLst>
                                    <p:cond delay="2000"/>
                                  </p:stCondLst>
                                  <p:childTnLst>
                                    <p:animClr clrSpc="rgb" dir="cw">
                                      <p:cBhvr>
                                        <p:cTn id="86" dur="2000" fill="hold"/>
                                        <p:tgtEl>
                                          <p:spTgt spid="30"/>
                                        </p:tgtEl>
                                        <p:attrNameLst>
                                          <p:attrName>fillcolor</p:attrName>
                                        </p:attrNameLst>
                                      </p:cBhvr>
                                      <p:to>
                                        <a:srgbClr val="A9BF27"/>
                                      </p:to>
                                    </p:animClr>
                                    <p:set>
                                      <p:cBhvr>
                                        <p:cTn id="87" dur="2000" fill="hold"/>
                                        <p:tgtEl>
                                          <p:spTgt spid="30"/>
                                        </p:tgtEl>
                                        <p:attrNameLst>
                                          <p:attrName>fill.type</p:attrName>
                                        </p:attrNameLst>
                                      </p:cBhvr>
                                      <p:to>
                                        <p:strVal val="solid"/>
                                      </p:to>
                                    </p:set>
                                    <p:set>
                                      <p:cBhvr>
                                        <p:cTn id="88" dur="2000" fill="hold"/>
                                        <p:tgtEl>
                                          <p:spTgt spid="30"/>
                                        </p:tgtEl>
                                        <p:attrNameLst>
                                          <p:attrName>fill.on</p:attrName>
                                        </p:attrNameLst>
                                      </p:cBhvr>
                                      <p:to>
                                        <p:strVal val="true"/>
                                      </p:to>
                                    </p:set>
                                  </p:childTnLst>
                                </p:cTn>
                              </p:par>
                              <p:par>
                                <p:cTn id="89" presetID="1" presetClass="emph" presetSubtype="2" fill="hold" grpId="0" nodeType="withEffect">
                                  <p:stCondLst>
                                    <p:cond delay="2100"/>
                                  </p:stCondLst>
                                  <p:childTnLst>
                                    <p:animClr clrSpc="rgb" dir="cw">
                                      <p:cBhvr>
                                        <p:cTn id="90" dur="2000" fill="hold"/>
                                        <p:tgtEl>
                                          <p:spTgt spid="29"/>
                                        </p:tgtEl>
                                        <p:attrNameLst>
                                          <p:attrName>fillcolor</p:attrName>
                                        </p:attrNameLst>
                                      </p:cBhvr>
                                      <p:to>
                                        <a:srgbClr val="A9BF27"/>
                                      </p:to>
                                    </p:animClr>
                                    <p:set>
                                      <p:cBhvr>
                                        <p:cTn id="91" dur="2000" fill="hold"/>
                                        <p:tgtEl>
                                          <p:spTgt spid="29"/>
                                        </p:tgtEl>
                                        <p:attrNameLst>
                                          <p:attrName>fill.type</p:attrName>
                                        </p:attrNameLst>
                                      </p:cBhvr>
                                      <p:to>
                                        <p:strVal val="solid"/>
                                      </p:to>
                                    </p:set>
                                    <p:set>
                                      <p:cBhvr>
                                        <p:cTn id="92" dur="2000" fill="hold"/>
                                        <p:tgtEl>
                                          <p:spTgt spid="29"/>
                                        </p:tgtEl>
                                        <p:attrNameLst>
                                          <p:attrName>fill.on</p:attrName>
                                        </p:attrNameLst>
                                      </p:cBhvr>
                                      <p:to>
                                        <p:strVal val="true"/>
                                      </p:to>
                                    </p:set>
                                  </p:childTnLst>
                                </p:cTn>
                              </p:par>
                              <p:par>
                                <p:cTn id="93" presetID="1" presetClass="emph" presetSubtype="2" fill="hold" grpId="0" nodeType="withEffect">
                                  <p:stCondLst>
                                    <p:cond delay="2200"/>
                                  </p:stCondLst>
                                  <p:childTnLst>
                                    <p:animClr clrSpc="rgb" dir="cw">
                                      <p:cBhvr>
                                        <p:cTn id="94" dur="2000" fill="hold"/>
                                        <p:tgtEl>
                                          <p:spTgt spid="38"/>
                                        </p:tgtEl>
                                        <p:attrNameLst>
                                          <p:attrName>fillcolor</p:attrName>
                                        </p:attrNameLst>
                                      </p:cBhvr>
                                      <p:to>
                                        <a:srgbClr val="A9BF27"/>
                                      </p:to>
                                    </p:animClr>
                                    <p:set>
                                      <p:cBhvr>
                                        <p:cTn id="95" dur="2000" fill="hold"/>
                                        <p:tgtEl>
                                          <p:spTgt spid="38"/>
                                        </p:tgtEl>
                                        <p:attrNameLst>
                                          <p:attrName>fill.type</p:attrName>
                                        </p:attrNameLst>
                                      </p:cBhvr>
                                      <p:to>
                                        <p:strVal val="solid"/>
                                      </p:to>
                                    </p:set>
                                    <p:set>
                                      <p:cBhvr>
                                        <p:cTn id="96" dur="2000" fill="hold"/>
                                        <p:tgtEl>
                                          <p:spTgt spid="38"/>
                                        </p:tgtEl>
                                        <p:attrNameLst>
                                          <p:attrName>fill.on</p:attrName>
                                        </p:attrNameLst>
                                      </p:cBhvr>
                                      <p:to>
                                        <p:strVal val="true"/>
                                      </p:to>
                                    </p:set>
                                  </p:childTnLst>
                                </p:cTn>
                              </p:par>
                              <p:par>
                                <p:cTn id="97" presetID="1" presetClass="emph" presetSubtype="2" fill="hold" grpId="0" nodeType="withEffect">
                                  <p:stCondLst>
                                    <p:cond delay="2300"/>
                                  </p:stCondLst>
                                  <p:childTnLst>
                                    <p:animClr clrSpc="rgb" dir="cw">
                                      <p:cBhvr>
                                        <p:cTn id="98" dur="2000" fill="hold"/>
                                        <p:tgtEl>
                                          <p:spTgt spid="39"/>
                                        </p:tgtEl>
                                        <p:attrNameLst>
                                          <p:attrName>fillcolor</p:attrName>
                                        </p:attrNameLst>
                                      </p:cBhvr>
                                      <p:to>
                                        <a:srgbClr val="A9BF27"/>
                                      </p:to>
                                    </p:animClr>
                                    <p:set>
                                      <p:cBhvr>
                                        <p:cTn id="99" dur="2000" fill="hold"/>
                                        <p:tgtEl>
                                          <p:spTgt spid="39"/>
                                        </p:tgtEl>
                                        <p:attrNameLst>
                                          <p:attrName>fill.type</p:attrName>
                                        </p:attrNameLst>
                                      </p:cBhvr>
                                      <p:to>
                                        <p:strVal val="solid"/>
                                      </p:to>
                                    </p:set>
                                    <p:set>
                                      <p:cBhvr>
                                        <p:cTn id="100" dur="2000" fill="hold"/>
                                        <p:tgtEl>
                                          <p:spTgt spid="39"/>
                                        </p:tgtEl>
                                        <p:attrNameLst>
                                          <p:attrName>fill.on</p:attrName>
                                        </p:attrNameLst>
                                      </p:cBhvr>
                                      <p:to>
                                        <p:strVal val="true"/>
                                      </p:to>
                                    </p:set>
                                  </p:childTnLst>
                                </p:cTn>
                              </p:par>
                              <p:par>
                                <p:cTn id="101" presetID="1" presetClass="emph" presetSubtype="2" fill="hold" grpId="0" nodeType="withEffect">
                                  <p:stCondLst>
                                    <p:cond delay="2400"/>
                                  </p:stCondLst>
                                  <p:childTnLst>
                                    <p:animClr clrSpc="rgb" dir="cw">
                                      <p:cBhvr>
                                        <p:cTn id="102" dur="2000" fill="hold"/>
                                        <p:tgtEl>
                                          <p:spTgt spid="40"/>
                                        </p:tgtEl>
                                        <p:attrNameLst>
                                          <p:attrName>fillcolor</p:attrName>
                                        </p:attrNameLst>
                                      </p:cBhvr>
                                      <p:to>
                                        <a:srgbClr val="A9BF27"/>
                                      </p:to>
                                    </p:animClr>
                                    <p:set>
                                      <p:cBhvr>
                                        <p:cTn id="103" dur="2000" fill="hold"/>
                                        <p:tgtEl>
                                          <p:spTgt spid="40"/>
                                        </p:tgtEl>
                                        <p:attrNameLst>
                                          <p:attrName>fill.type</p:attrName>
                                        </p:attrNameLst>
                                      </p:cBhvr>
                                      <p:to>
                                        <p:strVal val="solid"/>
                                      </p:to>
                                    </p:set>
                                    <p:set>
                                      <p:cBhvr>
                                        <p:cTn id="104" dur="2000" fill="hold"/>
                                        <p:tgtEl>
                                          <p:spTgt spid="40"/>
                                        </p:tgtEl>
                                        <p:attrNameLst>
                                          <p:attrName>fill.on</p:attrName>
                                        </p:attrNameLst>
                                      </p:cBhvr>
                                      <p:to>
                                        <p:strVal val="true"/>
                                      </p:to>
                                    </p:set>
                                  </p:childTnLst>
                                </p:cTn>
                              </p:par>
                              <p:par>
                                <p:cTn id="105" presetID="1" presetClass="emph" presetSubtype="2" fill="hold" grpId="0" nodeType="withEffect">
                                  <p:stCondLst>
                                    <p:cond delay="2500"/>
                                  </p:stCondLst>
                                  <p:childTnLst>
                                    <p:animClr clrSpc="rgb" dir="cw">
                                      <p:cBhvr>
                                        <p:cTn id="106" dur="2000" fill="hold"/>
                                        <p:tgtEl>
                                          <p:spTgt spid="41"/>
                                        </p:tgtEl>
                                        <p:attrNameLst>
                                          <p:attrName>fillcolor</p:attrName>
                                        </p:attrNameLst>
                                      </p:cBhvr>
                                      <p:to>
                                        <a:srgbClr val="A9BF27"/>
                                      </p:to>
                                    </p:animClr>
                                    <p:set>
                                      <p:cBhvr>
                                        <p:cTn id="107" dur="2000" fill="hold"/>
                                        <p:tgtEl>
                                          <p:spTgt spid="41"/>
                                        </p:tgtEl>
                                        <p:attrNameLst>
                                          <p:attrName>fill.type</p:attrName>
                                        </p:attrNameLst>
                                      </p:cBhvr>
                                      <p:to>
                                        <p:strVal val="solid"/>
                                      </p:to>
                                    </p:set>
                                    <p:set>
                                      <p:cBhvr>
                                        <p:cTn id="108" dur="2000" fill="hold"/>
                                        <p:tgtEl>
                                          <p:spTgt spid="41"/>
                                        </p:tgtEl>
                                        <p:attrNameLst>
                                          <p:attrName>fill.on</p:attrName>
                                        </p:attrNameLst>
                                      </p:cBhvr>
                                      <p:to>
                                        <p:strVal val="true"/>
                                      </p:to>
                                    </p:set>
                                  </p:childTnLst>
                                </p:cTn>
                              </p:par>
                              <p:par>
                                <p:cTn id="109" presetID="1" presetClass="emph" presetSubtype="2" fill="hold" grpId="0" nodeType="withEffect">
                                  <p:stCondLst>
                                    <p:cond delay="2600"/>
                                  </p:stCondLst>
                                  <p:childTnLst>
                                    <p:animClr clrSpc="rgb" dir="cw">
                                      <p:cBhvr>
                                        <p:cTn id="110" dur="2000" fill="hold"/>
                                        <p:tgtEl>
                                          <p:spTgt spid="42"/>
                                        </p:tgtEl>
                                        <p:attrNameLst>
                                          <p:attrName>fillcolor</p:attrName>
                                        </p:attrNameLst>
                                      </p:cBhvr>
                                      <p:to>
                                        <a:srgbClr val="A9BF27"/>
                                      </p:to>
                                    </p:animClr>
                                    <p:set>
                                      <p:cBhvr>
                                        <p:cTn id="111" dur="2000" fill="hold"/>
                                        <p:tgtEl>
                                          <p:spTgt spid="42"/>
                                        </p:tgtEl>
                                        <p:attrNameLst>
                                          <p:attrName>fill.type</p:attrName>
                                        </p:attrNameLst>
                                      </p:cBhvr>
                                      <p:to>
                                        <p:strVal val="solid"/>
                                      </p:to>
                                    </p:set>
                                    <p:set>
                                      <p:cBhvr>
                                        <p:cTn id="112" dur="2000" fill="hold"/>
                                        <p:tgtEl>
                                          <p:spTgt spid="42"/>
                                        </p:tgtEl>
                                        <p:attrNameLst>
                                          <p:attrName>fill.on</p:attrName>
                                        </p:attrNameLst>
                                      </p:cBhvr>
                                      <p:to>
                                        <p:strVal val="true"/>
                                      </p:to>
                                    </p:set>
                                  </p:childTnLst>
                                </p:cTn>
                              </p:par>
                              <p:par>
                                <p:cTn id="113" presetID="1" presetClass="emph" presetSubtype="2" fill="hold" grpId="0" nodeType="withEffect">
                                  <p:stCondLst>
                                    <p:cond delay="2700"/>
                                  </p:stCondLst>
                                  <p:childTnLst>
                                    <p:animClr clrSpc="rgb" dir="cw">
                                      <p:cBhvr>
                                        <p:cTn id="114" dur="2000" fill="hold"/>
                                        <p:tgtEl>
                                          <p:spTgt spid="43"/>
                                        </p:tgtEl>
                                        <p:attrNameLst>
                                          <p:attrName>fillcolor</p:attrName>
                                        </p:attrNameLst>
                                      </p:cBhvr>
                                      <p:to>
                                        <a:srgbClr val="A9BF27"/>
                                      </p:to>
                                    </p:animClr>
                                    <p:set>
                                      <p:cBhvr>
                                        <p:cTn id="115" dur="2000" fill="hold"/>
                                        <p:tgtEl>
                                          <p:spTgt spid="43"/>
                                        </p:tgtEl>
                                        <p:attrNameLst>
                                          <p:attrName>fill.type</p:attrName>
                                        </p:attrNameLst>
                                      </p:cBhvr>
                                      <p:to>
                                        <p:strVal val="solid"/>
                                      </p:to>
                                    </p:set>
                                    <p:set>
                                      <p:cBhvr>
                                        <p:cTn id="116" dur="2000" fill="hold"/>
                                        <p:tgtEl>
                                          <p:spTgt spid="43"/>
                                        </p:tgtEl>
                                        <p:attrNameLst>
                                          <p:attrName>fill.on</p:attrName>
                                        </p:attrNameLst>
                                      </p:cBhvr>
                                      <p:to>
                                        <p:strVal val="true"/>
                                      </p:to>
                                    </p:set>
                                  </p:childTnLst>
                                </p:cTn>
                              </p:par>
                              <p:par>
                                <p:cTn id="117" presetID="1" presetClass="emph" presetSubtype="2" fill="hold" grpId="0" nodeType="withEffect">
                                  <p:stCondLst>
                                    <p:cond delay="2800"/>
                                  </p:stCondLst>
                                  <p:childTnLst>
                                    <p:animClr clrSpc="rgb" dir="cw">
                                      <p:cBhvr>
                                        <p:cTn id="118" dur="2000" fill="hold"/>
                                        <p:tgtEl>
                                          <p:spTgt spid="44"/>
                                        </p:tgtEl>
                                        <p:attrNameLst>
                                          <p:attrName>fillcolor</p:attrName>
                                        </p:attrNameLst>
                                      </p:cBhvr>
                                      <p:to>
                                        <a:srgbClr val="A9BF27"/>
                                      </p:to>
                                    </p:animClr>
                                    <p:set>
                                      <p:cBhvr>
                                        <p:cTn id="119" dur="2000" fill="hold"/>
                                        <p:tgtEl>
                                          <p:spTgt spid="44"/>
                                        </p:tgtEl>
                                        <p:attrNameLst>
                                          <p:attrName>fill.type</p:attrName>
                                        </p:attrNameLst>
                                      </p:cBhvr>
                                      <p:to>
                                        <p:strVal val="solid"/>
                                      </p:to>
                                    </p:set>
                                    <p:set>
                                      <p:cBhvr>
                                        <p:cTn id="120" dur="2000" fill="hold"/>
                                        <p:tgtEl>
                                          <p:spTgt spid="44"/>
                                        </p:tgtEl>
                                        <p:attrNameLst>
                                          <p:attrName>fill.on</p:attrName>
                                        </p:attrNameLst>
                                      </p:cBhvr>
                                      <p:to>
                                        <p:strVal val="true"/>
                                      </p:to>
                                    </p:set>
                                  </p:childTnLst>
                                </p:cTn>
                              </p:par>
                              <p:par>
                                <p:cTn id="121" presetID="1" presetClass="emph" presetSubtype="2" fill="hold" grpId="0" nodeType="withEffect">
                                  <p:stCondLst>
                                    <p:cond delay="2900"/>
                                  </p:stCondLst>
                                  <p:childTnLst>
                                    <p:animClr clrSpc="rgb" dir="cw">
                                      <p:cBhvr>
                                        <p:cTn id="122" dur="2000" fill="hold"/>
                                        <p:tgtEl>
                                          <p:spTgt spid="45"/>
                                        </p:tgtEl>
                                        <p:attrNameLst>
                                          <p:attrName>fillcolor</p:attrName>
                                        </p:attrNameLst>
                                      </p:cBhvr>
                                      <p:to>
                                        <a:srgbClr val="A9BF27"/>
                                      </p:to>
                                    </p:animClr>
                                    <p:set>
                                      <p:cBhvr>
                                        <p:cTn id="123" dur="2000" fill="hold"/>
                                        <p:tgtEl>
                                          <p:spTgt spid="45"/>
                                        </p:tgtEl>
                                        <p:attrNameLst>
                                          <p:attrName>fill.type</p:attrName>
                                        </p:attrNameLst>
                                      </p:cBhvr>
                                      <p:to>
                                        <p:strVal val="solid"/>
                                      </p:to>
                                    </p:set>
                                    <p:set>
                                      <p:cBhvr>
                                        <p:cTn id="124" dur="2000" fill="hold"/>
                                        <p:tgtEl>
                                          <p:spTgt spid="45"/>
                                        </p:tgtEl>
                                        <p:attrNameLst>
                                          <p:attrName>fill.on</p:attrName>
                                        </p:attrNameLst>
                                      </p:cBhvr>
                                      <p:to>
                                        <p:strVal val="true"/>
                                      </p:to>
                                    </p:set>
                                  </p:childTnLst>
                                </p:cTn>
                              </p:par>
                              <p:par>
                                <p:cTn id="125" presetID="1" presetClass="emph" presetSubtype="2" fill="hold" grpId="0" nodeType="withEffect">
                                  <p:stCondLst>
                                    <p:cond delay="3000"/>
                                  </p:stCondLst>
                                  <p:childTnLst>
                                    <p:animClr clrSpc="rgb" dir="cw">
                                      <p:cBhvr>
                                        <p:cTn id="126" dur="2000" fill="hold"/>
                                        <p:tgtEl>
                                          <p:spTgt spid="46"/>
                                        </p:tgtEl>
                                        <p:attrNameLst>
                                          <p:attrName>fillcolor</p:attrName>
                                        </p:attrNameLst>
                                      </p:cBhvr>
                                      <p:to>
                                        <a:srgbClr val="A9BF27"/>
                                      </p:to>
                                    </p:animClr>
                                    <p:set>
                                      <p:cBhvr>
                                        <p:cTn id="127" dur="2000" fill="hold"/>
                                        <p:tgtEl>
                                          <p:spTgt spid="46"/>
                                        </p:tgtEl>
                                        <p:attrNameLst>
                                          <p:attrName>fill.type</p:attrName>
                                        </p:attrNameLst>
                                      </p:cBhvr>
                                      <p:to>
                                        <p:strVal val="solid"/>
                                      </p:to>
                                    </p:set>
                                    <p:set>
                                      <p:cBhvr>
                                        <p:cTn id="128" dur="2000" fill="hold"/>
                                        <p:tgtEl>
                                          <p:spTgt spid="46"/>
                                        </p:tgtEl>
                                        <p:attrNameLst>
                                          <p:attrName>fill.on</p:attrName>
                                        </p:attrNameLst>
                                      </p:cBhvr>
                                      <p:to>
                                        <p:strVal val="true"/>
                                      </p:to>
                                    </p:set>
                                  </p:childTnLst>
                                </p:cTn>
                              </p:par>
                              <p:par>
                                <p:cTn id="129" presetID="1" presetClass="emph" presetSubtype="2" fill="hold" grpId="0" nodeType="withEffect">
                                  <p:stCondLst>
                                    <p:cond delay="3100"/>
                                  </p:stCondLst>
                                  <p:childTnLst>
                                    <p:animClr clrSpc="rgb" dir="cw">
                                      <p:cBhvr>
                                        <p:cTn id="130" dur="2000" fill="hold"/>
                                        <p:tgtEl>
                                          <p:spTgt spid="49"/>
                                        </p:tgtEl>
                                        <p:attrNameLst>
                                          <p:attrName>fillcolor</p:attrName>
                                        </p:attrNameLst>
                                      </p:cBhvr>
                                      <p:to>
                                        <a:srgbClr val="A9BF27"/>
                                      </p:to>
                                    </p:animClr>
                                    <p:set>
                                      <p:cBhvr>
                                        <p:cTn id="131" dur="2000" fill="hold"/>
                                        <p:tgtEl>
                                          <p:spTgt spid="49"/>
                                        </p:tgtEl>
                                        <p:attrNameLst>
                                          <p:attrName>fill.type</p:attrName>
                                        </p:attrNameLst>
                                      </p:cBhvr>
                                      <p:to>
                                        <p:strVal val="solid"/>
                                      </p:to>
                                    </p:set>
                                    <p:set>
                                      <p:cBhvr>
                                        <p:cTn id="132" dur="2000" fill="hold"/>
                                        <p:tgtEl>
                                          <p:spTgt spid="49"/>
                                        </p:tgtEl>
                                        <p:attrNameLst>
                                          <p:attrName>fill.on</p:attrName>
                                        </p:attrNameLst>
                                      </p:cBhvr>
                                      <p:to>
                                        <p:strVal val="true"/>
                                      </p:to>
                                    </p:set>
                                  </p:childTnLst>
                                </p:cTn>
                              </p:par>
                              <p:par>
                                <p:cTn id="133" presetID="1" presetClass="emph" presetSubtype="2" fill="hold" grpId="0" nodeType="withEffect">
                                  <p:stCondLst>
                                    <p:cond delay="3200"/>
                                  </p:stCondLst>
                                  <p:childTnLst>
                                    <p:animClr clrSpc="rgb" dir="cw">
                                      <p:cBhvr>
                                        <p:cTn id="134" dur="2000" fill="hold"/>
                                        <p:tgtEl>
                                          <p:spTgt spid="48"/>
                                        </p:tgtEl>
                                        <p:attrNameLst>
                                          <p:attrName>fillcolor</p:attrName>
                                        </p:attrNameLst>
                                      </p:cBhvr>
                                      <p:to>
                                        <a:srgbClr val="A9BF27"/>
                                      </p:to>
                                    </p:animClr>
                                    <p:set>
                                      <p:cBhvr>
                                        <p:cTn id="135" dur="2000" fill="hold"/>
                                        <p:tgtEl>
                                          <p:spTgt spid="48"/>
                                        </p:tgtEl>
                                        <p:attrNameLst>
                                          <p:attrName>fill.type</p:attrName>
                                        </p:attrNameLst>
                                      </p:cBhvr>
                                      <p:to>
                                        <p:strVal val="solid"/>
                                      </p:to>
                                    </p:set>
                                    <p:set>
                                      <p:cBhvr>
                                        <p:cTn id="136" dur="2000" fill="hold"/>
                                        <p:tgtEl>
                                          <p:spTgt spid="48"/>
                                        </p:tgtEl>
                                        <p:attrNameLst>
                                          <p:attrName>fill.on</p:attrName>
                                        </p:attrNameLst>
                                      </p:cBhvr>
                                      <p:to>
                                        <p:strVal val="true"/>
                                      </p:to>
                                    </p:set>
                                  </p:childTnLst>
                                </p:cTn>
                              </p:par>
                              <p:par>
                                <p:cTn id="137" presetID="1" presetClass="emph" presetSubtype="2" fill="hold" grpId="0" nodeType="withEffect">
                                  <p:stCondLst>
                                    <p:cond delay="3300"/>
                                  </p:stCondLst>
                                  <p:childTnLst>
                                    <p:animClr clrSpc="rgb" dir="cw">
                                      <p:cBhvr>
                                        <p:cTn id="138" dur="2000" fill="hold"/>
                                        <p:tgtEl>
                                          <p:spTgt spid="47"/>
                                        </p:tgtEl>
                                        <p:attrNameLst>
                                          <p:attrName>fillcolor</p:attrName>
                                        </p:attrNameLst>
                                      </p:cBhvr>
                                      <p:to>
                                        <a:srgbClr val="A9BF27"/>
                                      </p:to>
                                    </p:animClr>
                                    <p:set>
                                      <p:cBhvr>
                                        <p:cTn id="139" dur="2000" fill="hold"/>
                                        <p:tgtEl>
                                          <p:spTgt spid="47"/>
                                        </p:tgtEl>
                                        <p:attrNameLst>
                                          <p:attrName>fill.type</p:attrName>
                                        </p:attrNameLst>
                                      </p:cBhvr>
                                      <p:to>
                                        <p:strVal val="solid"/>
                                      </p:to>
                                    </p:set>
                                    <p:set>
                                      <p:cBhvr>
                                        <p:cTn id="140" dur="2000"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sic Double">
    <p:spTree>
      <p:nvGrpSpPr>
        <p:cNvPr id="1" name=""/>
        <p:cNvGrpSpPr/>
        <p:nvPr/>
      </p:nvGrpSpPr>
      <p:grpSpPr>
        <a:xfrm>
          <a:off x="0" y="0"/>
          <a:ext cx="0" cy="0"/>
          <a:chOff x="0" y="0"/>
          <a:chExt cx="0" cy="0"/>
        </a:xfrm>
      </p:grpSpPr>
      <p:sp>
        <p:nvSpPr>
          <p:cNvPr id="32" name="Content Placeholder 2"/>
          <p:cNvSpPr>
            <a:spLocks noGrp="1"/>
          </p:cNvSpPr>
          <p:nvPr>
            <p:ph idx="1" hasCustomPrompt="1"/>
          </p:nvPr>
        </p:nvSpPr>
        <p:spPr>
          <a:xfrm>
            <a:off x="297089" y="1597851"/>
            <a:ext cx="4191931" cy="4939009"/>
          </a:xfrm>
        </p:spPr>
        <p:txBody>
          <a:body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2"/>
          <p:cNvSpPr>
            <a:spLocks noGrp="1"/>
          </p:cNvSpPr>
          <p:nvPr>
            <p:ph idx="13" hasCustomPrompt="1"/>
          </p:nvPr>
        </p:nvSpPr>
        <p:spPr>
          <a:xfrm>
            <a:off x="4638140" y="1597851"/>
            <a:ext cx="4191931" cy="4939009"/>
          </a:xfrm>
        </p:spPr>
        <p:txBody>
          <a:body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7" name="Ramme 36"/>
          <p:cNvSpPr/>
          <p:nvPr/>
        </p:nvSpPr>
        <p:spPr bwMode="auto">
          <a:xfrm>
            <a:off x="0"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35" name="Ramme 34"/>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11"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asic Double Green">
    <p:spTree>
      <p:nvGrpSpPr>
        <p:cNvPr id="1" name=""/>
        <p:cNvGrpSpPr/>
        <p:nvPr/>
      </p:nvGrpSpPr>
      <p:grpSpPr>
        <a:xfrm>
          <a:off x="0" y="0"/>
          <a:ext cx="0" cy="0"/>
          <a:chOff x="0" y="0"/>
          <a:chExt cx="0" cy="0"/>
        </a:xfrm>
      </p:grpSpPr>
      <p:sp>
        <p:nvSpPr>
          <p:cNvPr id="37" name="Ramme 36"/>
          <p:cNvSpPr/>
          <p:nvPr/>
        </p:nvSpPr>
        <p:spPr bwMode="auto">
          <a:xfrm>
            <a:off x="0"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35" name="Ramme 34"/>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11" name="Freeform 21"/>
          <p:cNvSpPr>
            <a:spLocks/>
          </p:cNvSpPr>
          <p:nvPr/>
        </p:nvSpPr>
        <p:spPr bwMode="auto">
          <a:xfrm rot="3431569">
            <a:off x="5790238" y="5100565"/>
            <a:ext cx="562878" cy="511345"/>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bg2"/>
          </a:solidFill>
          <a:ln w="6350" cap="rnd">
            <a:noFill/>
            <a:prstDash val="solid"/>
            <a:round/>
            <a:headEnd/>
            <a:tailEnd/>
          </a:ln>
        </p:spPr>
        <p:txBody>
          <a:bodyPr/>
          <a:lstStyle/>
          <a:p>
            <a:endParaRPr lang="en-US" noProof="0" dirty="0"/>
          </a:p>
        </p:txBody>
      </p:sp>
      <p:sp>
        <p:nvSpPr>
          <p:cNvPr id="12" name="Freeform 22"/>
          <p:cNvSpPr>
            <a:spLocks/>
          </p:cNvSpPr>
          <p:nvPr/>
        </p:nvSpPr>
        <p:spPr bwMode="auto">
          <a:xfrm rot="16755786">
            <a:off x="5338460" y="5378055"/>
            <a:ext cx="308671" cy="346154"/>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13" name="Freeform 23"/>
          <p:cNvSpPr>
            <a:spLocks/>
          </p:cNvSpPr>
          <p:nvPr/>
        </p:nvSpPr>
        <p:spPr bwMode="auto">
          <a:xfrm rot="20620876">
            <a:off x="7534501" y="2771759"/>
            <a:ext cx="304988" cy="27368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bg2"/>
          </a:solidFill>
          <a:ln w="6350" cap="rnd">
            <a:noFill/>
            <a:prstDash val="solid"/>
            <a:round/>
            <a:headEnd/>
            <a:tailEnd/>
          </a:ln>
        </p:spPr>
        <p:txBody>
          <a:bodyPr/>
          <a:lstStyle/>
          <a:p>
            <a:endParaRPr lang="en-US" noProof="0" dirty="0"/>
          </a:p>
        </p:txBody>
      </p:sp>
      <p:sp>
        <p:nvSpPr>
          <p:cNvPr id="14" name="Freeform 24"/>
          <p:cNvSpPr>
            <a:spLocks/>
          </p:cNvSpPr>
          <p:nvPr/>
        </p:nvSpPr>
        <p:spPr bwMode="auto">
          <a:xfrm rot="14800307">
            <a:off x="6284752" y="4831932"/>
            <a:ext cx="397071" cy="19000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15" name="Freeform 25"/>
          <p:cNvSpPr>
            <a:spLocks/>
          </p:cNvSpPr>
          <p:nvPr/>
        </p:nvSpPr>
        <p:spPr bwMode="auto">
          <a:xfrm rot="19800000">
            <a:off x="6575757" y="5176636"/>
            <a:ext cx="150322" cy="116555"/>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16" name="Freeform 26"/>
          <p:cNvSpPr>
            <a:spLocks/>
          </p:cNvSpPr>
          <p:nvPr/>
        </p:nvSpPr>
        <p:spPr bwMode="auto">
          <a:xfrm rot="10800000">
            <a:off x="4106042" y="5994733"/>
            <a:ext cx="708487" cy="635200"/>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bg2"/>
          </a:solidFill>
          <a:ln w="6350" cap="rnd">
            <a:noFill/>
            <a:prstDash val="solid"/>
            <a:round/>
            <a:headEnd/>
            <a:tailEnd/>
          </a:ln>
        </p:spPr>
        <p:txBody>
          <a:bodyPr/>
          <a:lstStyle/>
          <a:p>
            <a:endParaRPr lang="en-US" noProof="0" dirty="0"/>
          </a:p>
        </p:txBody>
      </p:sp>
      <p:sp>
        <p:nvSpPr>
          <p:cNvPr id="17" name="Freeform 27"/>
          <p:cNvSpPr>
            <a:spLocks/>
          </p:cNvSpPr>
          <p:nvPr/>
        </p:nvSpPr>
        <p:spPr bwMode="auto">
          <a:xfrm rot="12347464">
            <a:off x="6793535" y="4525016"/>
            <a:ext cx="398235" cy="31359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18" name="Freeform 28"/>
          <p:cNvSpPr>
            <a:spLocks/>
          </p:cNvSpPr>
          <p:nvPr/>
        </p:nvSpPr>
        <p:spPr bwMode="auto">
          <a:xfrm rot="14800307">
            <a:off x="6955795" y="4145852"/>
            <a:ext cx="268508" cy="21114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19" name="Freeform 29"/>
          <p:cNvSpPr>
            <a:spLocks/>
          </p:cNvSpPr>
          <p:nvPr/>
        </p:nvSpPr>
        <p:spPr bwMode="auto">
          <a:xfrm rot="8643891">
            <a:off x="3628260" y="6362293"/>
            <a:ext cx="227655" cy="17699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20" name="Freeform 30"/>
          <p:cNvSpPr>
            <a:spLocks/>
          </p:cNvSpPr>
          <p:nvPr/>
        </p:nvSpPr>
        <p:spPr bwMode="auto">
          <a:xfrm rot="8643891">
            <a:off x="5168874" y="5049045"/>
            <a:ext cx="336083" cy="19373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21" name="Freeform 32"/>
          <p:cNvSpPr>
            <a:spLocks/>
          </p:cNvSpPr>
          <p:nvPr/>
        </p:nvSpPr>
        <p:spPr bwMode="auto">
          <a:xfrm rot="900000">
            <a:off x="7336628" y="4361160"/>
            <a:ext cx="195122" cy="21722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22" name="Freeform 33"/>
          <p:cNvSpPr>
            <a:spLocks/>
          </p:cNvSpPr>
          <p:nvPr/>
        </p:nvSpPr>
        <p:spPr bwMode="auto">
          <a:xfrm rot="17100000">
            <a:off x="6958909" y="3419249"/>
            <a:ext cx="303251" cy="27196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bg2"/>
          </a:solidFill>
          <a:ln w="6350" cap="rnd">
            <a:noFill/>
            <a:prstDash val="solid"/>
            <a:round/>
            <a:headEnd/>
            <a:tailEnd/>
          </a:ln>
        </p:spPr>
        <p:txBody>
          <a:bodyPr/>
          <a:lstStyle/>
          <a:p>
            <a:endParaRPr lang="en-US" noProof="0" dirty="0"/>
          </a:p>
        </p:txBody>
      </p:sp>
      <p:sp>
        <p:nvSpPr>
          <p:cNvPr id="23" name="Freeform 34"/>
          <p:cNvSpPr>
            <a:spLocks/>
          </p:cNvSpPr>
          <p:nvPr/>
        </p:nvSpPr>
        <p:spPr bwMode="auto">
          <a:xfrm rot="18900000">
            <a:off x="7221061" y="3135345"/>
            <a:ext cx="132075" cy="10274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24" name="Freeform 35"/>
          <p:cNvSpPr>
            <a:spLocks/>
          </p:cNvSpPr>
          <p:nvPr/>
        </p:nvSpPr>
        <p:spPr bwMode="auto">
          <a:xfrm rot="10800000">
            <a:off x="7370119" y="3218365"/>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25" name="Freeform 36"/>
          <p:cNvSpPr>
            <a:spLocks/>
          </p:cNvSpPr>
          <p:nvPr/>
        </p:nvSpPr>
        <p:spPr bwMode="auto">
          <a:xfrm rot="13500000">
            <a:off x="7174539" y="4940883"/>
            <a:ext cx="131233" cy="10340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26" name="Freeform 37"/>
          <p:cNvSpPr>
            <a:spLocks/>
          </p:cNvSpPr>
          <p:nvPr/>
        </p:nvSpPr>
        <p:spPr bwMode="auto">
          <a:xfrm rot="6300000">
            <a:off x="7288853" y="3813207"/>
            <a:ext cx="106007" cy="18217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27" name="Freeform 35"/>
          <p:cNvSpPr>
            <a:spLocks/>
          </p:cNvSpPr>
          <p:nvPr/>
        </p:nvSpPr>
        <p:spPr bwMode="auto">
          <a:xfrm rot="10800000">
            <a:off x="8047572" y="2817444"/>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28" name="Freeform 35"/>
          <p:cNvSpPr>
            <a:spLocks/>
          </p:cNvSpPr>
          <p:nvPr/>
        </p:nvSpPr>
        <p:spPr bwMode="auto">
          <a:xfrm rot="17332701">
            <a:off x="8662705" y="3031410"/>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29" name="Freeform 23"/>
          <p:cNvSpPr>
            <a:spLocks/>
          </p:cNvSpPr>
          <p:nvPr/>
        </p:nvSpPr>
        <p:spPr bwMode="auto">
          <a:xfrm rot="6300000">
            <a:off x="8273481" y="2706909"/>
            <a:ext cx="246354" cy="22107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chemeClr val="bg2"/>
          </a:solidFill>
          <a:ln w="6350" cap="rnd">
            <a:noFill/>
            <a:prstDash val="solid"/>
            <a:round/>
            <a:headEnd/>
            <a:tailEnd/>
          </a:ln>
        </p:spPr>
        <p:txBody>
          <a:bodyPr/>
          <a:lstStyle/>
          <a:p>
            <a:endParaRPr lang="en-US" noProof="0" dirty="0"/>
          </a:p>
        </p:txBody>
      </p:sp>
      <p:sp>
        <p:nvSpPr>
          <p:cNvPr id="30" name="Freeform 35"/>
          <p:cNvSpPr>
            <a:spLocks/>
          </p:cNvSpPr>
          <p:nvPr/>
        </p:nvSpPr>
        <p:spPr bwMode="auto">
          <a:xfrm rot="13500000">
            <a:off x="8413641" y="3114433"/>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31" name="Freeform 35"/>
          <p:cNvSpPr>
            <a:spLocks/>
          </p:cNvSpPr>
          <p:nvPr/>
        </p:nvSpPr>
        <p:spPr bwMode="auto">
          <a:xfrm rot="18420267">
            <a:off x="8754049" y="3336667"/>
            <a:ext cx="94893" cy="7381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33" name="Freeform 29"/>
          <p:cNvSpPr>
            <a:spLocks/>
          </p:cNvSpPr>
          <p:nvPr/>
        </p:nvSpPr>
        <p:spPr bwMode="auto">
          <a:xfrm rot="900000">
            <a:off x="4611220" y="5522444"/>
            <a:ext cx="491694" cy="38226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34" name="Freeform 29"/>
          <p:cNvSpPr>
            <a:spLocks/>
          </p:cNvSpPr>
          <p:nvPr/>
        </p:nvSpPr>
        <p:spPr bwMode="auto">
          <a:xfrm rot="5575479">
            <a:off x="4206214" y="5743277"/>
            <a:ext cx="227655" cy="17699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chemeClr val="bg2"/>
          </a:solidFill>
          <a:ln w="9525" cap="rnd">
            <a:noFill/>
            <a:prstDash val="solid"/>
            <a:round/>
            <a:headEnd/>
            <a:tailEnd/>
          </a:ln>
        </p:spPr>
        <p:txBody>
          <a:bodyPr/>
          <a:lstStyle/>
          <a:p>
            <a:endParaRPr lang="en-US" noProof="0" dirty="0"/>
          </a:p>
        </p:txBody>
      </p:sp>
      <p:sp>
        <p:nvSpPr>
          <p:cNvPr id="36" name="Content Placeholder 2"/>
          <p:cNvSpPr>
            <a:spLocks noGrp="1"/>
          </p:cNvSpPr>
          <p:nvPr>
            <p:ph idx="1" hasCustomPrompt="1"/>
          </p:nvPr>
        </p:nvSpPr>
        <p:spPr>
          <a:xfrm>
            <a:off x="297089" y="1597851"/>
            <a:ext cx="4191931" cy="4939009"/>
          </a:xfrm>
        </p:spPr>
        <p:txBody>
          <a:body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2"/>
          <p:cNvSpPr>
            <a:spLocks noGrp="1"/>
          </p:cNvSpPr>
          <p:nvPr>
            <p:ph idx="13" hasCustomPrompt="1"/>
          </p:nvPr>
        </p:nvSpPr>
        <p:spPr>
          <a:xfrm>
            <a:off x="4638140" y="1597851"/>
            <a:ext cx="4191931" cy="4939009"/>
          </a:xfrm>
        </p:spPr>
        <p:txBody>
          <a:body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9"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19"/>
                                        </p:tgtEl>
                                        <p:attrNameLst>
                                          <p:attrName>fillcolor</p:attrName>
                                        </p:attrNameLst>
                                      </p:cBhvr>
                                      <p:to>
                                        <a:srgbClr val="EAEAEA"/>
                                      </p:to>
                                    </p:animClr>
                                    <p:set>
                                      <p:cBhvr>
                                        <p:cTn id="7" dur="2000" fill="hold"/>
                                        <p:tgtEl>
                                          <p:spTgt spid="19"/>
                                        </p:tgtEl>
                                        <p:attrNameLst>
                                          <p:attrName>fill.type</p:attrName>
                                        </p:attrNameLst>
                                      </p:cBhvr>
                                      <p:to>
                                        <p:strVal val="solid"/>
                                      </p:to>
                                    </p:set>
                                    <p:set>
                                      <p:cBhvr>
                                        <p:cTn id="8" dur="2000" fill="hold"/>
                                        <p:tgtEl>
                                          <p:spTgt spid="19"/>
                                        </p:tgtEl>
                                        <p:attrNameLst>
                                          <p:attrName>fill.on</p:attrName>
                                        </p:attrNameLst>
                                      </p:cBhvr>
                                      <p:to>
                                        <p:strVal val="true"/>
                                      </p:to>
                                    </p:set>
                                  </p:childTnLst>
                                </p:cTn>
                              </p:par>
                              <p:par>
                                <p:cTn id="9" presetID="1" presetClass="emph" presetSubtype="2" fill="hold" grpId="0" nodeType="withEffect">
                                  <p:stCondLst>
                                    <p:cond delay="100"/>
                                  </p:stCondLst>
                                  <p:childTnLst>
                                    <p:animClr clrSpc="rgb" dir="cw">
                                      <p:cBhvr>
                                        <p:cTn id="10" dur="2000" fill="hold"/>
                                        <p:tgtEl>
                                          <p:spTgt spid="16"/>
                                        </p:tgtEl>
                                        <p:attrNameLst>
                                          <p:attrName>fillcolor</p:attrName>
                                        </p:attrNameLst>
                                      </p:cBhvr>
                                      <p:to>
                                        <a:srgbClr val="EAEAEA"/>
                                      </p:to>
                                    </p:animClr>
                                    <p:set>
                                      <p:cBhvr>
                                        <p:cTn id="11" dur="2000" fill="hold"/>
                                        <p:tgtEl>
                                          <p:spTgt spid="16"/>
                                        </p:tgtEl>
                                        <p:attrNameLst>
                                          <p:attrName>fill.type</p:attrName>
                                        </p:attrNameLst>
                                      </p:cBhvr>
                                      <p:to>
                                        <p:strVal val="solid"/>
                                      </p:to>
                                    </p:set>
                                    <p:set>
                                      <p:cBhvr>
                                        <p:cTn id="12" dur="2000" fill="hold"/>
                                        <p:tgtEl>
                                          <p:spTgt spid="16"/>
                                        </p:tgtEl>
                                        <p:attrNameLst>
                                          <p:attrName>fill.on</p:attrName>
                                        </p:attrNameLst>
                                      </p:cBhvr>
                                      <p:to>
                                        <p:strVal val="true"/>
                                      </p:to>
                                    </p:set>
                                  </p:childTnLst>
                                </p:cTn>
                              </p:par>
                              <p:par>
                                <p:cTn id="13" presetID="1" presetClass="emph" presetSubtype="2" fill="hold" grpId="0" nodeType="withEffect">
                                  <p:stCondLst>
                                    <p:cond delay="200"/>
                                  </p:stCondLst>
                                  <p:childTnLst>
                                    <p:animClr clrSpc="rgb" dir="cw">
                                      <p:cBhvr>
                                        <p:cTn id="14" dur="2000" fill="hold"/>
                                        <p:tgtEl>
                                          <p:spTgt spid="34"/>
                                        </p:tgtEl>
                                        <p:attrNameLst>
                                          <p:attrName>fillcolor</p:attrName>
                                        </p:attrNameLst>
                                      </p:cBhvr>
                                      <p:to>
                                        <a:srgbClr val="EAEAEA"/>
                                      </p:to>
                                    </p:animClr>
                                    <p:set>
                                      <p:cBhvr>
                                        <p:cTn id="15" dur="2000" fill="hold"/>
                                        <p:tgtEl>
                                          <p:spTgt spid="34"/>
                                        </p:tgtEl>
                                        <p:attrNameLst>
                                          <p:attrName>fill.type</p:attrName>
                                        </p:attrNameLst>
                                      </p:cBhvr>
                                      <p:to>
                                        <p:strVal val="solid"/>
                                      </p:to>
                                    </p:set>
                                    <p:set>
                                      <p:cBhvr>
                                        <p:cTn id="16" dur="2000" fill="hold"/>
                                        <p:tgtEl>
                                          <p:spTgt spid="34"/>
                                        </p:tgtEl>
                                        <p:attrNameLst>
                                          <p:attrName>fill.on</p:attrName>
                                        </p:attrNameLst>
                                      </p:cBhvr>
                                      <p:to>
                                        <p:strVal val="true"/>
                                      </p:to>
                                    </p:set>
                                  </p:childTnLst>
                                </p:cTn>
                              </p:par>
                              <p:par>
                                <p:cTn id="17" presetID="1" presetClass="emph" presetSubtype="2" fill="hold" grpId="0" nodeType="withEffect">
                                  <p:stCondLst>
                                    <p:cond delay="300"/>
                                  </p:stCondLst>
                                  <p:childTnLst>
                                    <p:animClr clrSpc="rgb" dir="cw">
                                      <p:cBhvr>
                                        <p:cTn id="18" dur="2000" fill="hold"/>
                                        <p:tgtEl>
                                          <p:spTgt spid="33"/>
                                        </p:tgtEl>
                                        <p:attrNameLst>
                                          <p:attrName>fillcolor</p:attrName>
                                        </p:attrNameLst>
                                      </p:cBhvr>
                                      <p:to>
                                        <a:srgbClr val="EAEAEA"/>
                                      </p:to>
                                    </p:animClr>
                                    <p:set>
                                      <p:cBhvr>
                                        <p:cTn id="19" dur="2000" fill="hold"/>
                                        <p:tgtEl>
                                          <p:spTgt spid="33"/>
                                        </p:tgtEl>
                                        <p:attrNameLst>
                                          <p:attrName>fill.type</p:attrName>
                                        </p:attrNameLst>
                                      </p:cBhvr>
                                      <p:to>
                                        <p:strVal val="solid"/>
                                      </p:to>
                                    </p:set>
                                    <p:set>
                                      <p:cBhvr>
                                        <p:cTn id="20" dur="2000" fill="hold"/>
                                        <p:tgtEl>
                                          <p:spTgt spid="33"/>
                                        </p:tgtEl>
                                        <p:attrNameLst>
                                          <p:attrName>fill.on</p:attrName>
                                        </p:attrNameLst>
                                      </p:cBhvr>
                                      <p:to>
                                        <p:strVal val="true"/>
                                      </p:to>
                                    </p:set>
                                  </p:childTnLst>
                                </p:cTn>
                              </p:par>
                              <p:par>
                                <p:cTn id="21" presetID="1" presetClass="emph" presetSubtype="2" fill="hold" grpId="0" nodeType="withEffect">
                                  <p:stCondLst>
                                    <p:cond delay="400"/>
                                  </p:stCondLst>
                                  <p:childTnLst>
                                    <p:animClr clrSpc="rgb" dir="cw">
                                      <p:cBhvr>
                                        <p:cTn id="22" dur="2000" fill="hold"/>
                                        <p:tgtEl>
                                          <p:spTgt spid="12"/>
                                        </p:tgtEl>
                                        <p:attrNameLst>
                                          <p:attrName>fillcolor</p:attrName>
                                        </p:attrNameLst>
                                      </p:cBhvr>
                                      <p:to>
                                        <a:srgbClr val="EAEAEA"/>
                                      </p:to>
                                    </p:animClr>
                                    <p:set>
                                      <p:cBhvr>
                                        <p:cTn id="23" dur="2000" fill="hold"/>
                                        <p:tgtEl>
                                          <p:spTgt spid="12"/>
                                        </p:tgtEl>
                                        <p:attrNameLst>
                                          <p:attrName>fill.type</p:attrName>
                                        </p:attrNameLst>
                                      </p:cBhvr>
                                      <p:to>
                                        <p:strVal val="solid"/>
                                      </p:to>
                                    </p:set>
                                    <p:set>
                                      <p:cBhvr>
                                        <p:cTn id="24" dur="2000" fill="hold"/>
                                        <p:tgtEl>
                                          <p:spTgt spid="12"/>
                                        </p:tgtEl>
                                        <p:attrNameLst>
                                          <p:attrName>fill.on</p:attrName>
                                        </p:attrNameLst>
                                      </p:cBhvr>
                                      <p:to>
                                        <p:strVal val="true"/>
                                      </p:to>
                                    </p:set>
                                  </p:childTnLst>
                                </p:cTn>
                              </p:par>
                              <p:par>
                                <p:cTn id="25" presetID="1" presetClass="emph" presetSubtype="2" fill="hold" grpId="0" nodeType="withEffect">
                                  <p:stCondLst>
                                    <p:cond delay="500"/>
                                  </p:stCondLst>
                                  <p:childTnLst>
                                    <p:animClr clrSpc="rgb" dir="cw">
                                      <p:cBhvr>
                                        <p:cTn id="26" dur="2000" fill="hold"/>
                                        <p:tgtEl>
                                          <p:spTgt spid="20"/>
                                        </p:tgtEl>
                                        <p:attrNameLst>
                                          <p:attrName>fillcolor</p:attrName>
                                        </p:attrNameLst>
                                      </p:cBhvr>
                                      <p:to>
                                        <a:srgbClr val="EAEAEA"/>
                                      </p:to>
                                    </p:animClr>
                                    <p:set>
                                      <p:cBhvr>
                                        <p:cTn id="27" dur="2000" fill="hold"/>
                                        <p:tgtEl>
                                          <p:spTgt spid="20"/>
                                        </p:tgtEl>
                                        <p:attrNameLst>
                                          <p:attrName>fill.type</p:attrName>
                                        </p:attrNameLst>
                                      </p:cBhvr>
                                      <p:to>
                                        <p:strVal val="solid"/>
                                      </p:to>
                                    </p:set>
                                    <p:set>
                                      <p:cBhvr>
                                        <p:cTn id="28" dur="2000" fill="hold"/>
                                        <p:tgtEl>
                                          <p:spTgt spid="20"/>
                                        </p:tgtEl>
                                        <p:attrNameLst>
                                          <p:attrName>fill.on</p:attrName>
                                        </p:attrNameLst>
                                      </p:cBhvr>
                                      <p:to>
                                        <p:strVal val="true"/>
                                      </p:to>
                                    </p:set>
                                  </p:childTnLst>
                                </p:cTn>
                              </p:par>
                              <p:par>
                                <p:cTn id="29" presetID="1" presetClass="emph" presetSubtype="2" fill="hold" grpId="0" nodeType="withEffect">
                                  <p:stCondLst>
                                    <p:cond delay="600"/>
                                  </p:stCondLst>
                                  <p:childTnLst>
                                    <p:animClr clrSpc="rgb" dir="cw">
                                      <p:cBhvr>
                                        <p:cTn id="30" dur="2000" fill="hold"/>
                                        <p:tgtEl>
                                          <p:spTgt spid="11"/>
                                        </p:tgtEl>
                                        <p:attrNameLst>
                                          <p:attrName>fillcolor</p:attrName>
                                        </p:attrNameLst>
                                      </p:cBhvr>
                                      <p:to>
                                        <a:srgbClr val="EAEAEA"/>
                                      </p:to>
                                    </p:animClr>
                                    <p:set>
                                      <p:cBhvr>
                                        <p:cTn id="31" dur="2000" fill="hold"/>
                                        <p:tgtEl>
                                          <p:spTgt spid="11"/>
                                        </p:tgtEl>
                                        <p:attrNameLst>
                                          <p:attrName>fill.type</p:attrName>
                                        </p:attrNameLst>
                                      </p:cBhvr>
                                      <p:to>
                                        <p:strVal val="solid"/>
                                      </p:to>
                                    </p:set>
                                    <p:set>
                                      <p:cBhvr>
                                        <p:cTn id="32" dur="2000" fill="hold"/>
                                        <p:tgtEl>
                                          <p:spTgt spid="11"/>
                                        </p:tgtEl>
                                        <p:attrNameLst>
                                          <p:attrName>fill.on</p:attrName>
                                        </p:attrNameLst>
                                      </p:cBhvr>
                                      <p:to>
                                        <p:strVal val="true"/>
                                      </p:to>
                                    </p:set>
                                  </p:childTnLst>
                                </p:cTn>
                              </p:par>
                              <p:par>
                                <p:cTn id="33" presetID="1" presetClass="emph" presetSubtype="2" fill="hold" grpId="0" nodeType="withEffect">
                                  <p:stCondLst>
                                    <p:cond delay="700"/>
                                  </p:stCondLst>
                                  <p:childTnLst>
                                    <p:animClr clrSpc="rgb" dir="cw">
                                      <p:cBhvr>
                                        <p:cTn id="34" dur="2000" fill="hold"/>
                                        <p:tgtEl>
                                          <p:spTgt spid="14"/>
                                        </p:tgtEl>
                                        <p:attrNameLst>
                                          <p:attrName>fillcolor</p:attrName>
                                        </p:attrNameLst>
                                      </p:cBhvr>
                                      <p:to>
                                        <a:srgbClr val="EAEAEA"/>
                                      </p:to>
                                    </p:animClr>
                                    <p:set>
                                      <p:cBhvr>
                                        <p:cTn id="35" dur="2000" fill="hold"/>
                                        <p:tgtEl>
                                          <p:spTgt spid="14"/>
                                        </p:tgtEl>
                                        <p:attrNameLst>
                                          <p:attrName>fill.type</p:attrName>
                                        </p:attrNameLst>
                                      </p:cBhvr>
                                      <p:to>
                                        <p:strVal val="solid"/>
                                      </p:to>
                                    </p:set>
                                    <p:set>
                                      <p:cBhvr>
                                        <p:cTn id="36" dur="2000" fill="hold"/>
                                        <p:tgtEl>
                                          <p:spTgt spid="14"/>
                                        </p:tgtEl>
                                        <p:attrNameLst>
                                          <p:attrName>fill.on</p:attrName>
                                        </p:attrNameLst>
                                      </p:cBhvr>
                                      <p:to>
                                        <p:strVal val="true"/>
                                      </p:to>
                                    </p:set>
                                  </p:childTnLst>
                                </p:cTn>
                              </p:par>
                              <p:par>
                                <p:cTn id="37" presetID="1" presetClass="emph" presetSubtype="2" fill="hold" grpId="0" nodeType="withEffect">
                                  <p:stCondLst>
                                    <p:cond delay="700"/>
                                  </p:stCondLst>
                                  <p:childTnLst>
                                    <p:animClr clrSpc="rgb" dir="cw">
                                      <p:cBhvr>
                                        <p:cTn id="38" dur="2000" fill="hold"/>
                                        <p:tgtEl>
                                          <p:spTgt spid="15"/>
                                        </p:tgtEl>
                                        <p:attrNameLst>
                                          <p:attrName>fillcolor</p:attrName>
                                        </p:attrNameLst>
                                      </p:cBhvr>
                                      <p:to>
                                        <a:srgbClr val="EAEAEA"/>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par>
                                <p:cTn id="41" presetID="1" presetClass="emph" presetSubtype="2" fill="hold" grpId="0" nodeType="withEffect">
                                  <p:stCondLst>
                                    <p:cond delay="800"/>
                                  </p:stCondLst>
                                  <p:childTnLst>
                                    <p:animClr clrSpc="rgb" dir="cw">
                                      <p:cBhvr>
                                        <p:cTn id="42" dur="2000" fill="hold"/>
                                        <p:tgtEl>
                                          <p:spTgt spid="17"/>
                                        </p:tgtEl>
                                        <p:attrNameLst>
                                          <p:attrName>fillcolor</p:attrName>
                                        </p:attrNameLst>
                                      </p:cBhvr>
                                      <p:to>
                                        <a:srgbClr val="EAEAEA"/>
                                      </p:to>
                                    </p:animClr>
                                    <p:set>
                                      <p:cBhvr>
                                        <p:cTn id="43" dur="2000" fill="hold"/>
                                        <p:tgtEl>
                                          <p:spTgt spid="17"/>
                                        </p:tgtEl>
                                        <p:attrNameLst>
                                          <p:attrName>fill.type</p:attrName>
                                        </p:attrNameLst>
                                      </p:cBhvr>
                                      <p:to>
                                        <p:strVal val="solid"/>
                                      </p:to>
                                    </p:set>
                                    <p:set>
                                      <p:cBhvr>
                                        <p:cTn id="44" dur="2000" fill="hold"/>
                                        <p:tgtEl>
                                          <p:spTgt spid="17"/>
                                        </p:tgtEl>
                                        <p:attrNameLst>
                                          <p:attrName>fill.on</p:attrName>
                                        </p:attrNameLst>
                                      </p:cBhvr>
                                      <p:to>
                                        <p:strVal val="true"/>
                                      </p:to>
                                    </p:set>
                                  </p:childTnLst>
                                </p:cTn>
                              </p:par>
                              <p:par>
                                <p:cTn id="45" presetID="1" presetClass="emph" presetSubtype="2" fill="hold" grpId="0" nodeType="withEffect">
                                  <p:stCondLst>
                                    <p:cond delay="900"/>
                                  </p:stCondLst>
                                  <p:childTnLst>
                                    <p:animClr clrSpc="rgb" dir="cw">
                                      <p:cBhvr>
                                        <p:cTn id="46" dur="2000" fill="hold"/>
                                        <p:tgtEl>
                                          <p:spTgt spid="25"/>
                                        </p:tgtEl>
                                        <p:attrNameLst>
                                          <p:attrName>fillcolor</p:attrName>
                                        </p:attrNameLst>
                                      </p:cBhvr>
                                      <p:to>
                                        <a:srgbClr val="EAEAEA"/>
                                      </p:to>
                                    </p:animClr>
                                    <p:set>
                                      <p:cBhvr>
                                        <p:cTn id="47" dur="2000" fill="hold"/>
                                        <p:tgtEl>
                                          <p:spTgt spid="25"/>
                                        </p:tgtEl>
                                        <p:attrNameLst>
                                          <p:attrName>fill.type</p:attrName>
                                        </p:attrNameLst>
                                      </p:cBhvr>
                                      <p:to>
                                        <p:strVal val="solid"/>
                                      </p:to>
                                    </p:set>
                                    <p:set>
                                      <p:cBhvr>
                                        <p:cTn id="48" dur="2000" fill="hold"/>
                                        <p:tgtEl>
                                          <p:spTgt spid="25"/>
                                        </p:tgtEl>
                                        <p:attrNameLst>
                                          <p:attrName>fill.on</p:attrName>
                                        </p:attrNameLst>
                                      </p:cBhvr>
                                      <p:to>
                                        <p:strVal val="true"/>
                                      </p:to>
                                    </p:set>
                                  </p:childTnLst>
                                </p:cTn>
                              </p:par>
                              <p:par>
                                <p:cTn id="49" presetID="1" presetClass="emph" presetSubtype="2" fill="hold" grpId="0" nodeType="withEffect">
                                  <p:stCondLst>
                                    <p:cond delay="1000"/>
                                  </p:stCondLst>
                                  <p:childTnLst>
                                    <p:animClr clrSpc="rgb" dir="cw">
                                      <p:cBhvr>
                                        <p:cTn id="50" dur="2000" fill="hold"/>
                                        <p:tgtEl>
                                          <p:spTgt spid="18"/>
                                        </p:tgtEl>
                                        <p:attrNameLst>
                                          <p:attrName>fillcolor</p:attrName>
                                        </p:attrNameLst>
                                      </p:cBhvr>
                                      <p:to>
                                        <a:srgbClr val="EAEAEA"/>
                                      </p:to>
                                    </p:animClr>
                                    <p:set>
                                      <p:cBhvr>
                                        <p:cTn id="51" dur="2000" fill="hold"/>
                                        <p:tgtEl>
                                          <p:spTgt spid="18"/>
                                        </p:tgtEl>
                                        <p:attrNameLst>
                                          <p:attrName>fill.type</p:attrName>
                                        </p:attrNameLst>
                                      </p:cBhvr>
                                      <p:to>
                                        <p:strVal val="solid"/>
                                      </p:to>
                                    </p:set>
                                    <p:set>
                                      <p:cBhvr>
                                        <p:cTn id="52" dur="2000" fill="hold"/>
                                        <p:tgtEl>
                                          <p:spTgt spid="18"/>
                                        </p:tgtEl>
                                        <p:attrNameLst>
                                          <p:attrName>fill.on</p:attrName>
                                        </p:attrNameLst>
                                      </p:cBhvr>
                                      <p:to>
                                        <p:strVal val="true"/>
                                      </p:to>
                                    </p:set>
                                  </p:childTnLst>
                                </p:cTn>
                              </p:par>
                              <p:par>
                                <p:cTn id="53" presetID="1" presetClass="emph" presetSubtype="2" fill="hold" grpId="0" nodeType="withEffect">
                                  <p:stCondLst>
                                    <p:cond delay="1000"/>
                                  </p:stCondLst>
                                  <p:childTnLst>
                                    <p:animClr clrSpc="rgb" dir="cw">
                                      <p:cBhvr>
                                        <p:cTn id="54" dur="2000" fill="hold"/>
                                        <p:tgtEl>
                                          <p:spTgt spid="22"/>
                                        </p:tgtEl>
                                        <p:attrNameLst>
                                          <p:attrName>fillcolor</p:attrName>
                                        </p:attrNameLst>
                                      </p:cBhvr>
                                      <p:to>
                                        <a:srgbClr val="EAEAEA"/>
                                      </p:to>
                                    </p:animClr>
                                    <p:set>
                                      <p:cBhvr>
                                        <p:cTn id="55" dur="2000" fill="hold"/>
                                        <p:tgtEl>
                                          <p:spTgt spid="22"/>
                                        </p:tgtEl>
                                        <p:attrNameLst>
                                          <p:attrName>fill.type</p:attrName>
                                        </p:attrNameLst>
                                      </p:cBhvr>
                                      <p:to>
                                        <p:strVal val="solid"/>
                                      </p:to>
                                    </p:set>
                                    <p:set>
                                      <p:cBhvr>
                                        <p:cTn id="56" dur="2000" fill="hold"/>
                                        <p:tgtEl>
                                          <p:spTgt spid="22"/>
                                        </p:tgtEl>
                                        <p:attrNameLst>
                                          <p:attrName>fill.on</p:attrName>
                                        </p:attrNameLst>
                                      </p:cBhvr>
                                      <p:to>
                                        <p:strVal val="true"/>
                                      </p:to>
                                    </p:set>
                                  </p:childTnLst>
                                </p:cTn>
                              </p:par>
                              <p:par>
                                <p:cTn id="57" presetID="1" presetClass="emph" presetSubtype="2" fill="hold" grpId="0" nodeType="withEffect">
                                  <p:stCondLst>
                                    <p:cond delay="1100"/>
                                  </p:stCondLst>
                                  <p:childTnLst>
                                    <p:animClr clrSpc="rgb" dir="cw">
                                      <p:cBhvr>
                                        <p:cTn id="58" dur="2000" fill="hold"/>
                                        <p:tgtEl>
                                          <p:spTgt spid="21"/>
                                        </p:tgtEl>
                                        <p:attrNameLst>
                                          <p:attrName>fillcolor</p:attrName>
                                        </p:attrNameLst>
                                      </p:cBhvr>
                                      <p:to>
                                        <a:srgbClr val="EAEAEA"/>
                                      </p:to>
                                    </p:animClr>
                                    <p:set>
                                      <p:cBhvr>
                                        <p:cTn id="59" dur="2000" fill="hold"/>
                                        <p:tgtEl>
                                          <p:spTgt spid="21"/>
                                        </p:tgtEl>
                                        <p:attrNameLst>
                                          <p:attrName>fill.type</p:attrName>
                                        </p:attrNameLst>
                                      </p:cBhvr>
                                      <p:to>
                                        <p:strVal val="solid"/>
                                      </p:to>
                                    </p:set>
                                    <p:set>
                                      <p:cBhvr>
                                        <p:cTn id="60" dur="2000" fill="hold"/>
                                        <p:tgtEl>
                                          <p:spTgt spid="21"/>
                                        </p:tgtEl>
                                        <p:attrNameLst>
                                          <p:attrName>fill.on</p:attrName>
                                        </p:attrNameLst>
                                      </p:cBhvr>
                                      <p:to>
                                        <p:strVal val="true"/>
                                      </p:to>
                                    </p:set>
                                  </p:childTnLst>
                                </p:cTn>
                              </p:par>
                              <p:par>
                                <p:cTn id="61" presetID="1" presetClass="emph" presetSubtype="2" fill="hold" grpId="0" nodeType="withEffect">
                                  <p:stCondLst>
                                    <p:cond delay="1200"/>
                                  </p:stCondLst>
                                  <p:childTnLst>
                                    <p:animClr clrSpc="rgb" dir="cw">
                                      <p:cBhvr>
                                        <p:cTn id="62" dur="2000" fill="hold"/>
                                        <p:tgtEl>
                                          <p:spTgt spid="26"/>
                                        </p:tgtEl>
                                        <p:attrNameLst>
                                          <p:attrName>fillcolor</p:attrName>
                                        </p:attrNameLst>
                                      </p:cBhvr>
                                      <p:to>
                                        <a:srgbClr val="EAEAEA"/>
                                      </p:to>
                                    </p:animClr>
                                    <p:set>
                                      <p:cBhvr>
                                        <p:cTn id="63" dur="2000" fill="hold"/>
                                        <p:tgtEl>
                                          <p:spTgt spid="26"/>
                                        </p:tgtEl>
                                        <p:attrNameLst>
                                          <p:attrName>fill.type</p:attrName>
                                        </p:attrNameLst>
                                      </p:cBhvr>
                                      <p:to>
                                        <p:strVal val="solid"/>
                                      </p:to>
                                    </p:set>
                                    <p:set>
                                      <p:cBhvr>
                                        <p:cTn id="64" dur="2000" fill="hold"/>
                                        <p:tgtEl>
                                          <p:spTgt spid="26"/>
                                        </p:tgtEl>
                                        <p:attrNameLst>
                                          <p:attrName>fill.on</p:attrName>
                                        </p:attrNameLst>
                                      </p:cBhvr>
                                      <p:to>
                                        <p:strVal val="true"/>
                                      </p:to>
                                    </p:set>
                                  </p:childTnLst>
                                </p:cTn>
                              </p:par>
                              <p:par>
                                <p:cTn id="65" presetID="1" presetClass="emph" presetSubtype="2" fill="hold" grpId="0" nodeType="withEffect">
                                  <p:stCondLst>
                                    <p:cond delay="1300"/>
                                  </p:stCondLst>
                                  <p:childTnLst>
                                    <p:animClr clrSpc="rgb" dir="cw">
                                      <p:cBhvr>
                                        <p:cTn id="66" dur="2000" fill="hold"/>
                                        <p:tgtEl>
                                          <p:spTgt spid="23"/>
                                        </p:tgtEl>
                                        <p:attrNameLst>
                                          <p:attrName>fillcolor</p:attrName>
                                        </p:attrNameLst>
                                      </p:cBhvr>
                                      <p:to>
                                        <a:srgbClr val="EAEAEA"/>
                                      </p:to>
                                    </p:animClr>
                                    <p:set>
                                      <p:cBhvr>
                                        <p:cTn id="67" dur="2000" fill="hold"/>
                                        <p:tgtEl>
                                          <p:spTgt spid="23"/>
                                        </p:tgtEl>
                                        <p:attrNameLst>
                                          <p:attrName>fill.type</p:attrName>
                                        </p:attrNameLst>
                                      </p:cBhvr>
                                      <p:to>
                                        <p:strVal val="solid"/>
                                      </p:to>
                                    </p:set>
                                    <p:set>
                                      <p:cBhvr>
                                        <p:cTn id="68" dur="2000" fill="hold"/>
                                        <p:tgtEl>
                                          <p:spTgt spid="23"/>
                                        </p:tgtEl>
                                        <p:attrNameLst>
                                          <p:attrName>fill.on</p:attrName>
                                        </p:attrNameLst>
                                      </p:cBhvr>
                                      <p:to>
                                        <p:strVal val="true"/>
                                      </p:to>
                                    </p:set>
                                  </p:childTnLst>
                                </p:cTn>
                              </p:par>
                              <p:par>
                                <p:cTn id="69" presetID="1" presetClass="emph" presetSubtype="2" fill="hold" grpId="0" nodeType="withEffect">
                                  <p:stCondLst>
                                    <p:cond delay="1400"/>
                                  </p:stCondLst>
                                  <p:childTnLst>
                                    <p:animClr clrSpc="rgb" dir="cw">
                                      <p:cBhvr>
                                        <p:cTn id="70" dur="2000" fill="hold"/>
                                        <p:tgtEl>
                                          <p:spTgt spid="24"/>
                                        </p:tgtEl>
                                        <p:attrNameLst>
                                          <p:attrName>fillcolor</p:attrName>
                                        </p:attrNameLst>
                                      </p:cBhvr>
                                      <p:to>
                                        <a:srgbClr val="EAEAEA"/>
                                      </p:to>
                                    </p:animClr>
                                    <p:set>
                                      <p:cBhvr>
                                        <p:cTn id="71" dur="2000" fill="hold"/>
                                        <p:tgtEl>
                                          <p:spTgt spid="24"/>
                                        </p:tgtEl>
                                        <p:attrNameLst>
                                          <p:attrName>fill.type</p:attrName>
                                        </p:attrNameLst>
                                      </p:cBhvr>
                                      <p:to>
                                        <p:strVal val="solid"/>
                                      </p:to>
                                    </p:set>
                                    <p:set>
                                      <p:cBhvr>
                                        <p:cTn id="72" dur="2000" fill="hold"/>
                                        <p:tgtEl>
                                          <p:spTgt spid="24"/>
                                        </p:tgtEl>
                                        <p:attrNameLst>
                                          <p:attrName>fill.on</p:attrName>
                                        </p:attrNameLst>
                                      </p:cBhvr>
                                      <p:to>
                                        <p:strVal val="true"/>
                                      </p:to>
                                    </p:set>
                                  </p:childTnLst>
                                </p:cTn>
                              </p:par>
                              <p:par>
                                <p:cTn id="73" presetID="1" presetClass="emph" presetSubtype="2" fill="hold" grpId="0" nodeType="withEffect">
                                  <p:stCondLst>
                                    <p:cond delay="1500"/>
                                  </p:stCondLst>
                                  <p:childTnLst>
                                    <p:animClr clrSpc="rgb" dir="cw">
                                      <p:cBhvr>
                                        <p:cTn id="74" dur="2000" fill="hold"/>
                                        <p:tgtEl>
                                          <p:spTgt spid="13"/>
                                        </p:tgtEl>
                                        <p:attrNameLst>
                                          <p:attrName>fillcolor</p:attrName>
                                        </p:attrNameLst>
                                      </p:cBhvr>
                                      <p:to>
                                        <a:srgbClr val="EAEAEA"/>
                                      </p:to>
                                    </p:animClr>
                                    <p:set>
                                      <p:cBhvr>
                                        <p:cTn id="75" dur="2000" fill="hold"/>
                                        <p:tgtEl>
                                          <p:spTgt spid="13"/>
                                        </p:tgtEl>
                                        <p:attrNameLst>
                                          <p:attrName>fill.type</p:attrName>
                                        </p:attrNameLst>
                                      </p:cBhvr>
                                      <p:to>
                                        <p:strVal val="solid"/>
                                      </p:to>
                                    </p:set>
                                    <p:set>
                                      <p:cBhvr>
                                        <p:cTn id="76" dur="2000" fill="hold"/>
                                        <p:tgtEl>
                                          <p:spTgt spid="13"/>
                                        </p:tgtEl>
                                        <p:attrNameLst>
                                          <p:attrName>fill.on</p:attrName>
                                        </p:attrNameLst>
                                      </p:cBhvr>
                                      <p:to>
                                        <p:strVal val="true"/>
                                      </p:to>
                                    </p:set>
                                  </p:childTnLst>
                                </p:cTn>
                              </p:par>
                              <p:par>
                                <p:cTn id="77" presetID="1" presetClass="emph" presetSubtype="2" fill="hold" grpId="0" nodeType="withEffect">
                                  <p:stCondLst>
                                    <p:cond delay="1700"/>
                                  </p:stCondLst>
                                  <p:childTnLst>
                                    <p:animClr clrSpc="rgb" dir="cw">
                                      <p:cBhvr>
                                        <p:cTn id="78" dur="2000" fill="hold"/>
                                        <p:tgtEl>
                                          <p:spTgt spid="27"/>
                                        </p:tgtEl>
                                        <p:attrNameLst>
                                          <p:attrName>fillcolor</p:attrName>
                                        </p:attrNameLst>
                                      </p:cBhvr>
                                      <p:to>
                                        <a:srgbClr val="EAEAEA"/>
                                      </p:to>
                                    </p:animClr>
                                    <p:set>
                                      <p:cBhvr>
                                        <p:cTn id="79" dur="2000" fill="hold"/>
                                        <p:tgtEl>
                                          <p:spTgt spid="27"/>
                                        </p:tgtEl>
                                        <p:attrNameLst>
                                          <p:attrName>fill.type</p:attrName>
                                        </p:attrNameLst>
                                      </p:cBhvr>
                                      <p:to>
                                        <p:strVal val="solid"/>
                                      </p:to>
                                    </p:set>
                                    <p:set>
                                      <p:cBhvr>
                                        <p:cTn id="80" dur="2000" fill="hold"/>
                                        <p:tgtEl>
                                          <p:spTgt spid="27"/>
                                        </p:tgtEl>
                                        <p:attrNameLst>
                                          <p:attrName>fill.on</p:attrName>
                                        </p:attrNameLst>
                                      </p:cBhvr>
                                      <p:to>
                                        <p:strVal val="true"/>
                                      </p:to>
                                    </p:set>
                                  </p:childTnLst>
                                </p:cTn>
                              </p:par>
                              <p:par>
                                <p:cTn id="81" presetID="1" presetClass="emph" presetSubtype="2" fill="hold" grpId="0" nodeType="withEffect">
                                  <p:stCondLst>
                                    <p:cond delay="1800"/>
                                  </p:stCondLst>
                                  <p:childTnLst>
                                    <p:animClr clrSpc="rgb" dir="cw">
                                      <p:cBhvr>
                                        <p:cTn id="82" dur="2000" fill="hold"/>
                                        <p:tgtEl>
                                          <p:spTgt spid="28"/>
                                        </p:tgtEl>
                                        <p:attrNameLst>
                                          <p:attrName>fillcolor</p:attrName>
                                        </p:attrNameLst>
                                      </p:cBhvr>
                                      <p:to>
                                        <a:srgbClr val="EAEAEA"/>
                                      </p:to>
                                    </p:animClr>
                                    <p:set>
                                      <p:cBhvr>
                                        <p:cTn id="83" dur="2000" fill="hold"/>
                                        <p:tgtEl>
                                          <p:spTgt spid="28"/>
                                        </p:tgtEl>
                                        <p:attrNameLst>
                                          <p:attrName>fill.type</p:attrName>
                                        </p:attrNameLst>
                                      </p:cBhvr>
                                      <p:to>
                                        <p:strVal val="solid"/>
                                      </p:to>
                                    </p:set>
                                    <p:set>
                                      <p:cBhvr>
                                        <p:cTn id="84" dur="2000" fill="hold"/>
                                        <p:tgtEl>
                                          <p:spTgt spid="28"/>
                                        </p:tgtEl>
                                        <p:attrNameLst>
                                          <p:attrName>fill.on</p:attrName>
                                        </p:attrNameLst>
                                      </p:cBhvr>
                                      <p:to>
                                        <p:strVal val="true"/>
                                      </p:to>
                                    </p:set>
                                  </p:childTnLst>
                                </p:cTn>
                              </p:par>
                              <p:par>
                                <p:cTn id="85" presetID="1" presetClass="emph" presetSubtype="2" fill="hold" grpId="0" nodeType="withEffect">
                                  <p:stCondLst>
                                    <p:cond delay="1900"/>
                                  </p:stCondLst>
                                  <p:childTnLst>
                                    <p:animClr clrSpc="rgb" dir="cw">
                                      <p:cBhvr>
                                        <p:cTn id="86" dur="2000" fill="hold"/>
                                        <p:tgtEl>
                                          <p:spTgt spid="29"/>
                                        </p:tgtEl>
                                        <p:attrNameLst>
                                          <p:attrName>fillcolor</p:attrName>
                                        </p:attrNameLst>
                                      </p:cBhvr>
                                      <p:to>
                                        <a:srgbClr val="EAEAEA"/>
                                      </p:to>
                                    </p:animClr>
                                    <p:set>
                                      <p:cBhvr>
                                        <p:cTn id="87" dur="2000" fill="hold"/>
                                        <p:tgtEl>
                                          <p:spTgt spid="29"/>
                                        </p:tgtEl>
                                        <p:attrNameLst>
                                          <p:attrName>fill.type</p:attrName>
                                        </p:attrNameLst>
                                      </p:cBhvr>
                                      <p:to>
                                        <p:strVal val="solid"/>
                                      </p:to>
                                    </p:set>
                                    <p:set>
                                      <p:cBhvr>
                                        <p:cTn id="88" dur="2000" fill="hold"/>
                                        <p:tgtEl>
                                          <p:spTgt spid="29"/>
                                        </p:tgtEl>
                                        <p:attrNameLst>
                                          <p:attrName>fill.on</p:attrName>
                                        </p:attrNameLst>
                                      </p:cBhvr>
                                      <p:to>
                                        <p:strVal val="true"/>
                                      </p:to>
                                    </p:set>
                                  </p:childTnLst>
                                </p:cTn>
                              </p:par>
                              <p:par>
                                <p:cTn id="89" presetID="1" presetClass="emph" presetSubtype="2" fill="hold" grpId="0" nodeType="withEffect">
                                  <p:stCondLst>
                                    <p:cond delay="2000"/>
                                  </p:stCondLst>
                                  <p:childTnLst>
                                    <p:animClr clrSpc="rgb" dir="cw">
                                      <p:cBhvr>
                                        <p:cTn id="90" dur="2000" fill="hold"/>
                                        <p:tgtEl>
                                          <p:spTgt spid="30"/>
                                        </p:tgtEl>
                                        <p:attrNameLst>
                                          <p:attrName>fillcolor</p:attrName>
                                        </p:attrNameLst>
                                      </p:cBhvr>
                                      <p:to>
                                        <a:srgbClr val="EAEAEA"/>
                                      </p:to>
                                    </p:animClr>
                                    <p:set>
                                      <p:cBhvr>
                                        <p:cTn id="91" dur="2000" fill="hold"/>
                                        <p:tgtEl>
                                          <p:spTgt spid="30"/>
                                        </p:tgtEl>
                                        <p:attrNameLst>
                                          <p:attrName>fill.type</p:attrName>
                                        </p:attrNameLst>
                                      </p:cBhvr>
                                      <p:to>
                                        <p:strVal val="solid"/>
                                      </p:to>
                                    </p:set>
                                    <p:set>
                                      <p:cBhvr>
                                        <p:cTn id="92" dur="2000" fill="hold"/>
                                        <p:tgtEl>
                                          <p:spTgt spid="30"/>
                                        </p:tgtEl>
                                        <p:attrNameLst>
                                          <p:attrName>fill.on</p:attrName>
                                        </p:attrNameLst>
                                      </p:cBhvr>
                                      <p:to>
                                        <p:strVal val="true"/>
                                      </p:to>
                                    </p:set>
                                  </p:childTnLst>
                                </p:cTn>
                              </p:par>
                              <p:par>
                                <p:cTn id="93" presetID="1" presetClass="emph" presetSubtype="2" fill="hold" grpId="0" nodeType="withEffect">
                                  <p:stCondLst>
                                    <p:cond delay="2000"/>
                                  </p:stCondLst>
                                  <p:childTnLst>
                                    <p:animClr clrSpc="rgb" dir="cw">
                                      <p:cBhvr>
                                        <p:cTn id="94" dur="2000" fill="hold"/>
                                        <p:tgtEl>
                                          <p:spTgt spid="31"/>
                                        </p:tgtEl>
                                        <p:attrNameLst>
                                          <p:attrName>fillcolor</p:attrName>
                                        </p:attrNameLst>
                                      </p:cBhvr>
                                      <p:to>
                                        <a:srgbClr val="EAEAEA"/>
                                      </p:to>
                                    </p:animClr>
                                    <p:set>
                                      <p:cBhvr>
                                        <p:cTn id="95" dur="2000" fill="hold"/>
                                        <p:tgtEl>
                                          <p:spTgt spid="31"/>
                                        </p:tgtEl>
                                        <p:attrNameLst>
                                          <p:attrName>fill.type</p:attrName>
                                        </p:attrNameLst>
                                      </p:cBhvr>
                                      <p:to>
                                        <p:strVal val="solid"/>
                                      </p:to>
                                    </p:set>
                                    <p:set>
                                      <p:cBhvr>
                                        <p:cTn id="96" dur="2000" fill="hold"/>
                                        <p:tgtEl>
                                          <p:spTgt spid="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Basic Double tomorrow">
    <p:bg>
      <p:bgPr>
        <a:solidFill>
          <a:schemeClr val="bg2"/>
        </a:solidFill>
        <a:effectLst/>
      </p:bgPr>
    </p:bg>
    <p:spTree>
      <p:nvGrpSpPr>
        <p:cNvPr id="1" name=""/>
        <p:cNvGrpSpPr/>
        <p:nvPr/>
      </p:nvGrpSpPr>
      <p:grpSpPr>
        <a:xfrm>
          <a:off x="0" y="0"/>
          <a:ext cx="0" cy="0"/>
          <a:chOff x="0" y="0"/>
          <a:chExt cx="0" cy="0"/>
        </a:xfrm>
      </p:grpSpPr>
      <p:sp>
        <p:nvSpPr>
          <p:cNvPr id="27" name="Pladsholder til tekst 26"/>
          <p:cNvSpPr>
            <a:spLocks noGrp="1"/>
          </p:cNvSpPr>
          <p:nvPr>
            <p:ph type="body" sz="quarter" idx="13" hasCustomPrompt="1"/>
          </p:nvPr>
        </p:nvSpPr>
        <p:spPr>
          <a:xfrm>
            <a:off x="297089" y="1597851"/>
            <a:ext cx="4191931" cy="49390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Pladsholder til tekst 26"/>
          <p:cNvSpPr>
            <a:spLocks noGrp="1"/>
          </p:cNvSpPr>
          <p:nvPr>
            <p:ph type="body" sz="quarter" idx="15" hasCustomPrompt="1"/>
          </p:nvPr>
        </p:nvSpPr>
        <p:spPr>
          <a:xfrm>
            <a:off x="4638140" y="1597851"/>
            <a:ext cx="4201474" cy="495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4"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
        <p:nvSpPr>
          <p:cNvPr id="29" name="Ramme 19"/>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pic>
        <p:nvPicPr>
          <p:cNvPr id="7" name="Billede 7" descr="Novozymes logo vector.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2265" y="200215"/>
            <a:ext cx="1660648" cy="720080"/>
          </a:xfrm>
          <a:prstGeom prst="rect">
            <a:avLst/>
          </a:prstGeom>
        </p:spPr>
      </p:pic>
    </p:spTree>
    <p:extLst>
      <p:ext uri="{BB962C8B-B14F-4D97-AF65-F5344CB8AC3E}">
        <p14:creationId xmlns:p14="http://schemas.microsoft.com/office/powerpoint/2010/main" val="2601331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asic Double tomorrow">
    <p:bg>
      <p:bgPr>
        <a:solidFill>
          <a:schemeClr val="bg2"/>
        </a:solidFill>
        <a:effectLst/>
      </p:bgPr>
    </p:bg>
    <p:spTree>
      <p:nvGrpSpPr>
        <p:cNvPr id="1" name=""/>
        <p:cNvGrpSpPr/>
        <p:nvPr/>
      </p:nvGrpSpPr>
      <p:grpSpPr>
        <a:xfrm>
          <a:off x="0" y="0"/>
          <a:ext cx="0" cy="0"/>
          <a:chOff x="0" y="0"/>
          <a:chExt cx="0" cy="0"/>
        </a:xfrm>
      </p:grpSpPr>
      <p:sp>
        <p:nvSpPr>
          <p:cNvPr id="27" name="Pladsholder til tekst 26"/>
          <p:cNvSpPr>
            <a:spLocks noGrp="1"/>
          </p:cNvSpPr>
          <p:nvPr>
            <p:ph type="body" sz="quarter" idx="13" hasCustomPrompt="1"/>
          </p:nvPr>
        </p:nvSpPr>
        <p:spPr>
          <a:xfrm>
            <a:off x="297089" y="1597851"/>
            <a:ext cx="4191931" cy="49390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Pladsholder til tekst 26"/>
          <p:cNvSpPr>
            <a:spLocks noGrp="1"/>
          </p:cNvSpPr>
          <p:nvPr>
            <p:ph type="body" sz="quarter" idx="15" hasCustomPrompt="1"/>
          </p:nvPr>
        </p:nvSpPr>
        <p:spPr>
          <a:xfrm>
            <a:off x="4638140" y="1597851"/>
            <a:ext cx="4201474" cy="495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2" name="Freeform 21"/>
          <p:cNvSpPr>
            <a:spLocks/>
          </p:cNvSpPr>
          <p:nvPr/>
        </p:nvSpPr>
        <p:spPr bwMode="auto">
          <a:xfrm rot="3431569">
            <a:off x="5790238" y="5100565"/>
            <a:ext cx="562878" cy="511345"/>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53" name="Freeform 22"/>
          <p:cNvSpPr>
            <a:spLocks/>
          </p:cNvSpPr>
          <p:nvPr/>
        </p:nvSpPr>
        <p:spPr bwMode="auto">
          <a:xfrm rot="16755786">
            <a:off x="5338460" y="5378055"/>
            <a:ext cx="308671" cy="346154"/>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54" name="Freeform 23"/>
          <p:cNvSpPr>
            <a:spLocks/>
          </p:cNvSpPr>
          <p:nvPr/>
        </p:nvSpPr>
        <p:spPr bwMode="auto">
          <a:xfrm rot="20620876">
            <a:off x="7534501" y="2771759"/>
            <a:ext cx="304988" cy="27368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55" name="Freeform 24"/>
          <p:cNvSpPr>
            <a:spLocks/>
          </p:cNvSpPr>
          <p:nvPr/>
        </p:nvSpPr>
        <p:spPr bwMode="auto">
          <a:xfrm rot="14800307">
            <a:off x="6284752" y="4831932"/>
            <a:ext cx="397071" cy="19000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56" name="Freeform 25"/>
          <p:cNvSpPr>
            <a:spLocks/>
          </p:cNvSpPr>
          <p:nvPr/>
        </p:nvSpPr>
        <p:spPr bwMode="auto">
          <a:xfrm rot="19800000">
            <a:off x="6575757" y="5176636"/>
            <a:ext cx="150322" cy="116555"/>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57" name="Freeform 26"/>
          <p:cNvSpPr>
            <a:spLocks/>
          </p:cNvSpPr>
          <p:nvPr/>
        </p:nvSpPr>
        <p:spPr bwMode="auto">
          <a:xfrm rot="10800000">
            <a:off x="4106042" y="5994733"/>
            <a:ext cx="708487" cy="635200"/>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58" name="Freeform 27"/>
          <p:cNvSpPr>
            <a:spLocks/>
          </p:cNvSpPr>
          <p:nvPr/>
        </p:nvSpPr>
        <p:spPr bwMode="auto">
          <a:xfrm rot="12347464">
            <a:off x="6793535" y="4525016"/>
            <a:ext cx="398235" cy="31359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59" name="Freeform 28"/>
          <p:cNvSpPr>
            <a:spLocks/>
          </p:cNvSpPr>
          <p:nvPr/>
        </p:nvSpPr>
        <p:spPr bwMode="auto">
          <a:xfrm rot="14800307">
            <a:off x="6955795" y="4145852"/>
            <a:ext cx="268508" cy="21114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0" name="Freeform 29"/>
          <p:cNvSpPr>
            <a:spLocks/>
          </p:cNvSpPr>
          <p:nvPr/>
        </p:nvSpPr>
        <p:spPr bwMode="auto">
          <a:xfrm rot="8643891">
            <a:off x="3628260" y="6362293"/>
            <a:ext cx="227655" cy="17699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1" name="Freeform 30"/>
          <p:cNvSpPr>
            <a:spLocks/>
          </p:cNvSpPr>
          <p:nvPr/>
        </p:nvSpPr>
        <p:spPr bwMode="auto">
          <a:xfrm rot="8643891">
            <a:off x="5168874" y="5049045"/>
            <a:ext cx="336083" cy="19373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2" name="Freeform 32"/>
          <p:cNvSpPr>
            <a:spLocks/>
          </p:cNvSpPr>
          <p:nvPr/>
        </p:nvSpPr>
        <p:spPr bwMode="auto">
          <a:xfrm rot="900000">
            <a:off x="7336628" y="4361160"/>
            <a:ext cx="195122" cy="21722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3" name="Freeform 33"/>
          <p:cNvSpPr>
            <a:spLocks/>
          </p:cNvSpPr>
          <p:nvPr/>
        </p:nvSpPr>
        <p:spPr bwMode="auto">
          <a:xfrm rot="17100000">
            <a:off x="6958909" y="3419249"/>
            <a:ext cx="303251" cy="27196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64" name="Freeform 34"/>
          <p:cNvSpPr>
            <a:spLocks/>
          </p:cNvSpPr>
          <p:nvPr/>
        </p:nvSpPr>
        <p:spPr bwMode="auto">
          <a:xfrm rot="18900000">
            <a:off x="7221061" y="3135345"/>
            <a:ext cx="132075" cy="10274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5" name="Freeform 35"/>
          <p:cNvSpPr>
            <a:spLocks/>
          </p:cNvSpPr>
          <p:nvPr/>
        </p:nvSpPr>
        <p:spPr bwMode="auto">
          <a:xfrm rot="10800000">
            <a:off x="7370119" y="3218365"/>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6" name="Freeform 36"/>
          <p:cNvSpPr>
            <a:spLocks/>
          </p:cNvSpPr>
          <p:nvPr/>
        </p:nvSpPr>
        <p:spPr bwMode="auto">
          <a:xfrm rot="13500000">
            <a:off x="7174539" y="4940883"/>
            <a:ext cx="131233" cy="10340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7" name="Freeform 37"/>
          <p:cNvSpPr>
            <a:spLocks/>
          </p:cNvSpPr>
          <p:nvPr/>
        </p:nvSpPr>
        <p:spPr bwMode="auto">
          <a:xfrm rot="6300000">
            <a:off x="7288853" y="3813207"/>
            <a:ext cx="106007" cy="18217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8" name="Freeform 35"/>
          <p:cNvSpPr>
            <a:spLocks/>
          </p:cNvSpPr>
          <p:nvPr/>
        </p:nvSpPr>
        <p:spPr bwMode="auto">
          <a:xfrm rot="10800000">
            <a:off x="8047572" y="2817444"/>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9" name="Freeform 35"/>
          <p:cNvSpPr>
            <a:spLocks/>
          </p:cNvSpPr>
          <p:nvPr/>
        </p:nvSpPr>
        <p:spPr bwMode="auto">
          <a:xfrm rot="17332701">
            <a:off x="8662705" y="3031410"/>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70" name="Freeform 23"/>
          <p:cNvSpPr>
            <a:spLocks/>
          </p:cNvSpPr>
          <p:nvPr/>
        </p:nvSpPr>
        <p:spPr bwMode="auto">
          <a:xfrm rot="6300000">
            <a:off x="8273481" y="2706909"/>
            <a:ext cx="246354" cy="22107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71" name="Freeform 35"/>
          <p:cNvSpPr>
            <a:spLocks/>
          </p:cNvSpPr>
          <p:nvPr/>
        </p:nvSpPr>
        <p:spPr bwMode="auto">
          <a:xfrm rot="13500000">
            <a:off x="8413641" y="3114433"/>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72" name="Freeform 35"/>
          <p:cNvSpPr>
            <a:spLocks/>
          </p:cNvSpPr>
          <p:nvPr/>
        </p:nvSpPr>
        <p:spPr bwMode="auto">
          <a:xfrm rot="18420267">
            <a:off x="8754049" y="3336667"/>
            <a:ext cx="94893" cy="7381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73" name="Freeform 29"/>
          <p:cNvSpPr>
            <a:spLocks/>
          </p:cNvSpPr>
          <p:nvPr/>
        </p:nvSpPr>
        <p:spPr bwMode="auto">
          <a:xfrm rot="900000">
            <a:off x="4611220" y="5522444"/>
            <a:ext cx="491694" cy="38226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74" name="Freeform 29"/>
          <p:cNvSpPr>
            <a:spLocks/>
          </p:cNvSpPr>
          <p:nvPr/>
        </p:nvSpPr>
        <p:spPr bwMode="auto">
          <a:xfrm rot="5575479">
            <a:off x="4206214" y="5743277"/>
            <a:ext cx="227655" cy="17699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34"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
        <p:nvSpPr>
          <p:cNvPr id="29" name="Ramme 19"/>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pic>
        <p:nvPicPr>
          <p:cNvPr id="30" name="Billede 7" descr="Novozymes logo vector.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2265" y="200215"/>
            <a:ext cx="1660648" cy="7200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60"/>
                                        </p:tgtEl>
                                        <p:attrNameLst>
                                          <p:attrName>fillcolor</p:attrName>
                                        </p:attrNameLst>
                                      </p:cBhvr>
                                      <p:to>
                                        <a:srgbClr val="B8D02A"/>
                                      </p:to>
                                    </p:animClr>
                                    <p:set>
                                      <p:cBhvr>
                                        <p:cTn id="7" dur="2000" fill="hold"/>
                                        <p:tgtEl>
                                          <p:spTgt spid="60"/>
                                        </p:tgtEl>
                                        <p:attrNameLst>
                                          <p:attrName>fill.type</p:attrName>
                                        </p:attrNameLst>
                                      </p:cBhvr>
                                      <p:to>
                                        <p:strVal val="solid"/>
                                      </p:to>
                                    </p:set>
                                    <p:set>
                                      <p:cBhvr>
                                        <p:cTn id="8" dur="2000" fill="hold"/>
                                        <p:tgtEl>
                                          <p:spTgt spid="60"/>
                                        </p:tgtEl>
                                        <p:attrNameLst>
                                          <p:attrName>fill.on</p:attrName>
                                        </p:attrNameLst>
                                      </p:cBhvr>
                                      <p:to>
                                        <p:strVal val="true"/>
                                      </p:to>
                                    </p:set>
                                  </p:childTnLst>
                                </p:cTn>
                              </p:par>
                              <p:par>
                                <p:cTn id="9" presetID="1" presetClass="emph" presetSubtype="2" fill="hold" grpId="0" nodeType="withEffect">
                                  <p:stCondLst>
                                    <p:cond delay="100"/>
                                  </p:stCondLst>
                                  <p:childTnLst>
                                    <p:animClr clrSpc="rgb" dir="cw">
                                      <p:cBhvr>
                                        <p:cTn id="10" dur="2000" fill="hold"/>
                                        <p:tgtEl>
                                          <p:spTgt spid="57"/>
                                        </p:tgtEl>
                                        <p:attrNameLst>
                                          <p:attrName>fillcolor</p:attrName>
                                        </p:attrNameLst>
                                      </p:cBhvr>
                                      <p:to>
                                        <a:srgbClr val="B8D02A"/>
                                      </p:to>
                                    </p:animClr>
                                    <p:set>
                                      <p:cBhvr>
                                        <p:cTn id="11" dur="2000" fill="hold"/>
                                        <p:tgtEl>
                                          <p:spTgt spid="57"/>
                                        </p:tgtEl>
                                        <p:attrNameLst>
                                          <p:attrName>fill.type</p:attrName>
                                        </p:attrNameLst>
                                      </p:cBhvr>
                                      <p:to>
                                        <p:strVal val="solid"/>
                                      </p:to>
                                    </p:set>
                                    <p:set>
                                      <p:cBhvr>
                                        <p:cTn id="12" dur="2000" fill="hold"/>
                                        <p:tgtEl>
                                          <p:spTgt spid="57"/>
                                        </p:tgtEl>
                                        <p:attrNameLst>
                                          <p:attrName>fill.on</p:attrName>
                                        </p:attrNameLst>
                                      </p:cBhvr>
                                      <p:to>
                                        <p:strVal val="true"/>
                                      </p:to>
                                    </p:set>
                                  </p:childTnLst>
                                </p:cTn>
                              </p:par>
                              <p:par>
                                <p:cTn id="13" presetID="1" presetClass="emph" presetSubtype="2" fill="hold" grpId="0" nodeType="withEffect">
                                  <p:stCondLst>
                                    <p:cond delay="200"/>
                                  </p:stCondLst>
                                  <p:childTnLst>
                                    <p:animClr clrSpc="rgb" dir="cw">
                                      <p:cBhvr>
                                        <p:cTn id="14" dur="2000" fill="hold"/>
                                        <p:tgtEl>
                                          <p:spTgt spid="74"/>
                                        </p:tgtEl>
                                        <p:attrNameLst>
                                          <p:attrName>fillcolor</p:attrName>
                                        </p:attrNameLst>
                                      </p:cBhvr>
                                      <p:to>
                                        <a:srgbClr val="B8D02A"/>
                                      </p:to>
                                    </p:animClr>
                                    <p:set>
                                      <p:cBhvr>
                                        <p:cTn id="15" dur="2000" fill="hold"/>
                                        <p:tgtEl>
                                          <p:spTgt spid="74"/>
                                        </p:tgtEl>
                                        <p:attrNameLst>
                                          <p:attrName>fill.type</p:attrName>
                                        </p:attrNameLst>
                                      </p:cBhvr>
                                      <p:to>
                                        <p:strVal val="solid"/>
                                      </p:to>
                                    </p:set>
                                    <p:set>
                                      <p:cBhvr>
                                        <p:cTn id="16" dur="2000" fill="hold"/>
                                        <p:tgtEl>
                                          <p:spTgt spid="74"/>
                                        </p:tgtEl>
                                        <p:attrNameLst>
                                          <p:attrName>fill.on</p:attrName>
                                        </p:attrNameLst>
                                      </p:cBhvr>
                                      <p:to>
                                        <p:strVal val="true"/>
                                      </p:to>
                                    </p:set>
                                  </p:childTnLst>
                                </p:cTn>
                              </p:par>
                              <p:par>
                                <p:cTn id="17" presetID="1" presetClass="emph" presetSubtype="2" fill="hold" grpId="0" nodeType="withEffect">
                                  <p:stCondLst>
                                    <p:cond delay="300"/>
                                  </p:stCondLst>
                                  <p:childTnLst>
                                    <p:animClr clrSpc="rgb" dir="cw">
                                      <p:cBhvr>
                                        <p:cTn id="18" dur="2000" fill="hold"/>
                                        <p:tgtEl>
                                          <p:spTgt spid="73"/>
                                        </p:tgtEl>
                                        <p:attrNameLst>
                                          <p:attrName>fillcolor</p:attrName>
                                        </p:attrNameLst>
                                      </p:cBhvr>
                                      <p:to>
                                        <a:srgbClr val="B8D02A"/>
                                      </p:to>
                                    </p:animClr>
                                    <p:set>
                                      <p:cBhvr>
                                        <p:cTn id="19" dur="2000" fill="hold"/>
                                        <p:tgtEl>
                                          <p:spTgt spid="73"/>
                                        </p:tgtEl>
                                        <p:attrNameLst>
                                          <p:attrName>fill.type</p:attrName>
                                        </p:attrNameLst>
                                      </p:cBhvr>
                                      <p:to>
                                        <p:strVal val="solid"/>
                                      </p:to>
                                    </p:set>
                                    <p:set>
                                      <p:cBhvr>
                                        <p:cTn id="20" dur="2000" fill="hold"/>
                                        <p:tgtEl>
                                          <p:spTgt spid="73"/>
                                        </p:tgtEl>
                                        <p:attrNameLst>
                                          <p:attrName>fill.on</p:attrName>
                                        </p:attrNameLst>
                                      </p:cBhvr>
                                      <p:to>
                                        <p:strVal val="true"/>
                                      </p:to>
                                    </p:set>
                                  </p:childTnLst>
                                </p:cTn>
                              </p:par>
                              <p:par>
                                <p:cTn id="21" presetID="1" presetClass="emph" presetSubtype="2" fill="hold" grpId="0" nodeType="withEffect">
                                  <p:stCondLst>
                                    <p:cond delay="400"/>
                                  </p:stCondLst>
                                  <p:childTnLst>
                                    <p:animClr clrSpc="rgb" dir="cw">
                                      <p:cBhvr>
                                        <p:cTn id="22" dur="2000" fill="hold"/>
                                        <p:tgtEl>
                                          <p:spTgt spid="53"/>
                                        </p:tgtEl>
                                        <p:attrNameLst>
                                          <p:attrName>fillcolor</p:attrName>
                                        </p:attrNameLst>
                                      </p:cBhvr>
                                      <p:to>
                                        <a:srgbClr val="B8D02A"/>
                                      </p:to>
                                    </p:animClr>
                                    <p:set>
                                      <p:cBhvr>
                                        <p:cTn id="23" dur="2000" fill="hold"/>
                                        <p:tgtEl>
                                          <p:spTgt spid="53"/>
                                        </p:tgtEl>
                                        <p:attrNameLst>
                                          <p:attrName>fill.type</p:attrName>
                                        </p:attrNameLst>
                                      </p:cBhvr>
                                      <p:to>
                                        <p:strVal val="solid"/>
                                      </p:to>
                                    </p:set>
                                    <p:set>
                                      <p:cBhvr>
                                        <p:cTn id="24" dur="2000" fill="hold"/>
                                        <p:tgtEl>
                                          <p:spTgt spid="53"/>
                                        </p:tgtEl>
                                        <p:attrNameLst>
                                          <p:attrName>fill.on</p:attrName>
                                        </p:attrNameLst>
                                      </p:cBhvr>
                                      <p:to>
                                        <p:strVal val="true"/>
                                      </p:to>
                                    </p:set>
                                  </p:childTnLst>
                                </p:cTn>
                              </p:par>
                              <p:par>
                                <p:cTn id="25" presetID="1" presetClass="emph" presetSubtype="2" fill="hold" grpId="0" nodeType="withEffect">
                                  <p:stCondLst>
                                    <p:cond delay="500"/>
                                  </p:stCondLst>
                                  <p:childTnLst>
                                    <p:animClr clrSpc="rgb" dir="cw">
                                      <p:cBhvr>
                                        <p:cTn id="26" dur="2000" fill="hold"/>
                                        <p:tgtEl>
                                          <p:spTgt spid="61"/>
                                        </p:tgtEl>
                                        <p:attrNameLst>
                                          <p:attrName>fillcolor</p:attrName>
                                        </p:attrNameLst>
                                      </p:cBhvr>
                                      <p:to>
                                        <a:srgbClr val="B8D02A"/>
                                      </p:to>
                                    </p:animClr>
                                    <p:set>
                                      <p:cBhvr>
                                        <p:cTn id="27" dur="2000" fill="hold"/>
                                        <p:tgtEl>
                                          <p:spTgt spid="61"/>
                                        </p:tgtEl>
                                        <p:attrNameLst>
                                          <p:attrName>fill.type</p:attrName>
                                        </p:attrNameLst>
                                      </p:cBhvr>
                                      <p:to>
                                        <p:strVal val="solid"/>
                                      </p:to>
                                    </p:set>
                                    <p:set>
                                      <p:cBhvr>
                                        <p:cTn id="28" dur="2000" fill="hold"/>
                                        <p:tgtEl>
                                          <p:spTgt spid="61"/>
                                        </p:tgtEl>
                                        <p:attrNameLst>
                                          <p:attrName>fill.on</p:attrName>
                                        </p:attrNameLst>
                                      </p:cBhvr>
                                      <p:to>
                                        <p:strVal val="true"/>
                                      </p:to>
                                    </p:set>
                                  </p:childTnLst>
                                </p:cTn>
                              </p:par>
                              <p:par>
                                <p:cTn id="29" presetID="1" presetClass="emph" presetSubtype="2" fill="hold" grpId="0" nodeType="withEffect">
                                  <p:stCondLst>
                                    <p:cond delay="600"/>
                                  </p:stCondLst>
                                  <p:childTnLst>
                                    <p:animClr clrSpc="rgb" dir="cw">
                                      <p:cBhvr>
                                        <p:cTn id="30" dur="2000" fill="hold"/>
                                        <p:tgtEl>
                                          <p:spTgt spid="52"/>
                                        </p:tgtEl>
                                        <p:attrNameLst>
                                          <p:attrName>fillcolor</p:attrName>
                                        </p:attrNameLst>
                                      </p:cBhvr>
                                      <p:to>
                                        <a:srgbClr val="B8D02A"/>
                                      </p:to>
                                    </p:animClr>
                                    <p:set>
                                      <p:cBhvr>
                                        <p:cTn id="31" dur="2000" fill="hold"/>
                                        <p:tgtEl>
                                          <p:spTgt spid="52"/>
                                        </p:tgtEl>
                                        <p:attrNameLst>
                                          <p:attrName>fill.type</p:attrName>
                                        </p:attrNameLst>
                                      </p:cBhvr>
                                      <p:to>
                                        <p:strVal val="solid"/>
                                      </p:to>
                                    </p:set>
                                    <p:set>
                                      <p:cBhvr>
                                        <p:cTn id="32" dur="2000" fill="hold"/>
                                        <p:tgtEl>
                                          <p:spTgt spid="52"/>
                                        </p:tgtEl>
                                        <p:attrNameLst>
                                          <p:attrName>fill.on</p:attrName>
                                        </p:attrNameLst>
                                      </p:cBhvr>
                                      <p:to>
                                        <p:strVal val="true"/>
                                      </p:to>
                                    </p:set>
                                  </p:childTnLst>
                                </p:cTn>
                              </p:par>
                              <p:par>
                                <p:cTn id="33" presetID="1" presetClass="emph" presetSubtype="2" fill="hold" grpId="0" nodeType="withEffect">
                                  <p:stCondLst>
                                    <p:cond delay="700"/>
                                  </p:stCondLst>
                                  <p:childTnLst>
                                    <p:animClr clrSpc="rgb" dir="cw">
                                      <p:cBhvr>
                                        <p:cTn id="34" dur="2000" fill="hold"/>
                                        <p:tgtEl>
                                          <p:spTgt spid="55"/>
                                        </p:tgtEl>
                                        <p:attrNameLst>
                                          <p:attrName>fillcolor</p:attrName>
                                        </p:attrNameLst>
                                      </p:cBhvr>
                                      <p:to>
                                        <a:srgbClr val="B8D02A"/>
                                      </p:to>
                                    </p:animClr>
                                    <p:set>
                                      <p:cBhvr>
                                        <p:cTn id="35" dur="2000" fill="hold"/>
                                        <p:tgtEl>
                                          <p:spTgt spid="55"/>
                                        </p:tgtEl>
                                        <p:attrNameLst>
                                          <p:attrName>fill.type</p:attrName>
                                        </p:attrNameLst>
                                      </p:cBhvr>
                                      <p:to>
                                        <p:strVal val="solid"/>
                                      </p:to>
                                    </p:set>
                                    <p:set>
                                      <p:cBhvr>
                                        <p:cTn id="36" dur="2000" fill="hold"/>
                                        <p:tgtEl>
                                          <p:spTgt spid="55"/>
                                        </p:tgtEl>
                                        <p:attrNameLst>
                                          <p:attrName>fill.on</p:attrName>
                                        </p:attrNameLst>
                                      </p:cBhvr>
                                      <p:to>
                                        <p:strVal val="true"/>
                                      </p:to>
                                    </p:set>
                                  </p:childTnLst>
                                </p:cTn>
                              </p:par>
                              <p:par>
                                <p:cTn id="37" presetID="1" presetClass="emph" presetSubtype="2" fill="hold" grpId="0" nodeType="withEffect">
                                  <p:stCondLst>
                                    <p:cond delay="700"/>
                                  </p:stCondLst>
                                  <p:childTnLst>
                                    <p:animClr clrSpc="rgb" dir="cw">
                                      <p:cBhvr>
                                        <p:cTn id="38" dur="2000" fill="hold"/>
                                        <p:tgtEl>
                                          <p:spTgt spid="56"/>
                                        </p:tgtEl>
                                        <p:attrNameLst>
                                          <p:attrName>fillcolor</p:attrName>
                                        </p:attrNameLst>
                                      </p:cBhvr>
                                      <p:to>
                                        <a:srgbClr val="B8D02A"/>
                                      </p:to>
                                    </p:animClr>
                                    <p:set>
                                      <p:cBhvr>
                                        <p:cTn id="39" dur="2000" fill="hold"/>
                                        <p:tgtEl>
                                          <p:spTgt spid="56"/>
                                        </p:tgtEl>
                                        <p:attrNameLst>
                                          <p:attrName>fill.type</p:attrName>
                                        </p:attrNameLst>
                                      </p:cBhvr>
                                      <p:to>
                                        <p:strVal val="solid"/>
                                      </p:to>
                                    </p:set>
                                    <p:set>
                                      <p:cBhvr>
                                        <p:cTn id="40" dur="2000" fill="hold"/>
                                        <p:tgtEl>
                                          <p:spTgt spid="56"/>
                                        </p:tgtEl>
                                        <p:attrNameLst>
                                          <p:attrName>fill.on</p:attrName>
                                        </p:attrNameLst>
                                      </p:cBhvr>
                                      <p:to>
                                        <p:strVal val="true"/>
                                      </p:to>
                                    </p:set>
                                  </p:childTnLst>
                                </p:cTn>
                              </p:par>
                              <p:par>
                                <p:cTn id="41" presetID="1" presetClass="emph" presetSubtype="2" fill="hold" grpId="0" nodeType="withEffect">
                                  <p:stCondLst>
                                    <p:cond delay="800"/>
                                  </p:stCondLst>
                                  <p:childTnLst>
                                    <p:animClr clrSpc="rgb" dir="cw">
                                      <p:cBhvr>
                                        <p:cTn id="42" dur="2000" fill="hold"/>
                                        <p:tgtEl>
                                          <p:spTgt spid="58"/>
                                        </p:tgtEl>
                                        <p:attrNameLst>
                                          <p:attrName>fillcolor</p:attrName>
                                        </p:attrNameLst>
                                      </p:cBhvr>
                                      <p:to>
                                        <a:srgbClr val="B8D02A"/>
                                      </p:to>
                                    </p:animClr>
                                    <p:set>
                                      <p:cBhvr>
                                        <p:cTn id="43" dur="2000" fill="hold"/>
                                        <p:tgtEl>
                                          <p:spTgt spid="58"/>
                                        </p:tgtEl>
                                        <p:attrNameLst>
                                          <p:attrName>fill.type</p:attrName>
                                        </p:attrNameLst>
                                      </p:cBhvr>
                                      <p:to>
                                        <p:strVal val="solid"/>
                                      </p:to>
                                    </p:set>
                                    <p:set>
                                      <p:cBhvr>
                                        <p:cTn id="44" dur="2000" fill="hold"/>
                                        <p:tgtEl>
                                          <p:spTgt spid="58"/>
                                        </p:tgtEl>
                                        <p:attrNameLst>
                                          <p:attrName>fill.on</p:attrName>
                                        </p:attrNameLst>
                                      </p:cBhvr>
                                      <p:to>
                                        <p:strVal val="true"/>
                                      </p:to>
                                    </p:set>
                                  </p:childTnLst>
                                </p:cTn>
                              </p:par>
                              <p:par>
                                <p:cTn id="45" presetID="1" presetClass="emph" presetSubtype="2" fill="hold" grpId="0" nodeType="withEffect">
                                  <p:stCondLst>
                                    <p:cond delay="900"/>
                                  </p:stCondLst>
                                  <p:childTnLst>
                                    <p:animClr clrSpc="rgb" dir="cw">
                                      <p:cBhvr>
                                        <p:cTn id="46" dur="2000" fill="hold"/>
                                        <p:tgtEl>
                                          <p:spTgt spid="66"/>
                                        </p:tgtEl>
                                        <p:attrNameLst>
                                          <p:attrName>fillcolor</p:attrName>
                                        </p:attrNameLst>
                                      </p:cBhvr>
                                      <p:to>
                                        <a:srgbClr val="B8D02A"/>
                                      </p:to>
                                    </p:animClr>
                                    <p:set>
                                      <p:cBhvr>
                                        <p:cTn id="47" dur="2000" fill="hold"/>
                                        <p:tgtEl>
                                          <p:spTgt spid="66"/>
                                        </p:tgtEl>
                                        <p:attrNameLst>
                                          <p:attrName>fill.type</p:attrName>
                                        </p:attrNameLst>
                                      </p:cBhvr>
                                      <p:to>
                                        <p:strVal val="solid"/>
                                      </p:to>
                                    </p:set>
                                    <p:set>
                                      <p:cBhvr>
                                        <p:cTn id="48" dur="2000" fill="hold"/>
                                        <p:tgtEl>
                                          <p:spTgt spid="66"/>
                                        </p:tgtEl>
                                        <p:attrNameLst>
                                          <p:attrName>fill.on</p:attrName>
                                        </p:attrNameLst>
                                      </p:cBhvr>
                                      <p:to>
                                        <p:strVal val="true"/>
                                      </p:to>
                                    </p:set>
                                  </p:childTnLst>
                                </p:cTn>
                              </p:par>
                              <p:par>
                                <p:cTn id="49" presetID="1" presetClass="emph" presetSubtype="2" fill="hold" grpId="0" nodeType="withEffect">
                                  <p:stCondLst>
                                    <p:cond delay="1000"/>
                                  </p:stCondLst>
                                  <p:childTnLst>
                                    <p:animClr clrSpc="rgb" dir="cw">
                                      <p:cBhvr>
                                        <p:cTn id="50" dur="2000" fill="hold"/>
                                        <p:tgtEl>
                                          <p:spTgt spid="59"/>
                                        </p:tgtEl>
                                        <p:attrNameLst>
                                          <p:attrName>fillcolor</p:attrName>
                                        </p:attrNameLst>
                                      </p:cBhvr>
                                      <p:to>
                                        <a:srgbClr val="B8D02A"/>
                                      </p:to>
                                    </p:animClr>
                                    <p:set>
                                      <p:cBhvr>
                                        <p:cTn id="51" dur="2000" fill="hold"/>
                                        <p:tgtEl>
                                          <p:spTgt spid="59"/>
                                        </p:tgtEl>
                                        <p:attrNameLst>
                                          <p:attrName>fill.type</p:attrName>
                                        </p:attrNameLst>
                                      </p:cBhvr>
                                      <p:to>
                                        <p:strVal val="solid"/>
                                      </p:to>
                                    </p:set>
                                    <p:set>
                                      <p:cBhvr>
                                        <p:cTn id="52" dur="2000" fill="hold"/>
                                        <p:tgtEl>
                                          <p:spTgt spid="59"/>
                                        </p:tgtEl>
                                        <p:attrNameLst>
                                          <p:attrName>fill.on</p:attrName>
                                        </p:attrNameLst>
                                      </p:cBhvr>
                                      <p:to>
                                        <p:strVal val="true"/>
                                      </p:to>
                                    </p:set>
                                  </p:childTnLst>
                                </p:cTn>
                              </p:par>
                              <p:par>
                                <p:cTn id="53" presetID="1" presetClass="emph" presetSubtype="2" fill="hold" grpId="0" nodeType="withEffect">
                                  <p:stCondLst>
                                    <p:cond delay="1000"/>
                                  </p:stCondLst>
                                  <p:childTnLst>
                                    <p:animClr clrSpc="rgb" dir="cw">
                                      <p:cBhvr>
                                        <p:cTn id="54" dur="2000" fill="hold"/>
                                        <p:tgtEl>
                                          <p:spTgt spid="63"/>
                                        </p:tgtEl>
                                        <p:attrNameLst>
                                          <p:attrName>fillcolor</p:attrName>
                                        </p:attrNameLst>
                                      </p:cBhvr>
                                      <p:to>
                                        <a:srgbClr val="B8D02A"/>
                                      </p:to>
                                    </p:animClr>
                                    <p:set>
                                      <p:cBhvr>
                                        <p:cTn id="55" dur="2000" fill="hold"/>
                                        <p:tgtEl>
                                          <p:spTgt spid="63"/>
                                        </p:tgtEl>
                                        <p:attrNameLst>
                                          <p:attrName>fill.type</p:attrName>
                                        </p:attrNameLst>
                                      </p:cBhvr>
                                      <p:to>
                                        <p:strVal val="solid"/>
                                      </p:to>
                                    </p:set>
                                    <p:set>
                                      <p:cBhvr>
                                        <p:cTn id="56" dur="2000" fill="hold"/>
                                        <p:tgtEl>
                                          <p:spTgt spid="63"/>
                                        </p:tgtEl>
                                        <p:attrNameLst>
                                          <p:attrName>fill.on</p:attrName>
                                        </p:attrNameLst>
                                      </p:cBhvr>
                                      <p:to>
                                        <p:strVal val="true"/>
                                      </p:to>
                                    </p:set>
                                  </p:childTnLst>
                                </p:cTn>
                              </p:par>
                              <p:par>
                                <p:cTn id="57" presetID="1" presetClass="emph" presetSubtype="2" fill="hold" grpId="0" nodeType="withEffect">
                                  <p:stCondLst>
                                    <p:cond delay="1100"/>
                                  </p:stCondLst>
                                  <p:childTnLst>
                                    <p:animClr clrSpc="rgb" dir="cw">
                                      <p:cBhvr>
                                        <p:cTn id="58" dur="2000" fill="hold"/>
                                        <p:tgtEl>
                                          <p:spTgt spid="62"/>
                                        </p:tgtEl>
                                        <p:attrNameLst>
                                          <p:attrName>fillcolor</p:attrName>
                                        </p:attrNameLst>
                                      </p:cBhvr>
                                      <p:to>
                                        <a:srgbClr val="B8D02A"/>
                                      </p:to>
                                    </p:animClr>
                                    <p:set>
                                      <p:cBhvr>
                                        <p:cTn id="59" dur="2000" fill="hold"/>
                                        <p:tgtEl>
                                          <p:spTgt spid="62"/>
                                        </p:tgtEl>
                                        <p:attrNameLst>
                                          <p:attrName>fill.type</p:attrName>
                                        </p:attrNameLst>
                                      </p:cBhvr>
                                      <p:to>
                                        <p:strVal val="solid"/>
                                      </p:to>
                                    </p:set>
                                    <p:set>
                                      <p:cBhvr>
                                        <p:cTn id="60" dur="2000" fill="hold"/>
                                        <p:tgtEl>
                                          <p:spTgt spid="62"/>
                                        </p:tgtEl>
                                        <p:attrNameLst>
                                          <p:attrName>fill.on</p:attrName>
                                        </p:attrNameLst>
                                      </p:cBhvr>
                                      <p:to>
                                        <p:strVal val="true"/>
                                      </p:to>
                                    </p:set>
                                  </p:childTnLst>
                                </p:cTn>
                              </p:par>
                              <p:par>
                                <p:cTn id="61" presetID="1" presetClass="emph" presetSubtype="2" fill="hold" grpId="0" nodeType="withEffect">
                                  <p:stCondLst>
                                    <p:cond delay="1200"/>
                                  </p:stCondLst>
                                  <p:childTnLst>
                                    <p:animClr clrSpc="rgb" dir="cw">
                                      <p:cBhvr>
                                        <p:cTn id="62" dur="2000" fill="hold"/>
                                        <p:tgtEl>
                                          <p:spTgt spid="67"/>
                                        </p:tgtEl>
                                        <p:attrNameLst>
                                          <p:attrName>fillcolor</p:attrName>
                                        </p:attrNameLst>
                                      </p:cBhvr>
                                      <p:to>
                                        <a:srgbClr val="B8D02A"/>
                                      </p:to>
                                    </p:animClr>
                                    <p:set>
                                      <p:cBhvr>
                                        <p:cTn id="63" dur="2000" fill="hold"/>
                                        <p:tgtEl>
                                          <p:spTgt spid="67"/>
                                        </p:tgtEl>
                                        <p:attrNameLst>
                                          <p:attrName>fill.type</p:attrName>
                                        </p:attrNameLst>
                                      </p:cBhvr>
                                      <p:to>
                                        <p:strVal val="solid"/>
                                      </p:to>
                                    </p:set>
                                    <p:set>
                                      <p:cBhvr>
                                        <p:cTn id="64" dur="2000" fill="hold"/>
                                        <p:tgtEl>
                                          <p:spTgt spid="67"/>
                                        </p:tgtEl>
                                        <p:attrNameLst>
                                          <p:attrName>fill.on</p:attrName>
                                        </p:attrNameLst>
                                      </p:cBhvr>
                                      <p:to>
                                        <p:strVal val="true"/>
                                      </p:to>
                                    </p:set>
                                  </p:childTnLst>
                                </p:cTn>
                              </p:par>
                              <p:par>
                                <p:cTn id="65" presetID="1" presetClass="emph" presetSubtype="2" fill="hold" grpId="0" nodeType="withEffect">
                                  <p:stCondLst>
                                    <p:cond delay="1300"/>
                                  </p:stCondLst>
                                  <p:childTnLst>
                                    <p:animClr clrSpc="rgb" dir="cw">
                                      <p:cBhvr>
                                        <p:cTn id="66" dur="2000" fill="hold"/>
                                        <p:tgtEl>
                                          <p:spTgt spid="64"/>
                                        </p:tgtEl>
                                        <p:attrNameLst>
                                          <p:attrName>fillcolor</p:attrName>
                                        </p:attrNameLst>
                                      </p:cBhvr>
                                      <p:to>
                                        <a:srgbClr val="B8D02A"/>
                                      </p:to>
                                    </p:animClr>
                                    <p:set>
                                      <p:cBhvr>
                                        <p:cTn id="67" dur="2000" fill="hold"/>
                                        <p:tgtEl>
                                          <p:spTgt spid="64"/>
                                        </p:tgtEl>
                                        <p:attrNameLst>
                                          <p:attrName>fill.type</p:attrName>
                                        </p:attrNameLst>
                                      </p:cBhvr>
                                      <p:to>
                                        <p:strVal val="solid"/>
                                      </p:to>
                                    </p:set>
                                    <p:set>
                                      <p:cBhvr>
                                        <p:cTn id="68" dur="2000" fill="hold"/>
                                        <p:tgtEl>
                                          <p:spTgt spid="64"/>
                                        </p:tgtEl>
                                        <p:attrNameLst>
                                          <p:attrName>fill.on</p:attrName>
                                        </p:attrNameLst>
                                      </p:cBhvr>
                                      <p:to>
                                        <p:strVal val="true"/>
                                      </p:to>
                                    </p:set>
                                  </p:childTnLst>
                                </p:cTn>
                              </p:par>
                              <p:par>
                                <p:cTn id="69" presetID="1" presetClass="emph" presetSubtype="2" fill="hold" grpId="0" nodeType="withEffect">
                                  <p:stCondLst>
                                    <p:cond delay="1400"/>
                                  </p:stCondLst>
                                  <p:childTnLst>
                                    <p:animClr clrSpc="rgb" dir="cw">
                                      <p:cBhvr>
                                        <p:cTn id="70" dur="2000" fill="hold"/>
                                        <p:tgtEl>
                                          <p:spTgt spid="65"/>
                                        </p:tgtEl>
                                        <p:attrNameLst>
                                          <p:attrName>fillcolor</p:attrName>
                                        </p:attrNameLst>
                                      </p:cBhvr>
                                      <p:to>
                                        <a:srgbClr val="B8D02A"/>
                                      </p:to>
                                    </p:animClr>
                                    <p:set>
                                      <p:cBhvr>
                                        <p:cTn id="71" dur="2000" fill="hold"/>
                                        <p:tgtEl>
                                          <p:spTgt spid="65"/>
                                        </p:tgtEl>
                                        <p:attrNameLst>
                                          <p:attrName>fill.type</p:attrName>
                                        </p:attrNameLst>
                                      </p:cBhvr>
                                      <p:to>
                                        <p:strVal val="solid"/>
                                      </p:to>
                                    </p:set>
                                    <p:set>
                                      <p:cBhvr>
                                        <p:cTn id="72" dur="2000" fill="hold"/>
                                        <p:tgtEl>
                                          <p:spTgt spid="65"/>
                                        </p:tgtEl>
                                        <p:attrNameLst>
                                          <p:attrName>fill.on</p:attrName>
                                        </p:attrNameLst>
                                      </p:cBhvr>
                                      <p:to>
                                        <p:strVal val="true"/>
                                      </p:to>
                                    </p:set>
                                  </p:childTnLst>
                                </p:cTn>
                              </p:par>
                              <p:par>
                                <p:cTn id="73" presetID="1" presetClass="emph" presetSubtype="2" fill="hold" grpId="0" nodeType="withEffect">
                                  <p:stCondLst>
                                    <p:cond delay="1500"/>
                                  </p:stCondLst>
                                  <p:childTnLst>
                                    <p:animClr clrSpc="rgb" dir="cw">
                                      <p:cBhvr>
                                        <p:cTn id="74" dur="2000" fill="hold"/>
                                        <p:tgtEl>
                                          <p:spTgt spid="54"/>
                                        </p:tgtEl>
                                        <p:attrNameLst>
                                          <p:attrName>fillcolor</p:attrName>
                                        </p:attrNameLst>
                                      </p:cBhvr>
                                      <p:to>
                                        <a:srgbClr val="B8D02A"/>
                                      </p:to>
                                    </p:animClr>
                                    <p:set>
                                      <p:cBhvr>
                                        <p:cTn id="75" dur="2000" fill="hold"/>
                                        <p:tgtEl>
                                          <p:spTgt spid="54"/>
                                        </p:tgtEl>
                                        <p:attrNameLst>
                                          <p:attrName>fill.type</p:attrName>
                                        </p:attrNameLst>
                                      </p:cBhvr>
                                      <p:to>
                                        <p:strVal val="solid"/>
                                      </p:to>
                                    </p:set>
                                    <p:set>
                                      <p:cBhvr>
                                        <p:cTn id="76" dur="2000" fill="hold"/>
                                        <p:tgtEl>
                                          <p:spTgt spid="54"/>
                                        </p:tgtEl>
                                        <p:attrNameLst>
                                          <p:attrName>fill.on</p:attrName>
                                        </p:attrNameLst>
                                      </p:cBhvr>
                                      <p:to>
                                        <p:strVal val="true"/>
                                      </p:to>
                                    </p:set>
                                  </p:childTnLst>
                                </p:cTn>
                              </p:par>
                              <p:par>
                                <p:cTn id="77" presetID="1" presetClass="emph" presetSubtype="2" fill="hold" grpId="0" nodeType="withEffect">
                                  <p:stCondLst>
                                    <p:cond delay="1700"/>
                                  </p:stCondLst>
                                  <p:childTnLst>
                                    <p:animClr clrSpc="rgb" dir="cw">
                                      <p:cBhvr>
                                        <p:cTn id="78" dur="2000" fill="hold"/>
                                        <p:tgtEl>
                                          <p:spTgt spid="68"/>
                                        </p:tgtEl>
                                        <p:attrNameLst>
                                          <p:attrName>fillcolor</p:attrName>
                                        </p:attrNameLst>
                                      </p:cBhvr>
                                      <p:to>
                                        <a:srgbClr val="B8D02A"/>
                                      </p:to>
                                    </p:animClr>
                                    <p:set>
                                      <p:cBhvr>
                                        <p:cTn id="79" dur="2000" fill="hold"/>
                                        <p:tgtEl>
                                          <p:spTgt spid="68"/>
                                        </p:tgtEl>
                                        <p:attrNameLst>
                                          <p:attrName>fill.type</p:attrName>
                                        </p:attrNameLst>
                                      </p:cBhvr>
                                      <p:to>
                                        <p:strVal val="solid"/>
                                      </p:to>
                                    </p:set>
                                    <p:set>
                                      <p:cBhvr>
                                        <p:cTn id="80" dur="2000" fill="hold"/>
                                        <p:tgtEl>
                                          <p:spTgt spid="68"/>
                                        </p:tgtEl>
                                        <p:attrNameLst>
                                          <p:attrName>fill.on</p:attrName>
                                        </p:attrNameLst>
                                      </p:cBhvr>
                                      <p:to>
                                        <p:strVal val="true"/>
                                      </p:to>
                                    </p:set>
                                  </p:childTnLst>
                                </p:cTn>
                              </p:par>
                              <p:par>
                                <p:cTn id="81" presetID="1" presetClass="emph" presetSubtype="2" fill="hold" grpId="0" nodeType="withEffect">
                                  <p:stCondLst>
                                    <p:cond delay="1800"/>
                                  </p:stCondLst>
                                  <p:childTnLst>
                                    <p:animClr clrSpc="rgb" dir="cw">
                                      <p:cBhvr>
                                        <p:cTn id="82" dur="2000" fill="hold"/>
                                        <p:tgtEl>
                                          <p:spTgt spid="69"/>
                                        </p:tgtEl>
                                        <p:attrNameLst>
                                          <p:attrName>fillcolor</p:attrName>
                                        </p:attrNameLst>
                                      </p:cBhvr>
                                      <p:to>
                                        <a:srgbClr val="B8D02A"/>
                                      </p:to>
                                    </p:animClr>
                                    <p:set>
                                      <p:cBhvr>
                                        <p:cTn id="83" dur="2000" fill="hold"/>
                                        <p:tgtEl>
                                          <p:spTgt spid="69"/>
                                        </p:tgtEl>
                                        <p:attrNameLst>
                                          <p:attrName>fill.type</p:attrName>
                                        </p:attrNameLst>
                                      </p:cBhvr>
                                      <p:to>
                                        <p:strVal val="solid"/>
                                      </p:to>
                                    </p:set>
                                    <p:set>
                                      <p:cBhvr>
                                        <p:cTn id="84" dur="2000" fill="hold"/>
                                        <p:tgtEl>
                                          <p:spTgt spid="69"/>
                                        </p:tgtEl>
                                        <p:attrNameLst>
                                          <p:attrName>fill.on</p:attrName>
                                        </p:attrNameLst>
                                      </p:cBhvr>
                                      <p:to>
                                        <p:strVal val="true"/>
                                      </p:to>
                                    </p:set>
                                  </p:childTnLst>
                                </p:cTn>
                              </p:par>
                              <p:par>
                                <p:cTn id="85" presetID="1" presetClass="emph" presetSubtype="2" fill="hold" grpId="0" nodeType="withEffect">
                                  <p:stCondLst>
                                    <p:cond delay="1900"/>
                                  </p:stCondLst>
                                  <p:childTnLst>
                                    <p:animClr clrSpc="rgb" dir="cw">
                                      <p:cBhvr>
                                        <p:cTn id="86" dur="2000" fill="hold"/>
                                        <p:tgtEl>
                                          <p:spTgt spid="70"/>
                                        </p:tgtEl>
                                        <p:attrNameLst>
                                          <p:attrName>fillcolor</p:attrName>
                                        </p:attrNameLst>
                                      </p:cBhvr>
                                      <p:to>
                                        <a:srgbClr val="B8D02A"/>
                                      </p:to>
                                    </p:animClr>
                                    <p:set>
                                      <p:cBhvr>
                                        <p:cTn id="87" dur="2000" fill="hold"/>
                                        <p:tgtEl>
                                          <p:spTgt spid="70"/>
                                        </p:tgtEl>
                                        <p:attrNameLst>
                                          <p:attrName>fill.type</p:attrName>
                                        </p:attrNameLst>
                                      </p:cBhvr>
                                      <p:to>
                                        <p:strVal val="solid"/>
                                      </p:to>
                                    </p:set>
                                    <p:set>
                                      <p:cBhvr>
                                        <p:cTn id="88" dur="2000" fill="hold"/>
                                        <p:tgtEl>
                                          <p:spTgt spid="70"/>
                                        </p:tgtEl>
                                        <p:attrNameLst>
                                          <p:attrName>fill.on</p:attrName>
                                        </p:attrNameLst>
                                      </p:cBhvr>
                                      <p:to>
                                        <p:strVal val="true"/>
                                      </p:to>
                                    </p:set>
                                  </p:childTnLst>
                                </p:cTn>
                              </p:par>
                              <p:par>
                                <p:cTn id="89" presetID="1" presetClass="emph" presetSubtype="2" fill="hold" grpId="0" nodeType="withEffect">
                                  <p:stCondLst>
                                    <p:cond delay="2000"/>
                                  </p:stCondLst>
                                  <p:childTnLst>
                                    <p:animClr clrSpc="rgb" dir="cw">
                                      <p:cBhvr>
                                        <p:cTn id="90" dur="2000" fill="hold"/>
                                        <p:tgtEl>
                                          <p:spTgt spid="71"/>
                                        </p:tgtEl>
                                        <p:attrNameLst>
                                          <p:attrName>fillcolor</p:attrName>
                                        </p:attrNameLst>
                                      </p:cBhvr>
                                      <p:to>
                                        <a:srgbClr val="B8D02A"/>
                                      </p:to>
                                    </p:animClr>
                                    <p:set>
                                      <p:cBhvr>
                                        <p:cTn id="91" dur="2000" fill="hold"/>
                                        <p:tgtEl>
                                          <p:spTgt spid="71"/>
                                        </p:tgtEl>
                                        <p:attrNameLst>
                                          <p:attrName>fill.type</p:attrName>
                                        </p:attrNameLst>
                                      </p:cBhvr>
                                      <p:to>
                                        <p:strVal val="solid"/>
                                      </p:to>
                                    </p:set>
                                    <p:set>
                                      <p:cBhvr>
                                        <p:cTn id="92" dur="2000" fill="hold"/>
                                        <p:tgtEl>
                                          <p:spTgt spid="71"/>
                                        </p:tgtEl>
                                        <p:attrNameLst>
                                          <p:attrName>fill.on</p:attrName>
                                        </p:attrNameLst>
                                      </p:cBhvr>
                                      <p:to>
                                        <p:strVal val="true"/>
                                      </p:to>
                                    </p:set>
                                  </p:childTnLst>
                                </p:cTn>
                              </p:par>
                              <p:par>
                                <p:cTn id="93" presetID="1" presetClass="emph" presetSubtype="2" fill="hold" grpId="0" nodeType="withEffect">
                                  <p:stCondLst>
                                    <p:cond delay="2000"/>
                                  </p:stCondLst>
                                  <p:childTnLst>
                                    <p:animClr clrSpc="rgb" dir="cw">
                                      <p:cBhvr>
                                        <p:cTn id="94" dur="2000" fill="hold"/>
                                        <p:tgtEl>
                                          <p:spTgt spid="72"/>
                                        </p:tgtEl>
                                        <p:attrNameLst>
                                          <p:attrName>fillcolor</p:attrName>
                                        </p:attrNameLst>
                                      </p:cBhvr>
                                      <p:to>
                                        <a:srgbClr val="B8D02A"/>
                                      </p:to>
                                    </p:animClr>
                                    <p:set>
                                      <p:cBhvr>
                                        <p:cTn id="95" dur="2000" fill="hold"/>
                                        <p:tgtEl>
                                          <p:spTgt spid="72"/>
                                        </p:tgtEl>
                                        <p:attrNameLst>
                                          <p:attrName>fill.type</p:attrName>
                                        </p:attrNameLst>
                                      </p:cBhvr>
                                      <p:to>
                                        <p:strVal val="solid"/>
                                      </p:to>
                                    </p:set>
                                    <p:set>
                                      <p:cBhvr>
                                        <p:cTn id="96" dur="2000" fill="hold"/>
                                        <p:tgtEl>
                                          <p:spTgt spid="7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asic text Tomorrow">
    <p:spTree>
      <p:nvGrpSpPr>
        <p:cNvPr id="1" name=""/>
        <p:cNvGrpSpPr/>
        <p:nvPr/>
      </p:nvGrpSpPr>
      <p:grpSpPr>
        <a:xfrm>
          <a:off x="0" y="0"/>
          <a:ext cx="0" cy="0"/>
          <a:chOff x="0" y="0"/>
          <a:chExt cx="0" cy="0"/>
        </a:xfrm>
      </p:grpSpPr>
      <p:sp>
        <p:nvSpPr>
          <p:cNvPr id="7" name="Pladsholder til tekst 8"/>
          <p:cNvSpPr>
            <a:spLocks noGrp="1"/>
          </p:cNvSpPr>
          <p:nvPr>
            <p:ph type="body" sz="quarter" idx="15" hasCustomPrompt="1"/>
          </p:nvPr>
        </p:nvSpPr>
        <p:spPr>
          <a:xfrm>
            <a:off x="145144" y="1460500"/>
            <a:ext cx="8832169" cy="5237163"/>
          </a:xfrm>
          <a:solidFill>
            <a:schemeClr val="accent1"/>
          </a:solidFill>
        </p:spPr>
        <p:txBody>
          <a:bodyPr lIns="288000" tIns="126000" rIns="126000" bIns="126000"/>
          <a:lstStyle>
            <a:lvl1pPr>
              <a:defRPr sz="2000"/>
            </a:lvl1pPr>
            <a:lvl2pPr>
              <a:defRPr sz="1800"/>
            </a:lvl2pPr>
            <a:lvl3pPr>
              <a:defRPr sz="1600"/>
            </a:lvl3pPr>
            <a:lvl4pPr>
              <a:defRPr sz="1400"/>
            </a:lvl4pPr>
            <a:lvl5pPr>
              <a:defRPr sz="1200"/>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rocess flow">
    <p:spTree>
      <p:nvGrpSpPr>
        <p:cNvPr id="1" name=""/>
        <p:cNvGrpSpPr/>
        <p:nvPr/>
      </p:nvGrpSpPr>
      <p:grpSpPr>
        <a:xfrm>
          <a:off x="0" y="0"/>
          <a:ext cx="0" cy="0"/>
          <a:chOff x="0" y="0"/>
          <a:chExt cx="0" cy="0"/>
        </a:xfrm>
      </p:grpSpPr>
      <p:sp>
        <p:nvSpPr>
          <p:cNvPr id="37" name="Ramme 36"/>
          <p:cNvSpPr/>
          <p:nvPr/>
        </p:nvSpPr>
        <p:spPr bwMode="auto">
          <a:xfrm>
            <a:off x="0"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2" name="Title 1"/>
          <p:cNvSpPr>
            <a:spLocks noGrp="1"/>
          </p:cNvSpPr>
          <p:nvPr>
            <p:ph type="title" hasCustomPrompt="1"/>
          </p:nvPr>
        </p:nvSpPr>
        <p:spPr/>
        <p:txBody>
          <a:bodyPr/>
          <a:lstStyle>
            <a:lvl1pPr>
              <a:defRPr baseline="0"/>
            </a:lvl1pPr>
          </a:lstStyle>
          <a:p>
            <a:r>
              <a:rPr lang="en-US" noProof="0" smtClean="0"/>
              <a:t>Click to edit title</a:t>
            </a:r>
            <a:endParaRPr lang="en-US" noProof="0"/>
          </a:p>
        </p:txBody>
      </p:sp>
      <p:sp>
        <p:nvSpPr>
          <p:cNvPr id="35" name="Ramme 34"/>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grpSp>
        <p:nvGrpSpPr>
          <p:cNvPr id="6" name="Group 5"/>
          <p:cNvGrpSpPr/>
          <p:nvPr/>
        </p:nvGrpSpPr>
        <p:grpSpPr>
          <a:xfrm>
            <a:off x="5076600" y="3120438"/>
            <a:ext cx="5210145" cy="3935665"/>
            <a:chOff x="3628260" y="2694268"/>
            <a:chExt cx="5210145" cy="3935665"/>
          </a:xfrm>
        </p:grpSpPr>
        <p:sp>
          <p:nvSpPr>
            <p:cNvPr id="7" name="Freeform 21"/>
            <p:cNvSpPr>
              <a:spLocks/>
            </p:cNvSpPr>
            <p:nvPr/>
          </p:nvSpPr>
          <p:spPr bwMode="auto">
            <a:xfrm rot="3431569">
              <a:off x="5790238" y="5100565"/>
              <a:ext cx="562878" cy="511345"/>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8" name="Freeform 22"/>
            <p:cNvSpPr>
              <a:spLocks/>
            </p:cNvSpPr>
            <p:nvPr/>
          </p:nvSpPr>
          <p:spPr bwMode="auto">
            <a:xfrm rot="16755786">
              <a:off x="5338460" y="5378055"/>
              <a:ext cx="308671" cy="346154"/>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9" name="Freeform 23"/>
            <p:cNvSpPr>
              <a:spLocks/>
            </p:cNvSpPr>
            <p:nvPr/>
          </p:nvSpPr>
          <p:spPr bwMode="auto">
            <a:xfrm rot="20620876">
              <a:off x="7534501" y="2771759"/>
              <a:ext cx="304988" cy="27368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10" name="Freeform 24"/>
            <p:cNvSpPr>
              <a:spLocks/>
            </p:cNvSpPr>
            <p:nvPr/>
          </p:nvSpPr>
          <p:spPr bwMode="auto">
            <a:xfrm rot="14800307">
              <a:off x="6284752" y="4831932"/>
              <a:ext cx="397071" cy="19000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1" name="Freeform 25"/>
            <p:cNvSpPr>
              <a:spLocks/>
            </p:cNvSpPr>
            <p:nvPr/>
          </p:nvSpPr>
          <p:spPr bwMode="auto">
            <a:xfrm rot="19800000">
              <a:off x="6575757" y="5176636"/>
              <a:ext cx="150322" cy="116555"/>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2" name="Freeform 26"/>
            <p:cNvSpPr>
              <a:spLocks/>
            </p:cNvSpPr>
            <p:nvPr/>
          </p:nvSpPr>
          <p:spPr bwMode="auto">
            <a:xfrm rot="10800000">
              <a:off x="4106042" y="5994733"/>
              <a:ext cx="708487" cy="635200"/>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13" name="Freeform 27"/>
            <p:cNvSpPr>
              <a:spLocks/>
            </p:cNvSpPr>
            <p:nvPr/>
          </p:nvSpPr>
          <p:spPr bwMode="auto">
            <a:xfrm rot="12347464">
              <a:off x="6793535" y="4525016"/>
              <a:ext cx="398235" cy="31359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4" name="Freeform 28"/>
            <p:cNvSpPr>
              <a:spLocks/>
            </p:cNvSpPr>
            <p:nvPr/>
          </p:nvSpPr>
          <p:spPr bwMode="auto">
            <a:xfrm rot="14800307">
              <a:off x="6955795" y="4145852"/>
              <a:ext cx="268508" cy="21114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5" name="Freeform 29"/>
            <p:cNvSpPr>
              <a:spLocks/>
            </p:cNvSpPr>
            <p:nvPr/>
          </p:nvSpPr>
          <p:spPr bwMode="auto">
            <a:xfrm rot="8643891">
              <a:off x="3628260" y="6362293"/>
              <a:ext cx="227655" cy="17699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6" name="Freeform 30"/>
            <p:cNvSpPr>
              <a:spLocks/>
            </p:cNvSpPr>
            <p:nvPr/>
          </p:nvSpPr>
          <p:spPr bwMode="auto">
            <a:xfrm rot="8643891">
              <a:off x="5168874" y="5049045"/>
              <a:ext cx="336083" cy="19373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7" name="Freeform 32"/>
            <p:cNvSpPr>
              <a:spLocks/>
            </p:cNvSpPr>
            <p:nvPr/>
          </p:nvSpPr>
          <p:spPr bwMode="auto">
            <a:xfrm rot="900000">
              <a:off x="7336628" y="4361160"/>
              <a:ext cx="195122" cy="21722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8" name="Freeform 33"/>
            <p:cNvSpPr>
              <a:spLocks/>
            </p:cNvSpPr>
            <p:nvPr/>
          </p:nvSpPr>
          <p:spPr bwMode="auto">
            <a:xfrm rot="17100000">
              <a:off x="6958909" y="3419249"/>
              <a:ext cx="303251" cy="27196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19" name="Freeform 34"/>
            <p:cNvSpPr>
              <a:spLocks/>
            </p:cNvSpPr>
            <p:nvPr/>
          </p:nvSpPr>
          <p:spPr bwMode="auto">
            <a:xfrm rot="18900000">
              <a:off x="7221061" y="3135345"/>
              <a:ext cx="132075" cy="10274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0" name="Freeform 35"/>
            <p:cNvSpPr>
              <a:spLocks/>
            </p:cNvSpPr>
            <p:nvPr/>
          </p:nvSpPr>
          <p:spPr bwMode="auto">
            <a:xfrm rot="10800000">
              <a:off x="7370119" y="3218365"/>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1" name="Freeform 36"/>
            <p:cNvSpPr>
              <a:spLocks/>
            </p:cNvSpPr>
            <p:nvPr/>
          </p:nvSpPr>
          <p:spPr bwMode="auto">
            <a:xfrm rot="13500000">
              <a:off x="7174539" y="4940883"/>
              <a:ext cx="131233" cy="10340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2" name="Freeform 37"/>
            <p:cNvSpPr>
              <a:spLocks/>
            </p:cNvSpPr>
            <p:nvPr/>
          </p:nvSpPr>
          <p:spPr bwMode="auto">
            <a:xfrm rot="6300000">
              <a:off x="7288853" y="3813207"/>
              <a:ext cx="106007" cy="18217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3" name="Freeform 35"/>
            <p:cNvSpPr>
              <a:spLocks/>
            </p:cNvSpPr>
            <p:nvPr/>
          </p:nvSpPr>
          <p:spPr bwMode="auto">
            <a:xfrm rot="10800000">
              <a:off x="8047572" y="2817444"/>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4" name="Freeform 35"/>
            <p:cNvSpPr>
              <a:spLocks/>
            </p:cNvSpPr>
            <p:nvPr/>
          </p:nvSpPr>
          <p:spPr bwMode="auto">
            <a:xfrm rot="17332701">
              <a:off x="8662705" y="3031410"/>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5" name="Freeform 23"/>
            <p:cNvSpPr>
              <a:spLocks/>
            </p:cNvSpPr>
            <p:nvPr/>
          </p:nvSpPr>
          <p:spPr bwMode="auto">
            <a:xfrm rot="6300000">
              <a:off x="8273481" y="2706909"/>
              <a:ext cx="246354" cy="22107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26" name="Freeform 35"/>
            <p:cNvSpPr>
              <a:spLocks/>
            </p:cNvSpPr>
            <p:nvPr/>
          </p:nvSpPr>
          <p:spPr bwMode="auto">
            <a:xfrm rot="13500000">
              <a:off x="8413641" y="3114433"/>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7" name="Freeform 35"/>
            <p:cNvSpPr>
              <a:spLocks/>
            </p:cNvSpPr>
            <p:nvPr/>
          </p:nvSpPr>
          <p:spPr bwMode="auto">
            <a:xfrm rot="18420267">
              <a:off x="8754049" y="3336667"/>
              <a:ext cx="94893" cy="7381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8" name="Freeform 29"/>
            <p:cNvSpPr>
              <a:spLocks/>
            </p:cNvSpPr>
            <p:nvPr/>
          </p:nvSpPr>
          <p:spPr bwMode="auto">
            <a:xfrm rot="900000">
              <a:off x="4611220" y="5522444"/>
              <a:ext cx="491694" cy="38226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9" name="Freeform 29"/>
            <p:cNvSpPr>
              <a:spLocks/>
            </p:cNvSpPr>
            <p:nvPr/>
          </p:nvSpPr>
          <p:spPr bwMode="auto">
            <a:xfrm rot="5575479">
              <a:off x="4206214" y="5743277"/>
              <a:ext cx="227655" cy="17699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grpSp>
      <p:cxnSp>
        <p:nvCxnSpPr>
          <p:cNvPr id="30" name="Straight Arrow Connector 29"/>
          <p:cNvCxnSpPr/>
          <p:nvPr/>
        </p:nvCxnSpPr>
        <p:spPr bwMode="auto">
          <a:xfrm>
            <a:off x="2279546" y="3857745"/>
            <a:ext cx="4171693" cy="1588"/>
          </a:xfrm>
          <a:prstGeom prst="straightConnector1">
            <a:avLst/>
          </a:prstGeom>
          <a:solidFill>
            <a:schemeClr val="accent1"/>
          </a:solidFill>
          <a:ln w="57150" cap="flat" cmpd="sng" algn="ctr">
            <a:solidFill>
              <a:schemeClr val="bg2"/>
            </a:solidFill>
            <a:prstDash val="solid"/>
            <a:round/>
            <a:headEnd type="none" w="med" len="med"/>
            <a:tailEnd type="arrow" w="med" len="med"/>
          </a:ln>
          <a:effectLst/>
        </p:spPr>
      </p:cxnSp>
      <p:pic>
        <p:nvPicPr>
          <p:cNvPr id="40" name="NOV_super_cmyk_01_crophalf.eps"/>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500000">
            <a:off x="426746" y="5649372"/>
            <a:ext cx="2224052" cy="2088000"/>
          </a:xfrm>
          <a:prstGeom prst="rect">
            <a:avLst/>
          </a:prstGeom>
        </p:spPr>
      </p:pic>
      <p:sp>
        <p:nvSpPr>
          <p:cNvPr id="42" name="Picture Placeholder 41"/>
          <p:cNvSpPr>
            <a:spLocks noGrp="1"/>
          </p:cNvSpPr>
          <p:nvPr>
            <p:ph type="pic" sz="quarter" idx="10"/>
          </p:nvPr>
        </p:nvSpPr>
        <p:spPr>
          <a:xfrm>
            <a:off x="684213" y="3233738"/>
            <a:ext cx="1800225" cy="1249362"/>
          </a:xfrm>
        </p:spPr>
        <p:txBody>
          <a:bodyPr/>
          <a:lstStyle/>
          <a:p>
            <a:r>
              <a:rPr lang="en-US" dirty="0" smtClean="0"/>
              <a:t>Click icon to add picture</a:t>
            </a:r>
            <a:endParaRPr lang="da-DK" dirty="0"/>
          </a:p>
        </p:txBody>
      </p:sp>
      <p:sp>
        <p:nvSpPr>
          <p:cNvPr id="43" name="Picture Placeholder 41"/>
          <p:cNvSpPr>
            <a:spLocks noGrp="1"/>
          </p:cNvSpPr>
          <p:nvPr>
            <p:ph type="pic" sz="quarter" idx="11"/>
          </p:nvPr>
        </p:nvSpPr>
        <p:spPr>
          <a:xfrm>
            <a:off x="3635871" y="3243615"/>
            <a:ext cx="1800225" cy="1249362"/>
          </a:xfrm>
        </p:spPr>
        <p:txBody>
          <a:bodyPr/>
          <a:lstStyle/>
          <a:p>
            <a:r>
              <a:rPr lang="en-US" dirty="0" smtClean="0"/>
              <a:t>Click icon to add picture</a:t>
            </a:r>
            <a:endParaRPr lang="da-DK" dirty="0"/>
          </a:p>
        </p:txBody>
      </p:sp>
      <p:sp>
        <p:nvSpPr>
          <p:cNvPr id="44" name="Picture Placeholder 41"/>
          <p:cNvSpPr>
            <a:spLocks noGrp="1"/>
          </p:cNvSpPr>
          <p:nvPr>
            <p:ph type="pic" sz="quarter" idx="12"/>
          </p:nvPr>
        </p:nvSpPr>
        <p:spPr>
          <a:xfrm>
            <a:off x="6730247" y="3243615"/>
            <a:ext cx="1800225" cy="1249362"/>
          </a:xfrm>
        </p:spPr>
        <p:txBody>
          <a:bodyPr/>
          <a:lstStyle/>
          <a:p>
            <a:r>
              <a:rPr lang="en-US" dirty="0" smtClean="0"/>
              <a:t>Click icon to add picture</a:t>
            </a:r>
            <a:endParaRPr lang="da-DK" dirty="0"/>
          </a:p>
        </p:txBody>
      </p:sp>
      <p:sp>
        <p:nvSpPr>
          <p:cNvPr id="46" name="Text Placeholder 45"/>
          <p:cNvSpPr>
            <a:spLocks noGrp="1"/>
          </p:cNvSpPr>
          <p:nvPr>
            <p:ph type="body" sz="quarter" idx="13"/>
          </p:nvPr>
        </p:nvSpPr>
        <p:spPr>
          <a:xfrm>
            <a:off x="684213" y="4483100"/>
            <a:ext cx="1800225" cy="1493838"/>
          </a:xfrm>
        </p:spPr>
        <p:txBody>
          <a:bodyPr/>
          <a:lstStyle>
            <a:lvl1pPr marL="0" indent="0">
              <a:buNone/>
              <a:defRPr sz="1400"/>
            </a:lvl1pPr>
            <a:lvl2pPr marL="539750" indent="0">
              <a:buNone/>
              <a:defRPr sz="1400"/>
            </a:lvl2pPr>
            <a:lvl3pPr marL="1076325" indent="0">
              <a:buNone/>
              <a:defRPr sz="1400"/>
            </a:lvl3pPr>
            <a:lvl4pPr marL="1620838" indent="0">
              <a:buNone/>
              <a:defRPr sz="1400"/>
            </a:lvl4pPr>
            <a:lvl5pPr marL="2146300" indent="0">
              <a:buNone/>
              <a:defRPr sz="1400"/>
            </a:lvl5pPr>
          </a:lstStyle>
          <a:p>
            <a:pPr lvl="0"/>
            <a:r>
              <a:rPr lang="en-US" smtClean="0"/>
              <a:t>Click to edit Master text styles</a:t>
            </a:r>
          </a:p>
        </p:txBody>
      </p:sp>
      <p:sp>
        <p:nvSpPr>
          <p:cNvPr id="47" name="Text Placeholder 45"/>
          <p:cNvSpPr>
            <a:spLocks noGrp="1"/>
          </p:cNvSpPr>
          <p:nvPr>
            <p:ph type="body" sz="quarter" idx="14"/>
          </p:nvPr>
        </p:nvSpPr>
        <p:spPr>
          <a:xfrm>
            <a:off x="3635871" y="4493212"/>
            <a:ext cx="1800225" cy="1493838"/>
          </a:xfrm>
        </p:spPr>
        <p:txBody>
          <a:bodyPr/>
          <a:lstStyle>
            <a:lvl1pPr marL="0" indent="0">
              <a:buNone/>
              <a:defRPr sz="1400"/>
            </a:lvl1pPr>
            <a:lvl2pPr marL="539750" indent="0">
              <a:buNone/>
              <a:defRPr sz="1400"/>
            </a:lvl2pPr>
            <a:lvl3pPr marL="1076325" indent="0">
              <a:buNone/>
              <a:defRPr sz="1400"/>
            </a:lvl3pPr>
            <a:lvl4pPr marL="1620838" indent="0">
              <a:buNone/>
              <a:defRPr sz="1400"/>
            </a:lvl4pPr>
            <a:lvl5pPr marL="2146300" indent="0">
              <a:buNone/>
              <a:defRPr sz="1400"/>
            </a:lvl5pPr>
          </a:lstStyle>
          <a:p>
            <a:pPr lvl="0"/>
            <a:r>
              <a:rPr lang="en-US" smtClean="0"/>
              <a:t>Click to edit Master text styles</a:t>
            </a:r>
          </a:p>
        </p:txBody>
      </p:sp>
      <p:sp>
        <p:nvSpPr>
          <p:cNvPr id="48" name="Text Placeholder 45"/>
          <p:cNvSpPr>
            <a:spLocks noGrp="1"/>
          </p:cNvSpPr>
          <p:nvPr>
            <p:ph type="body" sz="quarter" idx="15"/>
          </p:nvPr>
        </p:nvSpPr>
        <p:spPr>
          <a:xfrm>
            <a:off x="6738164" y="4512509"/>
            <a:ext cx="1800225" cy="1493838"/>
          </a:xfrm>
        </p:spPr>
        <p:txBody>
          <a:bodyPr/>
          <a:lstStyle>
            <a:lvl1pPr marL="0" indent="0">
              <a:buNone/>
              <a:defRPr sz="1400"/>
            </a:lvl1pPr>
            <a:lvl2pPr marL="539750" indent="0">
              <a:buNone/>
              <a:defRPr sz="1400"/>
            </a:lvl2pPr>
            <a:lvl3pPr marL="1076325" indent="0">
              <a:buNone/>
              <a:defRPr sz="1400"/>
            </a:lvl3pPr>
            <a:lvl4pPr marL="1620838" indent="0">
              <a:buNone/>
              <a:defRPr sz="1400"/>
            </a:lvl4pPr>
            <a:lvl5pPr marL="2146300" indent="0">
              <a:buNone/>
              <a:defRPr sz="1400"/>
            </a:lvl5pPr>
          </a:lstStyle>
          <a:p>
            <a:pPr lvl="0"/>
            <a:r>
              <a:rPr lang="en-US" smtClean="0"/>
              <a:t>Click to edit Master text styles</a:t>
            </a:r>
          </a:p>
        </p:txBody>
      </p:sp>
    </p:spTree>
    <p:extLst>
      <p:ext uri="{BB962C8B-B14F-4D97-AF65-F5344CB8AC3E}">
        <p14:creationId xmlns:p14="http://schemas.microsoft.com/office/powerpoint/2010/main" val="287850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images and text">
    <p:spTree>
      <p:nvGrpSpPr>
        <p:cNvPr id="1" name=""/>
        <p:cNvGrpSpPr/>
        <p:nvPr/>
      </p:nvGrpSpPr>
      <p:grpSpPr>
        <a:xfrm>
          <a:off x="0" y="0"/>
          <a:ext cx="0" cy="0"/>
          <a:chOff x="0" y="0"/>
          <a:chExt cx="0" cy="0"/>
        </a:xfrm>
      </p:grpSpPr>
      <p:sp>
        <p:nvSpPr>
          <p:cNvPr id="37" name="Ramme 36"/>
          <p:cNvSpPr/>
          <p:nvPr/>
        </p:nvSpPr>
        <p:spPr bwMode="auto">
          <a:xfrm>
            <a:off x="0"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2" name="Title 1"/>
          <p:cNvSpPr>
            <a:spLocks noGrp="1"/>
          </p:cNvSpPr>
          <p:nvPr>
            <p:ph type="title" hasCustomPrompt="1"/>
          </p:nvPr>
        </p:nvSpPr>
        <p:spPr/>
        <p:txBody>
          <a:bodyPr/>
          <a:lstStyle>
            <a:lvl1pPr>
              <a:defRPr baseline="0"/>
            </a:lvl1pPr>
          </a:lstStyle>
          <a:p>
            <a:r>
              <a:rPr lang="en-US" noProof="0" dirty="0" smtClean="0"/>
              <a:t>Click to edit title</a:t>
            </a:r>
            <a:endParaRPr lang="en-US" noProof="0" dirty="0"/>
          </a:p>
        </p:txBody>
      </p:sp>
      <p:sp>
        <p:nvSpPr>
          <p:cNvPr id="35" name="Ramme 34"/>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grpSp>
        <p:nvGrpSpPr>
          <p:cNvPr id="6" name="Group 5"/>
          <p:cNvGrpSpPr/>
          <p:nvPr/>
        </p:nvGrpSpPr>
        <p:grpSpPr>
          <a:xfrm>
            <a:off x="5076600" y="3120438"/>
            <a:ext cx="5210145" cy="3935665"/>
            <a:chOff x="3628260" y="2694268"/>
            <a:chExt cx="5210145" cy="3935665"/>
          </a:xfrm>
        </p:grpSpPr>
        <p:sp>
          <p:nvSpPr>
            <p:cNvPr id="7" name="Freeform 21"/>
            <p:cNvSpPr>
              <a:spLocks/>
            </p:cNvSpPr>
            <p:nvPr/>
          </p:nvSpPr>
          <p:spPr bwMode="auto">
            <a:xfrm rot="3431569">
              <a:off x="5790238" y="5100565"/>
              <a:ext cx="562878" cy="511345"/>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8" name="Freeform 22"/>
            <p:cNvSpPr>
              <a:spLocks/>
            </p:cNvSpPr>
            <p:nvPr/>
          </p:nvSpPr>
          <p:spPr bwMode="auto">
            <a:xfrm rot="16755786">
              <a:off x="5338460" y="5378055"/>
              <a:ext cx="308671" cy="346154"/>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9" name="Freeform 23"/>
            <p:cNvSpPr>
              <a:spLocks/>
            </p:cNvSpPr>
            <p:nvPr/>
          </p:nvSpPr>
          <p:spPr bwMode="auto">
            <a:xfrm rot="20620876">
              <a:off x="7534501" y="2771759"/>
              <a:ext cx="304988" cy="27368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10" name="Freeform 24"/>
            <p:cNvSpPr>
              <a:spLocks/>
            </p:cNvSpPr>
            <p:nvPr/>
          </p:nvSpPr>
          <p:spPr bwMode="auto">
            <a:xfrm rot="14800307">
              <a:off x="6284752" y="4831932"/>
              <a:ext cx="397071" cy="19000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1" name="Freeform 25"/>
            <p:cNvSpPr>
              <a:spLocks/>
            </p:cNvSpPr>
            <p:nvPr/>
          </p:nvSpPr>
          <p:spPr bwMode="auto">
            <a:xfrm rot="19800000">
              <a:off x="6575757" y="5176636"/>
              <a:ext cx="150322" cy="116555"/>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2" name="Freeform 26"/>
            <p:cNvSpPr>
              <a:spLocks/>
            </p:cNvSpPr>
            <p:nvPr/>
          </p:nvSpPr>
          <p:spPr bwMode="auto">
            <a:xfrm rot="10800000">
              <a:off x="4106042" y="5994733"/>
              <a:ext cx="708487" cy="635200"/>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13" name="Freeform 27"/>
            <p:cNvSpPr>
              <a:spLocks/>
            </p:cNvSpPr>
            <p:nvPr/>
          </p:nvSpPr>
          <p:spPr bwMode="auto">
            <a:xfrm rot="12347464">
              <a:off x="6793535" y="4525016"/>
              <a:ext cx="398235" cy="31359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4" name="Freeform 28"/>
            <p:cNvSpPr>
              <a:spLocks/>
            </p:cNvSpPr>
            <p:nvPr/>
          </p:nvSpPr>
          <p:spPr bwMode="auto">
            <a:xfrm rot="14800307">
              <a:off x="6955795" y="4145852"/>
              <a:ext cx="268508" cy="21114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5" name="Freeform 29"/>
            <p:cNvSpPr>
              <a:spLocks/>
            </p:cNvSpPr>
            <p:nvPr/>
          </p:nvSpPr>
          <p:spPr bwMode="auto">
            <a:xfrm rot="8643891">
              <a:off x="3628260" y="6362293"/>
              <a:ext cx="227655" cy="17699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6" name="Freeform 30"/>
            <p:cNvSpPr>
              <a:spLocks/>
            </p:cNvSpPr>
            <p:nvPr/>
          </p:nvSpPr>
          <p:spPr bwMode="auto">
            <a:xfrm rot="8643891">
              <a:off x="5168874" y="5049045"/>
              <a:ext cx="336083" cy="19373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7" name="Freeform 32"/>
            <p:cNvSpPr>
              <a:spLocks/>
            </p:cNvSpPr>
            <p:nvPr/>
          </p:nvSpPr>
          <p:spPr bwMode="auto">
            <a:xfrm rot="900000">
              <a:off x="7336628" y="4361160"/>
              <a:ext cx="195122" cy="21722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18" name="Freeform 33"/>
            <p:cNvSpPr>
              <a:spLocks/>
            </p:cNvSpPr>
            <p:nvPr/>
          </p:nvSpPr>
          <p:spPr bwMode="auto">
            <a:xfrm rot="17100000">
              <a:off x="6958909" y="3419249"/>
              <a:ext cx="303251" cy="27196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19" name="Freeform 34"/>
            <p:cNvSpPr>
              <a:spLocks/>
            </p:cNvSpPr>
            <p:nvPr/>
          </p:nvSpPr>
          <p:spPr bwMode="auto">
            <a:xfrm rot="18900000">
              <a:off x="7221061" y="3135345"/>
              <a:ext cx="132075" cy="10274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0" name="Freeform 35"/>
            <p:cNvSpPr>
              <a:spLocks/>
            </p:cNvSpPr>
            <p:nvPr/>
          </p:nvSpPr>
          <p:spPr bwMode="auto">
            <a:xfrm rot="10800000">
              <a:off x="7370119" y="3218365"/>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1" name="Freeform 36"/>
            <p:cNvSpPr>
              <a:spLocks/>
            </p:cNvSpPr>
            <p:nvPr/>
          </p:nvSpPr>
          <p:spPr bwMode="auto">
            <a:xfrm rot="13500000">
              <a:off x="7174539" y="4940883"/>
              <a:ext cx="131233" cy="10340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2" name="Freeform 37"/>
            <p:cNvSpPr>
              <a:spLocks/>
            </p:cNvSpPr>
            <p:nvPr/>
          </p:nvSpPr>
          <p:spPr bwMode="auto">
            <a:xfrm rot="6300000">
              <a:off x="7288853" y="3813207"/>
              <a:ext cx="106007" cy="18217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3" name="Freeform 35"/>
            <p:cNvSpPr>
              <a:spLocks/>
            </p:cNvSpPr>
            <p:nvPr/>
          </p:nvSpPr>
          <p:spPr bwMode="auto">
            <a:xfrm rot="10800000">
              <a:off x="8047572" y="2817444"/>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4" name="Freeform 35"/>
            <p:cNvSpPr>
              <a:spLocks/>
            </p:cNvSpPr>
            <p:nvPr/>
          </p:nvSpPr>
          <p:spPr bwMode="auto">
            <a:xfrm rot="17332701">
              <a:off x="8662705" y="3031410"/>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5" name="Freeform 23"/>
            <p:cNvSpPr>
              <a:spLocks/>
            </p:cNvSpPr>
            <p:nvPr/>
          </p:nvSpPr>
          <p:spPr bwMode="auto">
            <a:xfrm rot="6300000">
              <a:off x="8273481" y="2706909"/>
              <a:ext cx="246354" cy="22107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26" name="Freeform 35"/>
            <p:cNvSpPr>
              <a:spLocks/>
            </p:cNvSpPr>
            <p:nvPr/>
          </p:nvSpPr>
          <p:spPr bwMode="auto">
            <a:xfrm rot="13500000">
              <a:off x="8413641" y="3114433"/>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7" name="Freeform 35"/>
            <p:cNvSpPr>
              <a:spLocks/>
            </p:cNvSpPr>
            <p:nvPr/>
          </p:nvSpPr>
          <p:spPr bwMode="auto">
            <a:xfrm rot="18420267">
              <a:off x="8754049" y="3336667"/>
              <a:ext cx="94893" cy="7381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8" name="Freeform 29"/>
            <p:cNvSpPr>
              <a:spLocks/>
            </p:cNvSpPr>
            <p:nvPr/>
          </p:nvSpPr>
          <p:spPr bwMode="auto">
            <a:xfrm rot="900000">
              <a:off x="4611220" y="5522444"/>
              <a:ext cx="491694" cy="38226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29" name="Freeform 29"/>
            <p:cNvSpPr>
              <a:spLocks/>
            </p:cNvSpPr>
            <p:nvPr/>
          </p:nvSpPr>
          <p:spPr bwMode="auto">
            <a:xfrm rot="5575479">
              <a:off x="4206214" y="5743277"/>
              <a:ext cx="227655" cy="17699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grpSp>
      <p:sp>
        <p:nvSpPr>
          <p:cNvPr id="4" name="Text Placeholder 3"/>
          <p:cNvSpPr>
            <a:spLocks noGrp="1"/>
          </p:cNvSpPr>
          <p:nvPr>
            <p:ph type="body" sz="quarter" idx="10"/>
          </p:nvPr>
        </p:nvSpPr>
        <p:spPr>
          <a:xfrm>
            <a:off x="468313" y="2312989"/>
            <a:ext cx="2374900" cy="539948"/>
          </a:xfrm>
        </p:spPr>
        <p:txBody>
          <a:bodyPr/>
          <a:lstStyle>
            <a:lvl1pPr marL="0" indent="0">
              <a:buNone/>
              <a:defRPr sz="1600" b="1">
                <a:solidFill>
                  <a:schemeClr val="bg2"/>
                </a:solidFill>
              </a:defRPr>
            </a:lvl1pPr>
            <a:lvl2pPr marL="0" indent="0">
              <a:buNone/>
              <a:defRPr sz="1600">
                <a:solidFill>
                  <a:schemeClr val="tx1"/>
                </a:solidFill>
              </a:defRPr>
            </a:lvl2pPr>
            <a:lvl3pPr marL="1076325" indent="0">
              <a:buNone/>
              <a:defRPr/>
            </a:lvl3pPr>
            <a:lvl4pPr marL="1620838" indent="0">
              <a:buNone/>
              <a:defRPr/>
            </a:lvl4pPr>
            <a:lvl5pPr marL="2146300" indent="0">
              <a:buNone/>
              <a:defRPr/>
            </a:lvl5pPr>
          </a:lstStyle>
          <a:p>
            <a:pPr lvl="0"/>
            <a:r>
              <a:rPr lang="en-US" smtClean="0"/>
              <a:t>Click to edit Master text styles</a:t>
            </a:r>
          </a:p>
        </p:txBody>
      </p:sp>
      <p:sp>
        <p:nvSpPr>
          <p:cNvPr id="31" name="Picture Placeholder 30"/>
          <p:cNvSpPr>
            <a:spLocks noGrp="1"/>
          </p:cNvSpPr>
          <p:nvPr>
            <p:ph type="pic" sz="quarter" idx="11"/>
          </p:nvPr>
        </p:nvSpPr>
        <p:spPr>
          <a:xfrm>
            <a:off x="468313" y="4706424"/>
            <a:ext cx="2374900" cy="1554162"/>
          </a:xfrm>
        </p:spPr>
        <p:txBody>
          <a:bodyPr/>
          <a:lstStyle/>
          <a:p>
            <a:r>
              <a:rPr lang="en-US" dirty="0" smtClean="0"/>
              <a:t>Click icon to add picture</a:t>
            </a:r>
            <a:endParaRPr lang="da-DK" dirty="0"/>
          </a:p>
        </p:txBody>
      </p:sp>
      <p:sp>
        <p:nvSpPr>
          <p:cNvPr id="55" name="Text Placeholder 3"/>
          <p:cNvSpPr>
            <a:spLocks noGrp="1"/>
          </p:cNvSpPr>
          <p:nvPr>
            <p:ph type="body" sz="quarter" idx="16"/>
          </p:nvPr>
        </p:nvSpPr>
        <p:spPr>
          <a:xfrm>
            <a:off x="468313" y="2853917"/>
            <a:ext cx="2374900" cy="1826339"/>
          </a:xfrm>
        </p:spPr>
        <p:txBody>
          <a:bodyPr/>
          <a:lstStyle>
            <a:lvl1pPr marL="0" indent="0">
              <a:buNone/>
              <a:defRPr sz="1600" b="0">
                <a:solidFill>
                  <a:schemeClr val="tx1"/>
                </a:solidFill>
              </a:defRPr>
            </a:lvl1pPr>
            <a:lvl2pPr marL="0" indent="0">
              <a:buNone/>
              <a:defRPr sz="1600">
                <a:solidFill>
                  <a:schemeClr val="tx1"/>
                </a:solidFill>
              </a:defRPr>
            </a:lvl2pPr>
            <a:lvl3pPr marL="1076325" indent="0">
              <a:buNone/>
              <a:defRPr/>
            </a:lvl3pPr>
            <a:lvl4pPr marL="1620838" indent="0">
              <a:buNone/>
              <a:defRPr/>
            </a:lvl4pPr>
            <a:lvl5pPr marL="2146300" indent="0">
              <a:buNone/>
              <a:defRPr/>
            </a:lvl5pPr>
          </a:lstStyle>
          <a:p>
            <a:pPr lvl="0"/>
            <a:r>
              <a:rPr lang="en-US" smtClean="0"/>
              <a:t>Click to edit Master text styles</a:t>
            </a:r>
          </a:p>
        </p:txBody>
      </p:sp>
      <p:sp>
        <p:nvSpPr>
          <p:cNvPr id="56" name="Text Placeholder 3"/>
          <p:cNvSpPr>
            <a:spLocks noGrp="1"/>
          </p:cNvSpPr>
          <p:nvPr>
            <p:ph type="body" sz="quarter" idx="17"/>
          </p:nvPr>
        </p:nvSpPr>
        <p:spPr>
          <a:xfrm>
            <a:off x="3356977" y="2306752"/>
            <a:ext cx="2374900" cy="539948"/>
          </a:xfrm>
        </p:spPr>
        <p:txBody>
          <a:bodyPr/>
          <a:lstStyle>
            <a:lvl1pPr marL="0" indent="0">
              <a:buNone/>
              <a:defRPr sz="1600" b="1">
                <a:solidFill>
                  <a:schemeClr val="bg2"/>
                </a:solidFill>
              </a:defRPr>
            </a:lvl1pPr>
            <a:lvl2pPr marL="0" indent="0">
              <a:buNone/>
              <a:defRPr sz="1600">
                <a:solidFill>
                  <a:schemeClr val="tx1"/>
                </a:solidFill>
              </a:defRPr>
            </a:lvl2pPr>
            <a:lvl3pPr marL="1076325" indent="0">
              <a:buNone/>
              <a:defRPr/>
            </a:lvl3pPr>
            <a:lvl4pPr marL="1620838" indent="0">
              <a:buNone/>
              <a:defRPr/>
            </a:lvl4pPr>
            <a:lvl5pPr marL="2146300" indent="0">
              <a:buNone/>
              <a:defRPr/>
            </a:lvl5pPr>
          </a:lstStyle>
          <a:p>
            <a:pPr lvl="0"/>
            <a:r>
              <a:rPr lang="en-US" smtClean="0"/>
              <a:t>Click to edit Master text styles</a:t>
            </a:r>
          </a:p>
        </p:txBody>
      </p:sp>
      <p:sp>
        <p:nvSpPr>
          <p:cNvPr id="57" name="Picture Placeholder 30"/>
          <p:cNvSpPr>
            <a:spLocks noGrp="1"/>
          </p:cNvSpPr>
          <p:nvPr>
            <p:ph type="pic" sz="quarter" idx="18"/>
          </p:nvPr>
        </p:nvSpPr>
        <p:spPr>
          <a:xfrm>
            <a:off x="3356977" y="4706424"/>
            <a:ext cx="2374900" cy="1554162"/>
          </a:xfrm>
        </p:spPr>
        <p:txBody>
          <a:bodyPr/>
          <a:lstStyle/>
          <a:p>
            <a:r>
              <a:rPr lang="en-US" dirty="0" smtClean="0"/>
              <a:t>Click icon to add picture</a:t>
            </a:r>
            <a:endParaRPr lang="da-DK" dirty="0"/>
          </a:p>
        </p:txBody>
      </p:sp>
      <p:sp>
        <p:nvSpPr>
          <p:cNvPr id="58" name="Text Placeholder 3"/>
          <p:cNvSpPr>
            <a:spLocks noGrp="1"/>
          </p:cNvSpPr>
          <p:nvPr>
            <p:ph type="body" sz="quarter" idx="19"/>
          </p:nvPr>
        </p:nvSpPr>
        <p:spPr>
          <a:xfrm>
            <a:off x="3356977" y="2853917"/>
            <a:ext cx="2374900" cy="1826339"/>
          </a:xfrm>
        </p:spPr>
        <p:txBody>
          <a:bodyPr/>
          <a:lstStyle>
            <a:lvl1pPr marL="0" indent="0">
              <a:buNone/>
              <a:defRPr sz="1600" b="0">
                <a:solidFill>
                  <a:schemeClr val="tx1"/>
                </a:solidFill>
              </a:defRPr>
            </a:lvl1pPr>
            <a:lvl2pPr marL="0" indent="0">
              <a:buNone/>
              <a:defRPr sz="1600">
                <a:solidFill>
                  <a:schemeClr val="tx1"/>
                </a:solidFill>
              </a:defRPr>
            </a:lvl2pPr>
            <a:lvl3pPr marL="1076325" indent="0">
              <a:buNone/>
              <a:defRPr/>
            </a:lvl3pPr>
            <a:lvl4pPr marL="1620838" indent="0">
              <a:buNone/>
              <a:defRPr/>
            </a:lvl4pPr>
            <a:lvl5pPr marL="2146300" indent="0">
              <a:buNone/>
              <a:defRPr/>
            </a:lvl5pPr>
          </a:lstStyle>
          <a:p>
            <a:pPr lvl="0"/>
            <a:r>
              <a:rPr lang="en-US" smtClean="0"/>
              <a:t>Click to edit Master text styles</a:t>
            </a:r>
          </a:p>
        </p:txBody>
      </p:sp>
      <p:sp>
        <p:nvSpPr>
          <p:cNvPr id="59" name="Text Placeholder 3"/>
          <p:cNvSpPr>
            <a:spLocks noGrp="1"/>
          </p:cNvSpPr>
          <p:nvPr>
            <p:ph type="body" sz="quarter" idx="20"/>
          </p:nvPr>
        </p:nvSpPr>
        <p:spPr>
          <a:xfrm>
            <a:off x="6332567" y="2324549"/>
            <a:ext cx="2374900" cy="539948"/>
          </a:xfrm>
        </p:spPr>
        <p:txBody>
          <a:bodyPr/>
          <a:lstStyle>
            <a:lvl1pPr marL="0" indent="0">
              <a:buNone/>
              <a:defRPr sz="1600" b="1">
                <a:solidFill>
                  <a:schemeClr val="bg2"/>
                </a:solidFill>
              </a:defRPr>
            </a:lvl1pPr>
            <a:lvl2pPr marL="0" indent="0">
              <a:buNone/>
              <a:defRPr sz="1600">
                <a:solidFill>
                  <a:schemeClr val="tx1"/>
                </a:solidFill>
              </a:defRPr>
            </a:lvl2pPr>
            <a:lvl3pPr marL="1076325" indent="0">
              <a:buNone/>
              <a:defRPr/>
            </a:lvl3pPr>
            <a:lvl4pPr marL="1620838" indent="0">
              <a:buNone/>
              <a:defRPr/>
            </a:lvl4pPr>
            <a:lvl5pPr marL="2146300" indent="0">
              <a:buNone/>
              <a:defRPr/>
            </a:lvl5pPr>
          </a:lstStyle>
          <a:p>
            <a:pPr lvl="0"/>
            <a:r>
              <a:rPr lang="en-US" smtClean="0"/>
              <a:t>Click to edit Master text styles</a:t>
            </a:r>
          </a:p>
        </p:txBody>
      </p:sp>
      <p:sp>
        <p:nvSpPr>
          <p:cNvPr id="60" name="Picture Placeholder 30"/>
          <p:cNvSpPr>
            <a:spLocks noGrp="1"/>
          </p:cNvSpPr>
          <p:nvPr>
            <p:ph type="pic" sz="quarter" idx="21"/>
          </p:nvPr>
        </p:nvSpPr>
        <p:spPr>
          <a:xfrm>
            <a:off x="6332567" y="4706424"/>
            <a:ext cx="2374900" cy="1554162"/>
          </a:xfrm>
        </p:spPr>
        <p:txBody>
          <a:bodyPr/>
          <a:lstStyle/>
          <a:p>
            <a:r>
              <a:rPr lang="en-US" dirty="0" smtClean="0"/>
              <a:t>Click icon to add picture</a:t>
            </a:r>
            <a:endParaRPr lang="da-DK" dirty="0"/>
          </a:p>
        </p:txBody>
      </p:sp>
      <p:sp>
        <p:nvSpPr>
          <p:cNvPr id="61" name="Text Placeholder 3"/>
          <p:cNvSpPr>
            <a:spLocks noGrp="1"/>
          </p:cNvSpPr>
          <p:nvPr>
            <p:ph type="body" sz="quarter" idx="22"/>
          </p:nvPr>
        </p:nvSpPr>
        <p:spPr>
          <a:xfrm>
            <a:off x="6332567" y="2853917"/>
            <a:ext cx="2374900" cy="1826339"/>
          </a:xfrm>
        </p:spPr>
        <p:txBody>
          <a:bodyPr/>
          <a:lstStyle>
            <a:lvl1pPr marL="0" indent="0">
              <a:buNone/>
              <a:defRPr sz="1600" b="0">
                <a:solidFill>
                  <a:schemeClr val="tx1"/>
                </a:solidFill>
              </a:defRPr>
            </a:lvl1pPr>
            <a:lvl2pPr marL="0" indent="0">
              <a:buNone/>
              <a:defRPr sz="1600">
                <a:solidFill>
                  <a:schemeClr val="tx1"/>
                </a:solidFill>
              </a:defRPr>
            </a:lvl2pPr>
            <a:lvl3pPr marL="1076325" indent="0">
              <a:buNone/>
              <a:defRPr/>
            </a:lvl3pPr>
            <a:lvl4pPr marL="1620838" indent="0">
              <a:buNone/>
              <a:defRPr/>
            </a:lvl4pPr>
            <a:lvl5pPr marL="2146300" indent="0">
              <a:buNone/>
              <a:defRPr/>
            </a:lvl5pPr>
          </a:lstStyle>
          <a:p>
            <a:pPr lvl="0"/>
            <a:r>
              <a:rPr lang="en-US" smtClean="0"/>
              <a:t>Click to edit Master text styles</a:t>
            </a:r>
          </a:p>
        </p:txBody>
      </p:sp>
    </p:spTree>
    <p:extLst>
      <p:ext uri="{BB962C8B-B14F-4D97-AF65-F5344CB8AC3E}">
        <p14:creationId xmlns:p14="http://schemas.microsoft.com/office/powerpoint/2010/main" val="1524703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dustry template">
    <p:spTree>
      <p:nvGrpSpPr>
        <p:cNvPr id="1" name=""/>
        <p:cNvGrpSpPr/>
        <p:nvPr/>
      </p:nvGrpSpPr>
      <p:grpSpPr>
        <a:xfrm>
          <a:off x="0" y="0"/>
          <a:ext cx="0" cy="0"/>
          <a:chOff x="0" y="0"/>
          <a:chExt cx="0" cy="0"/>
        </a:xfrm>
      </p:grpSpPr>
      <p:grpSp>
        <p:nvGrpSpPr>
          <p:cNvPr id="7" name="Group 21"/>
          <p:cNvGrpSpPr/>
          <p:nvPr/>
        </p:nvGrpSpPr>
        <p:grpSpPr>
          <a:xfrm>
            <a:off x="788649" y="3725658"/>
            <a:ext cx="475428" cy="496599"/>
            <a:chOff x="5297058" y="2172224"/>
            <a:chExt cx="625441" cy="625441"/>
          </a:xfrm>
        </p:grpSpPr>
        <p:sp>
          <p:nvSpPr>
            <p:cNvPr id="8" name="Rektangel 41"/>
            <p:cNvSpPr/>
            <p:nvPr/>
          </p:nvSpPr>
          <p:spPr bwMode="auto">
            <a:xfrm>
              <a:off x="5297058" y="2172224"/>
              <a:ext cx="625441" cy="625441"/>
            </a:xfrm>
            <a:prstGeom prst="rect">
              <a:avLst/>
            </a:prstGeom>
            <a:solidFill>
              <a:schemeClr val="accent1"/>
            </a:solidFill>
            <a:ln w="3175" cap="flat" cmpd="sng" algn="ctr">
              <a:no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graphicFrame>
          <p:nvGraphicFramePr>
            <p:cNvPr id="9" name="Object 33"/>
            <p:cNvGraphicFramePr>
              <a:graphicFrameLocks noChangeAspect="1"/>
            </p:cNvGraphicFramePr>
            <p:nvPr/>
          </p:nvGraphicFramePr>
          <p:xfrm>
            <a:off x="5411859" y="2279071"/>
            <a:ext cx="410162" cy="370043"/>
          </p:xfrm>
          <a:graphic>
            <a:graphicData uri="http://schemas.openxmlformats.org/presentationml/2006/ole">
              <mc:AlternateContent xmlns:mc="http://schemas.openxmlformats.org/markup-compatibility/2006">
                <mc:Choice xmlns:v="urn:schemas-microsoft-com:vml" Requires="v">
                  <p:oleObj spid="_x0000_s12550" name="Visio" r:id="rId3" imgW="1536700" imgH="1384300" progId="">
                    <p:embed/>
                  </p:oleObj>
                </mc:Choice>
                <mc:Fallback>
                  <p:oleObj name="Visio" r:id="rId3" imgW="1536700" imgH="13843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859" y="2279071"/>
                          <a:ext cx="410162" cy="37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 name="Group 26"/>
          <p:cNvGrpSpPr/>
          <p:nvPr/>
        </p:nvGrpSpPr>
        <p:grpSpPr>
          <a:xfrm>
            <a:off x="788649" y="5066004"/>
            <a:ext cx="475428" cy="496599"/>
            <a:chOff x="9335117" y="1297212"/>
            <a:chExt cx="625441" cy="625441"/>
          </a:xfrm>
        </p:grpSpPr>
        <p:grpSp>
          <p:nvGrpSpPr>
            <p:cNvPr id="11" name="Group 27"/>
            <p:cNvGrpSpPr/>
            <p:nvPr/>
          </p:nvGrpSpPr>
          <p:grpSpPr>
            <a:xfrm>
              <a:off x="9335117" y="1297212"/>
              <a:ext cx="625441" cy="625441"/>
              <a:chOff x="4133339" y="4658734"/>
              <a:chExt cx="625441" cy="625441"/>
            </a:xfrm>
          </p:grpSpPr>
          <p:sp>
            <p:nvSpPr>
              <p:cNvPr id="13" name="Rektangel 41"/>
              <p:cNvSpPr/>
              <p:nvPr/>
            </p:nvSpPr>
            <p:spPr bwMode="auto">
              <a:xfrm>
                <a:off x="4133339" y="4658734"/>
                <a:ext cx="625441" cy="625441"/>
              </a:xfrm>
              <a:prstGeom prst="rect">
                <a:avLst/>
              </a:prstGeom>
              <a:solidFill>
                <a:schemeClr val="accent1"/>
              </a:solidFill>
              <a:ln w="3175" cap="flat" cmpd="sng" algn="ctr">
                <a:no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graphicFrame>
            <p:nvGraphicFramePr>
              <p:cNvPr id="14" name="Object 58"/>
              <p:cNvGraphicFramePr>
                <a:graphicFrameLocks noChangeAspect="1"/>
              </p:cNvGraphicFramePr>
              <p:nvPr/>
            </p:nvGraphicFramePr>
            <p:xfrm>
              <a:off x="4194904" y="4900513"/>
              <a:ext cx="292651" cy="266522"/>
            </p:xfrm>
            <a:graphic>
              <a:graphicData uri="http://schemas.openxmlformats.org/presentationml/2006/ole">
                <mc:AlternateContent xmlns:mc="http://schemas.openxmlformats.org/markup-compatibility/2006">
                  <mc:Choice xmlns:v="urn:schemas-microsoft-com:vml" Requires="v">
                    <p:oleObj spid="_x0000_s12551" name="Visio" r:id="rId5" imgW="1065320" imgH="970202" progId="">
                      <p:embed/>
                    </p:oleObj>
                  </mc:Choice>
                  <mc:Fallback>
                    <p:oleObj name="Visio" r:id="rId5" imgW="1065320" imgH="97020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904" y="4900513"/>
                            <a:ext cx="292651" cy="26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9"/>
              <p:cNvGraphicFramePr>
                <a:graphicFrameLocks noChangeAspect="1"/>
              </p:cNvGraphicFramePr>
              <p:nvPr/>
            </p:nvGraphicFramePr>
            <p:xfrm>
              <a:off x="4353867" y="4710975"/>
              <a:ext cx="336233" cy="192292"/>
            </p:xfrm>
            <a:graphic>
              <a:graphicData uri="http://schemas.openxmlformats.org/presentationml/2006/ole">
                <mc:AlternateContent xmlns:mc="http://schemas.openxmlformats.org/markup-compatibility/2006">
                  <mc:Choice xmlns:v="urn:schemas-microsoft-com:vml" Requires="v">
                    <p:oleObj spid="_x0000_s12552" name="Visio" r:id="rId7" imgW="1278384" imgH="731774" progId="">
                      <p:embed/>
                    </p:oleObj>
                  </mc:Choice>
                  <mc:Fallback>
                    <p:oleObj name="Visio" r:id="rId7" imgW="1278384" imgH="731774"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3867" y="4710975"/>
                            <a:ext cx="336233" cy="19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2" name="Picture 11" descr="iconer.emz"/>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34537" y="1598614"/>
              <a:ext cx="88522" cy="233882"/>
            </a:xfrm>
            <a:prstGeom prst="rect">
              <a:avLst/>
            </a:prstGeom>
          </p:spPr>
        </p:pic>
      </p:grpSp>
      <p:grpSp>
        <p:nvGrpSpPr>
          <p:cNvPr id="16" name="Group 42"/>
          <p:cNvGrpSpPr/>
          <p:nvPr/>
        </p:nvGrpSpPr>
        <p:grpSpPr>
          <a:xfrm>
            <a:off x="788649" y="4385199"/>
            <a:ext cx="475428" cy="496599"/>
            <a:chOff x="5809420" y="3415944"/>
            <a:chExt cx="625441" cy="625441"/>
          </a:xfrm>
        </p:grpSpPr>
        <p:sp>
          <p:nvSpPr>
            <p:cNvPr id="17" name="Rektangel 41"/>
            <p:cNvSpPr/>
            <p:nvPr/>
          </p:nvSpPr>
          <p:spPr bwMode="auto">
            <a:xfrm>
              <a:off x="5809420" y="3415944"/>
              <a:ext cx="625441" cy="625441"/>
            </a:xfrm>
            <a:prstGeom prst="rect">
              <a:avLst/>
            </a:prstGeom>
            <a:solidFill>
              <a:schemeClr val="accent1"/>
            </a:solidFill>
            <a:ln w="3175" cap="flat" cmpd="sng" algn="ctr">
              <a:no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graphicFrame>
          <p:nvGraphicFramePr>
            <p:cNvPr id="18" name="Object 74"/>
            <p:cNvGraphicFramePr>
              <a:graphicFrameLocks noChangeAspect="1"/>
            </p:cNvGraphicFramePr>
            <p:nvPr>
              <p:extLst>
                <p:ext uri="{D42A27DB-BD31-4B8C-83A1-F6EECF244321}">
                  <p14:modId xmlns:p14="http://schemas.microsoft.com/office/powerpoint/2010/main" val="597147550"/>
                </p:ext>
              </p:extLst>
            </p:nvPr>
          </p:nvGraphicFramePr>
          <p:xfrm>
            <a:off x="5899908" y="3512470"/>
            <a:ext cx="444459" cy="432386"/>
          </p:xfrm>
          <a:graphic>
            <a:graphicData uri="http://schemas.openxmlformats.org/presentationml/2006/ole">
              <mc:AlternateContent xmlns:mc="http://schemas.openxmlformats.org/markup-compatibility/2006">
                <mc:Choice xmlns:v="urn:schemas-microsoft-com:vml" Requires="v">
                  <p:oleObj spid="_x0000_s12553" name="Visio" r:id="rId10" imgW="1713390" imgH="1665197" progId="">
                    <p:embed/>
                  </p:oleObj>
                </mc:Choice>
                <mc:Fallback>
                  <p:oleObj name="Visio" r:id="rId10" imgW="1713390" imgH="1665197"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9908" y="3512470"/>
                          <a:ext cx="444459" cy="43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3" name="Picture Placeholder 22"/>
          <p:cNvSpPr>
            <a:spLocks noGrp="1"/>
          </p:cNvSpPr>
          <p:nvPr>
            <p:ph type="pic" sz="quarter" idx="10"/>
          </p:nvPr>
        </p:nvSpPr>
        <p:spPr>
          <a:xfrm>
            <a:off x="5029200" y="3244836"/>
            <a:ext cx="4114800" cy="3613164"/>
          </a:xfrm>
        </p:spPr>
        <p:txBody>
          <a:bodyPr/>
          <a:lstStyle/>
          <a:p>
            <a:r>
              <a:rPr lang="en-US" dirty="0" smtClean="0"/>
              <a:t>Click icon to add picture</a:t>
            </a:r>
            <a:endParaRPr lang="en-US" dirty="0"/>
          </a:p>
        </p:txBody>
      </p:sp>
      <p:sp>
        <p:nvSpPr>
          <p:cNvPr id="22" name="Text Placeholder 21"/>
          <p:cNvSpPr>
            <a:spLocks noGrp="1"/>
          </p:cNvSpPr>
          <p:nvPr>
            <p:ph type="body" sz="quarter" idx="11"/>
          </p:nvPr>
        </p:nvSpPr>
        <p:spPr>
          <a:xfrm>
            <a:off x="294650" y="762000"/>
            <a:ext cx="5867400" cy="845712"/>
          </a:xfrm>
          <a:ln>
            <a:noFill/>
          </a:ln>
        </p:spPr>
        <p:txBody>
          <a:bodyPr/>
          <a:lstStyle>
            <a:lvl1pPr>
              <a:buFontTx/>
              <a:buNone/>
              <a:defRPr sz="2400">
                <a:latin typeface="+mj-lt"/>
              </a:defRPr>
            </a:lvl1pPr>
            <a:lvl2pPr>
              <a:buFontTx/>
              <a:buNone/>
              <a:defRPr sz="2400">
                <a:latin typeface="+mj-lt"/>
              </a:defRPr>
            </a:lvl2pPr>
            <a:lvl3pPr>
              <a:buFontTx/>
              <a:buNone/>
              <a:defRPr sz="2400">
                <a:latin typeface="+mj-lt"/>
              </a:defRPr>
            </a:lvl3pPr>
            <a:lvl4pPr>
              <a:buFontTx/>
              <a:buNone/>
              <a:defRPr sz="2400">
                <a:latin typeface="+mj-lt"/>
              </a:defRPr>
            </a:lvl4pPr>
            <a:lvl5pPr>
              <a:buFontTx/>
              <a:buNone/>
              <a:defRPr sz="2400">
                <a:latin typeface="+mj-lt"/>
              </a:defRPr>
            </a:lvl5pPr>
          </a:lstStyle>
          <a:p>
            <a:pPr lvl="0"/>
            <a:r>
              <a:rPr lang="en-US" smtClean="0"/>
              <a:t>Click to edit Master text styles</a:t>
            </a:r>
          </a:p>
        </p:txBody>
      </p:sp>
      <p:sp>
        <p:nvSpPr>
          <p:cNvPr id="24" name="Text Placeholder 21"/>
          <p:cNvSpPr>
            <a:spLocks noGrp="1"/>
          </p:cNvSpPr>
          <p:nvPr>
            <p:ph type="body" sz="quarter" idx="12"/>
          </p:nvPr>
        </p:nvSpPr>
        <p:spPr>
          <a:xfrm>
            <a:off x="294650" y="2044506"/>
            <a:ext cx="6095886" cy="1200329"/>
          </a:xfrm>
          <a:ln>
            <a:noFill/>
          </a:ln>
        </p:spPr>
        <p:txBody>
          <a:bodyPr/>
          <a:lstStyle>
            <a:lvl1pPr>
              <a:buFontTx/>
              <a:buNone/>
              <a:defRPr sz="1800">
                <a:latin typeface="+mn-lt"/>
              </a:defRPr>
            </a:lvl1pPr>
            <a:lvl2pPr>
              <a:buFontTx/>
              <a:buNone/>
              <a:defRPr sz="2400">
                <a:latin typeface="+mj-lt"/>
              </a:defRPr>
            </a:lvl2pPr>
            <a:lvl3pPr>
              <a:buFontTx/>
              <a:buNone/>
              <a:defRPr sz="2400">
                <a:latin typeface="+mj-lt"/>
              </a:defRPr>
            </a:lvl3pPr>
            <a:lvl4pPr>
              <a:buFontTx/>
              <a:buNone/>
              <a:defRPr sz="2400">
                <a:latin typeface="+mj-lt"/>
              </a:defRPr>
            </a:lvl4pPr>
            <a:lvl5pPr>
              <a:buFontTx/>
              <a:buNone/>
              <a:defRPr sz="2400">
                <a:latin typeface="+mj-lt"/>
              </a:defRPr>
            </a:lvl5pPr>
          </a:lstStyle>
          <a:p>
            <a:pPr lvl="0"/>
            <a:r>
              <a:rPr lang="en-US" smtClean="0"/>
              <a:t>Click to edit Master text styles</a:t>
            </a:r>
          </a:p>
        </p:txBody>
      </p:sp>
      <p:sp>
        <p:nvSpPr>
          <p:cNvPr id="28" name="Text Placeholder 21"/>
          <p:cNvSpPr>
            <a:spLocks noGrp="1"/>
          </p:cNvSpPr>
          <p:nvPr>
            <p:ph type="body" sz="quarter" idx="16" hasCustomPrompt="1"/>
          </p:nvPr>
        </p:nvSpPr>
        <p:spPr>
          <a:xfrm>
            <a:off x="1295400" y="3725658"/>
            <a:ext cx="3657600" cy="496599"/>
          </a:xfrm>
          <a:ln>
            <a:noFill/>
          </a:ln>
        </p:spPr>
        <p:txBody>
          <a:bodyPr wrap="square"/>
          <a:lstStyle>
            <a:lvl1pPr marL="0" indent="0" algn="l">
              <a:spcAft>
                <a:spcPts val="0"/>
              </a:spcAft>
              <a:buFontTx/>
              <a:buNone/>
              <a:tabLst>
                <a:tab pos="0" algn="l"/>
              </a:tabLst>
              <a:defRPr sz="1800" baseline="0">
                <a:latin typeface="+mn-lt"/>
              </a:defRPr>
            </a:lvl1pPr>
            <a:lvl2pPr>
              <a:buFontTx/>
              <a:buNone/>
              <a:defRPr sz="2400">
                <a:latin typeface="+mj-lt"/>
              </a:defRPr>
            </a:lvl2pPr>
            <a:lvl3pPr>
              <a:buFontTx/>
              <a:buNone/>
              <a:defRPr sz="2400">
                <a:latin typeface="+mj-lt"/>
              </a:defRPr>
            </a:lvl3pPr>
            <a:lvl4pPr>
              <a:buFontTx/>
              <a:buNone/>
              <a:defRPr sz="2400">
                <a:latin typeface="+mj-lt"/>
              </a:defRPr>
            </a:lvl4pPr>
            <a:lvl5pPr>
              <a:buFontTx/>
              <a:buNone/>
              <a:defRPr sz="2400">
                <a:latin typeface="+mj-lt"/>
              </a:defRPr>
            </a:lvl5pPr>
          </a:lstStyle>
          <a:p>
            <a:pPr lvl="0"/>
            <a:r>
              <a:rPr lang="da-DK" dirty="0" err="1" smtClean="0"/>
              <a:t>Click</a:t>
            </a:r>
            <a:r>
              <a:rPr lang="da-DK" dirty="0" smtClean="0"/>
              <a:t> to </a:t>
            </a:r>
            <a:r>
              <a:rPr lang="da-DK" dirty="0" err="1" smtClean="0"/>
              <a:t>edit</a:t>
            </a:r>
            <a:r>
              <a:rPr lang="da-DK" dirty="0" smtClean="0"/>
              <a:t> </a:t>
            </a:r>
            <a:br>
              <a:rPr lang="da-DK" dirty="0" smtClean="0"/>
            </a:br>
            <a:r>
              <a:rPr lang="da-DK" dirty="0" smtClean="0"/>
              <a:t>Master </a:t>
            </a:r>
            <a:r>
              <a:rPr lang="da-DK" dirty="0" err="1" smtClean="0"/>
              <a:t>text</a:t>
            </a:r>
            <a:r>
              <a:rPr lang="da-DK" dirty="0" smtClean="0"/>
              <a:t> </a:t>
            </a:r>
            <a:r>
              <a:rPr lang="da-DK" dirty="0" err="1" smtClean="0"/>
              <a:t>styles</a:t>
            </a:r>
            <a:endParaRPr lang="da-DK" dirty="0" smtClean="0"/>
          </a:p>
        </p:txBody>
      </p:sp>
      <p:sp>
        <p:nvSpPr>
          <p:cNvPr id="32" name="Text Placeholder 21"/>
          <p:cNvSpPr>
            <a:spLocks noGrp="1"/>
          </p:cNvSpPr>
          <p:nvPr>
            <p:ph type="body" sz="quarter" idx="17" hasCustomPrompt="1"/>
          </p:nvPr>
        </p:nvSpPr>
        <p:spPr>
          <a:xfrm>
            <a:off x="1295400" y="4385199"/>
            <a:ext cx="3657600" cy="496599"/>
          </a:xfrm>
          <a:ln>
            <a:noFill/>
          </a:ln>
        </p:spPr>
        <p:txBody>
          <a:bodyPr wrap="square"/>
          <a:lstStyle>
            <a:lvl1pPr marL="0" indent="0" algn="l">
              <a:spcAft>
                <a:spcPts val="0"/>
              </a:spcAft>
              <a:buFontTx/>
              <a:buNone/>
              <a:tabLst>
                <a:tab pos="0" algn="l"/>
              </a:tabLst>
              <a:defRPr sz="1800" baseline="0">
                <a:latin typeface="+mn-lt"/>
              </a:defRPr>
            </a:lvl1pPr>
            <a:lvl2pPr>
              <a:buFontTx/>
              <a:buNone/>
              <a:defRPr sz="2400">
                <a:latin typeface="+mj-lt"/>
              </a:defRPr>
            </a:lvl2pPr>
            <a:lvl3pPr>
              <a:buFontTx/>
              <a:buNone/>
              <a:defRPr sz="2400">
                <a:latin typeface="+mj-lt"/>
              </a:defRPr>
            </a:lvl3pPr>
            <a:lvl4pPr>
              <a:buFontTx/>
              <a:buNone/>
              <a:defRPr sz="2400">
                <a:latin typeface="+mj-lt"/>
              </a:defRPr>
            </a:lvl4pPr>
            <a:lvl5pPr>
              <a:buFontTx/>
              <a:buNone/>
              <a:defRPr sz="2400">
                <a:latin typeface="+mj-lt"/>
              </a:defRPr>
            </a:lvl5pPr>
          </a:lstStyle>
          <a:p>
            <a:pPr lvl="0"/>
            <a:r>
              <a:rPr lang="da-DK" dirty="0" err="1" smtClean="0"/>
              <a:t>Click</a:t>
            </a:r>
            <a:r>
              <a:rPr lang="da-DK" dirty="0" smtClean="0"/>
              <a:t> to </a:t>
            </a:r>
            <a:r>
              <a:rPr lang="da-DK" dirty="0" err="1" smtClean="0"/>
              <a:t>edit</a:t>
            </a:r>
            <a:r>
              <a:rPr lang="da-DK" dirty="0" smtClean="0"/>
              <a:t> </a:t>
            </a:r>
            <a:br>
              <a:rPr lang="da-DK" dirty="0" smtClean="0"/>
            </a:br>
            <a:r>
              <a:rPr lang="da-DK" dirty="0" smtClean="0"/>
              <a:t>Master </a:t>
            </a:r>
            <a:r>
              <a:rPr lang="da-DK" dirty="0" err="1" smtClean="0"/>
              <a:t>text</a:t>
            </a:r>
            <a:r>
              <a:rPr lang="da-DK" dirty="0" smtClean="0"/>
              <a:t> </a:t>
            </a:r>
            <a:r>
              <a:rPr lang="da-DK" dirty="0" err="1" smtClean="0"/>
              <a:t>styles</a:t>
            </a:r>
            <a:endParaRPr lang="da-DK" dirty="0" smtClean="0"/>
          </a:p>
        </p:txBody>
      </p:sp>
      <p:sp>
        <p:nvSpPr>
          <p:cNvPr id="33" name="Text Placeholder 21"/>
          <p:cNvSpPr>
            <a:spLocks noGrp="1"/>
          </p:cNvSpPr>
          <p:nvPr>
            <p:ph type="body" sz="quarter" idx="18" hasCustomPrompt="1"/>
          </p:nvPr>
        </p:nvSpPr>
        <p:spPr>
          <a:xfrm>
            <a:off x="1295400" y="5057017"/>
            <a:ext cx="3657600" cy="496599"/>
          </a:xfrm>
          <a:ln>
            <a:noFill/>
          </a:ln>
        </p:spPr>
        <p:txBody>
          <a:bodyPr wrap="square"/>
          <a:lstStyle>
            <a:lvl1pPr marL="0" indent="0" algn="l">
              <a:spcAft>
                <a:spcPts val="0"/>
              </a:spcAft>
              <a:buFontTx/>
              <a:buNone/>
              <a:tabLst>
                <a:tab pos="0" algn="l"/>
              </a:tabLst>
              <a:defRPr sz="1800" baseline="0">
                <a:latin typeface="+mn-lt"/>
              </a:defRPr>
            </a:lvl1pPr>
            <a:lvl2pPr>
              <a:buFontTx/>
              <a:buNone/>
              <a:defRPr sz="2400">
                <a:latin typeface="+mj-lt"/>
              </a:defRPr>
            </a:lvl2pPr>
            <a:lvl3pPr>
              <a:buFontTx/>
              <a:buNone/>
              <a:defRPr sz="2400">
                <a:latin typeface="+mj-lt"/>
              </a:defRPr>
            </a:lvl3pPr>
            <a:lvl4pPr>
              <a:buFontTx/>
              <a:buNone/>
              <a:defRPr sz="2400">
                <a:latin typeface="+mj-lt"/>
              </a:defRPr>
            </a:lvl4pPr>
            <a:lvl5pPr>
              <a:buFontTx/>
              <a:buNone/>
              <a:defRPr sz="2400">
                <a:latin typeface="+mj-lt"/>
              </a:defRPr>
            </a:lvl5pPr>
          </a:lstStyle>
          <a:p>
            <a:pPr lvl="0"/>
            <a:r>
              <a:rPr lang="da-DK" dirty="0" err="1" smtClean="0"/>
              <a:t>Click</a:t>
            </a:r>
            <a:r>
              <a:rPr lang="da-DK" dirty="0" smtClean="0"/>
              <a:t> to </a:t>
            </a:r>
            <a:r>
              <a:rPr lang="da-DK" dirty="0" err="1" smtClean="0"/>
              <a:t>edit</a:t>
            </a:r>
            <a:r>
              <a:rPr lang="da-DK" dirty="0" smtClean="0"/>
              <a:t> </a:t>
            </a:r>
            <a:br>
              <a:rPr lang="da-DK" dirty="0" smtClean="0"/>
            </a:br>
            <a:r>
              <a:rPr lang="da-DK" dirty="0" smtClean="0"/>
              <a:t>Master </a:t>
            </a:r>
            <a:r>
              <a:rPr lang="da-DK" dirty="0" err="1" smtClean="0"/>
              <a:t>text</a:t>
            </a:r>
            <a:r>
              <a:rPr lang="da-DK" dirty="0" smtClean="0"/>
              <a:t> </a:t>
            </a:r>
            <a:r>
              <a:rPr lang="da-DK" dirty="0" err="1" smtClean="0"/>
              <a:t>styles</a:t>
            </a:r>
            <a:endParaRPr lang="da-DK" dirty="0" smtClean="0"/>
          </a:p>
        </p:txBody>
      </p:sp>
    </p:spTree>
    <p:extLst>
      <p:ext uri="{BB962C8B-B14F-4D97-AF65-F5344CB8AC3E}">
        <p14:creationId xmlns:p14="http://schemas.microsoft.com/office/powerpoint/2010/main" val="882768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8925" y="1555750"/>
            <a:ext cx="4206875" cy="501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55750"/>
            <a:ext cx="4208463" cy="501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dirty="0">
              <a:solidFill>
                <a:srgbClr val="28082E"/>
              </a:solidFill>
            </a:endParaRPr>
          </a:p>
        </p:txBody>
      </p:sp>
      <p:sp>
        <p:nvSpPr>
          <p:cNvPr id="6" name="Date Placeholder 5"/>
          <p:cNvSpPr>
            <a:spLocks noGrp="1"/>
          </p:cNvSpPr>
          <p:nvPr>
            <p:ph type="dt" sz="half" idx="11"/>
          </p:nvPr>
        </p:nvSpPr>
        <p:spPr/>
        <p:txBody>
          <a:bodyPr/>
          <a:lstStyle>
            <a:lvl1pPr>
              <a:defRPr/>
            </a:lvl1pPr>
          </a:lstStyle>
          <a:p>
            <a:endParaRPr lang="en-GB" dirty="0">
              <a:solidFill>
                <a:srgbClr val="28082E"/>
              </a:solidFill>
            </a:endParaRPr>
          </a:p>
        </p:txBody>
      </p:sp>
      <p:sp>
        <p:nvSpPr>
          <p:cNvPr id="7" name="Slide Number Placeholder 6"/>
          <p:cNvSpPr>
            <a:spLocks noGrp="1"/>
          </p:cNvSpPr>
          <p:nvPr>
            <p:ph type="sldNum" sz="quarter" idx="12"/>
          </p:nvPr>
        </p:nvSpPr>
        <p:spPr/>
        <p:txBody>
          <a:bodyPr/>
          <a:lstStyle>
            <a:lvl1pPr>
              <a:defRPr/>
            </a:lvl1pPr>
          </a:lstStyle>
          <a:p>
            <a:fld id="{B41F40DB-D913-456B-8228-D784559E2A87}"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1620885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mage 1">
    <p:spTree>
      <p:nvGrpSpPr>
        <p:cNvPr id="1" name=""/>
        <p:cNvGrpSpPr/>
        <p:nvPr/>
      </p:nvGrpSpPr>
      <p:grpSpPr>
        <a:xfrm>
          <a:off x="0" y="0"/>
          <a:ext cx="0" cy="0"/>
          <a:chOff x="0" y="0"/>
          <a:chExt cx="0" cy="0"/>
        </a:xfrm>
      </p:grpSpPr>
      <p:sp>
        <p:nvSpPr>
          <p:cNvPr id="10" name="Pladsholder til billede 9"/>
          <p:cNvSpPr>
            <a:spLocks noGrp="1"/>
          </p:cNvSpPr>
          <p:nvPr>
            <p:ph type="pic" sz="quarter" idx="15" hasCustomPrompt="1"/>
          </p:nvPr>
        </p:nvSpPr>
        <p:spPr>
          <a:xfrm>
            <a:off x="4637313" y="4159810"/>
            <a:ext cx="4339999" cy="253080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13" name="Content Placeholder 2"/>
          <p:cNvSpPr>
            <a:spLocks noGrp="1"/>
          </p:cNvSpPr>
          <p:nvPr>
            <p:ph idx="13" hasCustomPrompt="1"/>
          </p:nvPr>
        </p:nvSpPr>
        <p:spPr>
          <a:xfrm>
            <a:off x="145144" y="1461084"/>
            <a:ext cx="8831940" cy="2530800"/>
          </a:xfrm>
          <a:solidFill>
            <a:schemeClr val="bg1"/>
          </a:solidFill>
        </p:spPr>
        <p:txBody>
          <a:bodyPr lIns="288000" tIns="126000" rIns="126000" bIns="126000"/>
          <a:lstStyle>
            <a:lvl1pPr>
              <a:defRPr sz="2000"/>
            </a:lvl1pPr>
            <a:lvl2pPr>
              <a:defRPr sz="1800"/>
            </a:lvl2pPr>
            <a:lvl3pPr>
              <a:defRPr sz="1600"/>
            </a:lvl3pPr>
            <a:lvl4pPr>
              <a:defRPr sz="1400"/>
            </a:lvl4pPr>
            <a:lvl5pPr>
              <a:defRPr sz="1200"/>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Content Placeholder 2"/>
          <p:cNvSpPr>
            <a:spLocks noGrp="1"/>
          </p:cNvSpPr>
          <p:nvPr>
            <p:ph idx="16" hasCustomPrompt="1"/>
          </p:nvPr>
        </p:nvSpPr>
        <p:spPr>
          <a:xfrm>
            <a:off x="145144" y="4159810"/>
            <a:ext cx="4339770" cy="2530800"/>
          </a:xfrm>
          <a:solidFill>
            <a:schemeClr val="bg1">
              <a:lumMod val="95000"/>
            </a:schemeClr>
          </a:solidFill>
        </p:spPr>
        <p:txBody>
          <a:bodyPr lIns="288000" tIns="126000" rIns="126000" bIns="126000"/>
          <a:lstStyle>
            <a:lvl1pPr>
              <a:defRPr sz="1600"/>
            </a:lvl1pPr>
            <a:lvl2pPr>
              <a:defRPr sz="1400"/>
            </a:lvl2pPr>
            <a:lvl3pPr>
              <a:defRPr sz="1200"/>
            </a:lvl3pPr>
            <a:lvl4pPr>
              <a:defRPr sz="1100"/>
            </a:lvl4pPr>
            <a:lvl5pPr>
              <a:defRPr sz="1050"/>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 2">
    <p:spTree>
      <p:nvGrpSpPr>
        <p:cNvPr id="1" name=""/>
        <p:cNvGrpSpPr/>
        <p:nvPr/>
      </p:nvGrpSpPr>
      <p:grpSpPr>
        <a:xfrm>
          <a:off x="0" y="0"/>
          <a:ext cx="0" cy="0"/>
          <a:chOff x="0" y="0"/>
          <a:chExt cx="0" cy="0"/>
        </a:xfrm>
      </p:grpSpPr>
      <p:sp>
        <p:nvSpPr>
          <p:cNvPr id="13" name="Content Placeholder 2"/>
          <p:cNvSpPr>
            <a:spLocks noGrp="1"/>
          </p:cNvSpPr>
          <p:nvPr>
            <p:ph idx="13" hasCustomPrompt="1"/>
          </p:nvPr>
        </p:nvSpPr>
        <p:spPr>
          <a:xfrm>
            <a:off x="145144" y="1461084"/>
            <a:ext cx="4339770" cy="2543980"/>
          </a:xfrm>
          <a:noFill/>
        </p:spPr>
        <p:txBody>
          <a:bodyPr lIns="288000" tIns="126000" rIns="126000" bIns="126000"/>
          <a:lstStyle>
            <a:lvl1pPr>
              <a:defRPr sz="2000"/>
            </a:lvl1pPr>
            <a:lvl2pPr>
              <a:defRPr sz="1800"/>
            </a:lvl2pPr>
            <a:lvl3pPr>
              <a:defRPr sz="1600"/>
            </a:lvl3pPr>
            <a:lvl4pPr>
              <a:defRPr sz="1400"/>
            </a:lvl4pPr>
            <a:lvl5pPr>
              <a:defRPr sz="120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Pladsholder til billede 9"/>
          <p:cNvSpPr>
            <a:spLocks noGrp="1"/>
          </p:cNvSpPr>
          <p:nvPr>
            <p:ph type="pic" sz="quarter" idx="16" hasCustomPrompt="1"/>
          </p:nvPr>
        </p:nvSpPr>
        <p:spPr>
          <a:xfrm>
            <a:off x="4637313" y="4167544"/>
            <a:ext cx="4339999" cy="253080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10" name="Pladsholder til billede 9"/>
          <p:cNvSpPr>
            <a:spLocks noGrp="1"/>
          </p:cNvSpPr>
          <p:nvPr>
            <p:ph type="pic" sz="quarter" idx="17" hasCustomPrompt="1"/>
          </p:nvPr>
        </p:nvSpPr>
        <p:spPr>
          <a:xfrm>
            <a:off x="4637314" y="1461084"/>
            <a:ext cx="4339999" cy="253080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11"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
        <p:nvSpPr>
          <p:cNvPr id="12" name="Content Placeholder 2"/>
          <p:cNvSpPr>
            <a:spLocks noGrp="1"/>
          </p:cNvSpPr>
          <p:nvPr>
            <p:ph idx="18" hasCustomPrompt="1"/>
          </p:nvPr>
        </p:nvSpPr>
        <p:spPr>
          <a:xfrm>
            <a:off x="160222" y="4178726"/>
            <a:ext cx="4339770" cy="2543980"/>
          </a:xfrm>
          <a:noFill/>
        </p:spPr>
        <p:txBody>
          <a:bodyPr lIns="288000" tIns="126000" rIns="126000" bIns="126000"/>
          <a:lstStyle>
            <a:lvl1pPr>
              <a:defRPr sz="2000"/>
            </a:lvl1pPr>
            <a:lvl2pPr>
              <a:defRPr sz="1800"/>
            </a:lvl2pPr>
            <a:lvl3pPr>
              <a:defRPr sz="1600"/>
            </a:lvl3pPr>
            <a:lvl4pPr>
              <a:defRPr sz="1400"/>
            </a:lvl4pPr>
            <a:lvl5pPr>
              <a:defRPr sz="1200"/>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Basic Double tomorrow">
    <p:bg>
      <p:bgPr>
        <a:solidFill>
          <a:schemeClr val="bg2"/>
        </a:solidFill>
        <a:effectLst/>
      </p:bgPr>
    </p:bg>
    <p:spTree>
      <p:nvGrpSpPr>
        <p:cNvPr id="1" name=""/>
        <p:cNvGrpSpPr/>
        <p:nvPr/>
      </p:nvGrpSpPr>
      <p:grpSpPr>
        <a:xfrm>
          <a:off x="0" y="0"/>
          <a:ext cx="0" cy="0"/>
          <a:chOff x="0" y="0"/>
          <a:chExt cx="0" cy="0"/>
        </a:xfrm>
      </p:grpSpPr>
      <p:sp>
        <p:nvSpPr>
          <p:cNvPr id="37" name="Ramme 36"/>
          <p:cNvSpPr/>
          <p:nvPr/>
        </p:nvSpPr>
        <p:spPr bwMode="auto">
          <a:xfrm>
            <a:off x="0"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52" name="Freeform 21"/>
          <p:cNvSpPr>
            <a:spLocks/>
          </p:cNvSpPr>
          <p:nvPr/>
        </p:nvSpPr>
        <p:spPr bwMode="auto">
          <a:xfrm rot="3431569">
            <a:off x="2078774" y="5100565"/>
            <a:ext cx="562878" cy="511345"/>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53" name="Freeform 22"/>
          <p:cNvSpPr>
            <a:spLocks/>
          </p:cNvSpPr>
          <p:nvPr/>
        </p:nvSpPr>
        <p:spPr bwMode="auto">
          <a:xfrm rot="16755786">
            <a:off x="1626996" y="5378055"/>
            <a:ext cx="308671" cy="346154"/>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54" name="Freeform 23"/>
          <p:cNvSpPr>
            <a:spLocks/>
          </p:cNvSpPr>
          <p:nvPr/>
        </p:nvSpPr>
        <p:spPr bwMode="auto">
          <a:xfrm rot="20620876">
            <a:off x="3823037" y="2771759"/>
            <a:ext cx="304988" cy="273689"/>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55" name="Freeform 24"/>
          <p:cNvSpPr>
            <a:spLocks/>
          </p:cNvSpPr>
          <p:nvPr/>
        </p:nvSpPr>
        <p:spPr bwMode="auto">
          <a:xfrm rot="14800307">
            <a:off x="2573288" y="4831932"/>
            <a:ext cx="397071" cy="19000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56" name="Freeform 25"/>
          <p:cNvSpPr>
            <a:spLocks/>
          </p:cNvSpPr>
          <p:nvPr/>
        </p:nvSpPr>
        <p:spPr bwMode="auto">
          <a:xfrm rot="19800000">
            <a:off x="2864293" y="5176636"/>
            <a:ext cx="150322" cy="116555"/>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57" name="Freeform 26"/>
          <p:cNvSpPr>
            <a:spLocks/>
          </p:cNvSpPr>
          <p:nvPr/>
        </p:nvSpPr>
        <p:spPr bwMode="auto">
          <a:xfrm rot="10800000">
            <a:off x="394578" y="5994733"/>
            <a:ext cx="708487" cy="635200"/>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58" name="Freeform 27"/>
          <p:cNvSpPr>
            <a:spLocks/>
          </p:cNvSpPr>
          <p:nvPr/>
        </p:nvSpPr>
        <p:spPr bwMode="auto">
          <a:xfrm rot="12347464">
            <a:off x="3082071" y="4525016"/>
            <a:ext cx="398235" cy="31359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59" name="Freeform 28"/>
          <p:cNvSpPr>
            <a:spLocks/>
          </p:cNvSpPr>
          <p:nvPr/>
        </p:nvSpPr>
        <p:spPr bwMode="auto">
          <a:xfrm rot="14800307">
            <a:off x="3244331" y="4145852"/>
            <a:ext cx="268508" cy="211146"/>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1" name="Freeform 30"/>
          <p:cNvSpPr>
            <a:spLocks/>
          </p:cNvSpPr>
          <p:nvPr/>
        </p:nvSpPr>
        <p:spPr bwMode="auto">
          <a:xfrm rot="8643891">
            <a:off x="1457410" y="5049045"/>
            <a:ext cx="336083" cy="193737"/>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2" name="Freeform 32"/>
          <p:cNvSpPr>
            <a:spLocks/>
          </p:cNvSpPr>
          <p:nvPr/>
        </p:nvSpPr>
        <p:spPr bwMode="auto">
          <a:xfrm rot="900000">
            <a:off x="3625164" y="4361160"/>
            <a:ext cx="195122" cy="21722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3" name="Freeform 33"/>
          <p:cNvSpPr>
            <a:spLocks/>
          </p:cNvSpPr>
          <p:nvPr/>
        </p:nvSpPr>
        <p:spPr bwMode="auto">
          <a:xfrm rot="17100000">
            <a:off x="3247445" y="3419249"/>
            <a:ext cx="303251" cy="27196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64" name="Freeform 34"/>
          <p:cNvSpPr>
            <a:spLocks/>
          </p:cNvSpPr>
          <p:nvPr/>
        </p:nvSpPr>
        <p:spPr bwMode="auto">
          <a:xfrm rot="18900000">
            <a:off x="3509597" y="3135345"/>
            <a:ext cx="132075" cy="10274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5" name="Freeform 35"/>
          <p:cNvSpPr>
            <a:spLocks/>
          </p:cNvSpPr>
          <p:nvPr/>
        </p:nvSpPr>
        <p:spPr bwMode="auto">
          <a:xfrm rot="10800000">
            <a:off x="3658655" y="3218365"/>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6" name="Freeform 36"/>
          <p:cNvSpPr>
            <a:spLocks/>
          </p:cNvSpPr>
          <p:nvPr/>
        </p:nvSpPr>
        <p:spPr bwMode="auto">
          <a:xfrm rot="13500000">
            <a:off x="3463075" y="4940883"/>
            <a:ext cx="131233" cy="10340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7" name="Freeform 37"/>
          <p:cNvSpPr>
            <a:spLocks/>
          </p:cNvSpPr>
          <p:nvPr/>
        </p:nvSpPr>
        <p:spPr bwMode="auto">
          <a:xfrm rot="6300000">
            <a:off x="3577389" y="3813207"/>
            <a:ext cx="106007" cy="18217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8" name="Freeform 35"/>
          <p:cNvSpPr>
            <a:spLocks/>
          </p:cNvSpPr>
          <p:nvPr/>
        </p:nvSpPr>
        <p:spPr bwMode="auto">
          <a:xfrm rot="10800000">
            <a:off x="4336108" y="2817444"/>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69" name="Freeform 35"/>
          <p:cNvSpPr>
            <a:spLocks/>
          </p:cNvSpPr>
          <p:nvPr/>
        </p:nvSpPr>
        <p:spPr bwMode="auto">
          <a:xfrm rot="17332701">
            <a:off x="4951241" y="3031410"/>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70" name="Freeform 23"/>
          <p:cNvSpPr>
            <a:spLocks/>
          </p:cNvSpPr>
          <p:nvPr/>
        </p:nvSpPr>
        <p:spPr bwMode="auto">
          <a:xfrm rot="6300000">
            <a:off x="4562017" y="2706909"/>
            <a:ext cx="246354" cy="221072"/>
          </a:xfrm>
          <a:custGeom>
            <a:avLst/>
            <a:gdLst/>
            <a:ahLst/>
            <a:cxnLst>
              <a:cxn ang="0">
                <a:pos x="360" y="450"/>
              </a:cxn>
              <a:cxn ang="0">
                <a:pos x="443" y="386"/>
              </a:cxn>
              <a:cxn ang="0">
                <a:pos x="562" y="340"/>
              </a:cxn>
              <a:cxn ang="0">
                <a:pos x="727" y="337"/>
              </a:cxn>
              <a:cxn ang="0">
                <a:pos x="939" y="504"/>
              </a:cxn>
              <a:cxn ang="0">
                <a:pos x="990" y="682"/>
              </a:cxn>
              <a:cxn ang="0">
                <a:pos x="992" y="793"/>
              </a:cxn>
              <a:cxn ang="0">
                <a:pos x="1111" y="808"/>
              </a:cxn>
              <a:cxn ang="0">
                <a:pos x="1145" y="723"/>
              </a:cxn>
              <a:cxn ang="0">
                <a:pos x="1053" y="524"/>
              </a:cxn>
              <a:cxn ang="0">
                <a:pos x="1061" y="343"/>
              </a:cxn>
              <a:cxn ang="0">
                <a:pos x="1410" y="28"/>
              </a:cxn>
              <a:cxn ang="0">
                <a:pos x="1956" y="76"/>
              </a:cxn>
              <a:cxn ang="0">
                <a:pos x="2178" y="199"/>
              </a:cxn>
              <a:cxn ang="0">
                <a:pos x="2043" y="495"/>
              </a:cxn>
              <a:cxn ang="0">
                <a:pos x="1670" y="665"/>
              </a:cxn>
              <a:cxn ang="0">
                <a:pos x="1447" y="719"/>
              </a:cxn>
              <a:cxn ang="0">
                <a:pos x="1278" y="752"/>
              </a:cxn>
              <a:cxn ang="0">
                <a:pos x="1276" y="888"/>
              </a:cxn>
              <a:cxn ang="0">
                <a:pos x="1512" y="840"/>
              </a:cxn>
              <a:cxn ang="0">
                <a:pos x="1897" y="744"/>
              </a:cxn>
              <a:cxn ang="0">
                <a:pos x="2263" y="759"/>
              </a:cxn>
              <a:cxn ang="0">
                <a:pos x="2568" y="918"/>
              </a:cxn>
              <a:cxn ang="0">
                <a:pos x="2655" y="1179"/>
              </a:cxn>
              <a:cxn ang="0">
                <a:pos x="2523" y="1510"/>
              </a:cxn>
              <a:cxn ang="0">
                <a:pos x="2340" y="1838"/>
              </a:cxn>
              <a:cxn ang="0">
                <a:pos x="1951" y="1898"/>
              </a:cxn>
              <a:cxn ang="0">
                <a:pos x="1738" y="1800"/>
              </a:cxn>
              <a:cxn ang="0">
                <a:pos x="1466" y="1531"/>
              </a:cxn>
              <a:cxn ang="0">
                <a:pos x="1317" y="1200"/>
              </a:cxn>
              <a:cxn ang="0">
                <a:pos x="1264" y="1007"/>
              </a:cxn>
              <a:cxn ang="0">
                <a:pos x="1156" y="1000"/>
              </a:cxn>
              <a:cxn ang="0">
                <a:pos x="1097" y="1100"/>
              </a:cxn>
              <a:cxn ang="0">
                <a:pos x="1205" y="1288"/>
              </a:cxn>
              <a:cxn ang="0">
                <a:pos x="1277" y="1572"/>
              </a:cxn>
              <a:cxn ang="0">
                <a:pos x="1272" y="1880"/>
              </a:cxn>
              <a:cxn ang="0">
                <a:pos x="1117" y="2249"/>
              </a:cxn>
              <a:cxn ang="0">
                <a:pos x="820" y="2375"/>
              </a:cxn>
              <a:cxn ang="0">
                <a:pos x="495" y="2211"/>
              </a:cxn>
              <a:cxn ang="0">
                <a:pos x="200" y="2051"/>
              </a:cxn>
              <a:cxn ang="0">
                <a:pos x="169" y="1772"/>
              </a:cxn>
              <a:cxn ang="0">
                <a:pos x="267" y="1527"/>
              </a:cxn>
              <a:cxn ang="0">
                <a:pos x="402" y="1374"/>
              </a:cxn>
              <a:cxn ang="0">
                <a:pos x="509" y="1293"/>
              </a:cxn>
              <a:cxn ang="0">
                <a:pos x="727" y="1160"/>
              </a:cxn>
              <a:cxn ang="0">
                <a:pos x="915" y="1107"/>
              </a:cxn>
              <a:cxn ang="0">
                <a:pos x="1013" y="1028"/>
              </a:cxn>
              <a:cxn ang="0">
                <a:pos x="974" y="926"/>
              </a:cxn>
              <a:cxn ang="0">
                <a:pos x="600" y="1109"/>
              </a:cxn>
              <a:cxn ang="0">
                <a:pos x="166" y="1183"/>
              </a:cxn>
              <a:cxn ang="0">
                <a:pos x="25" y="1113"/>
              </a:cxn>
              <a:cxn ang="0">
                <a:pos x="39" y="916"/>
              </a:cxn>
              <a:cxn ang="0">
                <a:pos x="106" y="802"/>
              </a:cxn>
              <a:cxn ang="0">
                <a:pos x="183" y="705"/>
              </a:cxn>
              <a:cxn ang="0">
                <a:pos x="307" y="525"/>
              </a:cxn>
              <a:cxn ang="0">
                <a:pos x="356" y="455"/>
              </a:cxn>
              <a:cxn ang="0">
                <a:pos x="360" y="450"/>
              </a:cxn>
            </a:cxnLst>
            <a:rect l="0" t="0" r="r" b="b"/>
            <a:pathLst>
              <a:path w="2659" h="2397">
                <a:moveTo>
                  <a:pt x="360" y="450"/>
                </a:moveTo>
                <a:cubicBezTo>
                  <a:pt x="395" y="419"/>
                  <a:pt x="421" y="401"/>
                  <a:pt x="443" y="386"/>
                </a:cubicBezTo>
                <a:cubicBezTo>
                  <a:pt x="490" y="357"/>
                  <a:pt x="524" y="347"/>
                  <a:pt x="562" y="340"/>
                </a:cubicBezTo>
                <a:cubicBezTo>
                  <a:pt x="612" y="329"/>
                  <a:pt x="671" y="324"/>
                  <a:pt x="727" y="337"/>
                </a:cubicBezTo>
                <a:cubicBezTo>
                  <a:pt x="811" y="356"/>
                  <a:pt x="888" y="417"/>
                  <a:pt x="939" y="504"/>
                </a:cubicBezTo>
                <a:cubicBezTo>
                  <a:pt x="970" y="557"/>
                  <a:pt x="992" y="619"/>
                  <a:pt x="990" y="682"/>
                </a:cubicBezTo>
                <a:cubicBezTo>
                  <a:pt x="989" y="725"/>
                  <a:pt x="976" y="768"/>
                  <a:pt x="992" y="793"/>
                </a:cubicBezTo>
                <a:cubicBezTo>
                  <a:pt x="1011" y="824"/>
                  <a:pt x="1076" y="824"/>
                  <a:pt x="1111" y="808"/>
                </a:cubicBezTo>
                <a:cubicBezTo>
                  <a:pt x="1151" y="791"/>
                  <a:pt x="1153" y="755"/>
                  <a:pt x="1145" y="723"/>
                </a:cubicBezTo>
                <a:cubicBezTo>
                  <a:pt x="1129" y="657"/>
                  <a:pt x="1072" y="608"/>
                  <a:pt x="1053" y="524"/>
                </a:cubicBezTo>
                <a:cubicBezTo>
                  <a:pt x="1041" y="471"/>
                  <a:pt x="1045" y="406"/>
                  <a:pt x="1061" y="343"/>
                </a:cubicBezTo>
                <a:cubicBezTo>
                  <a:pt x="1098" y="200"/>
                  <a:pt x="1201" y="65"/>
                  <a:pt x="1410" y="28"/>
                </a:cubicBezTo>
                <a:cubicBezTo>
                  <a:pt x="1567" y="0"/>
                  <a:pt x="1783" y="27"/>
                  <a:pt x="1956" y="76"/>
                </a:cubicBezTo>
                <a:cubicBezTo>
                  <a:pt x="2058" y="106"/>
                  <a:pt x="2145" y="143"/>
                  <a:pt x="2178" y="199"/>
                </a:cubicBezTo>
                <a:cubicBezTo>
                  <a:pt x="2227" y="283"/>
                  <a:pt x="2150" y="410"/>
                  <a:pt x="2043" y="495"/>
                </a:cubicBezTo>
                <a:cubicBezTo>
                  <a:pt x="1930" y="584"/>
                  <a:pt x="1783" y="627"/>
                  <a:pt x="1670" y="665"/>
                </a:cubicBezTo>
                <a:cubicBezTo>
                  <a:pt x="1597" y="690"/>
                  <a:pt x="1538" y="713"/>
                  <a:pt x="1447" y="719"/>
                </a:cubicBezTo>
                <a:cubicBezTo>
                  <a:pt x="1387" y="722"/>
                  <a:pt x="1312" y="719"/>
                  <a:pt x="1278" y="752"/>
                </a:cubicBezTo>
                <a:cubicBezTo>
                  <a:pt x="1244" y="786"/>
                  <a:pt x="1251" y="856"/>
                  <a:pt x="1276" y="888"/>
                </a:cubicBezTo>
                <a:cubicBezTo>
                  <a:pt x="1319" y="941"/>
                  <a:pt x="1415" y="881"/>
                  <a:pt x="1512" y="840"/>
                </a:cubicBezTo>
                <a:cubicBezTo>
                  <a:pt x="1645" y="782"/>
                  <a:pt x="1779" y="758"/>
                  <a:pt x="1897" y="744"/>
                </a:cubicBezTo>
                <a:cubicBezTo>
                  <a:pt x="2020" y="729"/>
                  <a:pt x="2127" y="723"/>
                  <a:pt x="2263" y="759"/>
                </a:cubicBezTo>
                <a:cubicBezTo>
                  <a:pt x="2371" y="787"/>
                  <a:pt x="2496" y="841"/>
                  <a:pt x="2568" y="918"/>
                </a:cubicBezTo>
                <a:cubicBezTo>
                  <a:pt x="2642" y="999"/>
                  <a:pt x="2659" y="1104"/>
                  <a:pt x="2655" y="1179"/>
                </a:cubicBezTo>
                <a:cubicBezTo>
                  <a:pt x="2648" y="1300"/>
                  <a:pt x="2588" y="1341"/>
                  <a:pt x="2523" y="1510"/>
                </a:cubicBezTo>
                <a:cubicBezTo>
                  <a:pt x="2485" y="1611"/>
                  <a:pt x="2444" y="1758"/>
                  <a:pt x="2340" y="1838"/>
                </a:cubicBezTo>
                <a:cubicBezTo>
                  <a:pt x="2240" y="1915"/>
                  <a:pt x="2080" y="1929"/>
                  <a:pt x="1951" y="1898"/>
                </a:cubicBezTo>
                <a:cubicBezTo>
                  <a:pt x="1870" y="1879"/>
                  <a:pt x="1800" y="1842"/>
                  <a:pt x="1738" y="1800"/>
                </a:cubicBezTo>
                <a:cubicBezTo>
                  <a:pt x="1623" y="1722"/>
                  <a:pt x="1535" y="1628"/>
                  <a:pt x="1466" y="1531"/>
                </a:cubicBezTo>
                <a:cubicBezTo>
                  <a:pt x="1390" y="1425"/>
                  <a:pt x="1336" y="1316"/>
                  <a:pt x="1317" y="1200"/>
                </a:cubicBezTo>
                <a:cubicBezTo>
                  <a:pt x="1305" y="1124"/>
                  <a:pt x="1308" y="1044"/>
                  <a:pt x="1264" y="1007"/>
                </a:cubicBezTo>
                <a:cubicBezTo>
                  <a:pt x="1237" y="984"/>
                  <a:pt x="1191" y="977"/>
                  <a:pt x="1156" y="1000"/>
                </a:cubicBezTo>
                <a:cubicBezTo>
                  <a:pt x="1124" y="1021"/>
                  <a:pt x="1101" y="1067"/>
                  <a:pt x="1097" y="1100"/>
                </a:cubicBezTo>
                <a:cubicBezTo>
                  <a:pt x="1087" y="1169"/>
                  <a:pt x="1154" y="1184"/>
                  <a:pt x="1205" y="1288"/>
                </a:cubicBezTo>
                <a:cubicBezTo>
                  <a:pt x="1239" y="1358"/>
                  <a:pt x="1265" y="1469"/>
                  <a:pt x="1277" y="1572"/>
                </a:cubicBezTo>
                <a:cubicBezTo>
                  <a:pt x="1290" y="1685"/>
                  <a:pt x="1286" y="1788"/>
                  <a:pt x="1272" y="1880"/>
                </a:cubicBezTo>
                <a:cubicBezTo>
                  <a:pt x="1248" y="2037"/>
                  <a:pt x="1196" y="2159"/>
                  <a:pt x="1117" y="2249"/>
                </a:cubicBezTo>
                <a:cubicBezTo>
                  <a:pt x="1037" y="2340"/>
                  <a:pt x="929" y="2397"/>
                  <a:pt x="820" y="2375"/>
                </a:cubicBezTo>
                <a:cubicBezTo>
                  <a:pt x="717" y="2354"/>
                  <a:pt x="615" y="2264"/>
                  <a:pt x="495" y="2211"/>
                </a:cubicBezTo>
                <a:cubicBezTo>
                  <a:pt x="383" y="2161"/>
                  <a:pt x="256" y="2143"/>
                  <a:pt x="200" y="2051"/>
                </a:cubicBezTo>
                <a:cubicBezTo>
                  <a:pt x="156" y="1979"/>
                  <a:pt x="156" y="1862"/>
                  <a:pt x="169" y="1772"/>
                </a:cubicBezTo>
                <a:cubicBezTo>
                  <a:pt x="183" y="1673"/>
                  <a:pt x="212" y="1606"/>
                  <a:pt x="267" y="1527"/>
                </a:cubicBezTo>
                <a:cubicBezTo>
                  <a:pt x="304" y="1475"/>
                  <a:pt x="352" y="1417"/>
                  <a:pt x="402" y="1374"/>
                </a:cubicBezTo>
                <a:cubicBezTo>
                  <a:pt x="437" y="1343"/>
                  <a:pt x="472" y="1320"/>
                  <a:pt x="509" y="1293"/>
                </a:cubicBezTo>
                <a:cubicBezTo>
                  <a:pt x="576" y="1246"/>
                  <a:pt x="647" y="1189"/>
                  <a:pt x="727" y="1160"/>
                </a:cubicBezTo>
                <a:cubicBezTo>
                  <a:pt x="788" y="1138"/>
                  <a:pt x="854" y="1132"/>
                  <a:pt x="915" y="1107"/>
                </a:cubicBezTo>
                <a:cubicBezTo>
                  <a:pt x="960" y="1089"/>
                  <a:pt x="1001" y="1061"/>
                  <a:pt x="1013" y="1028"/>
                </a:cubicBezTo>
                <a:cubicBezTo>
                  <a:pt x="1027" y="990"/>
                  <a:pt x="1001" y="946"/>
                  <a:pt x="974" y="926"/>
                </a:cubicBezTo>
                <a:cubicBezTo>
                  <a:pt x="893" y="866"/>
                  <a:pt x="801" y="1022"/>
                  <a:pt x="600" y="1109"/>
                </a:cubicBezTo>
                <a:cubicBezTo>
                  <a:pt x="468" y="1167"/>
                  <a:pt x="289" y="1195"/>
                  <a:pt x="166" y="1183"/>
                </a:cubicBezTo>
                <a:cubicBezTo>
                  <a:pt x="98" y="1176"/>
                  <a:pt x="47" y="1156"/>
                  <a:pt x="25" y="1113"/>
                </a:cubicBezTo>
                <a:cubicBezTo>
                  <a:pt x="0" y="1063"/>
                  <a:pt x="13" y="981"/>
                  <a:pt x="39" y="916"/>
                </a:cubicBezTo>
                <a:cubicBezTo>
                  <a:pt x="58" y="868"/>
                  <a:pt x="85" y="830"/>
                  <a:pt x="106" y="802"/>
                </a:cubicBezTo>
                <a:cubicBezTo>
                  <a:pt x="137" y="759"/>
                  <a:pt x="156" y="738"/>
                  <a:pt x="183" y="705"/>
                </a:cubicBezTo>
                <a:cubicBezTo>
                  <a:pt x="215" y="665"/>
                  <a:pt x="259" y="608"/>
                  <a:pt x="307" y="525"/>
                </a:cubicBezTo>
                <a:cubicBezTo>
                  <a:pt x="314" y="513"/>
                  <a:pt x="321" y="500"/>
                  <a:pt x="356" y="455"/>
                </a:cubicBezTo>
                <a:cubicBezTo>
                  <a:pt x="357" y="454"/>
                  <a:pt x="359" y="452"/>
                  <a:pt x="360" y="450"/>
                </a:cubicBezTo>
              </a:path>
            </a:pathLst>
          </a:custGeom>
          <a:solidFill>
            <a:srgbClr val="9CB023"/>
          </a:solidFill>
          <a:ln w="6350" cap="rnd">
            <a:noFill/>
            <a:prstDash val="solid"/>
            <a:round/>
            <a:headEnd/>
            <a:tailEnd/>
          </a:ln>
        </p:spPr>
        <p:txBody>
          <a:bodyPr/>
          <a:lstStyle/>
          <a:p>
            <a:endParaRPr lang="en-US" noProof="0" dirty="0"/>
          </a:p>
        </p:txBody>
      </p:sp>
      <p:sp>
        <p:nvSpPr>
          <p:cNvPr id="71" name="Freeform 35"/>
          <p:cNvSpPr>
            <a:spLocks/>
          </p:cNvSpPr>
          <p:nvPr/>
        </p:nvSpPr>
        <p:spPr bwMode="auto">
          <a:xfrm rot="13500000">
            <a:off x="4702177" y="3114433"/>
            <a:ext cx="132075" cy="102742"/>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72" name="Freeform 35"/>
          <p:cNvSpPr>
            <a:spLocks/>
          </p:cNvSpPr>
          <p:nvPr/>
        </p:nvSpPr>
        <p:spPr bwMode="auto">
          <a:xfrm rot="18420267">
            <a:off x="5042585" y="3336667"/>
            <a:ext cx="94893" cy="7381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73" name="Freeform 29"/>
          <p:cNvSpPr>
            <a:spLocks/>
          </p:cNvSpPr>
          <p:nvPr/>
        </p:nvSpPr>
        <p:spPr bwMode="auto">
          <a:xfrm rot="900000">
            <a:off x="899756" y="5522444"/>
            <a:ext cx="491694" cy="382268"/>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74" name="Freeform 29"/>
          <p:cNvSpPr>
            <a:spLocks/>
          </p:cNvSpPr>
          <p:nvPr/>
        </p:nvSpPr>
        <p:spPr bwMode="auto">
          <a:xfrm rot="5575479">
            <a:off x="494750" y="5743277"/>
            <a:ext cx="227655" cy="176991"/>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solidFill>
            <a:srgbClr val="9CB023"/>
          </a:solidFill>
          <a:ln w="9525" cap="rnd">
            <a:noFill/>
            <a:prstDash val="solid"/>
            <a:round/>
            <a:headEnd/>
            <a:tailEnd/>
          </a:ln>
        </p:spPr>
        <p:txBody>
          <a:bodyPr/>
          <a:lstStyle/>
          <a:p>
            <a:endParaRPr lang="en-US" noProof="0" dirty="0"/>
          </a:p>
        </p:txBody>
      </p:sp>
      <p:sp>
        <p:nvSpPr>
          <p:cNvPr id="34"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
        <p:nvSpPr>
          <p:cNvPr id="36" name="Content Placeholder 2"/>
          <p:cNvSpPr>
            <a:spLocks noGrp="1"/>
          </p:cNvSpPr>
          <p:nvPr>
            <p:ph idx="13" hasCustomPrompt="1"/>
          </p:nvPr>
        </p:nvSpPr>
        <p:spPr>
          <a:xfrm>
            <a:off x="145144" y="1461084"/>
            <a:ext cx="4339770" cy="2543980"/>
          </a:xfrm>
          <a:noFill/>
        </p:spPr>
        <p:txBody>
          <a:bodyPr lIns="288000" tIns="126000" rIns="126000" bIns="126000"/>
          <a:lstStyle>
            <a:lvl1pPr>
              <a:defRPr sz="2000"/>
            </a:lvl1pPr>
            <a:lvl2pPr>
              <a:defRPr sz="1800"/>
            </a:lvl2pPr>
            <a:lvl3pPr>
              <a:defRPr sz="1600"/>
            </a:lvl3pPr>
            <a:lvl4pPr>
              <a:defRPr sz="1400"/>
            </a:lvl4pPr>
            <a:lvl5pPr>
              <a:defRPr sz="120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8" name="Pladsholder til billede 9"/>
          <p:cNvSpPr>
            <a:spLocks noGrp="1"/>
          </p:cNvSpPr>
          <p:nvPr>
            <p:ph type="pic" sz="quarter" idx="16" hasCustomPrompt="1"/>
          </p:nvPr>
        </p:nvSpPr>
        <p:spPr>
          <a:xfrm>
            <a:off x="4637313" y="4167544"/>
            <a:ext cx="4339999" cy="253080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39" name="Pladsholder til billede 9"/>
          <p:cNvSpPr>
            <a:spLocks noGrp="1"/>
          </p:cNvSpPr>
          <p:nvPr>
            <p:ph type="pic" sz="quarter" idx="17" hasCustomPrompt="1"/>
          </p:nvPr>
        </p:nvSpPr>
        <p:spPr>
          <a:xfrm>
            <a:off x="4637314" y="1461084"/>
            <a:ext cx="4339999" cy="253080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40" name="Content Placeholder 2"/>
          <p:cNvSpPr>
            <a:spLocks noGrp="1"/>
          </p:cNvSpPr>
          <p:nvPr>
            <p:ph idx="18" hasCustomPrompt="1"/>
          </p:nvPr>
        </p:nvSpPr>
        <p:spPr>
          <a:xfrm>
            <a:off x="160222" y="4178726"/>
            <a:ext cx="4339770" cy="2543980"/>
          </a:xfrm>
          <a:noFill/>
        </p:spPr>
        <p:txBody>
          <a:bodyPr lIns="288000" tIns="126000" rIns="126000" bIns="126000"/>
          <a:lstStyle>
            <a:lvl1pPr>
              <a:defRPr sz="2000"/>
            </a:lvl1pPr>
            <a:lvl2pPr>
              <a:defRPr sz="1800"/>
            </a:lvl2pPr>
            <a:lvl3pPr>
              <a:defRPr sz="1600"/>
            </a:lvl3pPr>
            <a:lvl4pPr>
              <a:defRPr sz="1400"/>
            </a:lvl4pPr>
            <a:lvl5pPr>
              <a:defRPr sz="1200"/>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pic>
        <p:nvPicPr>
          <p:cNvPr id="31" name="Billede 7" descr="Novozymes logo vector.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265" y="200215"/>
            <a:ext cx="1660648" cy="720080"/>
          </a:xfrm>
          <a:prstGeom prst="rect">
            <a:avLst/>
          </a:prstGeom>
        </p:spPr>
      </p:pic>
    </p:spTree>
    <p:extLst>
      <p:ext uri="{BB962C8B-B14F-4D97-AF65-F5344CB8AC3E}">
        <p14:creationId xmlns:p14="http://schemas.microsoft.com/office/powerpoint/2010/main" val="92865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100"/>
                                  </p:stCondLst>
                                  <p:childTnLst>
                                    <p:animClr clrSpc="rgb" dir="cw">
                                      <p:cBhvr>
                                        <p:cTn id="6" dur="2000" fill="hold"/>
                                        <p:tgtEl>
                                          <p:spTgt spid="57"/>
                                        </p:tgtEl>
                                        <p:attrNameLst>
                                          <p:attrName>fillcolor</p:attrName>
                                        </p:attrNameLst>
                                      </p:cBhvr>
                                      <p:to>
                                        <a:srgbClr val="B8D02A"/>
                                      </p:to>
                                    </p:animClr>
                                    <p:set>
                                      <p:cBhvr>
                                        <p:cTn id="7" dur="2000" fill="hold"/>
                                        <p:tgtEl>
                                          <p:spTgt spid="57"/>
                                        </p:tgtEl>
                                        <p:attrNameLst>
                                          <p:attrName>fill.type</p:attrName>
                                        </p:attrNameLst>
                                      </p:cBhvr>
                                      <p:to>
                                        <p:strVal val="solid"/>
                                      </p:to>
                                    </p:set>
                                    <p:set>
                                      <p:cBhvr>
                                        <p:cTn id="8" dur="2000" fill="hold"/>
                                        <p:tgtEl>
                                          <p:spTgt spid="57"/>
                                        </p:tgtEl>
                                        <p:attrNameLst>
                                          <p:attrName>fill.on</p:attrName>
                                        </p:attrNameLst>
                                      </p:cBhvr>
                                      <p:to>
                                        <p:strVal val="true"/>
                                      </p:to>
                                    </p:set>
                                  </p:childTnLst>
                                </p:cTn>
                              </p:par>
                              <p:par>
                                <p:cTn id="9" presetID="1" presetClass="emph" presetSubtype="2" fill="hold" grpId="0" nodeType="withEffect">
                                  <p:stCondLst>
                                    <p:cond delay="200"/>
                                  </p:stCondLst>
                                  <p:childTnLst>
                                    <p:animClr clrSpc="rgb" dir="cw">
                                      <p:cBhvr>
                                        <p:cTn id="10" dur="2000" fill="hold"/>
                                        <p:tgtEl>
                                          <p:spTgt spid="74"/>
                                        </p:tgtEl>
                                        <p:attrNameLst>
                                          <p:attrName>fillcolor</p:attrName>
                                        </p:attrNameLst>
                                      </p:cBhvr>
                                      <p:to>
                                        <a:srgbClr val="B8D02A"/>
                                      </p:to>
                                    </p:animClr>
                                    <p:set>
                                      <p:cBhvr>
                                        <p:cTn id="11" dur="2000" fill="hold"/>
                                        <p:tgtEl>
                                          <p:spTgt spid="74"/>
                                        </p:tgtEl>
                                        <p:attrNameLst>
                                          <p:attrName>fill.type</p:attrName>
                                        </p:attrNameLst>
                                      </p:cBhvr>
                                      <p:to>
                                        <p:strVal val="solid"/>
                                      </p:to>
                                    </p:set>
                                    <p:set>
                                      <p:cBhvr>
                                        <p:cTn id="12" dur="2000" fill="hold"/>
                                        <p:tgtEl>
                                          <p:spTgt spid="74"/>
                                        </p:tgtEl>
                                        <p:attrNameLst>
                                          <p:attrName>fill.on</p:attrName>
                                        </p:attrNameLst>
                                      </p:cBhvr>
                                      <p:to>
                                        <p:strVal val="true"/>
                                      </p:to>
                                    </p:set>
                                  </p:childTnLst>
                                </p:cTn>
                              </p:par>
                              <p:par>
                                <p:cTn id="13" presetID="1" presetClass="emph" presetSubtype="2" fill="hold" grpId="0" nodeType="withEffect">
                                  <p:stCondLst>
                                    <p:cond delay="300"/>
                                  </p:stCondLst>
                                  <p:childTnLst>
                                    <p:animClr clrSpc="rgb" dir="cw">
                                      <p:cBhvr>
                                        <p:cTn id="14" dur="2000" fill="hold"/>
                                        <p:tgtEl>
                                          <p:spTgt spid="73"/>
                                        </p:tgtEl>
                                        <p:attrNameLst>
                                          <p:attrName>fillcolor</p:attrName>
                                        </p:attrNameLst>
                                      </p:cBhvr>
                                      <p:to>
                                        <a:srgbClr val="B8D02A"/>
                                      </p:to>
                                    </p:animClr>
                                    <p:set>
                                      <p:cBhvr>
                                        <p:cTn id="15" dur="2000" fill="hold"/>
                                        <p:tgtEl>
                                          <p:spTgt spid="73"/>
                                        </p:tgtEl>
                                        <p:attrNameLst>
                                          <p:attrName>fill.type</p:attrName>
                                        </p:attrNameLst>
                                      </p:cBhvr>
                                      <p:to>
                                        <p:strVal val="solid"/>
                                      </p:to>
                                    </p:set>
                                    <p:set>
                                      <p:cBhvr>
                                        <p:cTn id="16" dur="2000" fill="hold"/>
                                        <p:tgtEl>
                                          <p:spTgt spid="73"/>
                                        </p:tgtEl>
                                        <p:attrNameLst>
                                          <p:attrName>fill.on</p:attrName>
                                        </p:attrNameLst>
                                      </p:cBhvr>
                                      <p:to>
                                        <p:strVal val="true"/>
                                      </p:to>
                                    </p:set>
                                  </p:childTnLst>
                                </p:cTn>
                              </p:par>
                              <p:par>
                                <p:cTn id="17" presetID="1" presetClass="emph" presetSubtype="2" fill="hold" grpId="0" nodeType="withEffect">
                                  <p:stCondLst>
                                    <p:cond delay="400"/>
                                  </p:stCondLst>
                                  <p:childTnLst>
                                    <p:animClr clrSpc="rgb" dir="cw">
                                      <p:cBhvr>
                                        <p:cTn id="18" dur="2000" fill="hold"/>
                                        <p:tgtEl>
                                          <p:spTgt spid="53"/>
                                        </p:tgtEl>
                                        <p:attrNameLst>
                                          <p:attrName>fillcolor</p:attrName>
                                        </p:attrNameLst>
                                      </p:cBhvr>
                                      <p:to>
                                        <a:srgbClr val="B8D02A"/>
                                      </p:to>
                                    </p:animClr>
                                    <p:set>
                                      <p:cBhvr>
                                        <p:cTn id="19" dur="2000" fill="hold"/>
                                        <p:tgtEl>
                                          <p:spTgt spid="53"/>
                                        </p:tgtEl>
                                        <p:attrNameLst>
                                          <p:attrName>fill.type</p:attrName>
                                        </p:attrNameLst>
                                      </p:cBhvr>
                                      <p:to>
                                        <p:strVal val="solid"/>
                                      </p:to>
                                    </p:set>
                                    <p:set>
                                      <p:cBhvr>
                                        <p:cTn id="20" dur="2000" fill="hold"/>
                                        <p:tgtEl>
                                          <p:spTgt spid="53"/>
                                        </p:tgtEl>
                                        <p:attrNameLst>
                                          <p:attrName>fill.on</p:attrName>
                                        </p:attrNameLst>
                                      </p:cBhvr>
                                      <p:to>
                                        <p:strVal val="true"/>
                                      </p:to>
                                    </p:set>
                                  </p:childTnLst>
                                </p:cTn>
                              </p:par>
                              <p:par>
                                <p:cTn id="21" presetID="1" presetClass="emph" presetSubtype="2" fill="hold" grpId="0" nodeType="withEffect">
                                  <p:stCondLst>
                                    <p:cond delay="500"/>
                                  </p:stCondLst>
                                  <p:childTnLst>
                                    <p:animClr clrSpc="rgb" dir="cw">
                                      <p:cBhvr>
                                        <p:cTn id="22" dur="2000" fill="hold"/>
                                        <p:tgtEl>
                                          <p:spTgt spid="61"/>
                                        </p:tgtEl>
                                        <p:attrNameLst>
                                          <p:attrName>fillcolor</p:attrName>
                                        </p:attrNameLst>
                                      </p:cBhvr>
                                      <p:to>
                                        <a:srgbClr val="B8D02A"/>
                                      </p:to>
                                    </p:animClr>
                                    <p:set>
                                      <p:cBhvr>
                                        <p:cTn id="23" dur="2000" fill="hold"/>
                                        <p:tgtEl>
                                          <p:spTgt spid="61"/>
                                        </p:tgtEl>
                                        <p:attrNameLst>
                                          <p:attrName>fill.type</p:attrName>
                                        </p:attrNameLst>
                                      </p:cBhvr>
                                      <p:to>
                                        <p:strVal val="solid"/>
                                      </p:to>
                                    </p:set>
                                    <p:set>
                                      <p:cBhvr>
                                        <p:cTn id="24" dur="2000" fill="hold"/>
                                        <p:tgtEl>
                                          <p:spTgt spid="61"/>
                                        </p:tgtEl>
                                        <p:attrNameLst>
                                          <p:attrName>fill.on</p:attrName>
                                        </p:attrNameLst>
                                      </p:cBhvr>
                                      <p:to>
                                        <p:strVal val="true"/>
                                      </p:to>
                                    </p:set>
                                  </p:childTnLst>
                                </p:cTn>
                              </p:par>
                              <p:par>
                                <p:cTn id="25" presetID="1" presetClass="emph" presetSubtype="2" fill="hold" grpId="0" nodeType="withEffect">
                                  <p:stCondLst>
                                    <p:cond delay="600"/>
                                  </p:stCondLst>
                                  <p:childTnLst>
                                    <p:animClr clrSpc="rgb" dir="cw">
                                      <p:cBhvr>
                                        <p:cTn id="26" dur="2000" fill="hold"/>
                                        <p:tgtEl>
                                          <p:spTgt spid="52"/>
                                        </p:tgtEl>
                                        <p:attrNameLst>
                                          <p:attrName>fillcolor</p:attrName>
                                        </p:attrNameLst>
                                      </p:cBhvr>
                                      <p:to>
                                        <a:srgbClr val="B8D02A"/>
                                      </p:to>
                                    </p:animClr>
                                    <p:set>
                                      <p:cBhvr>
                                        <p:cTn id="27" dur="2000" fill="hold"/>
                                        <p:tgtEl>
                                          <p:spTgt spid="52"/>
                                        </p:tgtEl>
                                        <p:attrNameLst>
                                          <p:attrName>fill.type</p:attrName>
                                        </p:attrNameLst>
                                      </p:cBhvr>
                                      <p:to>
                                        <p:strVal val="solid"/>
                                      </p:to>
                                    </p:set>
                                    <p:set>
                                      <p:cBhvr>
                                        <p:cTn id="28" dur="2000" fill="hold"/>
                                        <p:tgtEl>
                                          <p:spTgt spid="52"/>
                                        </p:tgtEl>
                                        <p:attrNameLst>
                                          <p:attrName>fill.on</p:attrName>
                                        </p:attrNameLst>
                                      </p:cBhvr>
                                      <p:to>
                                        <p:strVal val="true"/>
                                      </p:to>
                                    </p:set>
                                  </p:childTnLst>
                                </p:cTn>
                              </p:par>
                              <p:par>
                                <p:cTn id="29" presetID="1" presetClass="emph" presetSubtype="2" fill="hold" grpId="0" nodeType="withEffect">
                                  <p:stCondLst>
                                    <p:cond delay="700"/>
                                  </p:stCondLst>
                                  <p:childTnLst>
                                    <p:animClr clrSpc="rgb" dir="cw">
                                      <p:cBhvr>
                                        <p:cTn id="30" dur="2000" fill="hold"/>
                                        <p:tgtEl>
                                          <p:spTgt spid="55"/>
                                        </p:tgtEl>
                                        <p:attrNameLst>
                                          <p:attrName>fillcolor</p:attrName>
                                        </p:attrNameLst>
                                      </p:cBhvr>
                                      <p:to>
                                        <a:srgbClr val="B8D02A"/>
                                      </p:to>
                                    </p:animClr>
                                    <p:set>
                                      <p:cBhvr>
                                        <p:cTn id="31" dur="2000" fill="hold"/>
                                        <p:tgtEl>
                                          <p:spTgt spid="55"/>
                                        </p:tgtEl>
                                        <p:attrNameLst>
                                          <p:attrName>fill.type</p:attrName>
                                        </p:attrNameLst>
                                      </p:cBhvr>
                                      <p:to>
                                        <p:strVal val="solid"/>
                                      </p:to>
                                    </p:set>
                                    <p:set>
                                      <p:cBhvr>
                                        <p:cTn id="32" dur="2000" fill="hold"/>
                                        <p:tgtEl>
                                          <p:spTgt spid="55"/>
                                        </p:tgtEl>
                                        <p:attrNameLst>
                                          <p:attrName>fill.on</p:attrName>
                                        </p:attrNameLst>
                                      </p:cBhvr>
                                      <p:to>
                                        <p:strVal val="true"/>
                                      </p:to>
                                    </p:set>
                                  </p:childTnLst>
                                </p:cTn>
                              </p:par>
                              <p:par>
                                <p:cTn id="33" presetID="1" presetClass="emph" presetSubtype="2" fill="hold" grpId="0" nodeType="withEffect">
                                  <p:stCondLst>
                                    <p:cond delay="700"/>
                                  </p:stCondLst>
                                  <p:childTnLst>
                                    <p:animClr clrSpc="rgb" dir="cw">
                                      <p:cBhvr>
                                        <p:cTn id="34" dur="2000" fill="hold"/>
                                        <p:tgtEl>
                                          <p:spTgt spid="56"/>
                                        </p:tgtEl>
                                        <p:attrNameLst>
                                          <p:attrName>fillcolor</p:attrName>
                                        </p:attrNameLst>
                                      </p:cBhvr>
                                      <p:to>
                                        <a:srgbClr val="B8D02A"/>
                                      </p:to>
                                    </p:animClr>
                                    <p:set>
                                      <p:cBhvr>
                                        <p:cTn id="35" dur="2000" fill="hold"/>
                                        <p:tgtEl>
                                          <p:spTgt spid="56"/>
                                        </p:tgtEl>
                                        <p:attrNameLst>
                                          <p:attrName>fill.type</p:attrName>
                                        </p:attrNameLst>
                                      </p:cBhvr>
                                      <p:to>
                                        <p:strVal val="solid"/>
                                      </p:to>
                                    </p:set>
                                    <p:set>
                                      <p:cBhvr>
                                        <p:cTn id="36" dur="2000" fill="hold"/>
                                        <p:tgtEl>
                                          <p:spTgt spid="56"/>
                                        </p:tgtEl>
                                        <p:attrNameLst>
                                          <p:attrName>fill.on</p:attrName>
                                        </p:attrNameLst>
                                      </p:cBhvr>
                                      <p:to>
                                        <p:strVal val="true"/>
                                      </p:to>
                                    </p:set>
                                  </p:childTnLst>
                                </p:cTn>
                              </p:par>
                              <p:par>
                                <p:cTn id="37" presetID="1" presetClass="emph" presetSubtype="2" fill="hold" grpId="0" nodeType="withEffect">
                                  <p:stCondLst>
                                    <p:cond delay="800"/>
                                  </p:stCondLst>
                                  <p:childTnLst>
                                    <p:animClr clrSpc="rgb" dir="cw">
                                      <p:cBhvr>
                                        <p:cTn id="38" dur="2000" fill="hold"/>
                                        <p:tgtEl>
                                          <p:spTgt spid="58"/>
                                        </p:tgtEl>
                                        <p:attrNameLst>
                                          <p:attrName>fillcolor</p:attrName>
                                        </p:attrNameLst>
                                      </p:cBhvr>
                                      <p:to>
                                        <a:srgbClr val="B8D02A"/>
                                      </p:to>
                                    </p:animClr>
                                    <p:set>
                                      <p:cBhvr>
                                        <p:cTn id="39" dur="2000" fill="hold"/>
                                        <p:tgtEl>
                                          <p:spTgt spid="58"/>
                                        </p:tgtEl>
                                        <p:attrNameLst>
                                          <p:attrName>fill.type</p:attrName>
                                        </p:attrNameLst>
                                      </p:cBhvr>
                                      <p:to>
                                        <p:strVal val="solid"/>
                                      </p:to>
                                    </p:set>
                                    <p:set>
                                      <p:cBhvr>
                                        <p:cTn id="40" dur="2000" fill="hold"/>
                                        <p:tgtEl>
                                          <p:spTgt spid="58"/>
                                        </p:tgtEl>
                                        <p:attrNameLst>
                                          <p:attrName>fill.on</p:attrName>
                                        </p:attrNameLst>
                                      </p:cBhvr>
                                      <p:to>
                                        <p:strVal val="true"/>
                                      </p:to>
                                    </p:set>
                                  </p:childTnLst>
                                </p:cTn>
                              </p:par>
                              <p:par>
                                <p:cTn id="41" presetID="1" presetClass="emph" presetSubtype="2" fill="hold" grpId="0" nodeType="withEffect">
                                  <p:stCondLst>
                                    <p:cond delay="900"/>
                                  </p:stCondLst>
                                  <p:childTnLst>
                                    <p:animClr clrSpc="rgb" dir="cw">
                                      <p:cBhvr>
                                        <p:cTn id="42" dur="2000" fill="hold"/>
                                        <p:tgtEl>
                                          <p:spTgt spid="66"/>
                                        </p:tgtEl>
                                        <p:attrNameLst>
                                          <p:attrName>fillcolor</p:attrName>
                                        </p:attrNameLst>
                                      </p:cBhvr>
                                      <p:to>
                                        <a:srgbClr val="B8D02A"/>
                                      </p:to>
                                    </p:animClr>
                                    <p:set>
                                      <p:cBhvr>
                                        <p:cTn id="43" dur="2000" fill="hold"/>
                                        <p:tgtEl>
                                          <p:spTgt spid="66"/>
                                        </p:tgtEl>
                                        <p:attrNameLst>
                                          <p:attrName>fill.type</p:attrName>
                                        </p:attrNameLst>
                                      </p:cBhvr>
                                      <p:to>
                                        <p:strVal val="solid"/>
                                      </p:to>
                                    </p:set>
                                    <p:set>
                                      <p:cBhvr>
                                        <p:cTn id="44" dur="2000" fill="hold"/>
                                        <p:tgtEl>
                                          <p:spTgt spid="66"/>
                                        </p:tgtEl>
                                        <p:attrNameLst>
                                          <p:attrName>fill.on</p:attrName>
                                        </p:attrNameLst>
                                      </p:cBhvr>
                                      <p:to>
                                        <p:strVal val="true"/>
                                      </p:to>
                                    </p:set>
                                  </p:childTnLst>
                                </p:cTn>
                              </p:par>
                              <p:par>
                                <p:cTn id="45" presetID="1" presetClass="emph" presetSubtype="2" fill="hold" grpId="0" nodeType="withEffect">
                                  <p:stCondLst>
                                    <p:cond delay="1000"/>
                                  </p:stCondLst>
                                  <p:childTnLst>
                                    <p:animClr clrSpc="rgb" dir="cw">
                                      <p:cBhvr>
                                        <p:cTn id="46" dur="2000" fill="hold"/>
                                        <p:tgtEl>
                                          <p:spTgt spid="59"/>
                                        </p:tgtEl>
                                        <p:attrNameLst>
                                          <p:attrName>fillcolor</p:attrName>
                                        </p:attrNameLst>
                                      </p:cBhvr>
                                      <p:to>
                                        <a:srgbClr val="B8D02A"/>
                                      </p:to>
                                    </p:animClr>
                                    <p:set>
                                      <p:cBhvr>
                                        <p:cTn id="47" dur="2000" fill="hold"/>
                                        <p:tgtEl>
                                          <p:spTgt spid="59"/>
                                        </p:tgtEl>
                                        <p:attrNameLst>
                                          <p:attrName>fill.type</p:attrName>
                                        </p:attrNameLst>
                                      </p:cBhvr>
                                      <p:to>
                                        <p:strVal val="solid"/>
                                      </p:to>
                                    </p:set>
                                    <p:set>
                                      <p:cBhvr>
                                        <p:cTn id="48" dur="2000" fill="hold"/>
                                        <p:tgtEl>
                                          <p:spTgt spid="59"/>
                                        </p:tgtEl>
                                        <p:attrNameLst>
                                          <p:attrName>fill.on</p:attrName>
                                        </p:attrNameLst>
                                      </p:cBhvr>
                                      <p:to>
                                        <p:strVal val="true"/>
                                      </p:to>
                                    </p:set>
                                  </p:childTnLst>
                                </p:cTn>
                              </p:par>
                              <p:par>
                                <p:cTn id="49" presetID="1" presetClass="emph" presetSubtype="2" fill="hold" grpId="0" nodeType="withEffect">
                                  <p:stCondLst>
                                    <p:cond delay="1000"/>
                                  </p:stCondLst>
                                  <p:childTnLst>
                                    <p:animClr clrSpc="rgb" dir="cw">
                                      <p:cBhvr>
                                        <p:cTn id="50" dur="2000" fill="hold"/>
                                        <p:tgtEl>
                                          <p:spTgt spid="63"/>
                                        </p:tgtEl>
                                        <p:attrNameLst>
                                          <p:attrName>fillcolor</p:attrName>
                                        </p:attrNameLst>
                                      </p:cBhvr>
                                      <p:to>
                                        <a:srgbClr val="B8D02A"/>
                                      </p:to>
                                    </p:animClr>
                                    <p:set>
                                      <p:cBhvr>
                                        <p:cTn id="51" dur="2000" fill="hold"/>
                                        <p:tgtEl>
                                          <p:spTgt spid="63"/>
                                        </p:tgtEl>
                                        <p:attrNameLst>
                                          <p:attrName>fill.type</p:attrName>
                                        </p:attrNameLst>
                                      </p:cBhvr>
                                      <p:to>
                                        <p:strVal val="solid"/>
                                      </p:to>
                                    </p:set>
                                    <p:set>
                                      <p:cBhvr>
                                        <p:cTn id="52" dur="2000" fill="hold"/>
                                        <p:tgtEl>
                                          <p:spTgt spid="63"/>
                                        </p:tgtEl>
                                        <p:attrNameLst>
                                          <p:attrName>fill.on</p:attrName>
                                        </p:attrNameLst>
                                      </p:cBhvr>
                                      <p:to>
                                        <p:strVal val="true"/>
                                      </p:to>
                                    </p:set>
                                  </p:childTnLst>
                                </p:cTn>
                              </p:par>
                              <p:par>
                                <p:cTn id="53" presetID="1" presetClass="emph" presetSubtype="2" fill="hold" grpId="0" nodeType="withEffect">
                                  <p:stCondLst>
                                    <p:cond delay="1100"/>
                                  </p:stCondLst>
                                  <p:childTnLst>
                                    <p:animClr clrSpc="rgb" dir="cw">
                                      <p:cBhvr>
                                        <p:cTn id="54" dur="2000" fill="hold"/>
                                        <p:tgtEl>
                                          <p:spTgt spid="62"/>
                                        </p:tgtEl>
                                        <p:attrNameLst>
                                          <p:attrName>fillcolor</p:attrName>
                                        </p:attrNameLst>
                                      </p:cBhvr>
                                      <p:to>
                                        <a:srgbClr val="B8D02A"/>
                                      </p:to>
                                    </p:animClr>
                                    <p:set>
                                      <p:cBhvr>
                                        <p:cTn id="55" dur="2000" fill="hold"/>
                                        <p:tgtEl>
                                          <p:spTgt spid="62"/>
                                        </p:tgtEl>
                                        <p:attrNameLst>
                                          <p:attrName>fill.type</p:attrName>
                                        </p:attrNameLst>
                                      </p:cBhvr>
                                      <p:to>
                                        <p:strVal val="solid"/>
                                      </p:to>
                                    </p:set>
                                    <p:set>
                                      <p:cBhvr>
                                        <p:cTn id="56" dur="2000" fill="hold"/>
                                        <p:tgtEl>
                                          <p:spTgt spid="62"/>
                                        </p:tgtEl>
                                        <p:attrNameLst>
                                          <p:attrName>fill.on</p:attrName>
                                        </p:attrNameLst>
                                      </p:cBhvr>
                                      <p:to>
                                        <p:strVal val="true"/>
                                      </p:to>
                                    </p:set>
                                  </p:childTnLst>
                                </p:cTn>
                              </p:par>
                              <p:par>
                                <p:cTn id="57" presetID="1" presetClass="emph" presetSubtype="2" fill="hold" grpId="0" nodeType="withEffect">
                                  <p:stCondLst>
                                    <p:cond delay="1200"/>
                                  </p:stCondLst>
                                  <p:childTnLst>
                                    <p:animClr clrSpc="rgb" dir="cw">
                                      <p:cBhvr>
                                        <p:cTn id="58" dur="2000" fill="hold"/>
                                        <p:tgtEl>
                                          <p:spTgt spid="67"/>
                                        </p:tgtEl>
                                        <p:attrNameLst>
                                          <p:attrName>fillcolor</p:attrName>
                                        </p:attrNameLst>
                                      </p:cBhvr>
                                      <p:to>
                                        <a:srgbClr val="B8D02A"/>
                                      </p:to>
                                    </p:animClr>
                                    <p:set>
                                      <p:cBhvr>
                                        <p:cTn id="59" dur="2000" fill="hold"/>
                                        <p:tgtEl>
                                          <p:spTgt spid="67"/>
                                        </p:tgtEl>
                                        <p:attrNameLst>
                                          <p:attrName>fill.type</p:attrName>
                                        </p:attrNameLst>
                                      </p:cBhvr>
                                      <p:to>
                                        <p:strVal val="solid"/>
                                      </p:to>
                                    </p:set>
                                    <p:set>
                                      <p:cBhvr>
                                        <p:cTn id="60" dur="2000" fill="hold"/>
                                        <p:tgtEl>
                                          <p:spTgt spid="67"/>
                                        </p:tgtEl>
                                        <p:attrNameLst>
                                          <p:attrName>fill.on</p:attrName>
                                        </p:attrNameLst>
                                      </p:cBhvr>
                                      <p:to>
                                        <p:strVal val="true"/>
                                      </p:to>
                                    </p:set>
                                  </p:childTnLst>
                                </p:cTn>
                              </p:par>
                              <p:par>
                                <p:cTn id="61" presetID="1" presetClass="emph" presetSubtype="2" fill="hold" grpId="0" nodeType="withEffect">
                                  <p:stCondLst>
                                    <p:cond delay="1300"/>
                                  </p:stCondLst>
                                  <p:childTnLst>
                                    <p:animClr clrSpc="rgb" dir="cw">
                                      <p:cBhvr>
                                        <p:cTn id="62" dur="2000" fill="hold"/>
                                        <p:tgtEl>
                                          <p:spTgt spid="64"/>
                                        </p:tgtEl>
                                        <p:attrNameLst>
                                          <p:attrName>fillcolor</p:attrName>
                                        </p:attrNameLst>
                                      </p:cBhvr>
                                      <p:to>
                                        <a:srgbClr val="B8D02A"/>
                                      </p:to>
                                    </p:animClr>
                                    <p:set>
                                      <p:cBhvr>
                                        <p:cTn id="63" dur="2000" fill="hold"/>
                                        <p:tgtEl>
                                          <p:spTgt spid="64"/>
                                        </p:tgtEl>
                                        <p:attrNameLst>
                                          <p:attrName>fill.type</p:attrName>
                                        </p:attrNameLst>
                                      </p:cBhvr>
                                      <p:to>
                                        <p:strVal val="solid"/>
                                      </p:to>
                                    </p:set>
                                    <p:set>
                                      <p:cBhvr>
                                        <p:cTn id="64" dur="2000" fill="hold"/>
                                        <p:tgtEl>
                                          <p:spTgt spid="64"/>
                                        </p:tgtEl>
                                        <p:attrNameLst>
                                          <p:attrName>fill.on</p:attrName>
                                        </p:attrNameLst>
                                      </p:cBhvr>
                                      <p:to>
                                        <p:strVal val="true"/>
                                      </p:to>
                                    </p:set>
                                  </p:childTnLst>
                                </p:cTn>
                              </p:par>
                              <p:par>
                                <p:cTn id="65" presetID="1" presetClass="emph" presetSubtype="2" fill="hold" grpId="0" nodeType="withEffect">
                                  <p:stCondLst>
                                    <p:cond delay="1400"/>
                                  </p:stCondLst>
                                  <p:childTnLst>
                                    <p:animClr clrSpc="rgb" dir="cw">
                                      <p:cBhvr>
                                        <p:cTn id="66" dur="2000" fill="hold"/>
                                        <p:tgtEl>
                                          <p:spTgt spid="65"/>
                                        </p:tgtEl>
                                        <p:attrNameLst>
                                          <p:attrName>fillcolor</p:attrName>
                                        </p:attrNameLst>
                                      </p:cBhvr>
                                      <p:to>
                                        <a:srgbClr val="B8D02A"/>
                                      </p:to>
                                    </p:animClr>
                                    <p:set>
                                      <p:cBhvr>
                                        <p:cTn id="67" dur="2000" fill="hold"/>
                                        <p:tgtEl>
                                          <p:spTgt spid="65"/>
                                        </p:tgtEl>
                                        <p:attrNameLst>
                                          <p:attrName>fill.type</p:attrName>
                                        </p:attrNameLst>
                                      </p:cBhvr>
                                      <p:to>
                                        <p:strVal val="solid"/>
                                      </p:to>
                                    </p:set>
                                    <p:set>
                                      <p:cBhvr>
                                        <p:cTn id="68" dur="2000" fill="hold"/>
                                        <p:tgtEl>
                                          <p:spTgt spid="65"/>
                                        </p:tgtEl>
                                        <p:attrNameLst>
                                          <p:attrName>fill.on</p:attrName>
                                        </p:attrNameLst>
                                      </p:cBhvr>
                                      <p:to>
                                        <p:strVal val="true"/>
                                      </p:to>
                                    </p:set>
                                  </p:childTnLst>
                                </p:cTn>
                              </p:par>
                              <p:par>
                                <p:cTn id="69" presetID="1" presetClass="emph" presetSubtype="2" fill="hold" grpId="0" nodeType="withEffect">
                                  <p:stCondLst>
                                    <p:cond delay="1500"/>
                                  </p:stCondLst>
                                  <p:childTnLst>
                                    <p:animClr clrSpc="rgb" dir="cw">
                                      <p:cBhvr>
                                        <p:cTn id="70" dur="2000" fill="hold"/>
                                        <p:tgtEl>
                                          <p:spTgt spid="54"/>
                                        </p:tgtEl>
                                        <p:attrNameLst>
                                          <p:attrName>fillcolor</p:attrName>
                                        </p:attrNameLst>
                                      </p:cBhvr>
                                      <p:to>
                                        <a:srgbClr val="B8D02A"/>
                                      </p:to>
                                    </p:animClr>
                                    <p:set>
                                      <p:cBhvr>
                                        <p:cTn id="71" dur="2000" fill="hold"/>
                                        <p:tgtEl>
                                          <p:spTgt spid="54"/>
                                        </p:tgtEl>
                                        <p:attrNameLst>
                                          <p:attrName>fill.type</p:attrName>
                                        </p:attrNameLst>
                                      </p:cBhvr>
                                      <p:to>
                                        <p:strVal val="solid"/>
                                      </p:to>
                                    </p:set>
                                    <p:set>
                                      <p:cBhvr>
                                        <p:cTn id="72" dur="2000" fill="hold"/>
                                        <p:tgtEl>
                                          <p:spTgt spid="54"/>
                                        </p:tgtEl>
                                        <p:attrNameLst>
                                          <p:attrName>fill.on</p:attrName>
                                        </p:attrNameLst>
                                      </p:cBhvr>
                                      <p:to>
                                        <p:strVal val="true"/>
                                      </p:to>
                                    </p:set>
                                  </p:childTnLst>
                                </p:cTn>
                              </p:par>
                              <p:par>
                                <p:cTn id="73" presetID="1" presetClass="emph" presetSubtype="2" fill="hold" grpId="0" nodeType="withEffect">
                                  <p:stCondLst>
                                    <p:cond delay="1700"/>
                                  </p:stCondLst>
                                  <p:childTnLst>
                                    <p:animClr clrSpc="rgb" dir="cw">
                                      <p:cBhvr>
                                        <p:cTn id="74" dur="2000" fill="hold"/>
                                        <p:tgtEl>
                                          <p:spTgt spid="68"/>
                                        </p:tgtEl>
                                        <p:attrNameLst>
                                          <p:attrName>fillcolor</p:attrName>
                                        </p:attrNameLst>
                                      </p:cBhvr>
                                      <p:to>
                                        <a:srgbClr val="B8D02A"/>
                                      </p:to>
                                    </p:animClr>
                                    <p:set>
                                      <p:cBhvr>
                                        <p:cTn id="75" dur="2000" fill="hold"/>
                                        <p:tgtEl>
                                          <p:spTgt spid="68"/>
                                        </p:tgtEl>
                                        <p:attrNameLst>
                                          <p:attrName>fill.type</p:attrName>
                                        </p:attrNameLst>
                                      </p:cBhvr>
                                      <p:to>
                                        <p:strVal val="solid"/>
                                      </p:to>
                                    </p:set>
                                    <p:set>
                                      <p:cBhvr>
                                        <p:cTn id="76" dur="2000" fill="hold"/>
                                        <p:tgtEl>
                                          <p:spTgt spid="68"/>
                                        </p:tgtEl>
                                        <p:attrNameLst>
                                          <p:attrName>fill.on</p:attrName>
                                        </p:attrNameLst>
                                      </p:cBhvr>
                                      <p:to>
                                        <p:strVal val="true"/>
                                      </p:to>
                                    </p:set>
                                  </p:childTnLst>
                                </p:cTn>
                              </p:par>
                              <p:par>
                                <p:cTn id="77" presetID="1" presetClass="emph" presetSubtype="2" fill="hold" grpId="0" nodeType="withEffect">
                                  <p:stCondLst>
                                    <p:cond delay="1800"/>
                                  </p:stCondLst>
                                  <p:childTnLst>
                                    <p:animClr clrSpc="rgb" dir="cw">
                                      <p:cBhvr>
                                        <p:cTn id="78" dur="2000" fill="hold"/>
                                        <p:tgtEl>
                                          <p:spTgt spid="69"/>
                                        </p:tgtEl>
                                        <p:attrNameLst>
                                          <p:attrName>fillcolor</p:attrName>
                                        </p:attrNameLst>
                                      </p:cBhvr>
                                      <p:to>
                                        <a:srgbClr val="B8D02A"/>
                                      </p:to>
                                    </p:animClr>
                                    <p:set>
                                      <p:cBhvr>
                                        <p:cTn id="79" dur="2000" fill="hold"/>
                                        <p:tgtEl>
                                          <p:spTgt spid="69"/>
                                        </p:tgtEl>
                                        <p:attrNameLst>
                                          <p:attrName>fill.type</p:attrName>
                                        </p:attrNameLst>
                                      </p:cBhvr>
                                      <p:to>
                                        <p:strVal val="solid"/>
                                      </p:to>
                                    </p:set>
                                    <p:set>
                                      <p:cBhvr>
                                        <p:cTn id="80" dur="2000" fill="hold"/>
                                        <p:tgtEl>
                                          <p:spTgt spid="69"/>
                                        </p:tgtEl>
                                        <p:attrNameLst>
                                          <p:attrName>fill.on</p:attrName>
                                        </p:attrNameLst>
                                      </p:cBhvr>
                                      <p:to>
                                        <p:strVal val="true"/>
                                      </p:to>
                                    </p:set>
                                  </p:childTnLst>
                                </p:cTn>
                              </p:par>
                              <p:par>
                                <p:cTn id="81" presetID="1" presetClass="emph" presetSubtype="2" fill="hold" grpId="0" nodeType="withEffect">
                                  <p:stCondLst>
                                    <p:cond delay="1900"/>
                                  </p:stCondLst>
                                  <p:childTnLst>
                                    <p:animClr clrSpc="rgb" dir="cw">
                                      <p:cBhvr>
                                        <p:cTn id="82" dur="2000" fill="hold"/>
                                        <p:tgtEl>
                                          <p:spTgt spid="70"/>
                                        </p:tgtEl>
                                        <p:attrNameLst>
                                          <p:attrName>fillcolor</p:attrName>
                                        </p:attrNameLst>
                                      </p:cBhvr>
                                      <p:to>
                                        <a:srgbClr val="B8D02A"/>
                                      </p:to>
                                    </p:animClr>
                                    <p:set>
                                      <p:cBhvr>
                                        <p:cTn id="83" dur="2000" fill="hold"/>
                                        <p:tgtEl>
                                          <p:spTgt spid="70"/>
                                        </p:tgtEl>
                                        <p:attrNameLst>
                                          <p:attrName>fill.type</p:attrName>
                                        </p:attrNameLst>
                                      </p:cBhvr>
                                      <p:to>
                                        <p:strVal val="solid"/>
                                      </p:to>
                                    </p:set>
                                    <p:set>
                                      <p:cBhvr>
                                        <p:cTn id="84" dur="2000" fill="hold"/>
                                        <p:tgtEl>
                                          <p:spTgt spid="70"/>
                                        </p:tgtEl>
                                        <p:attrNameLst>
                                          <p:attrName>fill.on</p:attrName>
                                        </p:attrNameLst>
                                      </p:cBhvr>
                                      <p:to>
                                        <p:strVal val="true"/>
                                      </p:to>
                                    </p:set>
                                  </p:childTnLst>
                                </p:cTn>
                              </p:par>
                              <p:par>
                                <p:cTn id="85" presetID="1" presetClass="emph" presetSubtype="2" fill="hold" grpId="0" nodeType="withEffect">
                                  <p:stCondLst>
                                    <p:cond delay="2000"/>
                                  </p:stCondLst>
                                  <p:childTnLst>
                                    <p:animClr clrSpc="rgb" dir="cw">
                                      <p:cBhvr>
                                        <p:cTn id="86" dur="2000" fill="hold"/>
                                        <p:tgtEl>
                                          <p:spTgt spid="71"/>
                                        </p:tgtEl>
                                        <p:attrNameLst>
                                          <p:attrName>fillcolor</p:attrName>
                                        </p:attrNameLst>
                                      </p:cBhvr>
                                      <p:to>
                                        <a:srgbClr val="B8D02A"/>
                                      </p:to>
                                    </p:animClr>
                                    <p:set>
                                      <p:cBhvr>
                                        <p:cTn id="87" dur="2000" fill="hold"/>
                                        <p:tgtEl>
                                          <p:spTgt spid="71"/>
                                        </p:tgtEl>
                                        <p:attrNameLst>
                                          <p:attrName>fill.type</p:attrName>
                                        </p:attrNameLst>
                                      </p:cBhvr>
                                      <p:to>
                                        <p:strVal val="solid"/>
                                      </p:to>
                                    </p:set>
                                    <p:set>
                                      <p:cBhvr>
                                        <p:cTn id="88" dur="2000" fill="hold"/>
                                        <p:tgtEl>
                                          <p:spTgt spid="71"/>
                                        </p:tgtEl>
                                        <p:attrNameLst>
                                          <p:attrName>fill.on</p:attrName>
                                        </p:attrNameLst>
                                      </p:cBhvr>
                                      <p:to>
                                        <p:strVal val="true"/>
                                      </p:to>
                                    </p:set>
                                  </p:childTnLst>
                                </p:cTn>
                              </p:par>
                              <p:par>
                                <p:cTn id="89" presetID="1" presetClass="emph" presetSubtype="2" fill="hold" grpId="0" nodeType="withEffect">
                                  <p:stCondLst>
                                    <p:cond delay="2000"/>
                                  </p:stCondLst>
                                  <p:childTnLst>
                                    <p:animClr clrSpc="rgb" dir="cw">
                                      <p:cBhvr>
                                        <p:cTn id="90" dur="2000" fill="hold"/>
                                        <p:tgtEl>
                                          <p:spTgt spid="72"/>
                                        </p:tgtEl>
                                        <p:attrNameLst>
                                          <p:attrName>fillcolor</p:attrName>
                                        </p:attrNameLst>
                                      </p:cBhvr>
                                      <p:to>
                                        <a:srgbClr val="B8D02A"/>
                                      </p:to>
                                    </p:animClr>
                                    <p:set>
                                      <p:cBhvr>
                                        <p:cTn id="91" dur="2000" fill="hold"/>
                                        <p:tgtEl>
                                          <p:spTgt spid="72"/>
                                        </p:tgtEl>
                                        <p:attrNameLst>
                                          <p:attrName>fill.type</p:attrName>
                                        </p:attrNameLst>
                                      </p:cBhvr>
                                      <p:to>
                                        <p:strVal val="solid"/>
                                      </p:to>
                                    </p:set>
                                    <p:set>
                                      <p:cBhvr>
                                        <p:cTn id="92" dur="2000" fill="hold"/>
                                        <p:tgtEl>
                                          <p:spTgt spid="7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mage 3">
    <p:spTree>
      <p:nvGrpSpPr>
        <p:cNvPr id="1" name=""/>
        <p:cNvGrpSpPr/>
        <p:nvPr/>
      </p:nvGrpSpPr>
      <p:grpSpPr>
        <a:xfrm>
          <a:off x="0" y="0"/>
          <a:ext cx="0" cy="0"/>
          <a:chOff x="0" y="0"/>
          <a:chExt cx="0" cy="0"/>
        </a:xfrm>
      </p:grpSpPr>
      <p:sp>
        <p:nvSpPr>
          <p:cNvPr id="9" name="Pladsholder til billede 9"/>
          <p:cNvSpPr>
            <a:spLocks noGrp="1"/>
          </p:cNvSpPr>
          <p:nvPr>
            <p:ph type="pic" sz="quarter" idx="16" hasCustomPrompt="1"/>
          </p:nvPr>
        </p:nvSpPr>
        <p:spPr>
          <a:xfrm>
            <a:off x="4637314" y="5063715"/>
            <a:ext cx="4339999" cy="163440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10" name="Pladsholder til billede 9"/>
          <p:cNvSpPr>
            <a:spLocks noGrp="1"/>
          </p:cNvSpPr>
          <p:nvPr>
            <p:ph type="pic" sz="quarter" idx="17" hasCustomPrompt="1"/>
          </p:nvPr>
        </p:nvSpPr>
        <p:spPr>
          <a:xfrm>
            <a:off x="4637314" y="3262399"/>
            <a:ext cx="4339999" cy="163440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11" name="Content Placeholder 2"/>
          <p:cNvSpPr>
            <a:spLocks noGrp="1"/>
          </p:cNvSpPr>
          <p:nvPr>
            <p:ph idx="13" hasCustomPrompt="1"/>
          </p:nvPr>
        </p:nvSpPr>
        <p:spPr>
          <a:xfrm>
            <a:off x="145144" y="1461083"/>
            <a:ext cx="4339770" cy="5237031"/>
          </a:xfrm>
          <a:solidFill>
            <a:schemeClr val="bg2"/>
          </a:solidFill>
        </p:spPr>
        <p:txBody>
          <a:bodyPr lIns="288000" tIns="126000" rIns="126000" bIns="126000"/>
          <a:lstStyle>
            <a:lvl1pPr>
              <a:defRPr sz="2000"/>
            </a:lvl1pPr>
            <a:lvl2pPr>
              <a:defRPr sz="1800"/>
            </a:lvl2pPr>
            <a:lvl3pPr>
              <a:defRPr sz="1600"/>
            </a:lvl3pPr>
            <a:lvl4pPr>
              <a:defRPr sz="1400"/>
            </a:lvl4pPr>
            <a:lvl5pPr>
              <a:defRPr sz="1200"/>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2" name="Pladsholder til billede 9"/>
          <p:cNvSpPr>
            <a:spLocks noGrp="1"/>
          </p:cNvSpPr>
          <p:nvPr>
            <p:ph type="pic" sz="quarter" idx="18" hasCustomPrompt="1"/>
          </p:nvPr>
        </p:nvSpPr>
        <p:spPr>
          <a:xfrm>
            <a:off x="4637314" y="1461083"/>
            <a:ext cx="4339999" cy="163440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13"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Half">
    <p:spTree>
      <p:nvGrpSpPr>
        <p:cNvPr id="1" name=""/>
        <p:cNvGrpSpPr/>
        <p:nvPr/>
      </p:nvGrpSpPr>
      <p:grpSpPr>
        <a:xfrm>
          <a:off x="0" y="0"/>
          <a:ext cx="0" cy="0"/>
          <a:chOff x="0" y="0"/>
          <a:chExt cx="0" cy="0"/>
        </a:xfrm>
      </p:grpSpPr>
      <p:sp>
        <p:nvSpPr>
          <p:cNvPr id="8" name="Pladsholder til billede 9"/>
          <p:cNvSpPr>
            <a:spLocks noGrp="1"/>
          </p:cNvSpPr>
          <p:nvPr>
            <p:ph type="pic" sz="quarter" idx="15" hasCustomPrompt="1"/>
          </p:nvPr>
        </p:nvSpPr>
        <p:spPr>
          <a:xfrm>
            <a:off x="4637314" y="1461084"/>
            <a:ext cx="4339999" cy="5230229"/>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13" name="Content Placeholder 2"/>
          <p:cNvSpPr>
            <a:spLocks noGrp="1"/>
          </p:cNvSpPr>
          <p:nvPr>
            <p:ph idx="13" hasCustomPrompt="1"/>
          </p:nvPr>
        </p:nvSpPr>
        <p:spPr>
          <a:xfrm>
            <a:off x="145144" y="1461084"/>
            <a:ext cx="4339770" cy="5237260"/>
          </a:xfrm>
          <a:solidFill>
            <a:schemeClr val="bg2"/>
          </a:solidFill>
        </p:spPr>
        <p:txBody>
          <a:bodyPr lIns="288000" tIns="126000" rIns="126000" bIns="126000"/>
          <a:lstStyle>
            <a:lvl1pPr>
              <a:defRPr sz="2000"/>
            </a:lvl1pPr>
            <a:lvl2pPr>
              <a:defRPr sz="1800"/>
            </a:lvl2pPr>
            <a:lvl3pPr>
              <a:defRPr sz="1600"/>
            </a:lvl3pPr>
            <a:lvl4pPr>
              <a:defRPr sz="1400"/>
            </a:lvl4pPr>
            <a:lvl5pPr>
              <a:defRPr sz="120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4"/>
            <a:endParaRPr lang="en-US" noProof="0" dirty="0" smtClean="0"/>
          </a:p>
          <a:p>
            <a:pPr lvl="4"/>
            <a:endParaRPr lang="en-US" noProof="0" dirty="0"/>
          </a:p>
        </p:txBody>
      </p:sp>
      <p:sp>
        <p:nvSpPr>
          <p:cNvPr id="9"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Panorama">
    <p:spTree>
      <p:nvGrpSpPr>
        <p:cNvPr id="1" name=""/>
        <p:cNvGrpSpPr/>
        <p:nvPr/>
      </p:nvGrpSpPr>
      <p:grpSpPr>
        <a:xfrm>
          <a:off x="0" y="0"/>
          <a:ext cx="0" cy="0"/>
          <a:chOff x="0" y="0"/>
          <a:chExt cx="0" cy="0"/>
        </a:xfrm>
      </p:grpSpPr>
      <p:sp>
        <p:nvSpPr>
          <p:cNvPr id="10" name="Pladsholder til billede 9"/>
          <p:cNvSpPr>
            <a:spLocks noGrp="1"/>
          </p:cNvSpPr>
          <p:nvPr>
            <p:ph type="pic" sz="quarter" idx="15" hasCustomPrompt="1"/>
          </p:nvPr>
        </p:nvSpPr>
        <p:spPr>
          <a:xfrm>
            <a:off x="145144" y="4173257"/>
            <a:ext cx="8832850" cy="2530800"/>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13" name="Content Placeholder 2"/>
          <p:cNvSpPr>
            <a:spLocks noGrp="1"/>
          </p:cNvSpPr>
          <p:nvPr>
            <p:ph idx="13" hasCustomPrompt="1"/>
          </p:nvPr>
        </p:nvSpPr>
        <p:spPr>
          <a:xfrm>
            <a:off x="145144" y="1461084"/>
            <a:ext cx="8831940" cy="2530800"/>
          </a:xfrm>
          <a:solidFill>
            <a:schemeClr val="bg1">
              <a:lumMod val="95000"/>
            </a:schemeClr>
          </a:solidFill>
        </p:spPr>
        <p:txBody>
          <a:bodyPr lIns="288000" tIns="126000" rIns="126000" bIns="126000"/>
          <a:lstStyle>
            <a:lvl1pPr>
              <a:defRPr sz="2000"/>
            </a:lvl1pPr>
            <a:lvl2pPr>
              <a:defRPr sz="1800"/>
            </a:lvl2pPr>
            <a:lvl3pPr>
              <a:defRPr sz="1600"/>
            </a:lvl3pPr>
            <a:lvl4pPr>
              <a:defRPr sz="1400"/>
            </a:lvl4pPr>
            <a:lvl5pPr>
              <a:defRPr sz="1200"/>
            </a:lvl5p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slide Large">
    <p:spTree>
      <p:nvGrpSpPr>
        <p:cNvPr id="1" name=""/>
        <p:cNvGrpSpPr/>
        <p:nvPr/>
      </p:nvGrpSpPr>
      <p:grpSpPr>
        <a:xfrm>
          <a:off x="0" y="0"/>
          <a:ext cx="0" cy="0"/>
          <a:chOff x="0" y="0"/>
          <a:chExt cx="0" cy="0"/>
        </a:xfrm>
      </p:grpSpPr>
      <p:sp>
        <p:nvSpPr>
          <p:cNvPr id="10" name="Pladsholder til billede 9"/>
          <p:cNvSpPr>
            <a:spLocks noGrp="1"/>
          </p:cNvSpPr>
          <p:nvPr>
            <p:ph type="pic" sz="quarter" idx="15" hasCustomPrompt="1"/>
          </p:nvPr>
        </p:nvSpPr>
        <p:spPr>
          <a:xfrm>
            <a:off x="145144" y="1676399"/>
            <a:ext cx="8832850" cy="4330701"/>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7" name="Title 1"/>
          <p:cNvSpPr>
            <a:spLocks noGrp="1"/>
          </p:cNvSpPr>
          <p:nvPr>
            <p:ph type="title" hasCustomPrompt="1"/>
          </p:nvPr>
        </p:nvSpPr>
        <p:spPr>
          <a:xfrm>
            <a:off x="297089" y="516162"/>
            <a:ext cx="6662511" cy="781050"/>
          </a:xfrm>
        </p:spPr>
        <p:txBody>
          <a:bodyPr/>
          <a:lstStyle>
            <a:lvl1pPr>
              <a:defRPr baseline="0"/>
            </a:lvl1pPr>
          </a:lstStyle>
          <a:p>
            <a:r>
              <a:rPr lang="en-US" noProof="0" dirty="0" smtClean="0"/>
              <a:t>Click to edit title</a:t>
            </a:r>
            <a:endParaRPr lang="en-US" noProof="0" dirty="0"/>
          </a:p>
        </p:txBody>
      </p:sp>
    </p:spTree>
    <p:extLst>
      <p:ext uri="{BB962C8B-B14F-4D97-AF65-F5344CB8AC3E}">
        <p14:creationId xmlns:p14="http://schemas.microsoft.com/office/powerpoint/2010/main" val="130393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Large">
    <p:spTree>
      <p:nvGrpSpPr>
        <p:cNvPr id="1" name=""/>
        <p:cNvGrpSpPr/>
        <p:nvPr/>
      </p:nvGrpSpPr>
      <p:grpSpPr>
        <a:xfrm>
          <a:off x="0" y="0"/>
          <a:ext cx="0" cy="0"/>
          <a:chOff x="0" y="0"/>
          <a:chExt cx="0" cy="0"/>
        </a:xfrm>
      </p:grpSpPr>
      <p:sp>
        <p:nvSpPr>
          <p:cNvPr id="10" name="Pladsholder til billede 9"/>
          <p:cNvSpPr>
            <a:spLocks noGrp="1"/>
          </p:cNvSpPr>
          <p:nvPr>
            <p:ph type="pic" sz="quarter" idx="15" hasCustomPrompt="1"/>
          </p:nvPr>
        </p:nvSpPr>
        <p:spPr>
          <a:xfrm>
            <a:off x="145144" y="1461084"/>
            <a:ext cx="8832850" cy="5242973"/>
          </a:xfrm>
          <a:blipFill>
            <a:blip r:embed="rId2" cstate="print">
              <a:lum bright="-10000"/>
              <a:extLst>
                <a:ext uri="{28A0092B-C50C-407E-A947-70E740481C1C}">
                  <a14:useLocalDpi xmlns:a14="http://schemas.microsoft.com/office/drawing/2010/main" val="0"/>
                </a:ext>
              </a:extLst>
            </a:blip>
            <a:stretch>
              <a:fillRect/>
            </a:stretch>
          </a:blipFill>
        </p:spPr>
        <p:txBody>
          <a:bodyPr tIns="432000" rIns="0" anchor="ctr" anchorCtr="0"/>
          <a:lstStyle>
            <a:lvl1pPr algn="ctr">
              <a:buNone/>
              <a:defRPr sz="1100" baseline="0">
                <a:solidFill>
                  <a:schemeClr val="bg1"/>
                </a:solidFill>
              </a:defRPr>
            </a:lvl1pPr>
          </a:lstStyle>
          <a:p>
            <a:r>
              <a:rPr lang="en-US" noProof="0" dirty="0" smtClean="0"/>
              <a:t>Add image by clicking icon</a:t>
            </a:r>
            <a:endParaRPr lang="en-US" noProof="0" dirty="0"/>
          </a:p>
        </p:txBody>
      </p:sp>
      <p:sp>
        <p:nvSpPr>
          <p:cNvPr id="7"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lanes">
    <p:spTree>
      <p:nvGrpSpPr>
        <p:cNvPr id="1" name=""/>
        <p:cNvGrpSpPr/>
        <p:nvPr/>
      </p:nvGrpSpPr>
      <p:grpSpPr>
        <a:xfrm>
          <a:off x="0" y="0"/>
          <a:ext cx="0" cy="0"/>
          <a:chOff x="0" y="0"/>
          <a:chExt cx="0" cy="0"/>
        </a:xfrm>
      </p:grpSpPr>
      <p:sp>
        <p:nvSpPr>
          <p:cNvPr id="17" name="Text Placeholder 16"/>
          <p:cNvSpPr>
            <a:spLocks noGrp="1"/>
          </p:cNvSpPr>
          <p:nvPr>
            <p:ph type="body" sz="quarter" idx="14"/>
          </p:nvPr>
        </p:nvSpPr>
        <p:spPr bwMode="auto">
          <a:xfrm>
            <a:off x="323528" y="5287845"/>
            <a:ext cx="1959640" cy="1668983"/>
          </a:xfrm>
          <a:custGeom>
            <a:avLst/>
            <a:gdLst>
              <a:gd name="connsiteX0" fmla="*/ 0 w 2092325"/>
              <a:gd name="connsiteY0" fmla="*/ 0 h 946150"/>
              <a:gd name="connsiteX1" fmla="*/ 2092325 w 2092325"/>
              <a:gd name="connsiteY1" fmla="*/ 0 h 946150"/>
              <a:gd name="connsiteX2" fmla="*/ 2092325 w 2092325"/>
              <a:gd name="connsiteY2" fmla="*/ 946150 h 946150"/>
              <a:gd name="connsiteX3" fmla="*/ 0 w 2092325"/>
              <a:gd name="connsiteY3" fmla="*/ 946150 h 946150"/>
              <a:gd name="connsiteX4" fmla="*/ 0 w 2092325"/>
              <a:gd name="connsiteY4" fmla="*/ 0 h 946150"/>
              <a:gd name="connsiteX0" fmla="*/ 0 w 2092325"/>
              <a:gd name="connsiteY0" fmla="*/ 0 h 946150"/>
              <a:gd name="connsiteX1" fmla="*/ 2092325 w 2092325"/>
              <a:gd name="connsiteY1" fmla="*/ 333214 h 946150"/>
              <a:gd name="connsiteX2" fmla="*/ 2092325 w 2092325"/>
              <a:gd name="connsiteY2" fmla="*/ 946150 h 946150"/>
              <a:gd name="connsiteX3" fmla="*/ 0 w 2092325"/>
              <a:gd name="connsiteY3" fmla="*/ 946150 h 946150"/>
              <a:gd name="connsiteX4" fmla="*/ 0 w 2092325"/>
              <a:gd name="connsiteY4" fmla="*/ 0 h 94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325" h="946150">
                <a:moveTo>
                  <a:pt x="0" y="0"/>
                </a:moveTo>
                <a:lnTo>
                  <a:pt x="2092325" y="333214"/>
                </a:lnTo>
                <a:lnTo>
                  <a:pt x="2092325" y="946150"/>
                </a:lnTo>
                <a:lnTo>
                  <a:pt x="0" y="946150"/>
                </a:lnTo>
                <a:lnTo>
                  <a:pt x="0" y="0"/>
                </a:lnTo>
                <a:close/>
              </a:path>
            </a:pathLst>
          </a:custGeom>
          <a:solidFill>
            <a:schemeClr val="tx1"/>
          </a:solidFill>
          <a:ln w="9525">
            <a:noFill/>
            <a:miter lim="800000"/>
            <a:headEnd/>
            <a:tailEnd/>
          </a:ln>
          <a:effectLst/>
        </p:spPr>
        <p:txBody>
          <a:bodyPr lIns="144000" tIns="144000" rIns="540000" bIns="144000" anchor="b" anchorCtr="0"/>
          <a:lstStyle>
            <a:lvl1pPr marL="0" indent="0">
              <a:buNone/>
              <a:defRPr sz="700" cap="all" baseline="0">
                <a:solidFill>
                  <a:schemeClr val="bg1"/>
                </a:solidFill>
              </a:defRPr>
            </a:lvl1pPr>
            <a:lvl2pPr>
              <a:defRPr sz="1000">
                <a:solidFill>
                  <a:schemeClr val="bg1"/>
                </a:solidFill>
              </a:defRPr>
            </a:lvl2pPr>
            <a:lvl3pPr>
              <a:defRPr sz="900">
                <a:solidFill>
                  <a:schemeClr val="bg1"/>
                </a:solidFill>
              </a:defRPr>
            </a:lvl3pPr>
            <a:lvl4pPr>
              <a:defRPr sz="800">
                <a:solidFill>
                  <a:schemeClr val="bg1"/>
                </a:solidFill>
              </a:defRPr>
            </a:lvl4pPr>
            <a:lvl5pPr>
              <a:defRPr sz="700">
                <a:solidFill>
                  <a:schemeClr val="bg1"/>
                </a:solidFill>
              </a:defRPr>
            </a:lvl5pPr>
          </a:lstStyle>
          <a:p>
            <a:pPr lvl="0"/>
            <a:r>
              <a:rPr lang="en-US" noProof="0" smtClean="0"/>
              <a:t>Click to edit Master text styles</a:t>
            </a:r>
          </a:p>
        </p:txBody>
      </p:sp>
      <p:sp>
        <p:nvSpPr>
          <p:cNvPr id="15" name="Text Placeholder 14"/>
          <p:cNvSpPr>
            <a:spLocks noGrp="1"/>
          </p:cNvSpPr>
          <p:nvPr>
            <p:ph type="body" sz="quarter" idx="13"/>
          </p:nvPr>
        </p:nvSpPr>
        <p:spPr bwMode="auto">
          <a:xfrm>
            <a:off x="1445605" y="5824394"/>
            <a:ext cx="7446876" cy="1033606"/>
          </a:xfrm>
          <a:custGeom>
            <a:avLst/>
            <a:gdLst>
              <a:gd name="connsiteX0" fmla="*/ 0 w 7448550"/>
              <a:gd name="connsiteY0" fmla="*/ 0 h 1073150"/>
              <a:gd name="connsiteX1" fmla="*/ 7448550 w 7448550"/>
              <a:gd name="connsiteY1" fmla="*/ 0 h 1073150"/>
              <a:gd name="connsiteX2" fmla="*/ 7448550 w 7448550"/>
              <a:gd name="connsiteY2" fmla="*/ 1073150 h 1073150"/>
              <a:gd name="connsiteX3" fmla="*/ 0 w 7448550"/>
              <a:gd name="connsiteY3" fmla="*/ 1073150 h 1073150"/>
              <a:gd name="connsiteX4" fmla="*/ 0 w 7448550"/>
              <a:gd name="connsiteY4" fmla="*/ 0 h 1073150"/>
              <a:gd name="connsiteX0" fmla="*/ 0 w 7448550"/>
              <a:gd name="connsiteY0" fmla="*/ 319596 h 1073150"/>
              <a:gd name="connsiteX1" fmla="*/ 7448550 w 7448550"/>
              <a:gd name="connsiteY1" fmla="*/ 0 h 1073150"/>
              <a:gd name="connsiteX2" fmla="*/ 7448550 w 7448550"/>
              <a:gd name="connsiteY2" fmla="*/ 1073150 h 1073150"/>
              <a:gd name="connsiteX3" fmla="*/ 0 w 7448550"/>
              <a:gd name="connsiteY3" fmla="*/ 1073150 h 1073150"/>
              <a:gd name="connsiteX4" fmla="*/ 0 w 7448550"/>
              <a:gd name="connsiteY4" fmla="*/ 319596 h 107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50" h="1073150">
                <a:moveTo>
                  <a:pt x="0" y="319596"/>
                </a:moveTo>
                <a:lnTo>
                  <a:pt x="7448550" y="0"/>
                </a:lnTo>
                <a:lnTo>
                  <a:pt x="7448550" y="1073150"/>
                </a:lnTo>
                <a:lnTo>
                  <a:pt x="0" y="1073150"/>
                </a:lnTo>
                <a:lnTo>
                  <a:pt x="0" y="319596"/>
                </a:lnTo>
                <a:close/>
              </a:path>
            </a:pathLst>
          </a:custGeom>
          <a:solidFill>
            <a:srgbClr val="C3D940"/>
          </a:solidFill>
          <a:ln w="9525">
            <a:noFill/>
            <a:miter lim="800000"/>
            <a:headEnd/>
            <a:tailEnd/>
          </a:ln>
          <a:effectLst/>
        </p:spPr>
        <p:txBody>
          <a:bodyPr lIns="144000" tIns="144000" rIns="144000" bIns="144000" anchor="b" anchorCtr="0"/>
          <a:lstStyle>
            <a:lvl1pPr marL="0" indent="0" algn="r">
              <a:buNone/>
              <a:defRPr sz="1200" i="0" cap="all" baseline="0"/>
            </a:lvl1pPr>
            <a:lvl2pPr algn="r">
              <a:defRPr/>
            </a:lvl2pPr>
            <a:lvl3pPr algn="r">
              <a:defRPr/>
            </a:lvl3pPr>
            <a:lvl4pPr algn="r">
              <a:defRPr/>
            </a:lvl4pPr>
            <a:lvl5pPr algn="r">
              <a:defRPr/>
            </a:lvl5pPr>
          </a:lstStyle>
          <a:p>
            <a:pPr lvl="0"/>
            <a:r>
              <a:rPr lang="en-US" noProof="0" smtClean="0"/>
              <a:t>Click to edit Master text styles</a:t>
            </a:r>
          </a:p>
        </p:txBody>
      </p:sp>
      <p:sp>
        <p:nvSpPr>
          <p:cNvPr id="12" name="Content Placeholder 2"/>
          <p:cNvSpPr>
            <a:spLocks noGrp="1"/>
          </p:cNvSpPr>
          <p:nvPr>
            <p:ph idx="1" hasCustomPrompt="1"/>
          </p:nvPr>
        </p:nvSpPr>
        <p:spPr>
          <a:xfrm>
            <a:off x="297089" y="1605418"/>
            <a:ext cx="8545675" cy="3475402"/>
          </a:xfrm>
        </p:spPr>
        <p:txBody>
          <a:bodyPr/>
          <a:lstStyle/>
          <a:p>
            <a:pPr lvl="0"/>
            <a:r>
              <a:rPr lang="en-US" noProof="0" smtClean="0"/>
              <a:t>Click to add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tle 1"/>
          <p:cNvSpPr>
            <a:spLocks noGrp="1"/>
          </p:cNvSpPr>
          <p:nvPr>
            <p:ph type="title" hasCustomPrompt="1"/>
          </p:nvPr>
        </p:nvSpPr>
        <p:spPr>
          <a:xfrm>
            <a:off x="297089" y="516162"/>
            <a:ext cx="6662511" cy="781050"/>
          </a:xfrm>
        </p:spPr>
        <p:txBody>
          <a:bodyPr/>
          <a:lstStyle>
            <a:lvl1pPr>
              <a:defRPr baseline="0"/>
            </a:lvl1pPr>
          </a:lstStyle>
          <a:p>
            <a:r>
              <a:rPr lang="en-US" noProof="0" smtClean="0"/>
              <a:t>Click to edit title</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Presentation name/Chapter/No.">
    <p:bg>
      <p:bgPr>
        <a:solidFill>
          <a:schemeClr val="accent3"/>
        </a:solidFill>
        <a:effectLst/>
      </p:bgPr>
    </p:bg>
    <p:spTree>
      <p:nvGrpSpPr>
        <p:cNvPr id="1" name=""/>
        <p:cNvGrpSpPr/>
        <p:nvPr/>
      </p:nvGrpSpPr>
      <p:grpSpPr>
        <a:xfrm>
          <a:off x="0" y="0"/>
          <a:ext cx="0" cy="0"/>
          <a:chOff x="0" y="0"/>
          <a:chExt cx="0" cy="0"/>
        </a:xfrm>
      </p:grpSpPr>
      <p:sp>
        <p:nvSpPr>
          <p:cNvPr id="37" name="Ramme 36"/>
          <p:cNvSpPr/>
          <p:nvPr/>
        </p:nvSpPr>
        <p:spPr bwMode="auto">
          <a:xfrm>
            <a:off x="0"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35" name="Ramme 34"/>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15" name="Freeform 5"/>
          <p:cNvSpPr>
            <a:spLocks noEditPoints="1"/>
          </p:cNvSpPr>
          <p:nvPr/>
        </p:nvSpPr>
        <p:spPr bwMode="auto">
          <a:xfrm>
            <a:off x="311135" y="993651"/>
            <a:ext cx="7664465" cy="5580551"/>
          </a:xfrm>
          <a:custGeom>
            <a:avLst/>
            <a:gdLst>
              <a:gd name="T0" fmla="*/ 14713 w 18305"/>
              <a:gd name="T1" fmla="*/ 739 h 13328"/>
              <a:gd name="T2" fmla="*/ 12936 w 18305"/>
              <a:gd name="T3" fmla="*/ 220 h 13328"/>
              <a:gd name="T4" fmla="*/ 16012 w 18305"/>
              <a:gd name="T5" fmla="*/ 2771 h 13328"/>
              <a:gd name="T6" fmla="*/ 17233 w 18305"/>
              <a:gd name="T7" fmla="*/ 2249 h 13328"/>
              <a:gd name="T8" fmla="*/ 17587 w 18305"/>
              <a:gd name="T9" fmla="*/ 2822 h 13328"/>
              <a:gd name="T10" fmla="*/ 17667 w 18305"/>
              <a:gd name="T11" fmla="*/ 2799 h 13328"/>
              <a:gd name="T12" fmla="*/ 18233 w 18305"/>
              <a:gd name="T13" fmla="*/ 2219 h 13328"/>
              <a:gd name="T14" fmla="*/ 18254 w 18305"/>
              <a:gd name="T15" fmla="*/ 2322 h 13328"/>
              <a:gd name="T16" fmla="*/ 16433 w 18305"/>
              <a:gd name="T17" fmla="*/ 2623 h 13328"/>
              <a:gd name="T18" fmla="*/ 14963 w 18305"/>
              <a:gd name="T19" fmla="*/ 1833 h 13328"/>
              <a:gd name="T20" fmla="*/ 14930 w 18305"/>
              <a:gd name="T21" fmla="*/ 1965 h 13328"/>
              <a:gd name="T22" fmla="*/ 15030 w 18305"/>
              <a:gd name="T23" fmla="*/ 1923 h 13328"/>
              <a:gd name="T24" fmla="*/ 15218 w 18305"/>
              <a:gd name="T25" fmla="*/ 1829 h 13328"/>
              <a:gd name="T26" fmla="*/ 14968 w 18305"/>
              <a:gd name="T27" fmla="*/ 1636 h 13328"/>
              <a:gd name="T28" fmla="*/ 12897 w 18305"/>
              <a:gd name="T29" fmla="*/ 8245 h 13328"/>
              <a:gd name="T30" fmla="*/ 12985 w 18305"/>
              <a:gd name="T31" fmla="*/ 8345 h 13328"/>
              <a:gd name="T32" fmla="*/ 13078 w 18305"/>
              <a:gd name="T33" fmla="*/ 8337 h 13328"/>
              <a:gd name="T34" fmla="*/ 11213 w 18305"/>
              <a:gd name="T35" fmla="*/ 8486 h 13328"/>
              <a:gd name="T36" fmla="*/ 11232 w 18305"/>
              <a:gd name="T37" fmla="*/ 8543 h 13328"/>
              <a:gd name="T38" fmla="*/ 7598 w 18305"/>
              <a:gd name="T39" fmla="*/ 6123 h 13328"/>
              <a:gd name="T40" fmla="*/ 2012 w 18305"/>
              <a:gd name="T41" fmla="*/ 10635 h 13328"/>
              <a:gd name="T42" fmla="*/ 11309 w 18305"/>
              <a:gd name="T43" fmla="*/ 2610 h 13328"/>
              <a:gd name="T44" fmla="*/ 280 w 18305"/>
              <a:gd name="T45" fmla="*/ 11853 h 13328"/>
              <a:gd name="T46" fmla="*/ 5282 w 18305"/>
              <a:gd name="T47" fmla="*/ 7474 h 13328"/>
              <a:gd name="T48" fmla="*/ 11303 w 18305"/>
              <a:gd name="T49" fmla="*/ 1305 h 13328"/>
              <a:gd name="T50" fmla="*/ 472 w 18305"/>
              <a:gd name="T51" fmla="*/ 8256 h 13328"/>
              <a:gd name="T52" fmla="*/ 294 w 18305"/>
              <a:gd name="T53" fmla="*/ 8367 h 13328"/>
              <a:gd name="T54" fmla="*/ 11737 w 18305"/>
              <a:gd name="T55" fmla="*/ 437 h 13328"/>
              <a:gd name="T56" fmla="*/ 11517 w 18305"/>
              <a:gd name="T57" fmla="*/ 9173 h 13328"/>
              <a:gd name="T58" fmla="*/ 12897 w 18305"/>
              <a:gd name="T59" fmla="*/ 6702 h 13328"/>
              <a:gd name="T60" fmla="*/ 6600 w 18305"/>
              <a:gd name="T61" fmla="*/ 7418 h 13328"/>
              <a:gd name="T62" fmla="*/ 1922 w 18305"/>
              <a:gd name="T63" fmla="*/ 13273 h 13328"/>
              <a:gd name="T64" fmla="*/ 1827 w 18305"/>
              <a:gd name="T65" fmla="*/ 13296 h 13328"/>
              <a:gd name="T66" fmla="*/ 1360 w 18305"/>
              <a:gd name="T67" fmla="*/ 13019 h 13328"/>
              <a:gd name="T68" fmla="*/ 3344 w 18305"/>
              <a:gd name="T69" fmla="*/ 6184 h 13328"/>
              <a:gd name="T70" fmla="*/ 2440 w 18305"/>
              <a:gd name="T71" fmla="*/ 7236 h 13328"/>
              <a:gd name="T72" fmla="*/ 2438 w 18305"/>
              <a:gd name="T73" fmla="*/ 7588 h 13328"/>
              <a:gd name="T74" fmla="*/ 2226 w 18305"/>
              <a:gd name="T75" fmla="*/ 6449 h 13328"/>
              <a:gd name="T76" fmla="*/ 11753 w 18305"/>
              <a:gd name="T77" fmla="*/ 6472 h 13328"/>
              <a:gd name="T78" fmla="*/ 920 w 18305"/>
              <a:gd name="T79" fmla="*/ 10724 h 13328"/>
              <a:gd name="T80" fmla="*/ 939 w 18305"/>
              <a:gd name="T81" fmla="*/ 10897 h 13328"/>
              <a:gd name="T82" fmla="*/ 1130 w 18305"/>
              <a:gd name="T83" fmla="*/ 10645 h 13328"/>
              <a:gd name="T84" fmla="*/ 9440 w 18305"/>
              <a:gd name="T85" fmla="*/ 7150 h 13328"/>
              <a:gd name="T86" fmla="*/ 9675 w 18305"/>
              <a:gd name="T87" fmla="*/ 7115 h 13328"/>
              <a:gd name="T88" fmla="*/ 8003 w 18305"/>
              <a:gd name="T89" fmla="*/ 7881 h 13328"/>
              <a:gd name="T90" fmla="*/ 7996 w 18305"/>
              <a:gd name="T91" fmla="*/ 8136 h 13328"/>
              <a:gd name="T92" fmla="*/ 8249 w 18305"/>
              <a:gd name="T93" fmla="*/ 7744 h 13328"/>
              <a:gd name="T94" fmla="*/ 201 w 18305"/>
              <a:gd name="T95" fmla="*/ 8977 h 13328"/>
              <a:gd name="T96" fmla="*/ 103 w 18305"/>
              <a:gd name="T97" fmla="*/ 9933 h 13328"/>
              <a:gd name="T98" fmla="*/ 1047 w 18305"/>
              <a:gd name="T99" fmla="*/ 9755 h 13328"/>
              <a:gd name="T100" fmla="*/ 1146 w 18305"/>
              <a:gd name="T101" fmla="*/ 9287 h 13328"/>
              <a:gd name="T102" fmla="*/ 1096 w 18305"/>
              <a:gd name="T103" fmla="*/ 9077 h 13328"/>
              <a:gd name="T104" fmla="*/ 8990 w 18305"/>
              <a:gd name="T105" fmla="*/ 8962 h 13328"/>
              <a:gd name="T106" fmla="*/ 9320 w 18305"/>
              <a:gd name="T107" fmla="*/ 9947 h 13328"/>
              <a:gd name="T108" fmla="*/ 10173 w 18305"/>
              <a:gd name="T109" fmla="*/ 9569 h 13328"/>
              <a:gd name="T110" fmla="*/ 9635 w 18305"/>
              <a:gd name="T111" fmla="*/ 8635 h 13328"/>
              <a:gd name="T112" fmla="*/ 12090 w 18305"/>
              <a:gd name="T113" fmla="*/ 4034 h 13328"/>
              <a:gd name="T114" fmla="*/ 12017 w 18305"/>
              <a:gd name="T115" fmla="*/ 4099 h 13328"/>
              <a:gd name="T116" fmla="*/ 11991 w 18305"/>
              <a:gd name="T117" fmla="*/ 4209 h 13328"/>
              <a:gd name="T118" fmla="*/ 12706 w 18305"/>
              <a:gd name="T119" fmla="*/ 4458 h 13328"/>
              <a:gd name="T120" fmla="*/ 12533 w 18305"/>
              <a:gd name="T121" fmla="*/ 3739 h 13328"/>
              <a:gd name="T122" fmla="*/ 13129 w 18305"/>
              <a:gd name="T123" fmla="*/ 745 h 13328"/>
              <a:gd name="T124" fmla="*/ 13389 w 18305"/>
              <a:gd name="T125" fmla="*/ 968 h 1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05" h="13328">
                <a:moveTo>
                  <a:pt x="14750" y="672"/>
                </a:moveTo>
                <a:lnTo>
                  <a:pt x="14744" y="677"/>
                </a:lnTo>
                <a:lnTo>
                  <a:pt x="14736" y="682"/>
                </a:lnTo>
                <a:lnTo>
                  <a:pt x="14725" y="685"/>
                </a:lnTo>
                <a:lnTo>
                  <a:pt x="14715" y="686"/>
                </a:lnTo>
                <a:lnTo>
                  <a:pt x="14707" y="686"/>
                </a:lnTo>
                <a:lnTo>
                  <a:pt x="14700" y="686"/>
                </a:lnTo>
                <a:lnTo>
                  <a:pt x="14692" y="685"/>
                </a:lnTo>
                <a:lnTo>
                  <a:pt x="14685" y="684"/>
                </a:lnTo>
                <a:lnTo>
                  <a:pt x="14679" y="682"/>
                </a:lnTo>
                <a:lnTo>
                  <a:pt x="14674" y="678"/>
                </a:lnTo>
                <a:lnTo>
                  <a:pt x="14668" y="676"/>
                </a:lnTo>
                <a:lnTo>
                  <a:pt x="14663" y="672"/>
                </a:lnTo>
                <a:lnTo>
                  <a:pt x="14646" y="656"/>
                </a:lnTo>
                <a:lnTo>
                  <a:pt x="14628" y="640"/>
                </a:lnTo>
                <a:lnTo>
                  <a:pt x="14610" y="625"/>
                </a:lnTo>
                <a:lnTo>
                  <a:pt x="14591" y="610"/>
                </a:lnTo>
                <a:lnTo>
                  <a:pt x="14572" y="597"/>
                </a:lnTo>
                <a:lnTo>
                  <a:pt x="14552" y="585"/>
                </a:lnTo>
                <a:lnTo>
                  <a:pt x="14532" y="573"/>
                </a:lnTo>
                <a:lnTo>
                  <a:pt x="14510" y="563"/>
                </a:lnTo>
                <a:lnTo>
                  <a:pt x="14488" y="554"/>
                </a:lnTo>
                <a:lnTo>
                  <a:pt x="14466" y="546"/>
                </a:lnTo>
                <a:lnTo>
                  <a:pt x="14443" y="538"/>
                </a:lnTo>
                <a:lnTo>
                  <a:pt x="14419" y="531"/>
                </a:lnTo>
                <a:lnTo>
                  <a:pt x="14393" y="525"/>
                </a:lnTo>
                <a:lnTo>
                  <a:pt x="14368" y="521"/>
                </a:lnTo>
                <a:lnTo>
                  <a:pt x="14342" y="517"/>
                </a:lnTo>
                <a:lnTo>
                  <a:pt x="14315" y="514"/>
                </a:lnTo>
                <a:lnTo>
                  <a:pt x="14289" y="514"/>
                </a:lnTo>
                <a:lnTo>
                  <a:pt x="14254" y="514"/>
                </a:lnTo>
                <a:lnTo>
                  <a:pt x="14234" y="515"/>
                </a:lnTo>
                <a:lnTo>
                  <a:pt x="14213" y="517"/>
                </a:lnTo>
                <a:lnTo>
                  <a:pt x="14191" y="522"/>
                </a:lnTo>
                <a:lnTo>
                  <a:pt x="14169" y="526"/>
                </a:lnTo>
                <a:lnTo>
                  <a:pt x="14146" y="532"/>
                </a:lnTo>
                <a:lnTo>
                  <a:pt x="14125" y="540"/>
                </a:lnTo>
                <a:lnTo>
                  <a:pt x="14103" y="549"/>
                </a:lnTo>
                <a:lnTo>
                  <a:pt x="14083" y="561"/>
                </a:lnTo>
                <a:lnTo>
                  <a:pt x="14074" y="567"/>
                </a:lnTo>
                <a:lnTo>
                  <a:pt x="14065" y="574"/>
                </a:lnTo>
                <a:lnTo>
                  <a:pt x="14056" y="582"/>
                </a:lnTo>
                <a:lnTo>
                  <a:pt x="14048" y="590"/>
                </a:lnTo>
                <a:lnTo>
                  <a:pt x="14040" y="599"/>
                </a:lnTo>
                <a:lnTo>
                  <a:pt x="14033" y="609"/>
                </a:lnTo>
                <a:lnTo>
                  <a:pt x="14026" y="619"/>
                </a:lnTo>
                <a:lnTo>
                  <a:pt x="14020" y="630"/>
                </a:lnTo>
                <a:lnTo>
                  <a:pt x="14015" y="645"/>
                </a:lnTo>
                <a:lnTo>
                  <a:pt x="14011" y="661"/>
                </a:lnTo>
                <a:lnTo>
                  <a:pt x="14010" y="677"/>
                </a:lnTo>
                <a:lnTo>
                  <a:pt x="14010" y="692"/>
                </a:lnTo>
                <a:lnTo>
                  <a:pt x="14011" y="708"/>
                </a:lnTo>
                <a:lnTo>
                  <a:pt x="14014" y="723"/>
                </a:lnTo>
                <a:lnTo>
                  <a:pt x="14017" y="739"/>
                </a:lnTo>
                <a:lnTo>
                  <a:pt x="14020" y="755"/>
                </a:lnTo>
                <a:lnTo>
                  <a:pt x="14024" y="771"/>
                </a:lnTo>
                <a:lnTo>
                  <a:pt x="14027" y="788"/>
                </a:lnTo>
                <a:lnTo>
                  <a:pt x="14030" y="805"/>
                </a:lnTo>
                <a:lnTo>
                  <a:pt x="14032" y="825"/>
                </a:lnTo>
                <a:lnTo>
                  <a:pt x="14032" y="840"/>
                </a:lnTo>
                <a:lnTo>
                  <a:pt x="14032" y="855"/>
                </a:lnTo>
                <a:lnTo>
                  <a:pt x="14033" y="869"/>
                </a:lnTo>
                <a:lnTo>
                  <a:pt x="14032" y="884"/>
                </a:lnTo>
                <a:lnTo>
                  <a:pt x="14032" y="915"/>
                </a:lnTo>
                <a:lnTo>
                  <a:pt x="14034" y="947"/>
                </a:lnTo>
                <a:lnTo>
                  <a:pt x="14037" y="964"/>
                </a:lnTo>
                <a:lnTo>
                  <a:pt x="14039" y="980"/>
                </a:lnTo>
                <a:lnTo>
                  <a:pt x="14043" y="995"/>
                </a:lnTo>
                <a:lnTo>
                  <a:pt x="14050" y="1011"/>
                </a:lnTo>
                <a:lnTo>
                  <a:pt x="14054" y="1018"/>
                </a:lnTo>
                <a:lnTo>
                  <a:pt x="14059" y="1026"/>
                </a:lnTo>
                <a:lnTo>
                  <a:pt x="14067" y="1035"/>
                </a:lnTo>
                <a:lnTo>
                  <a:pt x="14078" y="1046"/>
                </a:lnTo>
                <a:lnTo>
                  <a:pt x="14090" y="1055"/>
                </a:lnTo>
                <a:lnTo>
                  <a:pt x="14106" y="1065"/>
                </a:lnTo>
                <a:lnTo>
                  <a:pt x="14115" y="1069"/>
                </a:lnTo>
                <a:lnTo>
                  <a:pt x="14125" y="1073"/>
                </a:lnTo>
                <a:lnTo>
                  <a:pt x="14136" y="1078"/>
                </a:lnTo>
                <a:lnTo>
                  <a:pt x="14147" y="1081"/>
                </a:lnTo>
                <a:lnTo>
                  <a:pt x="14159" y="1085"/>
                </a:lnTo>
                <a:lnTo>
                  <a:pt x="14173" y="1087"/>
                </a:lnTo>
                <a:lnTo>
                  <a:pt x="14185" y="1089"/>
                </a:lnTo>
                <a:lnTo>
                  <a:pt x="14199" y="1090"/>
                </a:lnTo>
                <a:lnTo>
                  <a:pt x="14213" y="1091"/>
                </a:lnTo>
                <a:lnTo>
                  <a:pt x="14228" y="1091"/>
                </a:lnTo>
                <a:lnTo>
                  <a:pt x="14242" y="1091"/>
                </a:lnTo>
                <a:lnTo>
                  <a:pt x="14257" y="1089"/>
                </a:lnTo>
                <a:lnTo>
                  <a:pt x="14273" y="1088"/>
                </a:lnTo>
                <a:lnTo>
                  <a:pt x="14289" y="1085"/>
                </a:lnTo>
                <a:lnTo>
                  <a:pt x="14305" y="1081"/>
                </a:lnTo>
                <a:lnTo>
                  <a:pt x="14323" y="1078"/>
                </a:lnTo>
                <a:lnTo>
                  <a:pt x="14357" y="1067"/>
                </a:lnTo>
                <a:lnTo>
                  <a:pt x="14393" y="1055"/>
                </a:lnTo>
                <a:lnTo>
                  <a:pt x="14417" y="1046"/>
                </a:lnTo>
                <a:lnTo>
                  <a:pt x="14442" y="1035"/>
                </a:lnTo>
                <a:lnTo>
                  <a:pt x="14464" y="1023"/>
                </a:lnTo>
                <a:lnTo>
                  <a:pt x="14487" y="1009"/>
                </a:lnTo>
                <a:lnTo>
                  <a:pt x="14509" y="994"/>
                </a:lnTo>
                <a:lnTo>
                  <a:pt x="14531" y="977"/>
                </a:lnTo>
                <a:lnTo>
                  <a:pt x="14551" y="960"/>
                </a:lnTo>
                <a:lnTo>
                  <a:pt x="14572" y="942"/>
                </a:lnTo>
                <a:lnTo>
                  <a:pt x="14591" y="922"/>
                </a:lnTo>
                <a:lnTo>
                  <a:pt x="14611" y="901"/>
                </a:lnTo>
                <a:lnTo>
                  <a:pt x="14628" y="880"/>
                </a:lnTo>
                <a:lnTo>
                  <a:pt x="14644" y="858"/>
                </a:lnTo>
                <a:lnTo>
                  <a:pt x="14658" y="836"/>
                </a:lnTo>
                <a:lnTo>
                  <a:pt x="14670" y="813"/>
                </a:lnTo>
                <a:lnTo>
                  <a:pt x="14681" y="791"/>
                </a:lnTo>
                <a:lnTo>
                  <a:pt x="14690" y="768"/>
                </a:lnTo>
                <a:lnTo>
                  <a:pt x="14692" y="762"/>
                </a:lnTo>
                <a:lnTo>
                  <a:pt x="14695" y="756"/>
                </a:lnTo>
                <a:lnTo>
                  <a:pt x="14699" y="752"/>
                </a:lnTo>
                <a:lnTo>
                  <a:pt x="14703" y="747"/>
                </a:lnTo>
                <a:lnTo>
                  <a:pt x="14708" y="742"/>
                </a:lnTo>
                <a:lnTo>
                  <a:pt x="14713" y="739"/>
                </a:lnTo>
                <a:lnTo>
                  <a:pt x="14718" y="737"/>
                </a:lnTo>
                <a:lnTo>
                  <a:pt x="14725" y="734"/>
                </a:lnTo>
                <a:lnTo>
                  <a:pt x="14731" y="732"/>
                </a:lnTo>
                <a:lnTo>
                  <a:pt x="14738" y="732"/>
                </a:lnTo>
                <a:lnTo>
                  <a:pt x="14745" y="732"/>
                </a:lnTo>
                <a:lnTo>
                  <a:pt x="14752" y="732"/>
                </a:lnTo>
                <a:lnTo>
                  <a:pt x="14758" y="733"/>
                </a:lnTo>
                <a:lnTo>
                  <a:pt x="14765" y="736"/>
                </a:lnTo>
                <a:lnTo>
                  <a:pt x="14771" y="739"/>
                </a:lnTo>
                <a:lnTo>
                  <a:pt x="14778" y="742"/>
                </a:lnTo>
                <a:lnTo>
                  <a:pt x="14785" y="740"/>
                </a:lnTo>
                <a:lnTo>
                  <a:pt x="14798" y="732"/>
                </a:lnTo>
                <a:lnTo>
                  <a:pt x="14802" y="729"/>
                </a:lnTo>
                <a:lnTo>
                  <a:pt x="14804" y="725"/>
                </a:lnTo>
                <a:lnTo>
                  <a:pt x="14808" y="721"/>
                </a:lnTo>
                <a:lnTo>
                  <a:pt x="14810" y="716"/>
                </a:lnTo>
                <a:lnTo>
                  <a:pt x="14811" y="710"/>
                </a:lnTo>
                <a:lnTo>
                  <a:pt x="14811" y="705"/>
                </a:lnTo>
                <a:lnTo>
                  <a:pt x="14811" y="698"/>
                </a:lnTo>
                <a:lnTo>
                  <a:pt x="14809" y="691"/>
                </a:lnTo>
                <a:lnTo>
                  <a:pt x="14806" y="685"/>
                </a:lnTo>
                <a:lnTo>
                  <a:pt x="14804" y="681"/>
                </a:lnTo>
                <a:lnTo>
                  <a:pt x="14800" y="676"/>
                </a:lnTo>
                <a:lnTo>
                  <a:pt x="14795" y="674"/>
                </a:lnTo>
                <a:lnTo>
                  <a:pt x="14786" y="670"/>
                </a:lnTo>
                <a:lnTo>
                  <a:pt x="14776" y="669"/>
                </a:lnTo>
                <a:lnTo>
                  <a:pt x="14757" y="670"/>
                </a:lnTo>
                <a:lnTo>
                  <a:pt x="14750" y="672"/>
                </a:lnTo>
                <a:close/>
                <a:moveTo>
                  <a:pt x="13204" y="367"/>
                </a:moveTo>
                <a:lnTo>
                  <a:pt x="13198" y="362"/>
                </a:lnTo>
                <a:lnTo>
                  <a:pt x="13192" y="356"/>
                </a:lnTo>
                <a:lnTo>
                  <a:pt x="13188" y="349"/>
                </a:lnTo>
                <a:lnTo>
                  <a:pt x="13185" y="342"/>
                </a:lnTo>
                <a:lnTo>
                  <a:pt x="13184" y="337"/>
                </a:lnTo>
                <a:lnTo>
                  <a:pt x="13184" y="333"/>
                </a:lnTo>
                <a:lnTo>
                  <a:pt x="13185" y="328"/>
                </a:lnTo>
                <a:lnTo>
                  <a:pt x="13188" y="323"/>
                </a:lnTo>
                <a:lnTo>
                  <a:pt x="13190" y="317"/>
                </a:lnTo>
                <a:lnTo>
                  <a:pt x="13194" y="311"/>
                </a:lnTo>
                <a:lnTo>
                  <a:pt x="13200" y="307"/>
                </a:lnTo>
                <a:lnTo>
                  <a:pt x="13208" y="302"/>
                </a:lnTo>
                <a:lnTo>
                  <a:pt x="13220" y="296"/>
                </a:lnTo>
                <a:lnTo>
                  <a:pt x="13230" y="288"/>
                </a:lnTo>
                <a:lnTo>
                  <a:pt x="13240" y="281"/>
                </a:lnTo>
                <a:lnTo>
                  <a:pt x="13249" y="272"/>
                </a:lnTo>
                <a:lnTo>
                  <a:pt x="13259" y="264"/>
                </a:lnTo>
                <a:lnTo>
                  <a:pt x="13267" y="254"/>
                </a:lnTo>
                <a:lnTo>
                  <a:pt x="13273" y="245"/>
                </a:lnTo>
                <a:lnTo>
                  <a:pt x="13280" y="235"/>
                </a:lnTo>
                <a:lnTo>
                  <a:pt x="13287" y="223"/>
                </a:lnTo>
                <a:lnTo>
                  <a:pt x="13293" y="213"/>
                </a:lnTo>
                <a:lnTo>
                  <a:pt x="13297" y="201"/>
                </a:lnTo>
                <a:lnTo>
                  <a:pt x="13301" y="190"/>
                </a:lnTo>
                <a:lnTo>
                  <a:pt x="13304" y="178"/>
                </a:lnTo>
                <a:lnTo>
                  <a:pt x="13305" y="166"/>
                </a:lnTo>
                <a:lnTo>
                  <a:pt x="13308" y="154"/>
                </a:lnTo>
                <a:lnTo>
                  <a:pt x="13308" y="143"/>
                </a:lnTo>
                <a:lnTo>
                  <a:pt x="13308" y="133"/>
                </a:lnTo>
                <a:lnTo>
                  <a:pt x="13305" y="124"/>
                </a:lnTo>
                <a:lnTo>
                  <a:pt x="13304" y="114"/>
                </a:lnTo>
                <a:lnTo>
                  <a:pt x="13301" y="105"/>
                </a:lnTo>
                <a:lnTo>
                  <a:pt x="13297" y="96"/>
                </a:lnTo>
                <a:lnTo>
                  <a:pt x="13293" y="88"/>
                </a:lnTo>
                <a:lnTo>
                  <a:pt x="13288" y="80"/>
                </a:lnTo>
                <a:lnTo>
                  <a:pt x="13283" y="71"/>
                </a:lnTo>
                <a:lnTo>
                  <a:pt x="13276" y="64"/>
                </a:lnTo>
                <a:lnTo>
                  <a:pt x="13269" y="56"/>
                </a:lnTo>
                <a:lnTo>
                  <a:pt x="13261" y="49"/>
                </a:lnTo>
                <a:lnTo>
                  <a:pt x="13253" y="42"/>
                </a:lnTo>
                <a:lnTo>
                  <a:pt x="13244" y="37"/>
                </a:lnTo>
                <a:lnTo>
                  <a:pt x="13235" y="30"/>
                </a:lnTo>
                <a:lnTo>
                  <a:pt x="13224" y="24"/>
                </a:lnTo>
                <a:lnTo>
                  <a:pt x="13214" y="19"/>
                </a:lnTo>
                <a:lnTo>
                  <a:pt x="13199" y="14"/>
                </a:lnTo>
                <a:lnTo>
                  <a:pt x="13184" y="9"/>
                </a:lnTo>
                <a:lnTo>
                  <a:pt x="13169" y="6"/>
                </a:lnTo>
                <a:lnTo>
                  <a:pt x="13154" y="5"/>
                </a:lnTo>
                <a:lnTo>
                  <a:pt x="13122" y="3"/>
                </a:lnTo>
                <a:lnTo>
                  <a:pt x="13090" y="5"/>
                </a:lnTo>
                <a:lnTo>
                  <a:pt x="13079" y="5"/>
                </a:lnTo>
                <a:lnTo>
                  <a:pt x="13067" y="5"/>
                </a:lnTo>
                <a:lnTo>
                  <a:pt x="13055" y="5"/>
                </a:lnTo>
                <a:lnTo>
                  <a:pt x="13043" y="5"/>
                </a:lnTo>
                <a:lnTo>
                  <a:pt x="13027" y="5"/>
                </a:lnTo>
                <a:lnTo>
                  <a:pt x="13009" y="2"/>
                </a:lnTo>
                <a:lnTo>
                  <a:pt x="12976" y="0"/>
                </a:lnTo>
                <a:lnTo>
                  <a:pt x="12940" y="0"/>
                </a:lnTo>
                <a:lnTo>
                  <a:pt x="12923" y="2"/>
                </a:lnTo>
                <a:lnTo>
                  <a:pt x="12906" y="6"/>
                </a:lnTo>
                <a:lnTo>
                  <a:pt x="12898" y="7"/>
                </a:lnTo>
                <a:lnTo>
                  <a:pt x="12890" y="10"/>
                </a:lnTo>
                <a:lnTo>
                  <a:pt x="12883" y="14"/>
                </a:lnTo>
                <a:lnTo>
                  <a:pt x="12876" y="17"/>
                </a:lnTo>
                <a:lnTo>
                  <a:pt x="12868" y="22"/>
                </a:lnTo>
                <a:lnTo>
                  <a:pt x="12862" y="26"/>
                </a:lnTo>
                <a:lnTo>
                  <a:pt x="12856" y="31"/>
                </a:lnTo>
                <a:lnTo>
                  <a:pt x="12851" y="37"/>
                </a:lnTo>
                <a:lnTo>
                  <a:pt x="12847" y="42"/>
                </a:lnTo>
                <a:lnTo>
                  <a:pt x="12843" y="48"/>
                </a:lnTo>
                <a:lnTo>
                  <a:pt x="12841" y="54"/>
                </a:lnTo>
                <a:lnTo>
                  <a:pt x="12839" y="59"/>
                </a:lnTo>
                <a:lnTo>
                  <a:pt x="12838" y="69"/>
                </a:lnTo>
                <a:lnTo>
                  <a:pt x="12836" y="77"/>
                </a:lnTo>
                <a:lnTo>
                  <a:pt x="12838" y="86"/>
                </a:lnTo>
                <a:lnTo>
                  <a:pt x="12840" y="96"/>
                </a:lnTo>
                <a:lnTo>
                  <a:pt x="12843" y="105"/>
                </a:lnTo>
                <a:lnTo>
                  <a:pt x="12848" y="117"/>
                </a:lnTo>
                <a:lnTo>
                  <a:pt x="12855" y="127"/>
                </a:lnTo>
                <a:lnTo>
                  <a:pt x="12862" y="138"/>
                </a:lnTo>
                <a:lnTo>
                  <a:pt x="12872" y="153"/>
                </a:lnTo>
                <a:lnTo>
                  <a:pt x="12883" y="167"/>
                </a:lnTo>
                <a:lnTo>
                  <a:pt x="12895" y="181"/>
                </a:lnTo>
                <a:lnTo>
                  <a:pt x="12907" y="193"/>
                </a:lnTo>
                <a:lnTo>
                  <a:pt x="12921" y="207"/>
                </a:lnTo>
                <a:lnTo>
                  <a:pt x="12936" y="220"/>
                </a:lnTo>
                <a:lnTo>
                  <a:pt x="12951" y="231"/>
                </a:lnTo>
                <a:lnTo>
                  <a:pt x="12966" y="243"/>
                </a:lnTo>
                <a:lnTo>
                  <a:pt x="12982" y="253"/>
                </a:lnTo>
                <a:lnTo>
                  <a:pt x="12999" y="263"/>
                </a:lnTo>
                <a:lnTo>
                  <a:pt x="13015" y="273"/>
                </a:lnTo>
                <a:lnTo>
                  <a:pt x="13033" y="281"/>
                </a:lnTo>
                <a:lnTo>
                  <a:pt x="13050" y="289"/>
                </a:lnTo>
                <a:lnTo>
                  <a:pt x="13069" y="297"/>
                </a:lnTo>
                <a:lnTo>
                  <a:pt x="13087" y="303"/>
                </a:lnTo>
                <a:lnTo>
                  <a:pt x="13106" y="309"/>
                </a:lnTo>
                <a:lnTo>
                  <a:pt x="13114" y="312"/>
                </a:lnTo>
                <a:lnTo>
                  <a:pt x="13121" y="316"/>
                </a:lnTo>
                <a:lnTo>
                  <a:pt x="13127" y="320"/>
                </a:lnTo>
                <a:lnTo>
                  <a:pt x="13130" y="326"/>
                </a:lnTo>
                <a:lnTo>
                  <a:pt x="13134" y="332"/>
                </a:lnTo>
                <a:lnTo>
                  <a:pt x="13136" y="337"/>
                </a:lnTo>
                <a:lnTo>
                  <a:pt x="13137" y="344"/>
                </a:lnTo>
                <a:lnTo>
                  <a:pt x="13137" y="350"/>
                </a:lnTo>
                <a:lnTo>
                  <a:pt x="13136" y="357"/>
                </a:lnTo>
                <a:lnTo>
                  <a:pt x="13134" y="364"/>
                </a:lnTo>
                <a:lnTo>
                  <a:pt x="13130" y="371"/>
                </a:lnTo>
                <a:lnTo>
                  <a:pt x="13126" y="375"/>
                </a:lnTo>
                <a:lnTo>
                  <a:pt x="13128" y="379"/>
                </a:lnTo>
                <a:lnTo>
                  <a:pt x="13138" y="386"/>
                </a:lnTo>
                <a:lnTo>
                  <a:pt x="13145" y="388"/>
                </a:lnTo>
                <a:lnTo>
                  <a:pt x="13153" y="390"/>
                </a:lnTo>
                <a:lnTo>
                  <a:pt x="13164" y="391"/>
                </a:lnTo>
                <a:lnTo>
                  <a:pt x="13175" y="391"/>
                </a:lnTo>
                <a:lnTo>
                  <a:pt x="13185" y="389"/>
                </a:lnTo>
                <a:lnTo>
                  <a:pt x="13193" y="386"/>
                </a:lnTo>
                <a:lnTo>
                  <a:pt x="13199" y="381"/>
                </a:lnTo>
                <a:lnTo>
                  <a:pt x="13201" y="378"/>
                </a:lnTo>
                <a:lnTo>
                  <a:pt x="13204" y="370"/>
                </a:lnTo>
                <a:lnTo>
                  <a:pt x="13204" y="367"/>
                </a:lnTo>
                <a:close/>
                <a:moveTo>
                  <a:pt x="15930" y="3138"/>
                </a:moveTo>
                <a:lnTo>
                  <a:pt x="15930" y="3131"/>
                </a:lnTo>
                <a:lnTo>
                  <a:pt x="15931" y="3126"/>
                </a:lnTo>
                <a:lnTo>
                  <a:pt x="15932" y="3120"/>
                </a:lnTo>
                <a:lnTo>
                  <a:pt x="15935" y="3114"/>
                </a:lnTo>
                <a:lnTo>
                  <a:pt x="15937" y="3109"/>
                </a:lnTo>
                <a:lnTo>
                  <a:pt x="15940" y="3105"/>
                </a:lnTo>
                <a:lnTo>
                  <a:pt x="15944" y="3100"/>
                </a:lnTo>
                <a:lnTo>
                  <a:pt x="15948" y="3097"/>
                </a:lnTo>
                <a:lnTo>
                  <a:pt x="15953" y="3093"/>
                </a:lnTo>
                <a:lnTo>
                  <a:pt x="15959" y="3091"/>
                </a:lnTo>
                <a:lnTo>
                  <a:pt x="15964" y="3089"/>
                </a:lnTo>
                <a:lnTo>
                  <a:pt x="15970" y="3087"/>
                </a:lnTo>
                <a:lnTo>
                  <a:pt x="15976" y="3087"/>
                </a:lnTo>
                <a:lnTo>
                  <a:pt x="15981" y="3085"/>
                </a:lnTo>
                <a:lnTo>
                  <a:pt x="15987" y="3087"/>
                </a:lnTo>
                <a:lnTo>
                  <a:pt x="15993" y="3088"/>
                </a:lnTo>
                <a:lnTo>
                  <a:pt x="16005" y="3091"/>
                </a:lnTo>
                <a:lnTo>
                  <a:pt x="16021" y="3095"/>
                </a:lnTo>
                <a:lnTo>
                  <a:pt x="16039" y="3097"/>
                </a:lnTo>
                <a:lnTo>
                  <a:pt x="16057" y="3099"/>
                </a:lnTo>
                <a:lnTo>
                  <a:pt x="16078" y="3100"/>
                </a:lnTo>
                <a:lnTo>
                  <a:pt x="16099" y="3101"/>
                </a:lnTo>
                <a:lnTo>
                  <a:pt x="16121" y="3101"/>
                </a:lnTo>
                <a:lnTo>
                  <a:pt x="16145" y="3100"/>
                </a:lnTo>
                <a:lnTo>
                  <a:pt x="16169" y="3099"/>
                </a:lnTo>
                <a:lnTo>
                  <a:pt x="16193" y="3097"/>
                </a:lnTo>
                <a:lnTo>
                  <a:pt x="16218" y="3093"/>
                </a:lnTo>
                <a:lnTo>
                  <a:pt x="16243" y="3090"/>
                </a:lnTo>
                <a:lnTo>
                  <a:pt x="16267" y="3085"/>
                </a:lnTo>
                <a:lnTo>
                  <a:pt x="16291" y="3079"/>
                </a:lnTo>
                <a:lnTo>
                  <a:pt x="16314" y="3072"/>
                </a:lnTo>
                <a:lnTo>
                  <a:pt x="16337" y="3064"/>
                </a:lnTo>
                <a:lnTo>
                  <a:pt x="16359" y="3055"/>
                </a:lnTo>
                <a:lnTo>
                  <a:pt x="16381" y="3043"/>
                </a:lnTo>
                <a:lnTo>
                  <a:pt x="16390" y="3037"/>
                </a:lnTo>
                <a:lnTo>
                  <a:pt x="16400" y="3031"/>
                </a:lnTo>
                <a:lnTo>
                  <a:pt x="16409" y="3023"/>
                </a:lnTo>
                <a:lnTo>
                  <a:pt x="16417" y="3016"/>
                </a:lnTo>
                <a:lnTo>
                  <a:pt x="16425" y="3008"/>
                </a:lnTo>
                <a:lnTo>
                  <a:pt x="16432" y="3000"/>
                </a:lnTo>
                <a:lnTo>
                  <a:pt x="16438" y="2991"/>
                </a:lnTo>
                <a:lnTo>
                  <a:pt x="16442" y="2982"/>
                </a:lnTo>
                <a:lnTo>
                  <a:pt x="16447" y="2973"/>
                </a:lnTo>
                <a:lnTo>
                  <a:pt x="16449" y="2964"/>
                </a:lnTo>
                <a:lnTo>
                  <a:pt x="16452" y="2954"/>
                </a:lnTo>
                <a:lnTo>
                  <a:pt x="16452" y="2945"/>
                </a:lnTo>
                <a:lnTo>
                  <a:pt x="16450" y="2936"/>
                </a:lnTo>
                <a:lnTo>
                  <a:pt x="16449" y="2926"/>
                </a:lnTo>
                <a:lnTo>
                  <a:pt x="16446" y="2917"/>
                </a:lnTo>
                <a:lnTo>
                  <a:pt x="16441" y="2908"/>
                </a:lnTo>
                <a:lnTo>
                  <a:pt x="16436" y="2899"/>
                </a:lnTo>
                <a:lnTo>
                  <a:pt x="16429" y="2890"/>
                </a:lnTo>
                <a:lnTo>
                  <a:pt x="16421" y="2882"/>
                </a:lnTo>
                <a:lnTo>
                  <a:pt x="16412" y="2873"/>
                </a:lnTo>
                <a:lnTo>
                  <a:pt x="16400" y="2865"/>
                </a:lnTo>
                <a:lnTo>
                  <a:pt x="16389" y="2857"/>
                </a:lnTo>
                <a:lnTo>
                  <a:pt x="16375" y="2849"/>
                </a:lnTo>
                <a:lnTo>
                  <a:pt x="16361" y="2839"/>
                </a:lnTo>
                <a:lnTo>
                  <a:pt x="16345" y="2831"/>
                </a:lnTo>
                <a:lnTo>
                  <a:pt x="16329" y="2825"/>
                </a:lnTo>
                <a:lnTo>
                  <a:pt x="16311" y="2817"/>
                </a:lnTo>
                <a:lnTo>
                  <a:pt x="16291" y="2809"/>
                </a:lnTo>
                <a:lnTo>
                  <a:pt x="16278" y="2803"/>
                </a:lnTo>
                <a:lnTo>
                  <a:pt x="16259" y="2796"/>
                </a:lnTo>
                <a:lnTo>
                  <a:pt x="16245" y="2790"/>
                </a:lnTo>
                <a:lnTo>
                  <a:pt x="16235" y="2786"/>
                </a:lnTo>
                <a:lnTo>
                  <a:pt x="16217" y="2779"/>
                </a:lnTo>
                <a:lnTo>
                  <a:pt x="16200" y="2772"/>
                </a:lnTo>
                <a:lnTo>
                  <a:pt x="16180" y="2766"/>
                </a:lnTo>
                <a:lnTo>
                  <a:pt x="16159" y="2761"/>
                </a:lnTo>
                <a:lnTo>
                  <a:pt x="16144" y="2757"/>
                </a:lnTo>
                <a:lnTo>
                  <a:pt x="16129" y="2755"/>
                </a:lnTo>
                <a:lnTo>
                  <a:pt x="16114" y="2753"/>
                </a:lnTo>
                <a:lnTo>
                  <a:pt x="16099" y="2753"/>
                </a:lnTo>
                <a:lnTo>
                  <a:pt x="16084" y="2753"/>
                </a:lnTo>
                <a:lnTo>
                  <a:pt x="16070" y="2755"/>
                </a:lnTo>
                <a:lnTo>
                  <a:pt x="16055" y="2757"/>
                </a:lnTo>
                <a:lnTo>
                  <a:pt x="16041" y="2761"/>
                </a:lnTo>
                <a:lnTo>
                  <a:pt x="16026" y="2765"/>
                </a:lnTo>
                <a:lnTo>
                  <a:pt x="16012" y="2771"/>
                </a:lnTo>
                <a:lnTo>
                  <a:pt x="16000" y="2777"/>
                </a:lnTo>
                <a:lnTo>
                  <a:pt x="15986" y="2785"/>
                </a:lnTo>
                <a:lnTo>
                  <a:pt x="15973" y="2793"/>
                </a:lnTo>
                <a:lnTo>
                  <a:pt x="15961" y="2803"/>
                </a:lnTo>
                <a:lnTo>
                  <a:pt x="15949" y="2813"/>
                </a:lnTo>
                <a:lnTo>
                  <a:pt x="15938" y="2825"/>
                </a:lnTo>
                <a:lnTo>
                  <a:pt x="15928" y="2836"/>
                </a:lnTo>
                <a:lnTo>
                  <a:pt x="15920" y="2848"/>
                </a:lnTo>
                <a:lnTo>
                  <a:pt x="15912" y="2861"/>
                </a:lnTo>
                <a:lnTo>
                  <a:pt x="15906" y="2875"/>
                </a:lnTo>
                <a:lnTo>
                  <a:pt x="15900" y="2890"/>
                </a:lnTo>
                <a:lnTo>
                  <a:pt x="15896" y="2905"/>
                </a:lnTo>
                <a:lnTo>
                  <a:pt x="15892" y="2920"/>
                </a:lnTo>
                <a:lnTo>
                  <a:pt x="15890" y="2934"/>
                </a:lnTo>
                <a:lnTo>
                  <a:pt x="15889" y="2950"/>
                </a:lnTo>
                <a:lnTo>
                  <a:pt x="15888" y="2965"/>
                </a:lnTo>
                <a:lnTo>
                  <a:pt x="15888" y="2979"/>
                </a:lnTo>
                <a:lnTo>
                  <a:pt x="15889" y="2994"/>
                </a:lnTo>
                <a:lnTo>
                  <a:pt x="15890" y="3007"/>
                </a:lnTo>
                <a:lnTo>
                  <a:pt x="15893" y="3019"/>
                </a:lnTo>
                <a:lnTo>
                  <a:pt x="15897" y="3031"/>
                </a:lnTo>
                <a:lnTo>
                  <a:pt x="15900" y="3041"/>
                </a:lnTo>
                <a:lnTo>
                  <a:pt x="15904" y="3050"/>
                </a:lnTo>
                <a:lnTo>
                  <a:pt x="15905" y="3058"/>
                </a:lnTo>
                <a:lnTo>
                  <a:pt x="15905" y="3066"/>
                </a:lnTo>
                <a:lnTo>
                  <a:pt x="15904" y="3073"/>
                </a:lnTo>
                <a:lnTo>
                  <a:pt x="15900" y="3080"/>
                </a:lnTo>
                <a:lnTo>
                  <a:pt x="15897" y="3085"/>
                </a:lnTo>
                <a:lnTo>
                  <a:pt x="15893" y="3090"/>
                </a:lnTo>
                <a:lnTo>
                  <a:pt x="15890" y="3093"/>
                </a:lnTo>
                <a:lnTo>
                  <a:pt x="15883" y="3098"/>
                </a:lnTo>
                <a:lnTo>
                  <a:pt x="15877" y="3100"/>
                </a:lnTo>
                <a:lnTo>
                  <a:pt x="15872" y="3103"/>
                </a:lnTo>
                <a:lnTo>
                  <a:pt x="15865" y="3104"/>
                </a:lnTo>
                <a:lnTo>
                  <a:pt x="15861" y="3108"/>
                </a:lnTo>
                <a:lnTo>
                  <a:pt x="15854" y="3119"/>
                </a:lnTo>
                <a:lnTo>
                  <a:pt x="15852" y="3126"/>
                </a:lnTo>
                <a:lnTo>
                  <a:pt x="15852" y="3131"/>
                </a:lnTo>
                <a:lnTo>
                  <a:pt x="15853" y="3135"/>
                </a:lnTo>
                <a:lnTo>
                  <a:pt x="15854" y="3137"/>
                </a:lnTo>
                <a:lnTo>
                  <a:pt x="15858" y="3140"/>
                </a:lnTo>
                <a:lnTo>
                  <a:pt x="15861" y="3143"/>
                </a:lnTo>
                <a:lnTo>
                  <a:pt x="15867" y="3145"/>
                </a:lnTo>
                <a:lnTo>
                  <a:pt x="15872" y="3146"/>
                </a:lnTo>
                <a:lnTo>
                  <a:pt x="15877" y="3147"/>
                </a:lnTo>
                <a:lnTo>
                  <a:pt x="15883" y="3148"/>
                </a:lnTo>
                <a:lnTo>
                  <a:pt x="15894" y="3147"/>
                </a:lnTo>
                <a:lnTo>
                  <a:pt x="15906" y="3146"/>
                </a:lnTo>
                <a:lnTo>
                  <a:pt x="15923" y="3140"/>
                </a:lnTo>
                <a:lnTo>
                  <a:pt x="15930" y="3138"/>
                </a:lnTo>
                <a:close/>
                <a:moveTo>
                  <a:pt x="16977" y="2407"/>
                </a:moveTo>
                <a:lnTo>
                  <a:pt x="16985" y="2400"/>
                </a:lnTo>
                <a:lnTo>
                  <a:pt x="16992" y="2397"/>
                </a:lnTo>
                <a:lnTo>
                  <a:pt x="17000" y="2394"/>
                </a:lnTo>
                <a:lnTo>
                  <a:pt x="17009" y="2393"/>
                </a:lnTo>
                <a:lnTo>
                  <a:pt x="17018" y="2396"/>
                </a:lnTo>
                <a:lnTo>
                  <a:pt x="17026" y="2399"/>
                </a:lnTo>
                <a:lnTo>
                  <a:pt x="17033" y="2404"/>
                </a:lnTo>
                <a:lnTo>
                  <a:pt x="17039" y="2410"/>
                </a:lnTo>
                <a:lnTo>
                  <a:pt x="17044" y="2420"/>
                </a:lnTo>
                <a:lnTo>
                  <a:pt x="17051" y="2429"/>
                </a:lnTo>
                <a:lnTo>
                  <a:pt x="17059" y="2439"/>
                </a:lnTo>
                <a:lnTo>
                  <a:pt x="17069" y="2451"/>
                </a:lnTo>
                <a:lnTo>
                  <a:pt x="17092" y="2472"/>
                </a:lnTo>
                <a:lnTo>
                  <a:pt x="17119" y="2496"/>
                </a:lnTo>
                <a:lnTo>
                  <a:pt x="17132" y="2508"/>
                </a:lnTo>
                <a:lnTo>
                  <a:pt x="17148" y="2519"/>
                </a:lnTo>
                <a:lnTo>
                  <a:pt x="17163" y="2529"/>
                </a:lnTo>
                <a:lnTo>
                  <a:pt x="17179" y="2540"/>
                </a:lnTo>
                <a:lnTo>
                  <a:pt x="17196" y="2550"/>
                </a:lnTo>
                <a:lnTo>
                  <a:pt x="17212" y="2558"/>
                </a:lnTo>
                <a:lnTo>
                  <a:pt x="17230" y="2566"/>
                </a:lnTo>
                <a:lnTo>
                  <a:pt x="17247" y="2573"/>
                </a:lnTo>
                <a:lnTo>
                  <a:pt x="17264" y="2579"/>
                </a:lnTo>
                <a:lnTo>
                  <a:pt x="17281" y="2583"/>
                </a:lnTo>
                <a:lnTo>
                  <a:pt x="17299" y="2586"/>
                </a:lnTo>
                <a:lnTo>
                  <a:pt x="17317" y="2587"/>
                </a:lnTo>
                <a:lnTo>
                  <a:pt x="17325" y="2586"/>
                </a:lnTo>
                <a:lnTo>
                  <a:pt x="17333" y="2584"/>
                </a:lnTo>
                <a:lnTo>
                  <a:pt x="17341" y="2583"/>
                </a:lnTo>
                <a:lnTo>
                  <a:pt x="17349" y="2581"/>
                </a:lnTo>
                <a:lnTo>
                  <a:pt x="17355" y="2578"/>
                </a:lnTo>
                <a:lnTo>
                  <a:pt x="17361" y="2574"/>
                </a:lnTo>
                <a:lnTo>
                  <a:pt x="17367" y="2570"/>
                </a:lnTo>
                <a:lnTo>
                  <a:pt x="17373" y="2564"/>
                </a:lnTo>
                <a:lnTo>
                  <a:pt x="17377" y="2558"/>
                </a:lnTo>
                <a:lnTo>
                  <a:pt x="17381" y="2552"/>
                </a:lnTo>
                <a:lnTo>
                  <a:pt x="17383" y="2545"/>
                </a:lnTo>
                <a:lnTo>
                  <a:pt x="17385" y="2537"/>
                </a:lnTo>
                <a:lnTo>
                  <a:pt x="17386" y="2529"/>
                </a:lnTo>
                <a:lnTo>
                  <a:pt x="17386" y="2521"/>
                </a:lnTo>
                <a:lnTo>
                  <a:pt x="17386" y="2512"/>
                </a:lnTo>
                <a:lnTo>
                  <a:pt x="17385" y="2502"/>
                </a:lnTo>
                <a:lnTo>
                  <a:pt x="17384" y="2492"/>
                </a:lnTo>
                <a:lnTo>
                  <a:pt x="17382" y="2481"/>
                </a:lnTo>
                <a:lnTo>
                  <a:pt x="17378" y="2470"/>
                </a:lnTo>
                <a:lnTo>
                  <a:pt x="17374" y="2459"/>
                </a:lnTo>
                <a:lnTo>
                  <a:pt x="17365" y="2432"/>
                </a:lnTo>
                <a:lnTo>
                  <a:pt x="17351" y="2405"/>
                </a:lnTo>
                <a:lnTo>
                  <a:pt x="17345" y="2394"/>
                </a:lnTo>
                <a:lnTo>
                  <a:pt x="17339" y="2382"/>
                </a:lnTo>
                <a:lnTo>
                  <a:pt x="17334" y="2370"/>
                </a:lnTo>
                <a:lnTo>
                  <a:pt x="17330" y="2362"/>
                </a:lnTo>
                <a:lnTo>
                  <a:pt x="17323" y="2350"/>
                </a:lnTo>
                <a:lnTo>
                  <a:pt x="17317" y="2337"/>
                </a:lnTo>
                <a:lnTo>
                  <a:pt x="17309" y="2324"/>
                </a:lnTo>
                <a:lnTo>
                  <a:pt x="17299" y="2310"/>
                </a:lnTo>
                <a:lnTo>
                  <a:pt x="17294" y="2301"/>
                </a:lnTo>
                <a:lnTo>
                  <a:pt x="17286" y="2292"/>
                </a:lnTo>
                <a:lnTo>
                  <a:pt x="17279" y="2282"/>
                </a:lnTo>
                <a:lnTo>
                  <a:pt x="17270" y="2274"/>
                </a:lnTo>
                <a:lnTo>
                  <a:pt x="17262" y="2267"/>
                </a:lnTo>
                <a:lnTo>
                  <a:pt x="17252" y="2261"/>
                </a:lnTo>
                <a:lnTo>
                  <a:pt x="17243" y="2255"/>
                </a:lnTo>
                <a:lnTo>
                  <a:pt x="17233" y="2249"/>
                </a:lnTo>
                <a:lnTo>
                  <a:pt x="17223" y="2245"/>
                </a:lnTo>
                <a:lnTo>
                  <a:pt x="17211" y="2241"/>
                </a:lnTo>
                <a:lnTo>
                  <a:pt x="17201" y="2238"/>
                </a:lnTo>
                <a:lnTo>
                  <a:pt x="17190" y="2235"/>
                </a:lnTo>
                <a:lnTo>
                  <a:pt x="17178" y="2233"/>
                </a:lnTo>
                <a:lnTo>
                  <a:pt x="17166" y="2233"/>
                </a:lnTo>
                <a:lnTo>
                  <a:pt x="17154" y="2232"/>
                </a:lnTo>
                <a:lnTo>
                  <a:pt x="17141" y="2233"/>
                </a:lnTo>
                <a:lnTo>
                  <a:pt x="17130" y="2234"/>
                </a:lnTo>
                <a:lnTo>
                  <a:pt x="17120" y="2238"/>
                </a:lnTo>
                <a:lnTo>
                  <a:pt x="17108" y="2241"/>
                </a:lnTo>
                <a:lnTo>
                  <a:pt x="17098" y="2246"/>
                </a:lnTo>
                <a:lnTo>
                  <a:pt x="17088" y="2251"/>
                </a:lnTo>
                <a:lnTo>
                  <a:pt x="17077" y="2257"/>
                </a:lnTo>
                <a:lnTo>
                  <a:pt x="17067" y="2264"/>
                </a:lnTo>
                <a:lnTo>
                  <a:pt x="17058" y="2271"/>
                </a:lnTo>
                <a:lnTo>
                  <a:pt x="17050" y="2279"/>
                </a:lnTo>
                <a:lnTo>
                  <a:pt x="17042" y="2287"/>
                </a:lnTo>
                <a:lnTo>
                  <a:pt x="17034" y="2296"/>
                </a:lnTo>
                <a:lnTo>
                  <a:pt x="17027" y="2304"/>
                </a:lnTo>
                <a:lnTo>
                  <a:pt x="17021" y="2312"/>
                </a:lnTo>
                <a:lnTo>
                  <a:pt x="17017" y="2321"/>
                </a:lnTo>
                <a:lnTo>
                  <a:pt x="17013" y="2329"/>
                </a:lnTo>
                <a:lnTo>
                  <a:pt x="17010" y="2337"/>
                </a:lnTo>
                <a:lnTo>
                  <a:pt x="17008" y="2344"/>
                </a:lnTo>
                <a:lnTo>
                  <a:pt x="17004" y="2349"/>
                </a:lnTo>
                <a:lnTo>
                  <a:pt x="17000" y="2353"/>
                </a:lnTo>
                <a:lnTo>
                  <a:pt x="16995" y="2357"/>
                </a:lnTo>
                <a:lnTo>
                  <a:pt x="16990" y="2359"/>
                </a:lnTo>
                <a:lnTo>
                  <a:pt x="16986" y="2361"/>
                </a:lnTo>
                <a:lnTo>
                  <a:pt x="16981" y="2361"/>
                </a:lnTo>
                <a:lnTo>
                  <a:pt x="16977" y="2361"/>
                </a:lnTo>
                <a:lnTo>
                  <a:pt x="16966" y="2359"/>
                </a:lnTo>
                <a:lnTo>
                  <a:pt x="16957" y="2354"/>
                </a:lnTo>
                <a:lnTo>
                  <a:pt x="16953" y="2356"/>
                </a:lnTo>
                <a:lnTo>
                  <a:pt x="16945" y="2358"/>
                </a:lnTo>
                <a:lnTo>
                  <a:pt x="16940" y="2360"/>
                </a:lnTo>
                <a:lnTo>
                  <a:pt x="16937" y="2364"/>
                </a:lnTo>
                <a:lnTo>
                  <a:pt x="16936" y="2366"/>
                </a:lnTo>
                <a:lnTo>
                  <a:pt x="16936" y="2368"/>
                </a:lnTo>
                <a:lnTo>
                  <a:pt x="16936" y="2372"/>
                </a:lnTo>
                <a:lnTo>
                  <a:pt x="16937" y="2375"/>
                </a:lnTo>
                <a:lnTo>
                  <a:pt x="16940" y="2383"/>
                </a:lnTo>
                <a:lnTo>
                  <a:pt x="16946" y="2389"/>
                </a:lnTo>
                <a:lnTo>
                  <a:pt x="16953" y="2394"/>
                </a:lnTo>
                <a:lnTo>
                  <a:pt x="16960" y="2399"/>
                </a:lnTo>
                <a:lnTo>
                  <a:pt x="16972" y="2405"/>
                </a:lnTo>
                <a:lnTo>
                  <a:pt x="16977" y="2407"/>
                </a:lnTo>
                <a:close/>
                <a:moveTo>
                  <a:pt x="17633" y="2785"/>
                </a:moveTo>
                <a:lnTo>
                  <a:pt x="17629" y="2786"/>
                </a:lnTo>
                <a:lnTo>
                  <a:pt x="17625" y="2785"/>
                </a:lnTo>
                <a:lnTo>
                  <a:pt x="17623" y="2782"/>
                </a:lnTo>
                <a:lnTo>
                  <a:pt x="17621" y="2780"/>
                </a:lnTo>
                <a:lnTo>
                  <a:pt x="17620" y="2777"/>
                </a:lnTo>
                <a:lnTo>
                  <a:pt x="17621" y="2772"/>
                </a:lnTo>
                <a:lnTo>
                  <a:pt x="17621" y="2765"/>
                </a:lnTo>
                <a:lnTo>
                  <a:pt x="17621" y="2758"/>
                </a:lnTo>
                <a:lnTo>
                  <a:pt x="17621" y="2751"/>
                </a:lnTo>
                <a:lnTo>
                  <a:pt x="17619" y="2745"/>
                </a:lnTo>
                <a:lnTo>
                  <a:pt x="17616" y="2738"/>
                </a:lnTo>
                <a:lnTo>
                  <a:pt x="17613" y="2732"/>
                </a:lnTo>
                <a:lnTo>
                  <a:pt x="17608" y="2726"/>
                </a:lnTo>
                <a:lnTo>
                  <a:pt x="17603" y="2722"/>
                </a:lnTo>
                <a:lnTo>
                  <a:pt x="17599" y="2719"/>
                </a:lnTo>
                <a:lnTo>
                  <a:pt x="17593" y="2717"/>
                </a:lnTo>
                <a:lnTo>
                  <a:pt x="17589" y="2716"/>
                </a:lnTo>
                <a:lnTo>
                  <a:pt x="17583" y="2715"/>
                </a:lnTo>
                <a:lnTo>
                  <a:pt x="17577" y="2715"/>
                </a:lnTo>
                <a:lnTo>
                  <a:pt x="17572" y="2716"/>
                </a:lnTo>
                <a:lnTo>
                  <a:pt x="17566" y="2718"/>
                </a:lnTo>
                <a:lnTo>
                  <a:pt x="17560" y="2721"/>
                </a:lnTo>
                <a:lnTo>
                  <a:pt x="17552" y="2725"/>
                </a:lnTo>
                <a:lnTo>
                  <a:pt x="17545" y="2731"/>
                </a:lnTo>
                <a:lnTo>
                  <a:pt x="17540" y="2738"/>
                </a:lnTo>
                <a:lnTo>
                  <a:pt x="17535" y="2745"/>
                </a:lnTo>
                <a:lnTo>
                  <a:pt x="17530" y="2750"/>
                </a:lnTo>
                <a:lnTo>
                  <a:pt x="17526" y="2755"/>
                </a:lnTo>
                <a:lnTo>
                  <a:pt x="17524" y="2758"/>
                </a:lnTo>
                <a:lnTo>
                  <a:pt x="17520" y="2762"/>
                </a:lnTo>
                <a:lnTo>
                  <a:pt x="17513" y="2770"/>
                </a:lnTo>
                <a:lnTo>
                  <a:pt x="17508" y="2777"/>
                </a:lnTo>
                <a:lnTo>
                  <a:pt x="17502" y="2786"/>
                </a:lnTo>
                <a:lnTo>
                  <a:pt x="17500" y="2794"/>
                </a:lnTo>
                <a:lnTo>
                  <a:pt x="17498" y="2798"/>
                </a:lnTo>
                <a:lnTo>
                  <a:pt x="17498" y="2803"/>
                </a:lnTo>
                <a:lnTo>
                  <a:pt x="17500" y="2806"/>
                </a:lnTo>
                <a:lnTo>
                  <a:pt x="17502" y="2810"/>
                </a:lnTo>
                <a:lnTo>
                  <a:pt x="17505" y="2813"/>
                </a:lnTo>
                <a:lnTo>
                  <a:pt x="17510" y="2815"/>
                </a:lnTo>
                <a:lnTo>
                  <a:pt x="17516" y="2818"/>
                </a:lnTo>
                <a:lnTo>
                  <a:pt x="17524" y="2819"/>
                </a:lnTo>
                <a:lnTo>
                  <a:pt x="17533" y="2819"/>
                </a:lnTo>
                <a:lnTo>
                  <a:pt x="17543" y="2818"/>
                </a:lnTo>
                <a:lnTo>
                  <a:pt x="17553" y="2817"/>
                </a:lnTo>
                <a:lnTo>
                  <a:pt x="17565" y="2814"/>
                </a:lnTo>
                <a:lnTo>
                  <a:pt x="17575" y="2811"/>
                </a:lnTo>
                <a:lnTo>
                  <a:pt x="17585" y="2806"/>
                </a:lnTo>
                <a:lnTo>
                  <a:pt x="17595" y="2802"/>
                </a:lnTo>
                <a:lnTo>
                  <a:pt x="17604" y="2795"/>
                </a:lnTo>
                <a:lnTo>
                  <a:pt x="17608" y="2794"/>
                </a:lnTo>
                <a:lnTo>
                  <a:pt x="17612" y="2793"/>
                </a:lnTo>
                <a:lnTo>
                  <a:pt x="17615" y="2794"/>
                </a:lnTo>
                <a:lnTo>
                  <a:pt x="17619" y="2796"/>
                </a:lnTo>
                <a:lnTo>
                  <a:pt x="17621" y="2799"/>
                </a:lnTo>
                <a:lnTo>
                  <a:pt x="17622" y="2803"/>
                </a:lnTo>
                <a:lnTo>
                  <a:pt x="17622" y="2803"/>
                </a:lnTo>
                <a:lnTo>
                  <a:pt x="17622" y="2803"/>
                </a:lnTo>
                <a:lnTo>
                  <a:pt x="17621" y="2807"/>
                </a:lnTo>
                <a:lnTo>
                  <a:pt x="17619" y="2812"/>
                </a:lnTo>
                <a:lnTo>
                  <a:pt x="17616" y="2814"/>
                </a:lnTo>
                <a:lnTo>
                  <a:pt x="17614" y="2817"/>
                </a:lnTo>
                <a:lnTo>
                  <a:pt x="17612" y="2818"/>
                </a:lnTo>
                <a:lnTo>
                  <a:pt x="17608" y="2819"/>
                </a:lnTo>
                <a:lnTo>
                  <a:pt x="17598" y="2820"/>
                </a:lnTo>
                <a:lnTo>
                  <a:pt x="17587" y="2822"/>
                </a:lnTo>
                <a:lnTo>
                  <a:pt x="17576" y="2826"/>
                </a:lnTo>
                <a:lnTo>
                  <a:pt x="17566" y="2830"/>
                </a:lnTo>
                <a:lnTo>
                  <a:pt x="17557" y="2836"/>
                </a:lnTo>
                <a:lnTo>
                  <a:pt x="17546" y="2843"/>
                </a:lnTo>
                <a:lnTo>
                  <a:pt x="17537" y="2850"/>
                </a:lnTo>
                <a:lnTo>
                  <a:pt x="17528" y="2859"/>
                </a:lnTo>
                <a:lnTo>
                  <a:pt x="17525" y="2864"/>
                </a:lnTo>
                <a:lnTo>
                  <a:pt x="17519" y="2870"/>
                </a:lnTo>
                <a:lnTo>
                  <a:pt x="17514" y="2878"/>
                </a:lnTo>
                <a:lnTo>
                  <a:pt x="17509" y="2888"/>
                </a:lnTo>
                <a:lnTo>
                  <a:pt x="17505" y="2897"/>
                </a:lnTo>
                <a:lnTo>
                  <a:pt x="17503" y="2908"/>
                </a:lnTo>
                <a:lnTo>
                  <a:pt x="17502" y="2913"/>
                </a:lnTo>
                <a:lnTo>
                  <a:pt x="17503" y="2918"/>
                </a:lnTo>
                <a:lnTo>
                  <a:pt x="17504" y="2924"/>
                </a:lnTo>
                <a:lnTo>
                  <a:pt x="17506" y="2929"/>
                </a:lnTo>
                <a:lnTo>
                  <a:pt x="17510" y="2936"/>
                </a:lnTo>
                <a:lnTo>
                  <a:pt x="17516" y="2940"/>
                </a:lnTo>
                <a:lnTo>
                  <a:pt x="17521" y="2945"/>
                </a:lnTo>
                <a:lnTo>
                  <a:pt x="17528" y="2948"/>
                </a:lnTo>
                <a:lnTo>
                  <a:pt x="17535" y="2952"/>
                </a:lnTo>
                <a:lnTo>
                  <a:pt x="17543" y="2956"/>
                </a:lnTo>
                <a:lnTo>
                  <a:pt x="17549" y="2961"/>
                </a:lnTo>
                <a:lnTo>
                  <a:pt x="17553" y="2965"/>
                </a:lnTo>
                <a:lnTo>
                  <a:pt x="17559" y="2970"/>
                </a:lnTo>
                <a:lnTo>
                  <a:pt x="17566" y="2973"/>
                </a:lnTo>
                <a:lnTo>
                  <a:pt x="17573" y="2978"/>
                </a:lnTo>
                <a:lnTo>
                  <a:pt x="17580" y="2980"/>
                </a:lnTo>
                <a:lnTo>
                  <a:pt x="17584" y="2981"/>
                </a:lnTo>
                <a:lnTo>
                  <a:pt x="17590" y="2980"/>
                </a:lnTo>
                <a:lnTo>
                  <a:pt x="17598" y="2978"/>
                </a:lnTo>
                <a:lnTo>
                  <a:pt x="17606" y="2973"/>
                </a:lnTo>
                <a:lnTo>
                  <a:pt x="17612" y="2970"/>
                </a:lnTo>
                <a:lnTo>
                  <a:pt x="17616" y="2965"/>
                </a:lnTo>
                <a:lnTo>
                  <a:pt x="17621" y="2961"/>
                </a:lnTo>
                <a:lnTo>
                  <a:pt x="17624" y="2955"/>
                </a:lnTo>
                <a:lnTo>
                  <a:pt x="17632" y="2941"/>
                </a:lnTo>
                <a:lnTo>
                  <a:pt x="17638" y="2924"/>
                </a:lnTo>
                <a:lnTo>
                  <a:pt x="17641" y="2913"/>
                </a:lnTo>
                <a:lnTo>
                  <a:pt x="17644" y="2901"/>
                </a:lnTo>
                <a:lnTo>
                  <a:pt x="17645" y="2889"/>
                </a:lnTo>
                <a:lnTo>
                  <a:pt x="17644" y="2875"/>
                </a:lnTo>
                <a:lnTo>
                  <a:pt x="17643" y="2862"/>
                </a:lnTo>
                <a:lnTo>
                  <a:pt x="17640" y="2850"/>
                </a:lnTo>
                <a:lnTo>
                  <a:pt x="17636" y="2838"/>
                </a:lnTo>
                <a:lnTo>
                  <a:pt x="17630" y="2828"/>
                </a:lnTo>
                <a:lnTo>
                  <a:pt x="17629" y="2826"/>
                </a:lnTo>
                <a:lnTo>
                  <a:pt x="17628" y="2822"/>
                </a:lnTo>
                <a:lnTo>
                  <a:pt x="17629" y="2820"/>
                </a:lnTo>
                <a:lnTo>
                  <a:pt x="17629" y="2817"/>
                </a:lnTo>
                <a:lnTo>
                  <a:pt x="17631" y="2814"/>
                </a:lnTo>
                <a:lnTo>
                  <a:pt x="17632" y="2812"/>
                </a:lnTo>
                <a:lnTo>
                  <a:pt x="17636" y="2810"/>
                </a:lnTo>
                <a:lnTo>
                  <a:pt x="17638" y="2809"/>
                </a:lnTo>
                <a:lnTo>
                  <a:pt x="17638" y="2809"/>
                </a:lnTo>
                <a:lnTo>
                  <a:pt x="17638" y="2809"/>
                </a:lnTo>
                <a:lnTo>
                  <a:pt x="17643" y="2807"/>
                </a:lnTo>
                <a:lnTo>
                  <a:pt x="17646" y="2807"/>
                </a:lnTo>
                <a:lnTo>
                  <a:pt x="17648" y="2809"/>
                </a:lnTo>
                <a:lnTo>
                  <a:pt x="17651" y="2810"/>
                </a:lnTo>
                <a:lnTo>
                  <a:pt x="17652" y="2812"/>
                </a:lnTo>
                <a:lnTo>
                  <a:pt x="17654" y="2815"/>
                </a:lnTo>
                <a:lnTo>
                  <a:pt x="17655" y="2818"/>
                </a:lnTo>
                <a:lnTo>
                  <a:pt x="17655" y="2821"/>
                </a:lnTo>
                <a:lnTo>
                  <a:pt x="17655" y="2833"/>
                </a:lnTo>
                <a:lnTo>
                  <a:pt x="17655" y="2843"/>
                </a:lnTo>
                <a:lnTo>
                  <a:pt x="17657" y="2854"/>
                </a:lnTo>
                <a:lnTo>
                  <a:pt x="17661" y="2866"/>
                </a:lnTo>
                <a:lnTo>
                  <a:pt x="17665" y="2876"/>
                </a:lnTo>
                <a:lnTo>
                  <a:pt x="17671" y="2886"/>
                </a:lnTo>
                <a:lnTo>
                  <a:pt x="17678" y="2898"/>
                </a:lnTo>
                <a:lnTo>
                  <a:pt x="17686" y="2908"/>
                </a:lnTo>
                <a:lnTo>
                  <a:pt x="17694" y="2916"/>
                </a:lnTo>
                <a:lnTo>
                  <a:pt x="17702" y="2923"/>
                </a:lnTo>
                <a:lnTo>
                  <a:pt x="17711" y="2930"/>
                </a:lnTo>
                <a:lnTo>
                  <a:pt x="17722" y="2934"/>
                </a:lnTo>
                <a:lnTo>
                  <a:pt x="17733" y="2937"/>
                </a:lnTo>
                <a:lnTo>
                  <a:pt x="17743" y="2938"/>
                </a:lnTo>
                <a:lnTo>
                  <a:pt x="17750" y="2937"/>
                </a:lnTo>
                <a:lnTo>
                  <a:pt x="17756" y="2936"/>
                </a:lnTo>
                <a:lnTo>
                  <a:pt x="17762" y="2934"/>
                </a:lnTo>
                <a:lnTo>
                  <a:pt x="17767" y="2931"/>
                </a:lnTo>
                <a:lnTo>
                  <a:pt x="17773" y="2928"/>
                </a:lnTo>
                <a:lnTo>
                  <a:pt x="17778" y="2924"/>
                </a:lnTo>
                <a:lnTo>
                  <a:pt x="17781" y="2921"/>
                </a:lnTo>
                <a:lnTo>
                  <a:pt x="17784" y="2916"/>
                </a:lnTo>
                <a:lnTo>
                  <a:pt x="17790" y="2907"/>
                </a:lnTo>
                <a:lnTo>
                  <a:pt x="17795" y="2898"/>
                </a:lnTo>
                <a:lnTo>
                  <a:pt x="17797" y="2892"/>
                </a:lnTo>
                <a:lnTo>
                  <a:pt x="17800" y="2886"/>
                </a:lnTo>
                <a:lnTo>
                  <a:pt x="17803" y="2881"/>
                </a:lnTo>
                <a:lnTo>
                  <a:pt x="17805" y="2876"/>
                </a:lnTo>
                <a:lnTo>
                  <a:pt x="17813" y="2864"/>
                </a:lnTo>
                <a:lnTo>
                  <a:pt x="17816" y="2851"/>
                </a:lnTo>
                <a:lnTo>
                  <a:pt x="17818" y="2843"/>
                </a:lnTo>
                <a:lnTo>
                  <a:pt x="17818" y="2835"/>
                </a:lnTo>
                <a:lnTo>
                  <a:pt x="17815" y="2827"/>
                </a:lnTo>
                <a:lnTo>
                  <a:pt x="17811" y="2820"/>
                </a:lnTo>
                <a:lnTo>
                  <a:pt x="17807" y="2814"/>
                </a:lnTo>
                <a:lnTo>
                  <a:pt x="17802" y="2809"/>
                </a:lnTo>
                <a:lnTo>
                  <a:pt x="17796" y="2804"/>
                </a:lnTo>
                <a:lnTo>
                  <a:pt x="17789" y="2799"/>
                </a:lnTo>
                <a:lnTo>
                  <a:pt x="17781" y="2796"/>
                </a:lnTo>
                <a:lnTo>
                  <a:pt x="17774" y="2793"/>
                </a:lnTo>
                <a:lnTo>
                  <a:pt x="17765" y="2790"/>
                </a:lnTo>
                <a:lnTo>
                  <a:pt x="17757" y="2788"/>
                </a:lnTo>
                <a:lnTo>
                  <a:pt x="17746" y="2787"/>
                </a:lnTo>
                <a:lnTo>
                  <a:pt x="17734" y="2786"/>
                </a:lnTo>
                <a:lnTo>
                  <a:pt x="17723" y="2786"/>
                </a:lnTo>
                <a:lnTo>
                  <a:pt x="17710" y="2787"/>
                </a:lnTo>
                <a:lnTo>
                  <a:pt x="17699" y="2788"/>
                </a:lnTo>
                <a:lnTo>
                  <a:pt x="17688" y="2790"/>
                </a:lnTo>
                <a:lnTo>
                  <a:pt x="17678" y="2794"/>
                </a:lnTo>
                <a:lnTo>
                  <a:pt x="17670" y="2798"/>
                </a:lnTo>
                <a:lnTo>
                  <a:pt x="17667" y="2799"/>
                </a:lnTo>
                <a:lnTo>
                  <a:pt x="17663" y="2801"/>
                </a:lnTo>
                <a:lnTo>
                  <a:pt x="17661" y="2799"/>
                </a:lnTo>
                <a:lnTo>
                  <a:pt x="17657" y="2799"/>
                </a:lnTo>
                <a:lnTo>
                  <a:pt x="17655" y="2797"/>
                </a:lnTo>
                <a:lnTo>
                  <a:pt x="17653" y="2796"/>
                </a:lnTo>
                <a:lnTo>
                  <a:pt x="17652" y="2793"/>
                </a:lnTo>
                <a:lnTo>
                  <a:pt x="17651" y="2790"/>
                </a:lnTo>
                <a:lnTo>
                  <a:pt x="17651" y="2790"/>
                </a:lnTo>
                <a:lnTo>
                  <a:pt x="17651" y="2787"/>
                </a:lnTo>
                <a:lnTo>
                  <a:pt x="17652" y="2785"/>
                </a:lnTo>
                <a:lnTo>
                  <a:pt x="17653" y="2782"/>
                </a:lnTo>
                <a:lnTo>
                  <a:pt x="17654" y="2780"/>
                </a:lnTo>
                <a:lnTo>
                  <a:pt x="17656" y="2778"/>
                </a:lnTo>
                <a:lnTo>
                  <a:pt x="17659" y="2777"/>
                </a:lnTo>
                <a:lnTo>
                  <a:pt x="17662" y="2775"/>
                </a:lnTo>
                <a:lnTo>
                  <a:pt x="17664" y="2775"/>
                </a:lnTo>
                <a:lnTo>
                  <a:pt x="17672" y="2777"/>
                </a:lnTo>
                <a:lnTo>
                  <a:pt x="17680" y="2775"/>
                </a:lnTo>
                <a:lnTo>
                  <a:pt x="17692" y="2774"/>
                </a:lnTo>
                <a:lnTo>
                  <a:pt x="17703" y="2773"/>
                </a:lnTo>
                <a:lnTo>
                  <a:pt x="17715" y="2770"/>
                </a:lnTo>
                <a:lnTo>
                  <a:pt x="17727" y="2766"/>
                </a:lnTo>
                <a:lnTo>
                  <a:pt x="17739" y="2762"/>
                </a:lnTo>
                <a:lnTo>
                  <a:pt x="17749" y="2756"/>
                </a:lnTo>
                <a:lnTo>
                  <a:pt x="17759" y="2749"/>
                </a:lnTo>
                <a:lnTo>
                  <a:pt x="17767" y="2741"/>
                </a:lnTo>
                <a:lnTo>
                  <a:pt x="17770" y="2737"/>
                </a:lnTo>
                <a:lnTo>
                  <a:pt x="17772" y="2732"/>
                </a:lnTo>
                <a:lnTo>
                  <a:pt x="17773" y="2727"/>
                </a:lnTo>
                <a:lnTo>
                  <a:pt x="17773" y="2723"/>
                </a:lnTo>
                <a:lnTo>
                  <a:pt x="17772" y="2718"/>
                </a:lnTo>
                <a:lnTo>
                  <a:pt x="17768" y="2714"/>
                </a:lnTo>
                <a:lnTo>
                  <a:pt x="17765" y="2710"/>
                </a:lnTo>
                <a:lnTo>
                  <a:pt x="17760" y="2707"/>
                </a:lnTo>
                <a:lnTo>
                  <a:pt x="17754" y="2703"/>
                </a:lnTo>
                <a:lnTo>
                  <a:pt x="17747" y="2700"/>
                </a:lnTo>
                <a:lnTo>
                  <a:pt x="17738" y="2698"/>
                </a:lnTo>
                <a:lnTo>
                  <a:pt x="17728" y="2695"/>
                </a:lnTo>
                <a:lnTo>
                  <a:pt x="17719" y="2693"/>
                </a:lnTo>
                <a:lnTo>
                  <a:pt x="17714" y="2692"/>
                </a:lnTo>
                <a:lnTo>
                  <a:pt x="17703" y="2690"/>
                </a:lnTo>
                <a:lnTo>
                  <a:pt x="17693" y="2688"/>
                </a:lnTo>
                <a:lnTo>
                  <a:pt x="17685" y="2687"/>
                </a:lnTo>
                <a:lnTo>
                  <a:pt x="17678" y="2688"/>
                </a:lnTo>
                <a:lnTo>
                  <a:pt x="17671" y="2690"/>
                </a:lnTo>
                <a:lnTo>
                  <a:pt x="17664" y="2693"/>
                </a:lnTo>
                <a:lnTo>
                  <a:pt x="17657" y="2696"/>
                </a:lnTo>
                <a:lnTo>
                  <a:pt x="17652" y="2701"/>
                </a:lnTo>
                <a:lnTo>
                  <a:pt x="17646" y="2706"/>
                </a:lnTo>
                <a:lnTo>
                  <a:pt x="17641" y="2713"/>
                </a:lnTo>
                <a:lnTo>
                  <a:pt x="17638" y="2719"/>
                </a:lnTo>
                <a:lnTo>
                  <a:pt x="17635" y="2726"/>
                </a:lnTo>
                <a:lnTo>
                  <a:pt x="17633" y="2734"/>
                </a:lnTo>
                <a:lnTo>
                  <a:pt x="17633" y="2741"/>
                </a:lnTo>
                <a:lnTo>
                  <a:pt x="17633" y="2749"/>
                </a:lnTo>
                <a:lnTo>
                  <a:pt x="17636" y="2756"/>
                </a:lnTo>
                <a:lnTo>
                  <a:pt x="17637" y="2763"/>
                </a:lnTo>
                <a:lnTo>
                  <a:pt x="17640" y="2767"/>
                </a:lnTo>
                <a:lnTo>
                  <a:pt x="17641" y="2772"/>
                </a:lnTo>
                <a:lnTo>
                  <a:pt x="17641" y="2775"/>
                </a:lnTo>
                <a:lnTo>
                  <a:pt x="17641" y="2779"/>
                </a:lnTo>
                <a:lnTo>
                  <a:pt x="17639" y="2781"/>
                </a:lnTo>
                <a:lnTo>
                  <a:pt x="17637" y="2783"/>
                </a:lnTo>
                <a:lnTo>
                  <a:pt x="17633" y="2785"/>
                </a:lnTo>
                <a:lnTo>
                  <a:pt x="17633" y="2785"/>
                </a:lnTo>
                <a:close/>
                <a:moveTo>
                  <a:pt x="18238" y="2239"/>
                </a:moveTo>
                <a:lnTo>
                  <a:pt x="18238" y="2235"/>
                </a:lnTo>
                <a:lnTo>
                  <a:pt x="18239" y="2232"/>
                </a:lnTo>
                <a:lnTo>
                  <a:pt x="18240" y="2231"/>
                </a:lnTo>
                <a:lnTo>
                  <a:pt x="18242" y="2230"/>
                </a:lnTo>
                <a:lnTo>
                  <a:pt x="18244" y="2230"/>
                </a:lnTo>
                <a:lnTo>
                  <a:pt x="18248" y="2230"/>
                </a:lnTo>
                <a:lnTo>
                  <a:pt x="18252" y="2231"/>
                </a:lnTo>
                <a:lnTo>
                  <a:pt x="18257" y="2231"/>
                </a:lnTo>
                <a:lnTo>
                  <a:pt x="18263" y="2231"/>
                </a:lnTo>
                <a:lnTo>
                  <a:pt x="18267" y="2230"/>
                </a:lnTo>
                <a:lnTo>
                  <a:pt x="18272" y="2227"/>
                </a:lnTo>
                <a:lnTo>
                  <a:pt x="18276" y="2225"/>
                </a:lnTo>
                <a:lnTo>
                  <a:pt x="18280" y="2223"/>
                </a:lnTo>
                <a:lnTo>
                  <a:pt x="18283" y="2219"/>
                </a:lnTo>
                <a:lnTo>
                  <a:pt x="18286" y="2216"/>
                </a:lnTo>
                <a:lnTo>
                  <a:pt x="18288" y="2213"/>
                </a:lnTo>
                <a:lnTo>
                  <a:pt x="18289" y="2209"/>
                </a:lnTo>
                <a:lnTo>
                  <a:pt x="18289" y="2206"/>
                </a:lnTo>
                <a:lnTo>
                  <a:pt x="18289" y="2197"/>
                </a:lnTo>
                <a:lnTo>
                  <a:pt x="18287" y="2189"/>
                </a:lnTo>
                <a:lnTo>
                  <a:pt x="18283" y="2183"/>
                </a:lnTo>
                <a:lnTo>
                  <a:pt x="18280" y="2178"/>
                </a:lnTo>
                <a:lnTo>
                  <a:pt x="18275" y="2174"/>
                </a:lnTo>
                <a:lnTo>
                  <a:pt x="18270" y="2169"/>
                </a:lnTo>
                <a:lnTo>
                  <a:pt x="18266" y="2167"/>
                </a:lnTo>
                <a:lnTo>
                  <a:pt x="18263" y="2163"/>
                </a:lnTo>
                <a:lnTo>
                  <a:pt x="18260" y="2161"/>
                </a:lnTo>
                <a:lnTo>
                  <a:pt x="18258" y="2159"/>
                </a:lnTo>
                <a:lnTo>
                  <a:pt x="18254" y="2153"/>
                </a:lnTo>
                <a:lnTo>
                  <a:pt x="18248" y="2148"/>
                </a:lnTo>
                <a:lnTo>
                  <a:pt x="18242" y="2145"/>
                </a:lnTo>
                <a:lnTo>
                  <a:pt x="18236" y="2143"/>
                </a:lnTo>
                <a:lnTo>
                  <a:pt x="18233" y="2142"/>
                </a:lnTo>
                <a:lnTo>
                  <a:pt x="18229" y="2142"/>
                </a:lnTo>
                <a:lnTo>
                  <a:pt x="18227" y="2143"/>
                </a:lnTo>
                <a:lnTo>
                  <a:pt x="18225" y="2144"/>
                </a:lnTo>
                <a:lnTo>
                  <a:pt x="18223" y="2146"/>
                </a:lnTo>
                <a:lnTo>
                  <a:pt x="18220" y="2150"/>
                </a:lnTo>
                <a:lnTo>
                  <a:pt x="18219" y="2153"/>
                </a:lnTo>
                <a:lnTo>
                  <a:pt x="18218" y="2159"/>
                </a:lnTo>
                <a:lnTo>
                  <a:pt x="18217" y="2166"/>
                </a:lnTo>
                <a:lnTo>
                  <a:pt x="18217" y="2173"/>
                </a:lnTo>
                <a:lnTo>
                  <a:pt x="18218" y="2181"/>
                </a:lnTo>
                <a:lnTo>
                  <a:pt x="18219" y="2189"/>
                </a:lnTo>
                <a:lnTo>
                  <a:pt x="18221" y="2195"/>
                </a:lnTo>
                <a:lnTo>
                  <a:pt x="18224" y="2203"/>
                </a:lnTo>
                <a:lnTo>
                  <a:pt x="18227" y="2210"/>
                </a:lnTo>
                <a:lnTo>
                  <a:pt x="18232" y="2217"/>
                </a:lnTo>
                <a:lnTo>
                  <a:pt x="18233" y="2219"/>
                </a:lnTo>
                <a:lnTo>
                  <a:pt x="18233" y="2223"/>
                </a:lnTo>
                <a:lnTo>
                  <a:pt x="18232" y="2225"/>
                </a:lnTo>
                <a:lnTo>
                  <a:pt x="18231" y="2227"/>
                </a:lnTo>
                <a:lnTo>
                  <a:pt x="18228" y="2229"/>
                </a:lnTo>
                <a:lnTo>
                  <a:pt x="18225" y="2229"/>
                </a:lnTo>
                <a:lnTo>
                  <a:pt x="18223" y="2229"/>
                </a:lnTo>
                <a:lnTo>
                  <a:pt x="18219" y="2227"/>
                </a:lnTo>
                <a:lnTo>
                  <a:pt x="18216" y="2224"/>
                </a:lnTo>
                <a:lnTo>
                  <a:pt x="18215" y="2219"/>
                </a:lnTo>
                <a:lnTo>
                  <a:pt x="18213" y="2211"/>
                </a:lnTo>
                <a:lnTo>
                  <a:pt x="18212" y="2203"/>
                </a:lnTo>
                <a:lnTo>
                  <a:pt x="18210" y="2197"/>
                </a:lnTo>
                <a:lnTo>
                  <a:pt x="18208" y="2189"/>
                </a:lnTo>
                <a:lnTo>
                  <a:pt x="18204" y="2182"/>
                </a:lnTo>
                <a:lnTo>
                  <a:pt x="18200" y="2175"/>
                </a:lnTo>
                <a:lnTo>
                  <a:pt x="18195" y="2168"/>
                </a:lnTo>
                <a:lnTo>
                  <a:pt x="18189" y="2161"/>
                </a:lnTo>
                <a:lnTo>
                  <a:pt x="18181" y="2154"/>
                </a:lnTo>
                <a:lnTo>
                  <a:pt x="18170" y="2146"/>
                </a:lnTo>
                <a:lnTo>
                  <a:pt x="18163" y="2143"/>
                </a:lnTo>
                <a:lnTo>
                  <a:pt x="18155" y="2140"/>
                </a:lnTo>
                <a:lnTo>
                  <a:pt x="18147" y="2140"/>
                </a:lnTo>
                <a:lnTo>
                  <a:pt x="18140" y="2143"/>
                </a:lnTo>
                <a:lnTo>
                  <a:pt x="18135" y="2145"/>
                </a:lnTo>
                <a:lnTo>
                  <a:pt x="18131" y="2148"/>
                </a:lnTo>
                <a:lnTo>
                  <a:pt x="18128" y="2153"/>
                </a:lnTo>
                <a:lnTo>
                  <a:pt x="18125" y="2158"/>
                </a:lnTo>
                <a:lnTo>
                  <a:pt x="18123" y="2162"/>
                </a:lnTo>
                <a:lnTo>
                  <a:pt x="18120" y="2168"/>
                </a:lnTo>
                <a:lnTo>
                  <a:pt x="18116" y="2171"/>
                </a:lnTo>
                <a:lnTo>
                  <a:pt x="18113" y="2175"/>
                </a:lnTo>
                <a:lnTo>
                  <a:pt x="18106" y="2183"/>
                </a:lnTo>
                <a:lnTo>
                  <a:pt x="18100" y="2193"/>
                </a:lnTo>
                <a:lnTo>
                  <a:pt x="18100" y="2195"/>
                </a:lnTo>
                <a:lnTo>
                  <a:pt x="18100" y="2200"/>
                </a:lnTo>
                <a:lnTo>
                  <a:pt x="18101" y="2206"/>
                </a:lnTo>
                <a:lnTo>
                  <a:pt x="18105" y="2213"/>
                </a:lnTo>
                <a:lnTo>
                  <a:pt x="18111" y="2219"/>
                </a:lnTo>
                <a:lnTo>
                  <a:pt x="18117" y="2226"/>
                </a:lnTo>
                <a:lnTo>
                  <a:pt x="18127" y="2232"/>
                </a:lnTo>
                <a:lnTo>
                  <a:pt x="18138" y="2237"/>
                </a:lnTo>
                <a:lnTo>
                  <a:pt x="18146" y="2240"/>
                </a:lnTo>
                <a:lnTo>
                  <a:pt x="18155" y="2241"/>
                </a:lnTo>
                <a:lnTo>
                  <a:pt x="18163" y="2242"/>
                </a:lnTo>
                <a:lnTo>
                  <a:pt x="18172" y="2242"/>
                </a:lnTo>
                <a:lnTo>
                  <a:pt x="18183" y="2242"/>
                </a:lnTo>
                <a:lnTo>
                  <a:pt x="18191" y="2240"/>
                </a:lnTo>
                <a:lnTo>
                  <a:pt x="18200" y="2238"/>
                </a:lnTo>
                <a:lnTo>
                  <a:pt x="18207" y="2234"/>
                </a:lnTo>
                <a:lnTo>
                  <a:pt x="18211" y="2233"/>
                </a:lnTo>
                <a:lnTo>
                  <a:pt x="18215" y="2234"/>
                </a:lnTo>
                <a:lnTo>
                  <a:pt x="18218" y="2237"/>
                </a:lnTo>
                <a:lnTo>
                  <a:pt x="18220" y="2241"/>
                </a:lnTo>
                <a:lnTo>
                  <a:pt x="18220" y="2246"/>
                </a:lnTo>
                <a:lnTo>
                  <a:pt x="18219" y="2249"/>
                </a:lnTo>
                <a:lnTo>
                  <a:pt x="18216" y="2251"/>
                </a:lnTo>
                <a:lnTo>
                  <a:pt x="18211" y="2253"/>
                </a:lnTo>
                <a:lnTo>
                  <a:pt x="18203" y="2251"/>
                </a:lnTo>
                <a:lnTo>
                  <a:pt x="18195" y="2251"/>
                </a:lnTo>
                <a:lnTo>
                  <a:pt x="18187" y="2253"/>
                </a:lnTo>
                <a:lnTo>
                  <a:pt x="18179" y="2255"/>
                </a:lnTo>
                <a:lnTo>
                  <a:pt x="18171" y="2258"/>
                </a:lnTo>
                <a:lnTo>
                  <a:pt x="18163" y="2262"/>
                </a:lnTo>
                <a:lnTo>
                  <a:pt x="18156" y="2266"/>
                </a:lnTo>
                <a:lnTo>
                  <a:pt x="18148" y="2272"/>
                </a:lnTo>
                <a:lnTo>
                  <a:pt x="18143" y="2277"/>
                </a:lnTo>
                <a:lnTo>
                  <a:pt x="18137" y="2282"/>
                </a:lnTo>
                <a:lnTo>
                  <a:pt x="18132" y="2289"/>
                </a:lnTo>
                <a:lnTo>
                  <a:pt x="18128" y="2296"/>
                </a:lnTo>
                <a:lnTo>
                  <a:pt x="18125" y="2303"/>
                </a:lnTo>
                <a:lnTo>
                  <a:pt x="18124" y="2311"/>
                </a:lnTo>
                <a:lnTo>
                  <a:pt x="18125" y="2320"/>
                </a:lnTo>
                <a:lnTo>
                  <a:pt x="18129" y="2328"/>
                </a:lnTo>
                <a:lnTo>
                  <a:pt x="18133" y="2336"/>
                </a:lnTo>
                <a:lnTo>
                  <a:pt x="18139" y="2341"/>
                </a:lnTo>
                <a:lnTo>
                  <a:pt x="18145" y="2345"/>
                </a:lnTo>
                <a:lnTo>
                  <a:pt x="18152" y="2349"/>
                </a:lnTo>
                <a:lnTo>
                  <a:pt x="18156" y="2351"/>
                </a:lnTo>
                <a:lnTo>
                  <a:pt x="18160" y="2353"/>
                </a:lnTo>
                <a:lnTo>
                  <a:pt x="18163" y="2356"/>
                </a:lnTo>
                <a:lnTo>
                  <a:pt x="18167" y="2358"/>
                </a:lnTo>
                <a:lnTo>
                  <a:pt x="18176" y="2364"/>
                </a:lnTo>
                <a:lnTo>
                  <a:pt x="18184" y="2367"/>
                </a:lnTo>
                <a:lnTo>
                  <a:pt x="18189" y="2368"/>
                </a:lnTo>
                <a:lnTo>
                  <a:pt x="18195" y="2367"/>
                </a:lnTo>
                <a:lnTo>
                  <a:pt x="18201" y="2366"/>
                </a:lnTo>
                <a:lnTo>
                  <a:pt x="18207" y="2364"/>
                </a:lnTo>
                <a:lnTo>
                  <a:pt x="18210" y="2361"/>
                </a:lnTo>
                <a:lnTo>
                  <a:pt x="18215" y="2357"/>
                </a:lnTo>
                <a:lnTo>
                  <a:pt x="18218" y="2353"/>
                </a:lnTo>
                <a:lnTo>
                  <a:pt x="18221" y="2349"/>
                </a:lnTo>
                <a:lnTo>
                  <a:pt x="18227" y="2338"/>
                </a:lnTo>
                <a:lnTo>
                  <a:pt x="18231" y="2326"/>
                </a:lnTo>
                <a:lnTo>
                  <a:pt x="18233" y="2310"/>
                </a:lnTo>
                <a:lnTo>
                  <a:pt x="18233" y="2294"/>
                </a:lnTo>
                <a:lnTo>
                  <a:pt x="18233" y="2285"/>
                </a:lnTo>
                <a:lnTo>
                  <a:pt x="18232" y="2277"/>
                </a:lnTo>
                <a:lnTo>
                  <a:pt x="18229" y="2270"/>
                </a:lnTo>
                <a:lnTo>
                  <a:pt x="18227" y="2264"/>
                </a:lnTo>
                <a:lnTo>
                  <a:pt x="18226" y="2259"/>
                </a:lnTo>
                <a:lnTo>
                  <a:pt x="18227" y="2255"/>
                </a:lnTo>
                <a:lnTo>
                  <a:pt x="18229" y="2251"/>
                </a:lnTo>
                <a:lnTo>
                  <a:pt x="18233" y="2250"/>
                </a:lnTo>
                <a:lnTo>
                  <a:pt x="18233" y="2250"/>
                </a:lnTo>
                <a:lnTo>
                  <a:pt x="18233" y="2250"/>
                </a:lnTo>
                <a:lnTo>
                  <a:pt x="18238" y="2251"/>
                </a:lnTo>
                <a:lnTo>
                  <a:pt x="18241" y="2254"/>
                </a:lnTo>
                <a:lnTo>
                  <a:pt x="18243" y="2257"/>
                </a:lnTo>
                <a:lnTo>
                  <a:pt x="18243" y="2261"/>
                </a:lnTo>
                <a:lnTo>
                  <a:pt x="18242" y="2272"/>
                </a:lnTo>
                <a:lnTo>
                  <a:pt x="18243" y="2288"/>
                </a:lnTo>
                <a:lnTo>
                  <a:pt x="18246" y="2297"/>
                </a:lnTo>
                <a:lnTo>
                  <a:pt x="18248" y="2305"/>
                </a:lnTo>
                <a:lnTo>
                  <a:pt x="18250" y="2314"/>
                </a:lnTo>
                <a:lnTo>
                  <a:pt x="18254" y="2322"/>
                </a:lnTo>
                <a:lnTo>
                  <a:pt x="18258" y="2329"/>
                </a:lnTo>
                <a:lnTo>
                  <a:pt x="18264" y="2335"/>
                </a:lnTo>
                <a:lnTo>
                  <a:pt x="18267" y="2337"/>
                </a:lnTo>
                <a:lnTo>
                  <a:pt x="18271" y="2338"/>
                </a:lnTo>
                <a:lnTo>
                  <a:pt x="18274" y="2340"/>
                </a:lnTo>
                <a:lnTo>
                  <a:pt x="18278" y="2340"/>
                </a:lnTo>
                <a:lnTo>
                  <a:pt x="18280" y="2340"/>
                </a:lnTo>
                <a:lnTo>
                  <a:pt x="18283" y="2337"/>
                </a:lnTo>
                <a:lnTo>
                  <a:pt x="18287" y="2335"/>
                </a:lnTo>
                <a:lnTo>
                  <a:pt x="18289" y="2332"/>
                </a:lnTo>
                <a:lnTo>
                  <a:pt x="18294" y="2322"/>
                </a:lnTo>
                <a:lnTo>
                  <a:pt x="18298" y="2309"/>
                </a:lnTo>
                <a:lnTo>
                  <a:pt x="18300" y="2303"/>
                </a:lnTo>
                <a:lnTo>
                  <a:pt x="18302" y="2298"/>
                </a:lnTo>
                <a:lnTo>
                  <a:pt x="18303" y="2293"/>
                </a:lnTo>
                <a:lnTo>
                  <a:pt x="18304" y="2285"/>
                </a:lnTo>
                <a:lnTo>
                  <a:pt x="18305" y="2279"/>
                </a:lnTo>
                <a:lnTo>
                  <a:pt x="18305" y="2274"/>
                </a:lnTo>
                <a:lnTo>
                  <a:pt x="18304" y="2269"/>
                </a:lnTo>
                <a:lnTo>
                  <a:pt x="18303" y="2264"/>
                </a:lnTo>
                <a:lnTo>
                  <a:pt x="18300" y="2258"/>
                </a:lnTo>
                <a:lnTo>
                  <a:pt x="18297" y="2254"/>
                </a:lnTo>
                <a:lnTo>
                  <a:pt x="18294" y="2250"/>
                </a:lnTo>
                <a:lnTo>
                  <a:pt x="18289" y="2246"/>
                </a:lnTo>
                <a:lnTo>
                  <a:pt x="18284" y="2243"/>
                </a:lnTo>
                <a:lnTo>
                  <a:pt x="18280" y="2241"/>
                </a:lnTo>
                <a:lnTo>
                  <a:pt x="18274" y="2240"/>
                </a:lnTo>
                <a:lnTo>
                  <a:pt x="18268" y="2240"/>
                </a:lnTo>
                <a:lnTo>
                  <a:pt x="18263" y="2240"/>
                </a:lnTo>
                <a:lnTo>
                  <a:pt x="18258" y="2241"/>
                </a:lnTo>
                <a:lnTo>
                  <a:pt x="18254" y="2242"/>
                </a:lnTo>
                <a:lnTo>
                  <a:pt x="18250" y="2243"/>
                </a:lnTo>
                <a:lnTo>
                  <a:pt x="18247" y="2245"/>
                </a:lnTo>
                <a:lnTo>
                  <a:pt x="18244" y="2245"/>
                </a:lnTo>
                <a:lnTo>
                  <a:pt x="18242" y="2245"/>
                </a:lnTo>
                <a:lnTo>
                  <a:pt x="18240" y="2242"/>
                </a:lnTo>
                <a:lnTo>
                  <a:pt x="18239" y="2241"/>
                </a:lnTo>
                <a:lnTo>
                  <a:pt x="18238" y="2239"/>
                </a:lnTo>
                <a:close/>
                <a:moveTo>
                  <a:pt x="16501" y="2536"/>
                </a:moveTo>
                <a:lnTo>
                  <a:pt x="16499" y="2535"/>
                </a:lnTo>
                <a:lnTo>
                  <a:pt x="16496" y="2533"/>
                </a:lnTo>
                <a:lnTo>
                  <a:pt x="16495" y="2532"/>
                </a:lnTo>
                <a:lnTo>
                  <a:pt x="16495" y="2529"/>
                </a:lnTo>
                <a:lnTo>
                  <a:pt x="16496" y="2527"/>
                </a:lnTo>
                <a:lnTo>
                  <a:pt x="16497" y="2526"/>
                </a:lnTo>
                <a:lnTo>
                  <a:pt x="16503" y="2518"/>
                </a:lnTo>
                <a:lnTo>
                  <a:pt x="16505" y="2510"/>
                </a:lnTo>
                <a:lnTo>
                  <a:pt x="16507" y="2502"/>
                </a:lnTo>
                <a:lnTo>
                  <a:pt x="16505" y="2494"/>
                </a:lnTo>
                <a:lnTo>
                  <a:pt x="16502" y="2488"/>
                </a:lnTo>
                <a:lnTo>
                  <a:pt x="16496" y="2484"/>
                </a:lnTo>
                <a:lnTo>
                  <a:pt x="16491" y="2481"/>
                </a:lnTo>
                <a:lnTo>
                  <a:pt x="16483" y="2479"/>
                </a:lnTo>
                <a:lnTo>
                  <a:pt x="16478" y="2479"/>
                </a:lnTo>
                <a:lnTo>
                  <a:pt x="16472" y="2480"/>
                </a:lnTo>
                <a:lnTo>
                  <a:pt x="16468" y="2481"/>
                </a:lnTo>
                <a:lnTo>
                  <a:pt x="16462" y="2484"/>
                </a:lnTo>
                <a:lnTo>
                  <a:pt x="16458" y="2485"/>
                </a:lnTo>
                <a:lnTo>
                  <a:pt x="16454" y="2486"/>
                </a:lnTo>
                <a:lnTo>
                  <a:pt x="16452" y="2487"/>
                </a:lnTo>
                <a:lnTo>
                  <a:pt x="16448" y="2488"/>
                </a:lnTo>
                <a:lnTo>
                  <a:pt x="16444" y="2489"/>
                </a:lnTo>
                <a:lnTo>
                  <a:pt x="16438" y="2492"/>
                </a:lnTo>
                <a:lnTo>
                  <a:pt x="16432" y="2494"/>
                </a:lnTo>
                <a:lnTo>
                  <a:pt x="16428" y="2497"/>
                </a:lnTo>
                <a:lnTo>
                  <a:pt x="16425" y="2502"/>
                </a:lnTo>
                <a:lnTo>
                  <a:pt x="16424" y="2507"/>
                </a:lnTo>
                <a:lnTo>
                  <a:pt x="16425" y="2510"/>
                </a:lnTo>
                <a:lnTo>
                  <a:pt x="16426" y="2512"/>
                </a:lnTo>
                <a:lnTo>
                  <a:pt x="16429" y="2516"/>
                </a:lnTo>
                <a:lnTo>
                  <a:pt x="16432" y="2518"/>
                </a:lnTo>
                <a:lnTo>
                  <a:pt x="16442" y="2525"/>
                </a:lnTo>
                <a:lnTo>
                  <a:pt x="16455" y="2529"/>
                </a:lnTo>
                <a:lnTo>
                  <a:pt x="16468" y="2532"/>
                </a:lnTo>
                <a:lnTo>
                  <a:pt x="16481" y="2532"/>
                </a:lnTo>
                <a:lnTo>
                  <a:pt x="16485" y="2533"/>
                </a:lnTo>
                <a:lnTo>
                  <a:pt x="16486" y="2533"/>
                </a:lnTo>
                <a:lnTo>
                  <a:pt x="16488" y="2535"/>
                </a:lnTo>
                <a:lnTo>
                  <a:pt x="16488" y="2537"/>
                </a:lnTo>
                <a:lnTo>
                  <a:pt x="16489" y="2540"/>
                </a:lnTo>
                <a:lnTo>
                  <a:pt x="16488" y="2542"/>
                </a:lnTo>
                <a:lnTo>
                  <a:pt x="16488" y="2542"/>
                </a:lnTo>
                <a:lnTo>
                  <a:pt x="16487" y="2544"/>
                </a:lnTo>
                <a:lnTo>
                  <a:pt x="16484" y="2545"/>
                </a:lnTo>
                <a:lnTo>
                  <a:pt x="16480" y="2547"/>
                </a:lnTo>
                <a:lnTo>
                  <a:pt x="16477" y="2545"/>
                </a:lnTo>
                <a:lnTo>
                  <a:pt x="16470" y="2543"/>
                </a:lnTo>
                <a:lnTo>
                  <a:pt x="16464" y="2541"/>
                </a:lnTo>
                <a:lnTo>
                  <a:pt x="16457" y="2540"/>
                </a:lnTo>
                <a:lnTo>
                  <a:pt x="16450" y="2539"/>
                </a:lnTo>
                <a:lnTo>
                  <a:pt x="16444" y="2537"/>
                </a:lnTo>
                <a:lnTo>
                  <a:pt x="16437" y="2539"/>
                </a:lnTo>
                <a:lnTo>
                  <a:pt x="16430" y="2539"/>
                </a:lnTo>
                <a:lnTo>
                  <a:pt x="16422" y="2541"/>
                </a:lnTo>
                <a:lnTo>
                  <a:pt x="16414" y="2543"/>
                </a:lnTo>
                <a:lnTo>
                  <a:pt x="16404" y="2549"/>
                </a:lnTo>
                <a:lnTo>
                  <a:pt x="16398" y="2552"/>
                </a:lnTo>
                <a:lnTo>
                  <a:pt x="16393" y="2558"/>
                </a:lnTo>
                <a:lnTo>
                  <a:pt x="16390" y="2564"/>
                </a:lnTo>
                <a:lnTo>
                  <a:pt x="16388" y="2570"/>
                </a:lnTo>
                <a:lnTo>
                  <a:pt x="16388" y="2574"/>
                </a:lnTo>
                <a:lnTo>
                  <a:pt x="16390" y="2579"/>
                </a:lnTo>
                <a:lnTo>
                  <a:pt x="16391" y="2583"/>
                </a:lnTo>
                <a:lnTo>
                  <a:pt x="16393" y="2587"/>
                </a:lnTo>
                <a:lnTo>
                  <a:pt x="16396" y="2591"/>
                </a:lnTo>
                <a:lnTo>
                  <a:pt x="16398" y="2596"/>
                </a:lnTo>
                <a:lnTo>
                  <a:pt x="16400" y="2599"/>
                </a:lnTo>
                <a:lnTo>
                  <a:pt x="16401" y="2604"/>
                </a:lnTo>
                <a:lnTo>
                  <a:pt x="16405" y="2612"/>
                </a:lnTo>
                <a:lnTo>
                  <a:pt x="16409" y="2620"/>
                </a:lnTo>
                <a:lnTo>
                  <a:pt x="16412" y="2622"/>
                </a:lnTo>
                <a:lnTo>
                  <a:pt x="16415" y="2623"/>
                </a:lnTo>
                <a:lnTo>
                  <a:pt x="16420" y="2624"/>
                </a:lnTo>
                <a:lnTo>
                  <a:pt x="16425" y="2624"/>
                </a:lnTo>
                <a:lnTo>
                  <a:pt x="16433" y="2623"/>
                </a:lnTo>
                <a:lnTo>
                  <a:pt x="16441" y="2621"/>
                </a:lnTo>
                <a:lnTo>
                  <a:pt x="16449" y="2616"/>
                </a:lnTo>
                <a:lnTo>
                  <a:pt x="16457" y="2610"/>
                </a:lnTo>
                <a:lnTo>
                  <a:pt x="16463" y="2605"/>
                </a:lnTo>
                <a:lnTo>
                  <a:pt x="16469" y="2599"/>
                </a:lnTo>
                <a:lnTo>
                  <a:pt x="16472" y="2594"/>
                </a:lnTo>
                <a:lnTo>
                  <a:pt x="16477" y="2587"/>
                </a:lnTo>
                <a:lnTo>
                  <a:pt x="16480" y="2579"/>
                </a:lnTo>
                <a:lnTo>
                  <a:pt x="16483" y="2572"/>
                </a:lnTo>
                <a:lnTo>
                  <a:pt x="16484" y="2565"/>
                </a:lnTo>
                <a:lnTo>
                  <a:pt x="16485" y="2558"/>
                </a:lnTo>
                <a:lnTo>
                  <a:pt x="16485" y="2553"/>
                </a:lnTo>
                <a:lnTo>
                  <a:pt x="16487" y="2551"/>
                </a:lnTo>
                <a:lnTo>
                  <a:pt x="16492" y="2550"/>
                </a:lnTo>
                <a:lnTo>
                  <a:pt x="16495" y="2550"/>
                </a:lnTo>
                <a:lnTo>
                  <a:pt x="16499" y="2552"/>
                </a:lnTo>
                <a:lnTo>
                  <a:pt x="16501" y="2555"/>
                </a:lnTo>
                <a:lnTo>
                  <a:pt x="16501" y="2558"/>
                </a:lnTo>
                <a:lnTo>
                  <a:pt x="16500" y="2561"/>
                </a:lnTo>
                <a:lnTo>
                  <a:pt x="16496" y="2567"/>
                </a:lnTo>
                <a:lnTo>
                  <a:pt x="16493" y="2574"/>
                </a:lnTo>
                <a:lnTo>
                  <a:pt x="16491" y="2580"/>
                </a:lnTo>
                <a:lnTo>
                  <a:pt x="16488" y="2587"/>
                </a:lnTo>
                <a:lnTo>
                  <a:pt x="16487" y="2594"/>
                </a:lnTo>
                <a:lnTo>
                  <a:pt x="16487" y="2602"/>
                </a:lnTo>
                <a:lnTo>
                  <a:pt x="16487" y="2608"/>
                </a:lnTo>
                <a:lnTo>
                  <a:pt x="16488" y="2616"/>
                </a:lnTo>
                <a:lnTo>
                  <a:pt x="16489" y="2623"/>
                </a:lnTo>
                <a:lnTo>
                  <a:pt x="16492" y="2630"/>
                </a:lnTo>
                <a:lnTo>
                  <a:pt x="16494" y="2636"/>
                </a:lnTo>
                <a:lnTo>
                  <a:pt x="16497" y="2642"/>
                </a:lnTo>
                <a:lnTo>
                  <a:pt x="16502" y="2646"/>
                </a:lnTo>
                <a:lnTo>
                  <a:pt x="16508" y="2651"/>
                </a:lnTo>
                <a:lnTo>
                  <a:pt x="16515" y="2653"/>
                </a:lnTo>
                <a:lnTo>
                  <a:pt x="16523" y="2655"/>
                </a:lnTo>
                <a:lnTo>
                  <a:pt x="16529" y="2654"/>
                </a:lnTo>
                <a:lnTo>
                  <a:pt x="16536" y="2652"/>
                </a:lnTo>
                <a:lnTo>
                  <a:pt x="16542" y="2650"/>
                </a:lnTo>
                <a:lnTo>
                  <a:pt x="16548" y="2646"/>
                </a:lnTo>
                <a:lnTo>
                  <a:pt x="16550" y="2644"/>
                </a:lnTo>
                <a:lnTo>
                  <a:pt x="16553" y="2642"/>
                </a:lnTo>
                <a:lnTo>
                  <a:pt x="16557" y="2640"/>
                </a:lnTo>
                <a:lnTo>
                  <a:pt x="16560" y="2638"/>
                </a:lnTo>
                <a:lnTo>
                  <a:pt x="16567" y="2634"/>
                </a:lnTo>
                <a:lnTo>
                  <a:pt x="16574" y="2629"/>
                </a:lnTo>
                <a:lnTo>
                  <a:pt x="16576" y="2626"/>
                </a:lnTo>
                <a:lnTo>
                  <a:pt x="16579" y="2621"/>
                </a:lnTo>
                <a:lnTo>
                  <a:pt x="16581" y="2616"/>
                </a:lnTo>
                <a:lnTo>
                  <a:pt x="16581" y="2612"/>
                </a:lnTo>
                <a:lnTo>
                  <a:pt x="16580" y="2603"/>
                </a:lnTo>
                <a:lnTo>
                  <a:pt x="16575" y="2594"/>
                </a:lnTo>
                <a:lnTo>
                  <a:pt x="16569" y="2586"/>
                </a:lnTo>
                <a:lnTo>
                  <a:pt x="16563" y="2578"/>
                </a:lnTo>
                <a:lnTo>
                  <a:pt x="16552" y="2570"/>
                </a:lnTo>
                <a:lnTo>
                  <a:pt x="16540" y="2561"/>
                </a:lnTo>
                <a:lnTo>
                  <a:pt x="16533" y="2559"/>
                </a:lnTo>
                <a:lnTo>
                  <a:pt x="16526" y="2557"/>
                </a:lnTo>
                <a:lnTo>
                  <a:pt x="16520" y="2556"/>
                </a:lnTo>
                <a:lnTo>
                  <a:pt x="16515" y="2555"/>
                </a:lnTo>
                <a:lnTo>
                  <a:pt x="16511" y="2553"/>
                </a:lnTo>
                <a:lnTo>
                  <a:pt x="16508" y="2551"/>
                </a:lnTo>
                <a:lnTo>
                  <a:pt x="16507" y="2548"/>
                </a:lnTo>
                <a:lnTo>
                  <a:pt x="16508" y="2544"/>
                </a:lnTo>
                <a:lnTo>
                  <a:pt x="16510" y="2542"/>
                </a:lnTo>
                <a:lnTo>
                  <a:pt x="16512" y="2540"/>
                </a:lnTo>
                <a:lnTo>
                  <a:pt x="16516" y="2540"/>
                </a:lnTo>
                <a:lnTo>
                  <a:pt x="16519" y="2541"/>
                </a:lnTo>
                <a:lnTo>
                  <a:pt x="16527" y="2547"/>
                </a:lnTo>
                <a:lnTo>
                  <a:pt x="16540" y="2552"/>
                </a:lnTo>
                <a:lnTo>
                  <a:pt x="16547" y="2555"/>
                </a:lnTo>
                <a:lnTo>
                  <a:pt x="16555" y="2557"/>
                </a:lnTo>
                <a:lnTo>
                  <a:pt x="16561" y="2558"/>
                </a:lnTo>
                <a:lnTo>
                  <a:pt x="16569" y="2558"/>
                </a:lnTo>
                <a:lnTo>
                  <a:pt x="16576" y="2558"/>
                </a:lnTo>
                <a:lnTo>
                  <a:pt x="16583" y="2557"/>
                </a:lnTo>
                <a:lnTo>
                  <a:pt x="16587" y="2555"/>
                </a:lnTo>
                <a:lnTo>
                  <a:pt x="16589" y="2553"/>
                </a:lnTo>
                <a:lnTo>
                  <a:pt x="16591" y="2551"/>
                </a:lnTo>
                <a:lnTo>
                  <a:pt x="16592" y="2549"/>
                </a:lnTo>
                <a:lnTo>
                  <a:pt x="16593" y="2545"/>
                </a:lnTo>
                <a:lnTo>
                  <a:pt x="16593" y="2543"/>
                </a:lnTo>
                <a:lnTo>
                  <a:pt x="16592" y="2540"/>
                </a:lnTo>
                <a:lnTo>
                  <a:pt x="16591" y="2536"/>
                </a:lnTo>
                <a:lnTo>
                  <a:pt x="16585" y="2528"/>
                </a:lnTo>
                <a:lnTo>
                  <a:pt x="16577" y="2520"/>
                </a:lnTo>
                <a:lnTo>
                  <a:pt x="16574" y="2516"/>
                </a:lnTo>
                <a:lnTo>
                  <a:pt x="16572" y="2513"/>
                </a:lnTo>
                <a:lnTo>
                  <a:pt x="16567" y="2510"/>
                </a:lnTo>
                <a:lnTo>
                  <a:pt x="16563" y="2505"/>
                </a:lnTo>
                <a:lnTo>
                  <a:pt x="16558" y="2503"/>
                </a:lnTo>
                <a:lnTo>
                  <a:pt x="16555" y="2501"/>
                </a:lnTo>
                <a:lnTo>
                  <a:pt x="16550" y="2500"/>
                </a:lnTo>
                <a:lnTo>
                  <a:pt x="16545" y="2499"/>
                </a:lnTo>
                <a:lnTo>
                  <a:pt x="16541" y="2499"/>
                </a:lnTo>
                <a:lnTo>
                  <a:pt x="16536" y="2499"/>
                </a:lnTo>
                <a:lnTo>
                  <a:pt x="16532" y="2500"/>
                </a:lnTo>
                <a:lnTo>
                  <a:pt x="16527" y="2501"/>
                </a:lnTo>
                <a:lnTo>
                  <a:pt x="16524" y="2503"/>
                </a:lnTo>
                <a:lnTo>
                  <a:pt x="16519" y="2507"/>
                </a:lnTo>
                <a:lnTo>
                  <a:pt x="16517" y="2510"/>
                </a:lnTo>
                <a:lnTo>
                  <a:pt x="16513" y="2513"/>
                </a:lnTo>
                <a:lnTo>
                  <a:pt x="16510" y="2521"/>
                </a:lnTo>
                <a:lnTo>
                  <a:pt x="16509" y="2529"/>
                </a:lnTo>
                <a:lnTo>
                  <a:pt x="16509" y="2532"/>
                </a:lnTo>
                <a:lnTo>
                  <a:pt x="16508" y="2534"/>
                </a:lnTo>
                <a:lnTo>
                  <a:pt x="16507" y="2535"/>
                </a:lnTo>
                <a:lnTo>
                  <a:pt x="16504" y="2536"/>
                </a:lnTo>
                <a:lnTo>
                  <a:pt x="16502" y="2536"/>
                </a:lnTo>
                <a:lnTo>
                  <a:pt x="16501" y="2536"/>
                </a:lnTo>
                <a:close/>
                <a:moveTo>
                  <a:pt x="14991" y="1829"/>
                </a:moveTo>
                <a:lnTo>
                  <a:pt x="14991" y="1829"/>
                </a:lnTo>
                <a:lnTo>
                  <a:pt x="14991" y="1829"/>
                </a:lnTo>
                <a:lnTo>
                  <a:pt x="14981" y="1832"/>
                </a:lnTo>
                <a:lnTo>
                  <a:pt x="14972" y="1834"/>
                </a:lnTo>
                <a:lnTo>
                  <a:pt x="14963" y="1833"/>
                </a:lnTo>
                <a:lnTo>
                  <a:pt x="14954" y="1830"/>
                </a:lnTo>
                <a:lnTo>
                  <a:pt x="14949" y="1829"/>
                </a:lnTo>
                <a:lnTo>
                  <a:pt x="14945" y="1826"/>
                </a:lnTo>
                <a:lnTo>
                  <a:pt x="14940" y="1822"/>
                </a:lnTo>
                <a:lnTo>
                  <a:pt x="14937" y="1817"/>
                </a:lnTo>
                <a:lnTo>
                  <a:pt x="14933" y="1811"/>
                </a:lnTo>
                <a:lnTo>
                  <a:pt x="14931" y="1803"/>
                </a:lnTo>
                <a:lnTo>
                  <a:pt x="14930" y="1794"/>
                </a:lnTo>
                <a:lnTo>
                  <a:pt x="14930" y="1784"/>
                </a:lnTo>
                <a:lnTo>
                  <a:pt x="14931" y="1769"/>
                </a:lnTo>
                <a:lnTo>
                  <a:pt x="14930" y="1754"/>
                </a:lnTo>
                <a:lnTo>
                  <a:pt x="14929" y="1739"/>
                </a:lnTo>
                <a:lnTo>
                  <a:pt x="14927" y="1724"/>
                </a:lnTo>
                <a:lnTo>
                  <a:pt x="14924" y="1710"/>
                </a:lnTo>
                <a:lnTo>
                  <a:pt x="14920" y="1695"/>
                </a:lnTo>
                <a:lnTo>
                  <a:pt x="14915" y="1682"/>
                </a:lnTo>
                <a:lnTo>
                  <a:pt x="14909" y="1669"/>
                </a:lnTo>
                <a:lnTo>
                  <a:pt x="14903" y="1657"/>
                </a:lnTo>
                <a:lnTo>
                  <a:pt x="14896" y="1644"/>
                </a:lnTo>
                <a:lnTo>
                  <a:pt x="14887" y="1633"/>
                </a:lnTo>
                <a:lnTo>
                  <a:pt x="14879" y="1621"/>
                </a:lnTo>
                <a:lnTo>
                  <a:pt x="14868" y="1611"/>
                </a:lnTo>
                <a:lnTo>
                  <a:pt x="14858" y="1602"/>
                </a:lnTo>
                <a:lnTo>
                  <a:pt x="14848" y="1592"/>
                </a:lnTo>
                <a:lnTo>
                  <a:pt x="14836" y="1584"/>
                </a:lnTo>
                <a:lnTo>
                  <a:pt x="14826" y="1579"/>
                </a:lnTo>
                <a:lnTo>
                  <a:pt x="14816" y="1574"/>
                </a:lnTo>
                <a:lnTo>
                  <a:pt x="14805" y="1570"/>
                </a:lnTo>
                <a:lnTo>
                  <a:pt x="14795" y="1567"/>
                </a:lnTo>
                <a:lnTo>
                  <a:pt x="14784" y="1565"/>
                </a:lnTo>
                <a:lnTo>
                  <a:pt x="14772" y="1564"/>
                </a:lnTo>
                <a:lnTo>
                  <a:pt x="14761" y="1564"/>
                </a:lnTo>
                <a:lnTo>
                  <a:pt x="14749" y="1564"/>
                </a:lnTo>
                <a:lnTo>
                  <a:pt x="14738" y="1565"/>
                </a:lnTo>
                <a:lnTo>
                  <a:pt x="14726" y="1567"/>
                </a:lnTo>
                <a:lnTo>
                  <a:pt x="14714" y="1571"/>
                </a:lnTo>
                <a:lnTo>
                  <a:pt x="14702" y="1574"/>
                </a:lnTo>
                <a:lnTo>
                  <a:pt x="14690" y="1580"/>
                </a:lnTo>
                <a:lnTo>
                  <a:pt x="14678" y="1584"/>
                </a:lnTo>
                <a:lnTo>
                  <a:pt x="14667" y="1591"/>
                </a:lnTo>
                <a:lnTo>
                  <a:pt x="14654" y="1598"/>
                </a:lnTo>
                <a:lnTo>
                  <a:pt x="14639" y="1609"/>
                </a:lnTo>
                <a:lnTo>
                  <a:pt x="14626" y="1621"/>
                </a:lnTo>
                <a:lnTo>
                  <a:pt x="14613" y="1634"/>
                </a:lnTo>
                <a:lnTo>
                  <a:pt x="14602" y="1647"/>
                </a:lnTo>
                <a:lnTo>
                  <a:pt x="14581" y="1677"/>
                </a:lnTo>
                <a:lnTo>
                  <a:pt x="14562" y="1710"/>
                </a:lnTo>
                <a:lnTo>
                  <a:pt x="14555" y="1722"/>
                </a:lnTo>
                <a:lnTo>
                  <a:pt x="14548" y="1734"/>
                </a:lnTo>
                <a:lnTo>
                  <a:pt x="14540" y="1746"/>
                </a:lnTo>
                <a:lnTo>
                  <a:pt x="14533" y="1757"/>
                </a:lnTo>
                <a:lnTo>
                  <a:pt x="14522" y="1772"/>
                </a:lnTo>
                <a:lnTo>
                  <a:pt x="14509" y="1789"/>
                </a:lnTo>
                <a:lnTo>
                  <a:pt x="14496" y="1805"/>
                </a:lnTo>
                <a:lnTo>
                  <a:pt x="14485" y="1821"/>
                </a:lnTo>
                <a:lnTo>
                  <a:pt x="14474" y="1838"/>
                </a:lnTo>
                <a:lnTo>
                  <a:pt x="14463" y="1856"/>
                </a:lnTo>
                <a:lnTo>
                  <a:pt x="14453" y="1874"/>
                </a:lnTo>
                <a:lnTo>
                  <a:pt x="14446" y="1892"/>
                </a:lnTo>
                <a:lnTo>
                  <a:pt x="14443" y="1901"/>
                </a:lnTo>
                <a:lnTo>
                  <a:pt x="14440" y="1911"/>
                </a:lnTo>
                <a:lnTo>
                  <a:pt x="14439" y="1921"/>
                </a:lnTo>
                <a:lnTo>
                  <a:pt x="14438" y="1930"/>
                </a:lnTo>
                <a:lnTo>
                  <a:pt x="14438" y="1940"/>
                </a:lnTo>
                <a:lnTo>
                  <a:pt x="14438" y="1949"/>
                </a:lnTo>
                <a:lnTo>
                  <a:pt x="14439" y="1957"/>
                </a:lnTo>
                <a:lnTo>
                  <a:pt x="14442" y="1967"/>
                </a:lnTo>
                <a:lnTo>
                  <a:pt x="14445" y="1973"/>
                </a:lnTo>
                <a:lnTo>
                  <a:pt x="14448" y="1981"/>
                </a:lnTo>
                <a:lnTo>
                  <a:pt x="14452" y="1987"/>
                </a:lnTo>
                <a:lnTo>
                  <a:pt x="14456" y="1994"/>
                </a:lnTo>
                <a:lnTo>
                  <a:pt x="14464" y="2000"/>
                </a:lnTo>
                <a:lnTo>
                  <a:pt x="14472" y="2005"/>
                </a:lnTo>
                <a:lnTo>
                  <a:pt x="14482" y="2011"/>
                </a:lnTo>
                <a:lnTo>
                  <a:pt x="14493" y="2015"/>
                </a:lnTo>
                <a:lnTo>
                  <a:pt x="14506" y="2018"/>
                </a:lnTo>
                <a:lnTo>
                  <a:pt x="14518" y="2019"/>
                </a:lnTo>
                <a:lnTo>
                  <a:pt x="14533" y="2020"/>
                </a:lnTo>
                <a:lnTo>
                  <a:pt x="14548" y="2022"/>
                </a:lnTo>
                <a:lnTo>
                  <a:pt x="14570" y="2020"/>
                </a:lnTo>
                <a:lnTo>
                  <a:pt x="14590" y="2018"/>
                </a:lnTo>
                <a:lnTo>
                  <a:pt x="14611" y="2015"/>
                </a:lnTo>
                <a:lnTo>
                  <a:pt x="14633" y="2010"/>
                </a:lnTo>
                <a:lnTo>
                  <a:pt x="14653" y="2005"/>
                </a:lnTo>
                <a:lnTo>
                  <a:pt x="14675" y="1999"/>
                </a:lnTo>
                <a:lnTo>
                  <a:pt x="14697" y="1992"/>
                </a:lnTo>
                <a:lnTo>
                  <a:pt x="14717" y="1984"/>
                </a:lnTo>
                <a:lnTo>
                  <a:pt x="14738" y="1976"/>
                </a:lnTo>
                <a:lnTo>
                  <a:pt x="14758" y="1965"/>
                </a:lnTo>
                <a:lnTo>
                  <a:pt x="14779" y="1955"/>
                </a:lnTo>
                <a:lnTo>
                  <a:pt x="14798" y="1943"/>
                </a:lnTo>
                <a:lnTo>
                  <a:pt x="14818" y="1931"/>
                </a:lnTo>
                <a:lnTo>
                  <a:pt x="14836" y="1917"/>
                </a:lnTo>
                <a:lnTo>
                  <a:pt x="14855" y="1904"/>
                </a:lnTo>
                <a:lnTo>
                  <a:pt x="14872" y="1889"/>
                </a:lnTo>
                <a:lnTo>
                  <a:pt x="14880" y="1882"/>
                </a:lnTo>
                <a:lnTo>
                  <a:pt x="14888" y="1877"/>
                </a:lnTo>
                <a:lnTo>
                  <a:pt x="14896" y="1875"/>
                </a:lnTo>
                <a:lnTo>
                  <a:pt x="14904" y="1875"/>
                </a:lnTo>
                <a:lnTo>
                  <a:pt x="14912" y="1875"/>
                </a:lnTo>
                <a:lnTo>
                  <a:pt x="14920" y="1877"/>
                </a:lnTo>
                <a:lnTo>
                  <a:pt x="14927" y="1881"/>
                </a:lnTo>
                <a:lnTo>
                  <a:pt x="14932" y="1884"/>
                </a:lnTo>
                <a:lnTo>
                  <a:pt x="14938" y="1890"/>
                </a:lnTo>
                <a:lnTo>
                  <a:pt x="14944" y="1897"/>
                </a:lnTo>
                <a:lnTo>
                  <a:pt x="14947" y="1904"/>
                </a:lnTo>
                <a:lnTo>
                  <a:pt x="14949" y="1912"/>
                </a:lnTo>
                <a:lnTo>
                  <a:pt x="14949" y="1912"/>
                </a:lnTo>
                <a:lnTo>
                  <a:pt x="14949" y="1920"/>
                </a:lnTo>
                <a:lnTo>
                  <a:pt x="14948" y="1929"/>
                </a:lnTo>
                <a:lnTo>
                  <a:pt x="14947" y="1938"/>
                </a:lnTo>
                <a:lnTo>
                  <a:pt x="14943" y="1948"/>
                </a:lnTo>
                <a:lnTo>
                  <a:pt x="14939" y="1954"/>
                </a:lnTo>
                <a:lnTo>
                  <a:pt x="14935" y="1961"/>
                </a:lnTo>
                <a:lnTo>
                  <a:pt x="14930" y="1965"/>
                </a:lnTo>
                <a:lnTo>
                  <a:pt x="14924" y="1970"/>
                </a:lnTo>
                <a:lnTo>
                  <a:pt x="14920" y="1975"/>
                </a:lnTo>
                <a:lnTo>
                  <a:pt x="14914" y="1978"/>
                </a:lnTo>
                <a:lnTo>
                  <a:pt x="14908" y="1980"/>
                </a:lnTo>
                <a:lnTo>
                  <a:pt x="14904" y="1983"/>
                </a:lnTo>
                <a:lnTo>
                  <a:pt x="14881" y="1987"/>
                </a:lnTo>
                <a:lnTo>
                  <a:pt x="14858" y="1994"/>
                </a:lnTo>
                <a:lnTo>
                  <a:pt x="14836" y="2001"/>
                </a:lnTo>
                <a:lnTo>
                  <a:pt x="14814" y="2009"/>
                </a:lnTo>
                <a:lnTo>
                  <a:pt x="14794" y="2018"/>
                </a:lnTo>
                <a:lnTo>
                  <a:pt x="14773" y="2028"/>
                </a:lnTo>
                <a:lnTo>
                  <a:pt x="14753" y="2039"/>
                </a:lnTo>
                <a:lnTo>
                  <a:pt x="14733" y="2050"/>
                </a:lnTo>
                <a:lnTo>
                  <a:pt x="14714" y="2064"/>
                </a:lnTo>
                <a:lnTo>
                  <a:pt x="14695" y="2078"/>
                </a:lnTo>
                <a:lnTo>
                  <a:pt x="14677" y="2092"/>
                </a:lnTo>
                <a:lnTo>
                  <a:pt x="14659" y="2108"/>
                </a:lnTo>
                <a:lnTo>
                  <a:pt x="14641" y="2126"/>
                </a:lnTo>
                <a:lnTo>
                  <a:pt x="14623" y="2144"/>
                </a:lnTo>
                <a:lnTo>
                  <a:pt x="14606" y="2165"/>
                </a:lnTo>
                <a:lnTo>
                  <a:pt x="14589" y="2185"/>
                </a:lnTo>
                <a:lnTo>
                  <a:pt x="14575" y="2206"/>
                </a:lnTo>
                <a:lnTo>
                  <a:pt x="14557" y="2234"/>
                </a:lnTo>
                <a:lnTo>
                  <a:pt x="14548" y="2251"/>
                </a:lnTo>
                <a:lnTo>
                  <a:pt x="14539" y="2270"/>
                </a:lnTo>
                <a:lnTo>
                  <a:pt x="14530" y="2290"/>
                </a:lnTo>
                <a:lnTo>
                  <a:pt x="14522" y="2311"/>
                </a:lnTo>
                <a:lnTo>
                  <a:pt x="14515" y="2332"/>
                </a:lnTo>
                <a:lnTo>
                  <a:pt x="14510" y="2354"/>
                </a:lnTo>
                <a:lnTo>
                  <a:pt x="14507" y="2376"/>
                </a:lnTo>
                <a:lnTo>
                  <a:pt x="14506" y="2399"/>
                </a:lnTo>
                <a:lnTo>
                  <a:pt x="14506" y="2410"/>
                </a:lnTo>
                <a:lnTo>
                  <a:pt x="14507" y="2422"/>
                </a:lnTo>
                <a:lnTo>
                  <a:pt x="14508" y="2433"/>
                </a:lnTo>
                <a:lnTo>
                  <a:pt x="14511" y="2444"/>
                </a:lnTo>
                <a:lnTo>
                  <a:pt x="14514" y="2455"/>
                </a:lnTo>
                <a:lnTo>
                  <a:pt x="14518" y="2467"/>
                </a:lnTo>
                <a:lnTo>
                  <a:pt x="14523" y="2477"/>
                </a:lnTo>
                <a:lnTo>
                  <a:pt x="14530" y="2487"/>
                </a:lnTo>
                <a:lnTo>
                  <a:pt x="14539" y="2500"/>
                </a:lnTo>
                <a:lnTo>
                  <a:pt x="14550" y="2511"/>
                </a:lnTo>
                <a:lnTo>
                  <a:pt x="14562" y="2520"/>
                </a:lnTo>
                <a:lnTo>
                  <a:pt x="14574" y="2528"/>
                </a:lnTo>
                <a:lnTo>
                  <a:pt x="14588" y="2536"/>
                </a:lnTo>
                <a:lnTo>
                  <a:pt x="14602" y="2542"/>
                </a:lnTo>
                <a:lnTo>
                  <a:pt x="14617" y="2548"/>
                </a:lnTo>
                <a:lnTo>
                  <a:pt x="14631" y="2553"/>
                </a:lnTo>
                <a:lnTo>
                  <a:pt x="14646" y="2559"/>
                </a:lnTo>
                <a:lnTo>
                  <a:pt x="14661" y="2566"/>
                </a:lnTo>
                <a:lnTo>
                  <a:pt x="14678" y="2573"/>
                </a:lnTo>
                <a:lnTo>
                  <a:pt x="14694" y="2581"/>
                </a:lnTo>
                <a:lnTo>
                  <a:pt x="14707" y="2589"/>
                </a:lnTo>
                <a:lnTo>
                  <a:pt x="14720" y="2597"/>
                </a:lnTo>
                <a:lnTo>
                  <a:pt x="14732" y="2605"/>
                </a:lnTo>
                <a:lnTo>
                  <a:pt x="14744" y="2612"/>
                </a:lnTo>
                <a:lnTo>
                  <a:pt x="14769" y="2629"/>
                </a:lnTo>
                <a:lnTo>
                  <a:pt x="14796" y="2644"/>
                </a:lnTo>
                <a:lnTo>
                  <a:pt x="14811" y="2651"/>
                </a:lnTo>
                <a:lnTo>
                  <a:pt x="14826" y="2658"/>
                </a:lnTo>
                <a:lnTo>
                  <a:pt x="14841" y="2662"/>
                </a:lnTo>
                <a:lnTo>
                  <a:pt x="14857" y="2666"/>
                </a:lnTo>
                <a:lnTo>
                  <a:pt x="14865" y="2666"/>
                </a:lnTo>
                <a:lnTo>
                  <a:pt x="14874" y="2666"/>
                </a:lnTo>
                <a:lnTo>
                  <a:pt x="14887" y="2663"/>
                </a:lnTo>
                <a:lnTo>
                  <a:pt x="14899" y="2660"/>
                </a:lnTo>
                <a:lnTo>
                  <a:pt x="14914" y="2655"/>
                </a:lnTo>
                <a:lnTo>
                  <a:pt x="14930" y="2647"/>
                </a:lnTo>
                <a:lnTo>
                  <a:pt x="14947" y="2636"/>
                </a:lnTo>
                <a:lnTo>
                  <a:pt x="14965" y="2622"/>
                </a:lnTo>
                <a:lnTo>
                  <a:pt x="14975" y="2614"/>
                </a:lnTo>
                <a:lnTo>
                  <a:pt x="14984" y="2605"/>
                </a:lnTo>
                <a:lnTo>
                  <a:pt x="14993" y="2595"/>
                </a:lnTo>
                <a:lnTo>
                  <a:pt x="15001" y="2584"/>
                </a:lnTo>
                <a:lnTo>
                  <a:pt x="15009" y="2574"/>
                </a:lnTo>
                <a:lnTo>
                  <a:pt x="15017" y="2561"/>
                </a:lnTo>
                <a:lnTo>
                  <a:pt x="15024" y="2550"/>
                </a:lnTo>
                <a:lnTo>
                  <a:pt x="15031" y="2536"/>
                </a:lnTo>
                <a:lnTo>
                  <a:pt x="15043" y="2508"/>
                </a:lnTo>
                <a:lnTo>
                  <a:pt x="15055" y="2477"/>
                </a:lnTo>
                <a:lnTo>
                  <a:pt x="15066" y="2443"/>
                </a:lnTo>
                <a:lnTo>
                  <a:pt x="15075" y="2406"/>
                </a:lnTo>
                <a:lnTo>
                  <a:pt x="15080" y="2382"/>
                </a:lnTo>
                <a:lnTo>
                  <a:pt x="15083" y="2357"/>
                </a:lnTo>
                <a:lnTo>
                  <a:pt x="15086" y="2332"/>
                </a:lnTo>
                <a:lnTo>
                  <a:pt x="15087" y="2305"/>
                </a:lnTo>
                <a:lnTo>
                  <a:pt x="15086" y="2279"/>
                </a:lnTo>
                <a:lnTo>
                  <a:pt x="15083" y="2253"/>
                </a:lnTo>
                <a:lnTo>
                  <a:pt x="15080" y="2226"/>
                </a:lnTo>
                <a:lnTo>
                  <a:pt x="15075" y="2200"/>
                </a:lnTo>
                <a:lnTo>
                  <a:pt x="15071" y="2173"/>
                </a:lnTo>
                <a:lnTo>
                  <a:pt x="15064" y="2147"/>
                </a:lnTo>
                <a:lnTo>
                  <a:pt x="15056" y="2121"/>
                </a:lnTo>
                <a:lnTo>
                  <a:pt x="15046" y="2097"/>
                </a:lnTo>
                <a:lnTo>
                  <a:pt x="15035" y="2074"/>
                </a:lnTo>
                <a:lnTo>
                  <a:pt x="15023" y="2052"/>
                </a:lnTo>
                <a:lnTo>
                  <a:pt x="15010" y="2031"/>
                </a:lnTo>
                <a:lnTo>
                  <a:pt x="14995" y="2012"/>
                </a:lnTo>
                <a:lnTo>
                  <a:pt x="14992" y="2007"/>
                </a:lnTo>
                <a:lnTo>
                  <a:pt x="14988" y="2001"/>
                </a:lnTo>
                <a:lnTo>
                  <a:pt x="14987" y="1995"/>
                </a:lnTo>
                <a:lnTo>
                  <a:pt x="14985" y="1989"/>
                </a:lnTo>
                <a:lnTo>
                  <a:pt x="14985" y="1984"/>
                </a:lnTo>
                <a:lnTo>
                  <a:pt x="14985" y="1978"/>
                </a:lnTo>
                <a:lnTo>
                  <a:pt x="14985" y="1971"/>
                </a:lnTo>
                <a:lnTo>
                  <a:pt x="14987" y="1965"/>
                </a:lnTo>
                <a:lnTo>
                  <a:pt x="14990" y="1959"/>
                </a:lnTo>
                <a:lnTo>
                  <a:pt x="14992" y="1953"/>
                </a:lnTo>
                <a:lnTo>
                  <a:pt x="14995" y="1947"/>
                </a:lnTo>
                <a:lnTo>
                  <a:pt x="15000" y="1943"/>
                </a:lnTo>
                <a:lnTo>
                  <a:pt x="15004" y="1937"/>
                </a:lnTo>
                <a:lnTo>
                  <a:pt x="15009" y="1933"/>
                </a:lnTo>
                <a:lnTo>
                  <a:pt x="15015" y="1929"/>
                </a:lnTo>
                <a:lnTo>
                  <a:pt x="15022" y="1925"/>
                </a:lnTo>
                <a:lnTo>
                  <a:pt x="15022" y="1925"/>
                </a:lnTo>
                <a:lnTo>
                  <a:pt x="15030" y="1923"/>
                </a:lnTo>
                <a:lnTo>
                  <a:pt x="15038" y="1921"/>
                </a:lnTo>
                <a:lnTo>
                  <a:pt x="15044" y="1920"/>
                </a:lnTo>
                <a:lnTo>
                  <a:pt x="15051" y="1920"/>
                </a:lnTo>
                <a:lnTo>
                  <a:pt x="15057" y="1921"/>
                </a:lnTo>
                <a:lnTo>
                  <a:pt x="15062" y="1922"/>
                </a:lnTo>
                <a:lnTo>
                  <a:pt x="15066" y="1924"/>
                </a:lnTo>
                <a:lnTo>
                  <a:pt x="15071" y="1927"/>
                </a:lnTo>
                <a:lnTo>
                  <a:pt x="15075" y="1930"/>
                </a:lnTo>
                <a:lnTo>
                  <a:pt x="15080" y="1935"/>
                </a:lnTo>
                <a:lnTo>
                  <a:pt x="15084" y="1940"/>
                </a:lnTo>
                <a:lnTo>
                  <a:pt x="15088" y="1946"/>
                </a:lnTo>
                <a:lnTo>
                  <a:pt x="15091" y="1952"/>
                </a:lnTo>
                <a:lnTo>
                  <a:pt x="15094" y="1957"/>
                </a:lnTo>
                <a:lnTo>
                  <a:pt x="15095" y="1963"/>
                </a:lnTo>
                <a:lnTo>
                  <a:pt x="15096" y="1970"/>
                </a:lnTo>
                <a:lnTo>
                  <a:pt x="15097" y="1994"/>
                </a:lnTo>
                <a:lnTo>
                  <a:pt x="15099" y="2017"/>
                </a:lnTo>
                <a:lnTo>
                  <a:pt x="15104" y="2040"/>
                </a:lnTo>
                <a:lnTo>
                  <a:pt x="15108" y="2063"/>
                </a:lnTo>
                <a:lnTo>
                  <a:pt x="15115" y="2086"/>
                </a:lnTo>
                <a:lnTo>
                  <a:pt x="15122" y="2107"/>
                </a:lnTo>
                <a:lnTo>
                  <a:pt x="15131" y="2130"/>
                </a:lnTo>
                <a:lnTo>
                  <a:pt x="15142" y="2151"/>
                </a:lnTo>
                <a:lnTo>
                  <a:pt x="15152" y="2173"/>
                </a:lnTo>
                <a:lnTo>
                  <a:pt x="15165" y="2194"/>
                </a:lnTo>
                <a:lnTo>
                  <a:pt x="15178" y="2215"/>
                </a:lnTo>
                <a:lnTo>
                  <a:pt x="15193" y="2235"/>
                </a:lnTo>
                <a:lnTo>
                  <a:pt x="15210" y="2256"/>
                </a:lnTo>
                <a:lnTo>
                  <a:pt x="15227" y="2275"/>
                </a:lnTo>
                <a:lnTo>
                  <a:pt x="15246" y="2296"/>
                </a:lnTo>
                <a:lnTo>
                  <a:pt x="15265" y="2316"/>
                </a:lnTo>
                <a:lnTo>
                  <a:pt x="15282" y="2330"/>
                </a:lnTo>
                <a:lnTo>
                  <a:pt x="15300" y="2345"/>
                </a:lnTo>
                <a:lnTo>
                  <a:pt x="15319" y="2358"/>
                </a:lnTo>
                <a:lnTo>
                  <a:pt x="15338" y="2370"/>
                </a:lnTo>
                <a:lnTo>
                  <a:pt x="15359" y="2382"/>
                </a:lnTo>
                <a:lnTo>
                  <a:pt x="15380" y="2392"/>
                </a:lnTo>
                <a:lnTo>
                  <a:pt x="15401" y="2400"/>
                </a:lnTo>
                <a:lnTo>
                  <a:pt x="15424" y="2407"/>
                </a:lnTo>
                <a:lnTo>
                  <a:pt x="15447" y="2412"/>
                </a:lnTo>
                <a:lnTo>
                  <a:pt x="15470" y="2414"/>
                </a:lnTo>
                <a:lnTo>
                  <a:pt x="15481" y="2414"/>
                </a:lnTo>
                <a:lnTo>
                  <a:pt x="15494" y="2414"/>
                </a:lnTo>
                <a:lnTo>
                  <a:pt x="15505" y="2414"/>
                </a:lnTo>
                <a:lnTo>
                  <a:pt x="15517" y="2412"/>
                </a:lnTo>
                <a:lnTo>
                  <a:pt x="15530" y="2409"/>
                </a:lnTo>
                <a:lnTo>
                  <a:pt x="15541" y="2407"/>
                </a:lnTo>
                <a:lnTo>
                  <a:pt x="15554" y="2404"/>
                </a:lnTo>
                <a:lnTo>
                  <a:pt x="15565" y="2399"/>
                </a:lnTo>
                <a:lnTo>
                  <a:pt x="15578" y="2394"/>
                </a:lnTo>
                <a:lnTo>
                  <a:pt x="15589" y="2389"/>
                </a:lnTo>
                <a:lnTo>
                  <a:pt x="15600" y="2382"/>
                </a:lnTo>
                <a:lnTo>
                  <a:pt x="15613" y="2375"/>
                </a:lnTo>
                <a:lnTo>
                  <a:pt x="15623" y="2367"/>
                </a:lnTo>
                <a:lnTo>
                  <a:pt x="15632" y="2359"/>
                </a:lnTo>
                <a:lnTo>
                  <a:pt x="15642" y="2350"/>
                </a:lnTo>
                <a:lnTo>
                  <a:pt x="15650" y="2341"/>
                </a:lnTo>
                <a:lnTo>
                  <a:pt x="15656" y="2332"/>
                </a:lnTo>
                <a:lnTo>
                  <a:pt x="15663" y="2322"/>
                </a:lnTo>
                <a:lnTo>
                  <a:pt x="15669" y="2312"/>
                </a:lnTo>
                <a:lnTo>
                  <a:pt x="15675" y="2302"/>
                </a:lnTo>
                <a:lnTo>
                  <a:pt x="15684" y="2282"/>
                </a:lnTo>
                <a:lnTo>
                  <a:pt x="15693" y="2262"/>
                </a:lnTo>
                <a:lnTo>
                  <a:pt x="15700" y="2241"/>
                </a:lnTo>
                <a:lnTo>
                  <a:pt x="15708" y="2222"/>
                </a:lnTo>
                <a:lnTo>
                  <a:pt x="15713" y="2209"/>
                </a:lnTo>
                <a:lnTo>
                  <a:pt x="15717" y="2197"/>
                </a:lnTo>
                <a:lnTo>
                  <a:pt x="15722" y="2184"/>
                </a:lnTo>
                <a:lnTo>
                  <a:pt x="15726" y="2171"/>
                </a:lnTo>
                <a:lnTo>
                  <a:pt x="15730" y="2161"/>
                </a:lnTo>
                <a:lnTo>
                  <a:pt x="15734" y="2150"/>
                </a:lnTo>
                <a:lnTo>
                  <a:pt x="15739" y="2139"/>
                </a:lnTo>
                <a:lnTo>
                  <a:pt x="15743" y="2128"/>
                </a:lnTo>
                <a:lnTo>
                  <a:pt x="15756" y="2098"/>
                </a:lnTo>
                <a:lnTo>
                  <a:pt x="15767" y="2071"/>
                </a:lnTo>
                <a:lnTo>
                  <a:pt x="15772" y="2058"/>
                </a:lnTo>
                <a:lnTo>
                  <a:pt x="15775" y="2046"/>
                </a:lnTo>
                <a:lnTo>
                  <a:pt x="15778" y="2033"/>
                </a:lnTo>
                <a:lnTo>
                  <a:pt x="15780" y="2020"/>
                </a:lnTo>
                <a:lnTo>
                  <a:pt x="15781" y="2003"/>
                </a:lnTo>
                <a:lnTo>
                  <a:pt x="15780" y="1986"/>
                </a:lnTo>
                <a:lnTo>
                  <a:pt x="15778" y="1969"/>
                </a:lnTo>
                <a:lnTo>
                  <a:pt x="15773" y="1953"/>
                </a:lnTo>
                <a:lnTo>
                  <a:pt x="15767" y="1937"/>
                </a:lnTo>
                <a:lnTo>
                  <a:pt x="15761" y="1922"/>
                </a:lnTo>
                <a:lnTo>
                  <a:pt x="15751" y="1907"/>
                </a:lnTo>
                <a:lnTo>
                  <a:pt x="15742" y="1893"/>
                </a:lnTo>
                <a:lnTo>
                  <a:pt x="15732" y="1882"/>
                </a:lnTo>
                <a:lnTo>
                  <a:pt x="15721" y="1872"/>
                </a:lnTo>
                <a:lnTo>
                  <a:pt x="15709" y="1861"/>
                </a:lnTo>
                <a:lnTo>
                  <a:pt x="15697" y="1852"/>
                </a:lnTo>
                <a:lnTo>
                  <a:pt x="15683" y="1843"/>
                </a:lnTo>
                <a:lnTo>
                  <a:pt x="15669" y="1835"/>
                </a:lnTo>
                <a:lnTo>
                  <a:pt x="15654" y="1827"/>
                </a:lnTo>
                <a:lnTo>
                  <a:pt x="15639" y="1820"/>
                </a:lnTo>
                <a:lnTo>
                  <a:pt x="15623" y="1813"/>
                </a:lnTo>
                <a:lnTo>
                  <a:pt x="15607" y="1808"/>
                </a:lnTo>
                <a:lnTo>
                  <a:pt x="15590" y="1802"/>
                </a:lnTo>
                <a:lnTo>
                  <a:pt x="15573" y="1797"/>
                </a:lnTo>
                <a:lnTo>
                  <a:pt x="15556" y="1794"/>
                </a:lnTo>
                <a:lnTo>
                  <a:pt x="15538" y="1790"/>
                </a:lnTo>
                <a:lnTo>
                  <a:pt x="15519" y="1788"/>
                </a:lnTo>
                <a:lnTo>
                  <a:pt x="15501" y="1787"/>
                </a:lnTo>
                <a:lnTo>
                  <a:pt x="15479" y="1786"/>
                </a:lnTo>
                <a:lnTo>
                  <a:pt x="15456" y="1787"/>
                </a:lnTo>
                <a:lnTo>
                  <a:pt x="15432" y="1787"/>
                </a:lnTo>
                <a:lnTo>
                  <a:pt x="15408" y="1789"/>
                </a:lnTo>
                <a:lnTo>
                  <a:pt x="15383" y="1792"/>
                </a:lnTo>
                <a:lnTo>
                  <a:pt x="15359" y="1795"/>
                </a:lnTo>
                <a:lnTo>
                  <a:pt x="15334" y="1798"/>
                </a:lnTo>
                <a:lnTo>
                  <a:pt x="15310" y="1803"/>
                </a:lnTo>
                <a:lnTo>
                  <a:pt x="15286" y="1809"/>
                </a:lnTo>
                <a:lnTo>
                  <a:pt x="15263" y="1814"/>
                </a:lnTo>
                <a:lnTo>
                  <a:pt x="15240" y="1821"/>
                </a:lnTo>
                <a:lnTo>
                  <a:pt x="15218" y="1829"/>
                </a:lnTo>
                <a:lnTo>
                  <a:pt x="15199" y="1837"/>
                </a:lnTo>
                <a:lnTo>
                  <a:pt x="15179" y="1846"/>
                </a:lnTo>
                <a:lnTo>
                  <a:pt x="15162" y="1857"/>
                </a:lnTo>
                <a:lnTo>
                  <a:pt x="15147" y="1868"/>
                </a:lnTo>
                <a:lnTo>
                  <a:pt x="15142" y="1872"/>
                </a:lnTo>
                <a:lnTo>
                  <a:pt x="15135" y="1875"/>
                </a:lnTo>
                <a:lnTo>
                  <a:pt x="15129" y="1877"/>
                </a:lnTo>
                <a:lnTo>
                  <a:pt x="15122" y="1880"/>
                </a:lnTo>
                <a:lnTo>
                  <a:pt x="15115" y="1880"/>
                </a:lnTo>
                <a:lnTo>
                  <a:pt x="15108" y="1880"/>
                </a:lnTo>
                <a:lnTo>
                  <a:pt x="15102" y="1880"/>
                </a:lnTo>
                <a:lnTo>
                  <a:pt x="15095" y="1877"/>
                </a:lnTo>
                <a:lnTo>
                  <a:pt x="15089" y="1875"/>
                </a:lnTo>
                <a:lnTo>
                  <a:pt x="15084" y="1873"/>
                </a:lnTo>
                <a:lnTo>
                  <a:pt x="15080" y="1869"/>
                </a:lnTo>
                <a:lnTo>
                  <a:pt x="15075" y="1866"/>
                </a:lnTo>
                <a:lnTo>
                  <a:pt x="15072" y="1861"/>
                </a:lnTo>
                <a:lnTo>
                  <a:pt x="15068" y="1856"/>
                </a:lnTo>
                <a:lnTo>
                  <a:pt x="15066" y="1851"/>
                </a:lnTo>
                <a:lnTo>
                  <a:pt x="15065" y="1844"/>
                </a:lnTo>
                <a:lnTo>
                  <a:pt x="15065" y="1844"/>
                </a:lnTo>
                <a:lnTo>
                  <a:pt x="15065" y="1844"/>
                </a:lnTo>
                <a:lnTo>
                  <a:pt x="15064" y="1838"/>
                </a:lnTo>
                <a:lnTo>
                  <a:pt x="15063" y="1833"/>
                </a:lnTo>
                <a:lnTo>
                  <a:pt x="15063" y="1826"/>
                </a:lnTo>
                <a:lnTo>
                  <a:pt x="15064" y="1820"/>
                </a:lnTo>
                <a:lnTo>
                  <a:pt x="15065" y="1814"/>
                </a:lnTo>
                <a:lnTo>
                  <a:pt x="15067" y="1809"/>
                </a:lnTo>
                <a:lnTo>
                  <a:pt x="15070" y="1804"/>
                </a:lnTo>
                <a:lnTo>
                  <a:pt x="15073" y="1798"/>
                </a:lnTo>
                <a:lnTo>
                  <a:pt x="15076" y="1794"/>
                </a:lnTo>
                <a:lnTo>
                  <a:pt x="15081" y="1789"/>
                </a:lnTo>
                <a:lnTo>
                  <a:pt x="15086" y="1786"/>
                </a:lnTo>
                <a:lnTo>
                  <a:pt x="15091" y="1782"/>
                </a:lnTo>
                <a:lnTo>
                  <a:pt x="15097" y="1780"/>
                </a:lnTo>
                <a:lnTo>
                  <a:pt x="15103" y="1779"/>
                </a:lnTo>
                <a:lnTo>
                  <a:pt x="15108" y="1778"/>
                </a:lnTo>
                <a:lnTo>
                  <a:pt x="15114" y="1777"/>
                </a:lnTo>
                <a:lnTo>
                  <a:pt x="15129" y="1777"/>
                </a:lnTo>
                <a:lnTo>
                  <a:pt x="15145" y="1776"/>
                </a:lnTo>
                <a:lnTo>
                  <a:pt x="15163" y="1774"/>
                </a:lnTo>
                <a:lnTo>
                  <a:pt x="15183" y="1771"/>
                </a:lnTo>
                <a:lnTo>
                  <a:pt x="15203" y="1766"/>
                </a:lnTo>
                <a:lnTo>
                  <a:pt x="15225" y="1762"/>
                </a:lnTo>
                <a:lnTo>
                  <a:pt x="15248" y="1756"/>
                </a:lnTo>
                <a:lnTo>
                  <a:pt x="15271" y="1748"/>
                </a:lnTo>
                <a:lnTo>
                  <a:pt x="15295" y="1740"/>
                </a:lnTo>
                <a:lnTo>
                  <a:pt x="15319" y="1731"/>
                </a:lnTo>
                <a:lnTo>
                  <a:pt x="15343" y="1722"/>
                </a:lnTo>
                <a:lnTo>
                  <a:pt x="15367" y="1710"/>
                </a:lnTo>
                <a:lnTo>
                  <a:pt x="15391" y="1699"/>
                </a:lnTo>
                <a:lnTo>
                  <a:pt x="15413" y="1686"/>
                </a:lnTo>
                <a:lnTo>
                  <a:pt x="15435" y="1674"/>
                </a:lnTo>
                <a:lnTo>
                  <a:pt x="15455" y="1659"/>
                </a:lnTo>
                <a:lnTo>
                  <a:pt x="15475" y="1644"/>
                </a:lnTo>
                <a:lnTo>
                  <a:pt x="15493" y="1627"/>
                </a:lnTo>
                <a:lnTo>
                  <a:pt x="15501" y="1618"/>
                </a:lnTo>
                <a:lnTo>
                  <a:pt x="15509" y="1607"/>
                </a:lnTo>
                <a:lnTo>
                  <a:pt x="15516" y="1598"/>
                </a:lnTo>
                <a:lnTo>
                  <a:pt x="15523" y="1588"/>
                </a:lnTo>
                <a:lnTo>
                  <a:pt x="15527" y="1578"/>
                </a:lnTo>
                <a:lnTo>
                  <a:pt x="15533" y="1567"/>
                </a:lnTo>
                <a:lnTo>
                  <a:pt x="15536" y="1557"/>
                </a:lnTo>
                <a:lnTo>
                  <a:pt x="15539" y="1548"/>
                </a:lnTo>
                <a:lnTo>
                  <a:pt x="15540" y="1538"/>
                </a:lnTo>
                <a:lnTo>
                  <a:pt x="15541" y="1527"/>
                </a:lnTo>
                <a:lnTo>
                  <a:pt x="15540" y="1517"/>
                </a:lnTo>
                <a:lnTo>
                  <a:pt x="15538" y="1507"/>
                </a:lnTo>
                <a:lnTo>
                  <a:pt x="15534" y="1498"/>
                </a:lnTo>
                <a:lnTo>
                  <a:pt x="15530" y="1490"/>
                </a:lnTo>
                <a:lnTo>
                  <a:pt x="15524" y="1482"/>
                </a:lnTo>
                <a:lnTo>
                  <a:pt x="15517" y="1474"/>
                </a:lnTo>
                <a:lnTo>
                  <a:pt x="15509" y="1466"/>
                </a:lnTo>
                <a:lnTo>
                  <a:pt x="15500" y="1459"/>
                </a:lnTo>
                <a:lnTo>
                  <a:pt x="15488" y="1453"/>
                </a:lnTo>
                <a:lnTo>
                  <a:pt x="15477" y="1446"/>
                </a:lnTo>
                <a:lnTo>
                  <a:pt x="15464" y="1440"/>
                </a:lnTo>
                <a:lnTo>
                  <a:pt x="15449" y="1436"/>
                </a:lnTo>
                <a:lnTo>
                  <a:pt x="15435" y="1431"/>
                </a:lnTo>
                <a:lnTo>
                  <a:pt x="15417" y="1427"/>
                </a:lnTo>
                <a:lnTo>
                  <a:pt x="15399" y="1423"/>
                </a:lnTo>
                <a:lnTo>
                  <a:pt x="15381" y="1420"/>
                </a:lnTo>
                <a:lnTo>
                  <a:pt x="15360" y="1416"/>
                </a:lnTo>
                <a:lnTo>
                  <a:pt x="15338" y="1414"/>
                </a:lnTo>
                <a:lnTo>
                  <a:pt x="15322" y="1413"/>
                </a:lnTo>
                <a:lnTo>
                  <a:pt x="15304" y="1411"/>
                </a:lnTo>
                <a:lnTo>
                  <a:pt x="15286" y="1408"/>
                </a:lnTo>
                <a:lnTo>
                  <a:pt x="15276" y="1407"/>
                </a:lnTo>
                <a:lnTo>
                  <a:pt x="15256" y="1405"/>
                </a:lnTo>
                <a:lnTo>
                  <a:pt x="15237" y="1403"/>
                </a:lnTo>
                <a:lnTo>
                  <a:pt x="15215" y="1403"/>
                </a:lnTo>
                <a:lnTo>
                  <a:pt x="15192" y="1403"/>
                </a:lnTo>
                <a:lnTo>
                  <a:pt x="15176" y="1403"/>
                </a:lnTo>
                <a:lnTo>
                  <a:pt x="15160" y="1404"/>
                </a:lnTo>
                <a:lnTo>
                  <a:pt x="15145" y="1407"/>
                </a:lnTo>
                <a:lnTo>
                  <a:pt x="15130" y="1411"/>
                </a:lnTo>
                <a:lnTo>
                  <a:pt x="15115" y="1415"/>
                </a:lnTo>
                <a:lnTo>
                  <a:pt x="15100" y="1421"/>
                </a:lnTo>
                <a:lnTo>
                  <a:pt x="15087" y="1427"/>
                </a:lnTo>
                <a:lnTo>
                  <a:pt x="15073" y="1435"/>
                </a:lnTo>
                <a:lnTo>
                  <a:pt x="15060" y="1443"/>
                </a:lnTo>
                <a:lnTo>
                  <a:pt x="15048" y="1453"/>
                </a:lnTo>
                <a:lnTo>
                  <a:pt x="15036" y="1463"/>
                </a:lnTo>
                <a:lnTo>
                  <a:pt x="15025" y="1474"/>
                </a:lnTo>
                <a:lnTo>
                  <a:pt x="15015" y="1486"/>
                </a:lnTo>
                <a:lnTo>
                  <a:pt x="15004" y="1499"/>
                </a:lnTo>
                <a:lnTo>
                  <a:pt x="14995" y="1512"/>
                </a:lnTo>
                <a:lnTo>
                  <a:pt x="14987" y="1527"/>
                </a:lnTo>
                <a:lnTo>
                  <a:pt x="14980" y="1541"/>
                </a:lnTo>
                <a:lnTo>
                  <a:pt x="14976" y="1556"/>
                </a:lnTo>
                <a:lnTo>
                  <a:pt x="14971" y="1571"/>
                </a:lnTo>
                <a:lnTo>
                  <a:pt x="14969" y="1587"/>
                </a:lnTo>
                <a:lnTo>
                  <a:pt x="14968" y="1603"/>
                </a:lnTo>
                <a:lnTo>
                  <a:pt x="14967" y="1619"/>
                </a:lnTo>
                <a:lnTo>
                  <a:pt x="14968" y="1636"/>
                </a:lnTo>
                <a:lnTo>
                  <a:pt x="14969" y="1651"/>
                </a:lnTo>
                <a:lnTo>
                  <a:pt x="14971" y="1667"/>
                </a:lnTo>
                <a:lnTo>
                  <a:pt x="14975" y="1683"/>
                </a:lnTo>
                <a:lnTo>
                  <a:pt x="14979" y="1697"/>
                </a:lnTo>
                <a:lnTo>
                  <a:pt x="14984" y="1710"/>
                </a:lnTo>
                <a:lnTo>
                  <a:pt x="14990" y="1724"/>
                </a:lnTo>
                <a:lnTo>
                  <a:pt x="14995" y="1736"/>
                </a:lnTo>
                <a:lnTo>
                  <a:pt x="15002" y="1746"/>
                </a:lnTo>
                <a:lnTo>
                  <a:pt x="15009" y="1755"/>
                </a:lnTo>
                <a:lnTo>
                  <a:pt x="15015" y="1763"/>
                </a:lnTo>
                <a:lnTo>
                  <a:pt x="15018" y="1771"/>
                </a:lnTo>
                <a:lnTo>
                  <a:pt x="15020" y="1779"/>
                </a:lnTo>
                <a:lnTo>
                  <a:pt x="15020" y="1787"/>
                </a:lnTo>
                <a:lnTo>
                  <a:pt x="15019" y="1795"/>
                </a:lnTo>
                <a:lnTo>
                  <a:pt x="15018" y="1801"/>
                </a:lnTo>
                <a:lnTo>
                  <a:pt x="15016" y="1806"/>
                </a:lnTo>
                <a:lnTo>
                  <a:pt x="15012" y="1812"/>
                </a:lnTo>
                <a:lnTo>
                  <a:pt x="15008" y="1817"/>
                </a:lnTo>
                <a:lnTo>
                  <a:pt x="15002" y="1822"/>
                </a:lnTo>
                <a:lnTo>
                  <a:pt x="14996" y="1826"/>
                </a:lnTo>
                <a:lnTo>
                  <a:pt x="14991" y="1829"/>
                </a:lnTo>
                <a:lnTo>
                  <a:pt x="14991" y="1829"/>
                </a:lnTo>
                <a:close/>
                <a:moveTo>
                  <a:pt x="14949" y="1912"/>
                </a:moveTo>
                <a:lnTo>
                  <a:pt x="14949" y="1912"/>
                </a:lnTo>
                <a:lnTo>
                  <a:pt x="14949" y="1912"/>
                </a:lnTo>
                <a:close/>
                <a:moveTo>
                  <a:pt x="13047" y="8274"/>
                </a:moveTo>
                <a:lnTo>
                  <a:pt x="13040" y="8270"/>
                </a:lnTo>
                <a:lnTo>
                  <a:pt x="13034" y="8267"/>
                </a:lnTo>
                <a:lnTo>
                  <a:pt x="13030" y="8262"/>
                </a:lnTo>
                <a:lnTo>
                  <a:pt x="13025" y="8256"/>
                </a:lnTo>
                <a:lnTo>
                  <a:pt x="13023" y="8253"/>
                </a:lnTo>
                <a:lnTo>
                  <a:pt x="13022" y="8248"/>
                </a:lnTo>
                <a:lnTo>
                  <a:pt x="13022" y="8244"/>
                </a:lnTo>
                <a:lnTo>
                  <a:pt x="13022" y="8239"/>
                </a:lnTo>
                <a:lnTo>
                  <a:pt x="13023" y="8234"/>
                </a:lnTo>
                <a:lnTo>
                  <a:pt x="13025" y="8228"/>
                </a:lnTo>
                <a:lnTo>
                  <a:pt x="13030" y="8222"/>
                </a:lnTo>
                <a:lnTo>
                  <a:pt x="13034" y="8216"/>
                </a:lnTo>
                <a:lnTo>
                  <a:pt x="13042" y="8208"/>
                </a:lnTo>
                <a:lnTo>
                  <a:pt x="13050" y="8199"/>
                </a:lnTo>
                <a:lnTo>
                  <a:pt x="13057" y="8191"/>
                </a:lnTo>
                <a:lnTo>
                  <a:pt x="13063" y="8181"/>
                </a:lnTo>
                <a:lnTo>
                  <a:pt x="13069" y="8172"/>
                </a:lnTo>
                <a:lnTo>
                  <a:pt x="13073" y="8162"/>
                </a:lnTo>
                <a:lnTo>
                  <a:pt x="13077" y="8151"/>
                </a:lnTo>
                <a:lnTo>
                  <a:pt x="13080" y="8141"/>
                </a:lnTo>
                <a:lnTo>
                  <a:pt x="13082" y="8130"/>
                </a:lnTo>
                <a:lnTo>
                  <a:pt x="13085" y="8119"/>
                </a:lnTo>
                <a:lnTo>
                  <a:pt x="13086" y="8109"/>
                </a:lnTo>
                <a:lnTo>
                  <a:pt x="13087" y="8097"/>
                </a:lnTo>
                <a:lnTo>
                  <a:pt x="13086" y="8087"/>
                </a:lnTo>
                <a:lnTo>
                  <a:pt x="13085" y="8076"/>
                </a:lnTo>
                <a:lnTo>
                  <a:pt x="13083" y="8065"/>
                </a:lnTo>
                <a:lnTo>
                  <a:pt x="13080" y="8055"/>
                </a:lnTo>
                <a:lnTo>
                  <a:pt x="13078" y="8047"/>
                </a:lnTo>
                <a:lnTo>
                  <a:pt x="13074" y="8039"/>
                </a:lnTo>
                <a:lnTo>
                  <a:pt x="13071" y="8032"/>
                </a:lnTo>
                <a:lnTo>
                  <a:pt x="13065" y="8025"/>
                </a:lnTo>
                <a:lnTo>
                  <a:pt x="13061" y="8019"/>
                </a:lnTo>
                <a:lnTo>
                  <a:pt x="13055" y="8012"/>
                </a:lnTo>
                <a:lnTo>
                  <a:pt x="13048" y="8006"/>
                </a:lnTo>
                <a:lnTo>
                  <a:pt x="13041" y="8000"/>
                </a:lnTo>
                <a:lnTo>
                  <a:pt x="13034" y="7996"/>
                </a:lnTo>
                <a:lnTo>
                  <a:pt x="13026" y="7991"/>
                </a:lnTo>
                <a:lnTo>
                  <a:pt x="13017" y="7987"/>
                </a:lnTo>
                <a:lnTo>
                  <a:pt x="13009" y="7983"/>
                </a:lnTo>
                <a:lnTo>
                  <a:pt x="12990" y="7976"/>
                </a:lnTo>
                <a:lnTo>
                  <a:pt x="12969" y="7973"/>
                </a:lnTo>
                <a:lnTo>
                  <a:pt x="12955" y="7972"/>
                </a:lnTo>
                <a:lnTo>
                  <a:pt x="12942" y="7972"/>
                </a:lnTo>
                <a:lnTo>
                  <a:pt x="12928" y="7973"/>
                </a:lnTo>
                <a:lnTo>
                  <a:pt x="12914" y="7975"/>
                </a:lnTo>
                <a:lnTo>
                  <a:pt x="12888" y="7982"/>
                </a:lnTo>
                <a:lnTo>
                  <a:pt x="12860" y="7990"/>
                </a:lnTo>
                <a:lnTo>
                  <a:pt x="12850" y="7993"/>
                </a:lnTo>
                <a:lnTo>
                  <a:pt x="12840" y="7997"/>
                </a:lnTo>
                <a:lnTo>
                  <a:pt x="12831" y="8000"/>
                </a:lnTo>
                <a:lnTo>
                  <a:pt x="12820" y="8003"/>
                </a:lnTo>
                <a:lnTo>
                  <a:pt x="12805" y="8006"/>
                </a:lnTo>
                <a:lnTo>
                  <a:pt x="12791" y="8009"/>
                </a:lnTo>
                <a:lnTo>
                  <a:pt x="12761" y="8015"/>
                </a:lnTo>
                <a:lnTo>
                  <a:pt x="12730" y="8024"/>
                </a:lnTo>
                <a:lnTo>
                  <a:pt x="12716" y="8030"/>
                </a:lnTo>
                <a:lnTo>
                  <a:pt x="12703" y="8037"/>
                </a:lnTo>
                <a:lnTo>
                  <a:pt x="12690" y="8045"/>
                </a:lnTo>
                <a:lnTo>
                  <a:pt x="12680" y="8054"/>
                </a:lnTo>
                <a:lnTo>
                  <a:pt x="12674" y="8060"/>
                </a:lnTo>
                <a:lnTo>
                  <a:pt x="12669" y="8065"/>
                </a:lnTo>
                <a:lnTo>
                  <a:pt x="12666" y="8071"/>
                </a:lnTo>
                <a:lnTo>
                  <a:pt x="12662" y="8077"/>
                </a:lnTo>
                <a:lnTo>
                  <a:pt x="12660" y="8083"/>
                </a:lnTo>
                <a:lnTo>
                  <a:pt x="12659" y="8088"/>
                </a:lnTo>
                <a:lnTo>
                  <a:pt x="12658" y="8095"/>
                </a:lnTo>
                <a:lnTo>
                  <a:pt x="12658" y="8101"/>
                </a:lnTo>
                <a:lnTo>
                  <a:pt x="12659" y="8108"/>
                </a:lnTo>
                <a:lnTo>
                  <a:pt x="12660" y="8116"/>
                </a:lnTo>
                <a:lnTo>
                  <a:pt x="12664" y="8123"/>
                </a:lnTo>
                <a:lnTo>
                  <a:pt x="12668" y="8131"/>
                </a:lnTo>
                <a:lnTo>
                  <a:pt x="12674" y="8139"/>
                </a:lnTo>
                <a:lnTo>
                  <a:pt x="12681" y="8147"/>
                </a:lnTo>
                <a:lnTo>
                  <a:pt x="12688" y="8155"/>
                </a:lnTo>
                <a:lnTo>
                  <a:pt x="12697" y="8162"/>
                </a:lnTo>
                <a:lnTo>
                  <a:pt x="12709" y="8172"/>
                </a:lnTo>
                <a:lnTo>
                  <a:pt x="12722" y="8181"/>
                </a:lnTo>
                <a:lnTo>
                  <a:pt x="12736" y="8190"/>
                </a:lnTo>
                <a:lnTo>
                  <a:pt x="12751" y="8198"/>
                </a:lnTo>
                <a:lnTo>
                  <a:pt x="12765" y="8206"/>
                </a:lnTo>
                <a:lnTo>
                  <a:pt x="12780" y="8213"/>
                </a:lnTo>
                <a:lnTo>
                  <a:pt x="12796" y="8220"/>
                </a:lnTo>
                <a:lnTo>
                  <a:pt x="12812" y="8226"/>
                </a:lnTo>
                <a:lnTo>
                  <a:pt x="12828" y="8230"/>
                </a:lnTo>
                <a:lnTo>
                  <a:pt x="12846" y="8235"/>
                </a:lnTo>
                <a:lnTo>
                  <a:pt x="12863" y="8239"/>
                </a:lnTo>
                <a:lnTo>
                  <a:pt x="12880" y="8243"/>
                </a:lnTo>
                <a:lnTo>
                  <a:pt x="12897" y="8245"/>
                </a:lnTo>
                <a:lnTo>
                  <a:pt x="12914" y="8246"/>
                </a:lnTo>
                <a:lnTo>
                  <a:pt x="12931" y="8247"/>
                </a:lnTo>
                <a:lnTo>
                  <a:pt x="12948" y="8247"/>
                </a:lnTo>
                <a:lnTo>
                  <a:pt x="12957" y="8248"/>
                </a:lnTo>
                <a:lnTo>
                  <a:pt x="12963" y="8250"/>
                </a:lnTo>
                <a:lnTo>
                  <a:pt x="12969" y="8253"/>
                </a:lnTo>
                <a:lnTo>
                  <a:pt x="12975" y="8256"/>
                </a:lnTo>
                <a:lnTo>
                  <a:pt x="12978" y="8261"/>
                </a:lnTo>
                <a:lnTo>
                  <a:pt x="12982" y="8266"/>
                </a:lnTo>
                <a:lnTo>
                  <a:pt x="12984" y="8270"/>
                </a:lnTo>
                <a:lnTo>
                  <a:pt x="12985" y="8276"/>
                </a:lnTo>
                <a:lnTo>
                  <a:pt x="12986" y="8282"/>
                </a:lnTo>
                <a:lnTo>
                  <a:pt x="12986" y="8289"/>
                </a:lnTo>
                <a:lnTo>
                  <a:pt x="12984" y="8294"/>
                </a:lnTo>
                <a:lnTo>
                  <a:pt x="12982" y="8300"/>
                </a:lnTo>
                <a:lnTo>
                  <a:pt x="12978" y="8305"/>
                </a:lnTo>
                <a:lnTo>
                  <a:pt x="12973" y="8309"/>
                </a:lnTo>
                <a:lnTo>
                  <a:pt x="12967" y="8314"/>
                </a:lnTo>
                <a:lnTo>
                  <a:pt x="12960" y="8317"/>
                </a:lnTo>
                <a:lnTo>
                  <a:pt x="12948" y="8321"/>
                </a:lnTo>
                <a:lnTo>
                  <a:pt x="12938" y="8322"/>
                </a:lnTo>
                <a:lnTo>
                  <a:pt x="12928" y="8321"/>
                </a:lnTo>
                <a:lnTo>
                  <a:pt x="12920" y="8317"/>
                </a:lnTo>
                <a:lnTo>
                  <a:pt x="12904" y="8309"/>
                </a:lnTo>
                <a:lnTo>
                  <a:pt x="12888" y="8301"/>
                </a:lnTo>
                <a:lnTo>
                  <a:pt x="12872" y="8294"/>
                </a:lnTo>
                <a:lnTo>
                  <a:pt x="12856" y="8289"/>
                </a:lnTo>
                <a:lnTo>
                  <a:pt x="12839" y="8283"/>
                </a:lnTo>
                <a:lnTo>
                  <a:pt x="12823" y="8278"/>
                </a:lnTo>
                <a:lnTo>
                  <a:pt x="12805" y="8275"/>
                </a:lnTo>
                <a:lnTo>
                  <a:pt x="12788" y="8271"/>
                </a:lnTo>
                <a:lnTo>
                  <a:pt x="12770" y="8269"/>
                </a:lnTo>
                <a:lnTo>
                  <a:pt x="12753" y="8268"/>
                </a:lnTo>
                <a:lnTo>
                  <a:pt x="12735" y="8268"/>
                </a:lnTo>
                <a:lnTo>
                  <a:pt x="12716" y="8268"/>
                </a:lnTo>
                <a:lnTo>
                  <a:pt x="12697" y="8269"/>
                </a:lnTo>
                <a:lnTo>
                  <a:pt x="12679" y="8270"/>
                </a:lnTo>
                <a:lnTo>
                  <a:pt x="12658" y="8274"/>
                </a:lnTo>
                <a:lnTo>
                  <a:pt x="12638" y="8277"/>
                </a:lnTo>
                <a:lnTo>
                  <a:pt x="12620" y="8282"/>
                </a:lnTo>
                <a:lnTo>
                  <a:pt x="12595" y="8289"/>
                </a:lnTo>
                <a:lnTo>
                  <a:pt x="12581" y="8294"/>
                </a:lnTo>
                <a:lnTo>
                  <a:pt x="12566" y="8300"/>
                </a:lnTo>
                <a:lnTo>
                  <a:pt x="12552" y="8307"/>
                </a:lnTo>
                <a:lnTo>
                  <a:pt x="12537" y="8315"/>
                </a:lnTo>
                <a:lnTo>
                  <a:pt x="12522" y="8324"/>
                </a:lnTo>
                <a:lnTo>
                  <a:pt x="12508" y="8334"/>
                </a:lnTo>
                <a:lnTo>
                  <a:pt x="12494" y="8346"/>
                </a:lnTo>
                <a:lnTo>
                  <a:pt x="12483" y="8357"/>
                </a:lnTo>
                <a:lnTo>
                  <a:pt x="12473" y="8371"/>
                </a:lnTo>
                <a:lnTo>
                  <a:pt x="12463" y="8386"/>
                </a:lnTo>
                <a:lnTo>
                  <a:pt x="12460" y="8394"/>
                </a:lnTo>
                <a:lnTo>
                  <a:pt x="12457" y="8403"/>
                </a:lnTo>
                <a:lnTo>
                  <a:pt x="12454" y="8411"/>
                </a:lnTo>
                <a:lnTo>
                  <a:pt x="12452" y="8420"/>
                </a:lnTo>
                <a:lnTo>
                  <a:pt x="12452" y="8433"/>
                </a:lnTo>
                <a:lnTo>
                  <a:pt x="12452" y="8444"/>
                </a:lnTo>
                <a:lnTo>
                  <a:pt x="12454" y="8456"/>
                </a:lnTo>
                <a:lnTo>
                  <a:pt x="12458" y="8467"/>
                </a:lnTo>
                <a:lnTo>
                  <a:pt x="12467" y="8488"/>
                </a:lnTo>
                <a:lnTo>
                  <a:pt x="12477" y="8509"/>
                </a:lnTo>
                <a:lnTo>
                  <a:pt x="12483" y="8520"/>
                </a:lnTo>
                <a:lnTo>
                  <a:pt x="12489" y="8531"/>
                </a:lnTo>
                <a:lnTo>
                  <a:pt x="12494" y="8544"/>
                </a:lnTo>
                <a:lnTo>
                  <a:pt x="12500" y="8557"/>
                </a:lnTo>
                <a:lnTo>
                  <a:pt x="12503" y="8568"/>
                </a:lnTo>
                <a:lnTo>
                  <a:pt x="12507" y="8578"/>
                </a:lnTo>
                <a:lnTo>
                  <a:pt x="12510" y="8589"/>
                </a:lnTo>
                <a:lnTo>
                  <a:pt x="12513" y="8600"/>
                </a:lnTo>
                <a:lnTo>
                  <a:pt x="12519" y="8621"/>
                </a:lnTo>
                <a:lnTo>
                  <a:pt x="12527" y="8644"/>
                </a:lnTo>
                <a:lnTo>
                  <a:pt x="12532" y="8656"/>
                </a:lnTo>
                <a:lnTo>
                  <a:pt x="12538" y="8666"/>
                </a:lnTo>
                <a:lnTo>
                  <a:pt x="12544" y="8676"/>
                </a:lnTo>
                <a:lnTo>
                  <a:pt x="12552" y="8687"/>
                </a:lnTo>
                <a:lnTo>
                  <a:pt x="12555" y="8690"/>
                </a:lnTo>
                <a:lnTo>
                  <a:pt x="12562" y="8696"/>
                </a:lnTo>
                <a:lnTo>
                  <a:pt x="12569" y="8700"/>
                </a:lnTo>
                <a:lnTo>
                  <a:pt x="12578" y="8705"/>
                </a:lnTo>
                <a:lnTo>
                  <a:pt x="12589" y="8710"/>
                </a:lnTo>
                <a:lnTo>
                  <a:pt x="12603" y="8713"/>
                </a:lnTo>
                <a:lnTo>
                  <a:pt x="12618" y="8715"/>
                </a:lnTo>
                <a:lnTo>
                  <a:pt x="12635" y="8716"/>
                </a:lnTo>
                <a:lnTo>
                  <a:pt x="12645" y="8716"/>
                </a:lnTo>
                <a:lnTo>
                  <a:pt x="12654" y="8715"/>
                </a:lnTo>
                <a:lnTo>
                  <a:pt x="12665" y="8714"/>
                </a:lnTo>
                <a:lnTo>
                  <a:pt x="12674" y="8713"/>
                </a:lnTo>
                <a:lnTo>
                  <a:pt x="12695" y="8707"/>
                </a:lnTo>
                <a:lnTo>
                  <a:pt x="12716" y="8699"/>
                </a:lnTo>
                <a:lnTo>
                  <a:pt x="12737" y="8690"/>
                </a:lnTo>
                <a:lnTo>
                  <a:pt x="12760" y="8678"/>
                </a:lnTo>
                <a:lnTo>
                  <a:pt x="12783" y="8664"/>
                </a:lnTo>
                <a:lnTo>
                  <a:pt x="12807" y="8647"/>
                </a:lnTo>
                <a:lnTo>
                  <a:pt x="12822" y="8635"/>
                </a:lnTo>
                <a:lnTo>
                  <a:pt x="12836" y="8623"/>
                </a:lnTo>
                <a:lnTo>
                  <a:pt x="12850" y="8610"/>
                </a:lnTo>
                <a:lnTo>
                  <a:pt x="12864" y="8595"/>
                </a:lnTo>
                <a:lnTo>
                  <a:pt x="12876" y="8579"/>
                </a:lnTo>
                <a:lnTo>
                  <a:pt x="12888" y="8563"/>
                </a:lnTo>
                <a:lnTo>
                  <a:pt x="12899" y="8546"/>
                </a:lnTo>
                <a:lnTo>
                  <a:pt x="12910" y="8529"/>
                </a:lnTo>
                <a:lnTo>
                  <a:pt x="12920" y="8510"/>
                </a:lnTo>
                <a:lnTo>
                  <a:pt x="12929" y="8492"/>
                </a:lnTo>
                <a:lnTo>
                  <a:pt x="12937" y="8474"/>
                </a:lnTo>
                <a:lnTo>
                  <a:pt x="12944" y="8454"/>
                </a:lnTo>
                <a:lnTo>
                  <a:pt x="12950" y="8436"/>
                </a:lnTo>
                <a:lnTo>
                  <a:pt x="12954" y="8418"/>
                </a:lnTo>
                <a:lnTo>
                  <a:pt x="12957" y="8398"/>
                </a:lnTo>
                <a:lnTo>
                  <a:pt x="12958" y="8380"/>
                </a:lnTo>
                <a:lnTo>
                  <a:pt x="12960" y="8371"/>
                </a:lnTo>
                <a:lnTo>
                  <a:pt x="12963" y="8363"/>
                </a:lnTo>
                <a:lnTo>
                  <a:pt x="12969" y="8356"/>
                </a:lnTo>
                <a:lnTo>
                  <a:pt x="12977" y="8349"/>
                </a:lnTo>
                <a:lnTo>
                  <a:pt x="12981" y="8347"/>
                </a:lnTo>
                <a:lnTo>
                  <a:pt x="12985" y="8345"/>
                </a:lnTo>
                <a:lnTo>
                  <a:pt x="12990" y="8343"/>
                </a:lnTo>
                <a:lnTo>
                  <a:pt x="12995" y="8342"/>
                </a:lnTo>
                <a:lnTo>
                  <a:pt x="13006" y="8342"/>
                </a:lnTo>
                <a:lnTo>
                  <a:pt x="13016" y="8345"/>
                </a:lnTo>
                <a:lnTo>
                  <a:pt x="13016" y="8345"/>
                </a:lnTo>
                <a:lnTo>
                  <a:pt x="13023" y="8347"/>
                </a:lnTo>
                <a:lnTo>
                  <a:pt x="13027" y="8349"/>
                </a:lnTo>
                <a:lnTo>
                  <a:pt x="13032" y="8353"/>
                </a:lnTo>
                <a:lnTo>
                  <a:pt x="13035" y="8356"/>
                </a:lnTo>
                <a:lnTo>
                  <a:pt x="13041" y="8363"/>
                </a:lnTo>
                <a:lnTo>
                  <a:pt x="13043" y="8370"/>
                </a:lnTo>
                <a:lnTo>
                  <a:pt x="13046" y="8379"/>
                </a:lnTo>
                <a:lnTo>
                  <a:pt x="13045" y="8389"/>
                </a:lnTo>
                <a:lnTo>
                  <a:pt x="13041" y="8398"/>
                </a:lnTo>
                <a:lnTo>
                  <a:pt x="13037" y="8408"/>
                </a:lnTo>
                <a:lnTo>
                  <a:pt x="13025" y="8421"/>
                </a:lnTo>
                <a:lnTo>
                  <a:pt x="13015" y="8436"/>
                </a:lnTo>
                <a:lnTo>
                  <a:pt x="13006" y="8451"/>
                </a:lnTo>
                <a:lnTo>
                  <a:pt x="12998" y="8467"/>
                </a:lnTo>
                <a:lnTo>
                  <a:pt x="12990" y="8483"/>
                </a:lnTo>
                <a:lnTo>
                  <a:pt x="12983" y="8499"/>
                </a:lnTo>
                <a:lnTo>
                  <a:pt x="12977" y="8516"/>
                </a:lnTo>
                <a:lnTo>
                  <a:pt x="12971" y="8533"/>
                </a:lnTo>
                <a:lnTo>
                  <a:pt x="12968" y="8552"/>
                </a:lnTo>
                <a:lnTo>
                  <a:pt x="12965" y="8570"/>
                </a:lnTo>
                <a:lnTo>
                  <a:pt x="12962" y="8589"/>
                </a:lnTo>
                <a:lnTo>
                  <a:pt x="12960" y="8608"/>
                </a:lnTo>
                <a:lnTo>
                  <a:pt x="12959" y="8628"/>
                </a:lnTo>
                <a:lnTo>
                  <a:pt x="12959" y="8648"/>
                </a:lnTo>
                <a:lnTo>
                  <a:pt x="12960" y="8669"/>
                </a:lnTo>
                <a:lnTo>
                  <a:pt x="12961" y="8690"/>
                </a:lnTo>
                <a:lnTo>
                  <a:pt x="12963" y="8707"/>
                </a:lnTo>
                <a:lnTo>
                  <a:pt x="12966" y="8724"/>
                </a:lnTo>
                <a:lnTo>
                  <a:pt x="12970" y="8742"/>
                </a:lnTo>
                <a:lnTo>
                  <a:pt x="12975" y="8759"/>
                </a:lnTo>
                <a:lnTo>
                  <a:pt x="12981" y="8775"/>
                </a:lnTo>
                <a:lnTo>
                  <a:pt x="12989" y="8792"/>
                </a:lnTo>
                <a:lnTo>
                  <a:pt x="12997" y="8807"/>
                </a:lnTo>
                <a:lnTo>
                  <a:pt x="13007" y="8822"/>
                </a:lnTo>
                <a:lnTo>
                  <a:pt x="13017" y="8837"/>
                </a:lnTo>
                <a:lnTo>
                  <a:pt x="13030" y="8849"/>
                </a:lnTo>
                <a:lnTo>
                  <a:pt x="13042" y="8862"/>
                </a:lnTo>
                <a:lnTo>
                  <a:pt x="13057" y="8872"/>
                </a:lnTo>
                <a:lnTo>
                  <a:pt x="13073" y="8881"/>
                </a:lnTo>
                <a:lnTo>
                  <a:pt x="13092" y="8888"/>
                </a:lnTo>
                <a:lnTo>
                  <a:pt x="13110" y="8894"/>
                </a:lnTo>
                <a:lnTo>
                  <a:pt x="13130" y="8898"/>
                </a:lnTo>
                <a:lnTo>
                  <a:pt x="13141" y="8898"/>
                </a:lnTo>
                <a:lnTo>
                  <a:pt x="13150" y="8898"/>
                </a:lnTo>
                <a:lnTo>
                  <a:pt x="13159" y="8898"/>
                </a:lnTo>
                <a:lnTo>
                  <a:pt x="13168" y="8897"/>
                </a:lnTo>
                <a:lnTo>
                  <a:pt x="13186" y="8893"/>
                </a:lnTo>
                <a:lnTo>
                  <a:pt x="13202" y="8888"/>
                </a:lnTo>
                <a:lnTo>
                  <a:pt x="13233" y="8873"/>
                </a:lnTo>
                <a:lnTo>
                  <a:pt x="13262" y="8858"/>
                </a:lnTo>
                <a:lnTo>
                  <a:pt x="13271" y="8853"/>
                </a:lnTo>
                <a:lnTo>
                  <a:pt x="13280" y="8848"/>
                </a:lnTo>
                <a:lnTo>
                  <a:pt x="13288" y="8842"/>
                </a:lnTo>
                <a:lnTo>
                  <a:pt x="13297" y="8838"/>
                </a:lnTo>
                <a:lnTo>
                  <a:pt x="13313" y="8830"/>
                </a:lnTo>
                <a:lnTo>
                  <a:pt x="13329" y="8822"/>
                </a:lnTo>
                <a:lnTo>
                  <a:pt x="13351" y="8811"/>
                </a:lnTo>
                <a:lnTo>
                  <a:pt x="13372" y="8801"/>
                </a:lnTo>
                <a:lnTo>
                  <a:pt x="13381" y="8795"/>
                </a:lnTo>
                <a:lnTo>
                  <a:pt x="13389" y="8791"/>
                </a:lnTo>
                <a:lnTo>
                  <a:pt x="13397" y="8785"/>
                </a:lnTo>
                <a:lnTo>
                  <a:pt x="13404" y="8778"/>
                </a:lnTo>
                <a:lnTo>
                  <a:pt x="13413" y="8769"/>
                </a:lnTo>
                <a:lnTo>
                  <a:pt x="13421" y="8759"/>
                </a:lnTo>
                <a:lnTo>
                  <a:pt x="13429" y="8747"/>
                </a:lnTo>
                <a:lnTo>
                  <a:pt x="13435" y="8736"/>
                </a:lnTo>
                <a:lnTo>
                  <a:pt x="13439" y="8724"/>
                </a:lnTo>
                <a:lnTo>
                  <a:pt x="13443" y="8712"/>
                </a:lnTo>
                <a:lnTo>
                  <a:pt x="13445" y="8699"/>
                </a:lnTo>
                <a:lnTo>
                  <a:pt x="13446" y="8687"/>
                </a:lnTo>
                <a:lnTo>
                  <a:pt x="13446" y="8675"/>
                </a:lnTo>
                <a:lnTo>
                  <a:pt x="13445" y="8664"/>
                </a:lnTo>
                <a:lnTo>
                  <a:pt x="13443" y="8652"/>
                </a:lnTo>
                <a:lnTo>
                  <a:pt x="13440" y="8640"/>
                </a:lnTo>
                <a:lnTo>
                  <a:pt x="13437" y="8628"/>
                </a:lnTo>
                <a:lnTo>
                  <a:pt x="13434" y="8617"/>
                </a:lnTo>
                <a:lnTo>
                  <a:pt x="13429" y="8604"/>
                </a:lnTo>
                <a:lnTo>
                  <a:pt x="13423" y="8593"/>
                </a:lnTo>
                <a:lnTo>
                  <a:pt x="13418" y="8581"/>
                </a:lnTo>
                <a:lnTo>
                  <a:pt x="13412" y="8570"/>
                </a:lnTo>
                <a:lnTo>
                  <a:pt x="13405" y="8559"/>
                </a:lnTo>
                <a:lnTo>
                  <a:pt x="13397" y="8547"/>
                </a:lnTo>
                <a:lnTo>
                  <a:pt x="13389" y="8536"/>
                </a:lnTo>
                <a:lnTo>
                  <a:pt x="13380" y="8525"/>
                </a:lnTo>
                <a:lnTo>
                  <a:pt x="13371" y="8515"/>
                </a:lnTo>
                <a:lnTo>
                  <a:pt x="13362" y="8505"/>
                </a:lnTo>
                <a:lnTo>
                  <a:pt x="13335" y="8482"/>
                </a:lnTo>
                <a:lnTo>
                  <a:pt x="13307" y="8459"/>
                </a:lnTo>
                <a:lnTo>
                  <a:pt x="13276" y="8438"/>
                </a:lnTo>
                <a:lnTo>
                  <a:pt x="13244" y="8418"/>
                </a:lnTo>
                <a:lnTo>
                  <a:pt x="13227" y="8410"/>
                </a:lnTo>
                <a:lnTo>
                  <a:pt x="13210" y="8401"/>
                </a:lnTo>
                <a:lnTo>
                  <a:pt x="13193" y="8394"/>
                </a:lnTo>
                <a:lnTo>
                  <a:pt x="13177" y="8388"/>
                </a:lnTo>
                <a:lnTo>
                  <a:pt x="13162" y="8382"/>
                </a:lnTo>
                <a:lnTo>
                  <a:pt x="13146" y="8378"/>
                </a:lnTo>
                <a:lnTo>
                  <a:pt x="13132" y="8375"/>
                </a:lnTo>
                <a:lnTo>
                  <a:pt x="13118" y="8374"/>
                </a:lnTo>
                <a:lnTo>
                  <a:pt x="13112" y="8373"/>
                </a:lnTo>
                <a:lnTo>
                  <a:pt x="13106" y="8372"/>
                </a:lnTo>
                <a:lnTo>
                  <a:pt x="13102" y="8371"/>
                </a:lnTo>
                <a:lnTo>
                  <a:pt x="13097" y="8367"/>
                </a:lnTo>
                <a:lnTo>
                  <a:pt x="13093" y="8365"/>
                </a:lnTo>
                <a:lnTo>
                  <a:pt x="13089" y="8362"/>
                </a:lnTo>
                <a:lnTo>
                  <a:pt x="13086" y="8358"/>
                </a:lnTo>
                <a:lnTo>
                  <a:pt x="13082" y="8354"/>
                </a:lnTo>
                <a:lnTo>
                  <a:pt x="13080" y="8349"/>
                </a:lnTo>
                <a:lnTo>
                  <a:pt x="13079" y="8346"/>
                </a:lnTo>
                <a:lnTo>
                  <a:pt x="13078" y="8341"/>
                </a:lnTo>
                <a:lnTo>
                  <a:pt x="13078" y="8337"/>
                </a:lnTo>
                <a:lnTo>
                  <a:pt x="13078" y="8332"/>
                </a:lnTo>
                <a:lnTo>
                  <a:pt x="13078" y="8327"/>
                </a:lnTo>
                <a:lnTo>
                  <a:pt x="13080" y="8324"/>
                </a:lnTo>
                <a:lnTo>
                  <a:pt x="13081" y="8319"/>
                </a:lnTo>
                <a:lnTo>
                  <a:pt x="13081" y="8319"/>
                </a:lnTo>
                <a:lnTo>
                  <a:pt x="13081" y="8319"/>
                </a:lnTo>
                <a:lnTo>
                  <a:pt x="13087" y="8311"/>
                </a:lnTo>
                <a:lnTo>
                  <a:pt x="13093" y="8305"/>
                </a:lnTo>
                <a:lnTo>
                  <a:pt x="13101" y="8300"/>
                </a:lnTo>
                <a:lnTo>
                  <a:pt x="13110" y="8297"/>
                </a:lnTo>
                <a:lnTo>
                  <a:pt x="13119" y="8297"/>
                </a:lnTo>
                <a:lnTo>
                  <a:pt x="13128" y="8298"/>
                </a:lnTo>
                <a:lnTo>
                  <a:pt x="13136" y="8300"/>
                </a:lnTo>
                <a:lnTo>
                  <a:pt x="13144" y="8306"/>
                </a:lnTo>
                <a:lnTo>
                  <a:pt x="13152" y="8313"/>
                </a:lnTo>
                <a:lnTo>
                  <a:pt x="13162" y="8321"/>
                </a:lnTo>
                <a:lnTo>
                  <a:pt x="13174" y="8329"/>
                </a:lnTo>
                <a:lnTo>
                  <a:pt x="13186" y="8337"/>
                </a:lnTo>
                <a:lnTo>
                  <a:pt x="13200" y="8345"/>
                </a:lnTo>
                <a:lnTo>
                  <a:pt x="13215" y="8353"/>
                </a:lnTo>
                <a:lnTo>
                  <a:pt x="13231" y="8359"/>
                </a:lnTo>
                <a:lnTo>
                  <a:pt x="13248" y="8367"/>
                </a:lnTo>
                <a:lnTo>
                  <a:pt x="13267" y="8375"/>
                </a:lnTo>
                <a:lnTo>
                  <a:pt x="13285" y="8382"/>
                </a:lnTo>
                <a:lnTo>
                  <a:pt x="13303" y="8388"/>
                </a:lnTo>
                <a:lnTo>
                  <a:pt x="13323" y="8394"/>
                </a:lnTo>
                <a:lnTo>
                  <a:pt x="13342" y="8398"/>
                </a:lnTo>
                <a:lnTo>
                  <a:pt x="13360" y="8403"/>
                </a:lnTo>
                <a:lnTo>
                  <a:pt x="13380" y="8406"/>
                </a:lnTo>
                <a:lnTo>
                  <a:pt x="13399" y="8409"/>
                </a:lnTo>
                <a:lnTo>
                  <a:pt x="13418" y="8409"/>
                </a:lnTo>
                <a:lnTo>
                  <a:pt x="13437" y="8409"/>
                </a:lnTo>
                <a:lnTo>
                  <a:pt x="13455" y="8405"/>
                </a:lnTo>
                <a:lnTo>
                  <a:pt x="13472" y="8401"/>
                </a:lnTo>
                <a:lnTo>
                  <a:pt x="13480" y="8398"/>
                </a:lnTo>
                <a:lnTo>
                  <a:pt x="13488" y="8395"/>
                </a:lnTo>
                <a:lnTo>
                  <a:pt x="13497" y="8390"/>
                </a:lnTo>
                <a:lnTo>
                  <a:pt x="13502" y="8386"/>
                </a:lnTo>
                <a:lnTo>
                  <a:pt x="13509" y="8381"/>
                </a:lnTo>
                <a:lnTo>
                  <a:pt x="13514" y="8375"/>
                </a:lnTo>
                <a:lnTo>
                  <a:pt x="13518" y="8369"/>
                </a:lnTo>
                <a:lnTo>
                  <a:pt x="13522" y="8362"/>
                </a:lnTo>
                <a:lnTo>
                  <a:pt x="13525" y="8355"/>
                </a:lnTo>
                <a:lnTo>
                  <a:pt x="13526" y="8348"/>
                </a:lnTo>
                <a:lnTo>
                  <a:pt x="13527" y="8340"/>
                </a:lnTo>
                <a:lnTo>
                  <a:pt x="13527" y="8332"/>
                </a:lnTo>
                <a:lnTo>
                  <a:pt x="13526" y="8324"/>
                </a:lnTo>
                <a:lnTo>
                  <a:pt x="13524" y="8316"/>
                </a:lnTo>
                <a:lnTo>
                  <a:pt x="13522" y="8307"/>
                </a:lnTo>
                <a:lnTo>
                  <a:pt x="13518" y="8297"/>
                </a:lnTo>
                <a:lnTo>
                  <a:pt x="13513" y="8287"/>
                </a:lnTo>
                <a:lnTo>
                  <a:pt x="13508" y="8277"/>
                </a:lnTo>
                <a:lnTo>
                  <a:pt x="13501" y="8267"/>
                </a:lnTo>
                <a:lnTo>
                  <a:pt x="13493" y="8256"/>
                </a:lnTo>
                <a:lnTo>
                  <a:pt x="13476" y="8234"/>
                </a:lnTo>
                <a:lnTo>
                  <a:pt x="13454" y="8210"/>
                </a:lnTo>
                <a:lnTo>
                  <a:pt x="13446" y="8200"/>
                </a:lnTo>
                <a:lnTo>
                  <a:pt x="13436" y="8190"/>
                </a:lnTo>
                <a:lnTo>
                  <a:pt x="13428" y="8180"/>
                </a:lnTo>
                <a:lnTo>
                  <a:pt x="13422" y="8173"/>
                </a:lnTo>
                <a:lnTo>
                  <a:pt x="13412" y="8163"/>
                </a:lnTo>
                <a:lnTo>
                  <a:pt x="13402" y="8151"/>
                </a:lnTo>
                <a:lnTo>
                  <a:pt x="13389" y="8141"/>
                </a:lnTo>
                <a:lnTo>
                  <a:pt x="13376" y="8130"/>
                </a:lnTo>
                <a:lnTo>
                  <a:pt x="13367" y="8121"/>
                </a:lnTo>
                <a:lnTo>
                  <a:pt x="13357" y="8115"/>
                </a:lnTo>
                <a:lnTo>
                  <a:pt x="13347" y="8108"/>
                </a:lnTo>
                <a:lnTo>
                  <a:pt x="13336" y="8102"/>
                </a:lnTo>
                <a:lnTo>
                  <a:pt x="13326" y="8097"/>
                </a:lnTo>
                <a:lnTo>
                  <a:pt x="13315" y="8094"/>
                </a:lnTo>
                <a:lnTo>
                  <a:pt x="13303" y="8091"/>
                </a:lnTo>
                <a:lnTo>
                  <a:pt x="13292" y="8088"/>
                </a:lnTo>
                <a:lnTo>
                  <a:pt x="13280" y="8086"/>
                </a:lnTo>
                <a:lnTo>
                  <a:pt x="13269" y="8086"/>
                </a:lnTo>
                <a:lnTo>
                  <a:pt x="13256" y="8086"/>
                </a:lnTo>
                <a:lnTo>
                  <a:pt x="13245" y="8086"/>
                </a:lnTo>
                <a:lnTo>
                  <a:pt x="13232" y="8088"/>
                </a:lnTo>
                <a:lnTo>
                  <a:pt x="13220" y="8091"/>
                </a:lnTo>
                <a:lnTo>
                  <a:pt x="13208" y="8094"/>
                </a:lnTo>
                <a:lnTo>
                  <a:pt x="13196" y="8099"/>
                </a:lnTo>
                <a:lnTo>
                  <a:pt x="13185" y="8103"/>
                </a:lnTo>
                <a:lnTo>
                  <a:pt x="13175" y="8109"/>
                </a:lnTo>
                <a:lnTo>
                  <a:pt x="13165" y="8116"/>
                </a:lnTo>
                <a:lnTo>
                  <a:pt x="13156" y="8124"/>
                </a:lnTo>
                <a:lnTo>
                  <a:pt x="13146" y="8132"/>
                </a:lnTo>
                <a:lnTo>
                  <a:pt x="13138" y="8141"/>
                </a:lnTo>
                <a:lnTo>
                  <a:pt x="13130" y="8150"/>
                </a:lnTo>
                <a:lnTo>
                  <a:pt x="13124" y="8160"/>
                </a:lnTo>
                <a:lnTo>
                  <a:pt x="13117" y="8171"/>
                </a:lnTo>
                <a:lnTo>
                  <a:pt x="13111" y="8181"/>
                </a:lnTo>
                <a:lnTo>
                  <a:pt x="13106" y="8191"/>
                </a:lnTo>
                <a:lnTo>
                  <a:pt x="13102" y="8202"/>
                </a:lnTo>
                <a:lnTo>
                  <a:pt x="13098" y="8212"/>
                </a:lnTo>
                <a:lnTo>
                  <a:pt x="13096" y="8222"/>
                </a:lnTo>
                <a:lnTo>
                  <a:pt x="13095" y="8231"/>
                </a:lnTo>
                <a:lnTo>
                  <a:pt x="13094" y="8240"/>
                </a:lnTo>
                <a:lnTo>
                  <a:pt x="13094" y="8247"/>
                </a:lnTo>
                <a:lnTo>
                  <a:pt x="13092" y="8254"/>
                </a:lnTo>
                <a:lnTo>
                  <a:pt x="13088" y="8260"/>
                </a:lnTo>
                <a:lnTo>
                  <a:pt x="13085" y="8265"/>
                </a:lnTo>
                <a:lnTo>
                  <a:pt x="13081" y="8268"/>
                </a:lnTo>
                <a:lnTo>
                  <a:pt x="13077" y="8271"/>
                </a:lnTo>
                <a:lnTo>
                  <a:pt x="13072" y="8273"/>
                </a:lnTo>
                <a:lnTo>
                  <a:pt x="13067" y="8275"/>
                </a:lnTo>
                <a:lnTo>
                  <a:pt x="13057" y="8275"/>
                </a:lnTo>
                <a:lnTo>
                  <a:pt x="13047" y="8274"/>
                </a:lnTo>
                <a:lnTo>
                  <a:pt x="13047" y="8274"/>
                </a:lnTo>
                <a:close/>
                <a:moveTo>
                  <a:pt x="11234" y="8531"/>
                </a:moveTo>
                <a:lnTo>
                  <a:pt x="11227" y="8525"/>
                </a:lnTo>
                <a:lnTo>
                  <a:pt x="11221" y="8518"/>
                </a:lnTo>
                <a:lnTo>
                  <a:pt x="11216" y="8510"/>
                </a:lnTo>
                <a:lnTo>
                  <a:pt x="11213" y="8501"/>
                </a:lnTo>
                <a:lnTo>
                  <a:pt x="11212" y="8498"/>
                </a:lnTo>
                <a:lnTo>
                  <a:pt x="11212" y="8492"/>
                </a:lnTo>
                <a:lnTo>
                  <a:pt x="11213" y="8486"/>
                </a:lnTo>
                <a:lnTo>
                  <a:pt x="11215" y="8481"/>
                </a:lnTo>
                <a:lnTo>
                  <a:pt x="11219" y="8474"/>
                </a:lnTo>
                <a:lnTo>
                  <a:pt x="11223" y="8468"/>
                </a:lnTo>
                <a:lnTo>
                  <a:pt x="11230" y="8462"/>
                </a:lnTo>
                <a:lnTo>
                  <a:pt x="11239" y="8458"/>
                </a:lnTo>
                <a:lnTo>
                  <a:pt x="11252" y="8450"/>
                </a:lnTo>
                <a:lnTo>
                  <a:pt x="11263" y="8442"/>
                </a:lnTo>
                <a:lnTo>
                  <a:pt x="11275" y="8434"/>
                </a:lnTo>
                <a:lnTo>
                  <a:pt x="11286" y="8424"/>
                </a:lnTo>
                <a:lnTo>
                  <a:pt x="11296" y="8413"/>
                </a:lnTo>
                <a:lnTo>
                  <a:pt x="11306" y="8403"/>
                </a:lnTo>
                <a:lnTo>
                  <a:pt x="11314" y="8391"/>
                </a:lnTo>
                <a:lnTo>
                  <a:pt x="11322" y="8380"/>
                </a:lnTo>
                <a:lnTo>
                  <a:pt x="11329" y="8367"/>
                </a:lnTo>
                <a:lnTo>
                  <a:pt x="11335" y="8355"/>
                </a:lnTo>
                <a:lnTo>
                  <a:pt x="11340" y="8342"/>
                </a:lnTo>
                <a:lnTo>
                  <a:pt x="11345" y="8330"/>
                </a:lnTo>
                <a:lnTo>
                  <a:pt x="11348" y="8316"/>
                </a:lnTo>
                <a:lnTo>
                  <a:pt x="11350" y="8302"/>
                </a:lnTo>
                <a:lnTo>
                  <a:pt x="11351" y="8290"/>
                </a:lnTo>
                <a:lnTo>
                  <a:pt x="11353" y="8276"/>
                </a:lnTo>
                <a:lnTo>
                  <a:pt x="11351" y="8265"/>
                </a:lnTo>
                <a:lnTo>
                  <a:pt x="11350" y="8254"/>
                </a:lnTo>
                <a:lnTo>
                  <a:pt x="11348" y="8243"/>
                </a:lnTo>
                <a:lnTo>
                  <a:pt x="11345" y="8232"/>
                </a:lnTo>
                <a:lnTo>
                  <a:pt x="11341" y="8223"/>
                </a:lnTo>
                <a:lnTo>
                  <a:pt x="11335" y="8213"/>
                </a:lnTo>
                <a:lnTo>
                  <a:pt x="11330" y="8204"/>
                </a:lnTo>
                <a:lnTo>
                  <a:pt x="11324" y="8195"/>
                </a:lnTo>
                <a:lnTo>
                  <a:pt x="11316" y="8186"/>
                </a:lnTo>
                <a:lnTo>
                  <a:pt x="11308" y="8178"/>
                </a:lnTo>
                <a:lnTo>
                  <a:pt x="11299" y="8170"/>
                </a:lnTo>
                <a:lnTo>
                  <a:pt x="11290" y="8162"/>
                </a:lnTo>
                <a:lnTo>
                  <a:pt x="11279" y="8155"/>
                </a:lnTo>
                <a:lnTo>
                  <a:pt x="11269" y="8148"/>
                </a:lnTo>
                <a:lnTo>
                  <a:pt x="11258" y="8141"/>
                </a:lnTo>
                <a:lnTo>
                  <a:pt x="11245" y="8135"/>
                </a:lnTo>
                <a:lnTo>
                  <a:pt x="11229" y="8128"/>
                </a:lnTo>
                <a:lnTo>
                  <a:pt x="11212" y="8124"/>
                </a:lnTo>
                <a:lnTo>
                  <a:pt x="11195" y="8120"/>
                </a:lnTo>
                <a:lnTo>
                  <a:pt x="11177" y="8118"/>
                </a:lnTo>
                <a:lnTo>
                  <a:pt x="11142" y="8117"/>
                </a:lnTo>
                <a:lnTo>
                  <a:pt x="11105" y="8118"/>
                </a:lnTo>
                <a:lnTo>
                  <a:pt x="11092" y="8118"/>
                </a:lnTo>
                <a:lnTo>
                  <a:pt x="11078" y="8119"/>
                </a:lnTo>
                <a:lnTo>
                  <a:pt x="11065" y="8119"/>
                </a:lnTo>
                <a:lnTo>
                  <a:pt x="11052" y="8119"/>
                </a:lnTo>
                <a:lnTo>
                  <a:pt x="11042" y="8118"/>
                </a:lnTo>
                <a:lnTo>
                  <a:pt x="11033" y="8118"/>
                </a:lnTo>
                <a:lnTo>
                  <a:pt x="11023" y="8117"/>
                </a:lnTo>
                <a:lnTo>
                  <a:pt x="11013" y="8116"/>
                </a:lnTo>
                <a:lnTo>
                  <a:pt x="10993" y="8115"/>
                </a:lnTo>
                <a:lnTo>
                  <a:pt x="10974" y="8113"/>
                </a:lnTo>
                <a:lnTo>
                  <a:pt x="10954" y="8113"/>
                </a:lnTo>
                <a:lnTo>
                  <a:pt x="10934" y="8113"/>
                </a:lnTo>
                <a:lnTo>
                  <a:pt x="10914" y="8116"/>
                </a:lnTo>
                <a:lnTo>
                  <a:pt x="10895" y="8119"/>
                </a:lnTo>
                <a:lnTo>
                  <a:pt x="10886" y="8121"/>
                </a:lnTo>
                <a:lnTo>
                  <a:pt x="10878" y="8125"/>
                </a:lnTo>
                <a:lnTo>
                  <a:pt x="10869" y="8128"/>
                </a:lnTo>
                <a:lnTo>
                  <a:pt x="10861" y="8133"/>
                </a:lnTo>
                <a:lnTo>
                  <a:pt x="10853" y="8138"/>
                </a:lnTo>
                <a:lnTo>
                  <a:pt x="10845" y="8143"/>
                </a:lnTo>
                <a:lnTo>
                  <a:pt x="10839" y="8149"/>
                </a:lnTo>
                <a:lnTo>
                  <a:pt x="10833" y="8155"/>
                </a:lnTo>
                <a:lnTo>
                  <a:pt x="10827" y="8162"/>
                </a:lnTo>
                <a:lnTo>
                  <a:pt x="10824" y="8167"/>
                </a:lnTo>
                <a:lnTo>
                  <a:pt x="10821" y="8174"/>
                </a:lnTo>
                <a:lnTo>
                  <a:pt x="10818" y="8182"/>
                </a:lnTo>
                <a:lnTo>
                  <a:pt x="10817" y="8191"/>
                </a:lnTo>
                <a:lnTo>
                  <a:pt x="10816" y="8200"/>
                </a:lnTo>
                <a:lnTo>
                  <a:pt x="10817" y="8212"/>
                </a:lnTo>
                <a:lnTo>
                  <a:pt x="10821" y="8222"/>
                </a:lnTo>
                <a:lnTo>
                  <a:pt x="10824" y="8234"/>
                </a:lnTo>
                <a:lnTo>
                  <a:pt x="10830" y="8246"/>
                </a:lnTo>
                <a:lnTo>
                  <a:pt x="10837" y="8258"/>
                </a:lnTo>
                <a:lnTo>
                  <a:pt x="10845" y="8271"/>
                </a:lnTo>
                <a:lnTo>
                  <a:pt x="10856" y="8287"/>
                </a:lnTo>
                <a:lnTo>
                  <a:pt x="10869" y="8303"/>
                </a:lnTo>
                <a:lnTo>
                  <a:pt x="10882" y="8318"/>
                </a:lnTo>
                <a:lnTo>
                  <a:pt x="10897" y="8334"/>
                </a:lnTo>
                <a:lnTo>
                  <a:pt x="10912" y="8348"/>
                </a:lnTo>
                <a:lnTo>
                  <a:pt x="10929" y="8363"/>
                </a:lnTo>
                <a:lnTo>
                  <a:pt x="10945" y="8377"/>
                </a:lnTo>
                <a:lnTo>
                  <a:pt x="10964" y="8389"/>
                </a:lnTo>
                <a:lnTo>
                  <a:pt x="10982" y="8402"/>
                </a:lnTo>
                <a:lnTo>
                  <a:pt x="11000" y="8413"/>
                </a:lnTo>
                <a:lnTo>
                  <a:pt x="11020" y="8424"/>
                </a:lnTo>
                <a:lnTo>
                  <a:pt x="11039" y="8434"/>
                </a:lnTo>
                <a:lnTo>
                  <a:pt x="11060" y="8443"/>
                </a:lnTo>
                <a:lnTo>
                  <a:pt x="11080" y="8451"/>
                </a:lnTo>
                <a:lnTo>
                  <a:pt x="11102" y="8459"/>
                </a:lnTo>
                <a:lnTo>
                  <a:pt x="11123" y="8465"/>
                </a:lnTo>
                <a:lnTo>
                  <a:pt x="11132" y="8468"/>
                </a:lnTo>
                <a:lnTo>
                  <a:pt x="11140" y="8473"/>
                </a:lnTo>
                <a:lnTo>
                  <a:pt x="11147" y="8478"/>
                </a:lnTo>
                <a:lnTo>
                  <a:pt x="11151" y="8484"/>
                </a:lnTo>
                <a:lnTo>
                  <a:pt x="11155" y="8491"/>
                </a:lnTo>
                <a:lnTo>
                  <a:pt x="11157" y="8498"/>
                </a:lnTo>
                <a:lnTo>
                  <a:pt x="11158" y="8505"/>
                </a:lnTo>
                <a:lnTo>
                  <a:pt x="11158" y="8512"/>
                </a:lnTo>
                <a:lnTo>
                  <a:pt x="11157" y="8520"/>
                </a:lnTo>
                <a:lnTo>
                  <a:pt x="11153" y="8528"/>
                </a:lnTo>
                <a:lnTo>
                  <a:pt x="11150" y="8534"/>
                </a:lnTo>
                <a:lnTo>
                  <a:pt x="11144" y="8540"/>
                </a:lnTo>
                <a:lnTo>
                  <a:pt x="11148" y="8544"/>
                </a:lnTo>
                <a:lnTo>
                  <a:pt x="11159" y="8552"/>
                </a:lnTo>
                <a:lnTo>
                  <a:pt x="11167" y="8555"/>
                </a:lnTo>
                <a:lnTo>
                  <a:pt x="11176" y="8557"/>
                </a:lnTo>
                <a:lnTo>
                  <a:pt x="11188" y="8560"/>
                </a:lnTo>
                <a:lnTo>
                  <a:pt x="11202" y="8559"/>
                </a:lnTo>
                <a:lnTo>
                  <a:pt x="11214" y="8555"/>
                </a:lnTo>
                <a:lnTo>
                  <a:pt x="11222" y="8552"/>
                </a:lnTo>
                <a:lnTo>
                  <a:pt x="11228" y="8547"/>
                </a:lnTo>
                <a:lnTo>
                  <a:pt x="11232" y="8543"/>
                </a:lnTo>
                <a:lnTo>
                  <a:pt x="11235" y="8534"/>
                </a:lnTo>
                <a:lnTo>
                  <a:pt x="11234" y="8531"/>
                </a:lnTo>
                <a:close/>
                <a:moveTo>
                  <a:pt x="7630" y="7286"/>
                </a:moveTo>
                <a:lnTo>
                  <a:pt x="7629" y="7276"/>
                </a:lnTo>
                <a:lnTo>
                  <a:pt x="7630" y="7266"/>
                </a:lnTo>
                <a:lnTo>
                  <a:pt x="7631" y="7255"/>
                </a:lnTo>
                <a:lnTo>
                  <a:pt x="7634" y="7245"/>
                </a:lnTo>
                <a:lnTo>
                  <a:pt x="7638" y="7235"/>
                </a:lnTo>
                <a:lnTo>
                  <a:pt x="7642" y="7226"/>
                </a:lnTo>
                <a:lnTo>
                  <a:pt x="7647" y="7215"/>
                </a:lnTo>
                <a:lnTo>
                  <a:pt x="7654" y="7206"/>
                </a:lnTo>
                <a:lnTo>
                  <a:pt x="7662" y="7198"/>
                </a:lnTo>
                <a:lnTo>
                  <a:pt x="7671" y="7191"/>
                </a:lnTo>
                <a:lnTo>
                  <a:pt x="7677" y="7188"/>
                </a:lnTo>
                <a:lnTo>
                  <a:pt x="7684" y="7185"/>
                </a:lnTo>
                <a:lnTo>
                  <a:pt x="7690" y="7182"/>
                </a:lnTo>
                <a:lnTo>
                  <a:pt x="7698" y="7180"/>
                </a:lnTo>
                <a:lnTo>
                  <a:pt x="7706" y="7179"/>
                </a:lnTo>
                <a:lnTo>
                  <a:pt x="7714" y="7178"/>
                </a:lnTo>
                <a:lnTo>
                  <a:pt x="7724" y="7179"/>
                </a:lnTo>
                <a:lnTo>
                  <a:pt x="7733" y="7179"/>
                </a:lnTo>
                <a:lnTo>
                  <a:pt x="7743" y="7181"/>
                </a:lnTo>
                <a:lnTo>
                  <a:pt x="7753" y="7183"/>
                </a:lnTo>
                <a:lnTo>
                  <a:pt x="7764" y="7188"/>
                </a:lnTo>
                <a:lnTo>
                  <a:pt x="7775" y="7193"/>
                </a:lnTo>
                <a:lnTo>
                  <a:pt x="7791" y="7201"/>
                </a:lnTo>
                <a:lnTo>
                  <a:pt x="7806" y="7206"/>
                </a:lnTo>
                <a:lnTo>
                  <a:pt x="7822" y="7212"/>
                </a:lnTo>
                <a:lnTo>
                  <a:pt x="7839" y="7218"/>
                </a:lnTo>
                <a:lnTo>
                  <a:pt x="7871" y="7227"/>
                </a:lnTo>
                <a:lnTo>
                  <a:pt x="7904" y="7234"/>
                </a:lnTo>
                <a:lnTo>
                  <a:pt x="7938" y="7238"/>
                </a:lnTo>
                <a:lnTo>
                  <a:pt x="7971" y="7241"/>
                </a:lnTo>
                <a:lnTo>
                  <a:pt x="8004" y="7242"/>
                </a:lnTo>
                <a:lnTo>
                  <a:pt x="8037" y="7239"/>
                </a:lnTo>
                <a:lnTo>
                  <a:pt x="8070" y="7236"/>
                </a:lnTo>
                <a:lnTo>
                  <a:pt x="8102" y="7230"/>
                </a:lnTo>
                <a:lnTo>
                  <a:pt x="8133" y="7221"/>
                </a:lnTo>
                <a:lnTo>
                  <a:pt x="8164" y="7212"/>
                </a:lnTo>
                <a:lnTo>
                  <a:pt x="8179" y="7205"/>
                </a:lnTo>
                <a:lnTo>
                  <a:pt x="8194" y="7199"/>
                </a:lnTo>
                <a:lnTo>
                  <a:pt x="8209" y="7193"/>
                </a:lnTo>
                <a:lnTo>
                  <a:pt x="8222" y="7185"/>
                </a:lnTo>
                <a:lnTo>
                  <a:pt x="8236" y="7178"/>
                </a:lnTo>
                <a:lnTo>
                  <a:pt x="8250" y="7169"/>
                </a:lnTo>
                <a:lnTo>
                  <a:pt x="8264" y="7159"/>
                </a:lnTo>
                <a:lnTo>
                  <a:pt x="8276" y="7150"/>
                </a:lnTo>
                <a:lnTo>
                  <a:pt x="8297" y="7134"/>
                </a:lnTo>
                <a:lnTo>
                  <a:pt x="8315" y="7116"/>
                </a:lnTo>
                <a:lnTo>
                  <a:pt x="8331" y="7096"/>
                </a:lnTo>
                <a:lnTo>
                  <a:pt x="8346" y="7076"/>
                </a:lnTo>
                <a:lnTo>
                  <a:pt x="8360" y="7054"/>
                </a:lnTo>
                <a:lnTo>
                  <a:pt x="8371" y="7031"/>
                </a:lnTo>
                <a:lnTo>
                  <a:pt x="8381" y="7007"/>
                </a:lnTo>
                <a:lnTo>
                  <a:pt x="8389" y="6982"/>
                </a:lnTo>
                <a:lnTo>
                  <a:pt x="8395" y="6956"/>
                </a:lnTo>
                <a:lnTo>
                  <a:pt x="8400" y="6928"/>
                </a:lnTo>
                <a:lnTo>
                  <a:pt x="8403" y="6901"/>
                </a:lnTo>
                <a:lnTo>
                  <a:pt x="8404" y="6872"/>
                </a:lnTo>
                <a:lnTo>
                  <a:pt x="8403" y="6842"/>
                </a:lnTo>
                <a:lnTo>
                  <a:pt x="8401" y="6813"/>
                </a:lnTo>
                <a:lnTo>
                  <a:pt x="8397" y="6782"/>
                </a:lnTo>
                <a:lnTo>
                  <a:pt x="8391" y="6751"/>
                </a:lnTo>
                <a:lnTo>
                  <a:pt x="8386" y="6730"/>
                </a:lnTo>
                <a:lnTo>
                  <a:pt x="8380" y="6710"/>
                </a:lnTo>
                <a:lnTo>
                  <a:pt x="8373" y="6690"/>
                </a:lnTo>
                <a:lnTo>
                  <a:pt x="8367" y="6672"/>
                </a:lnTo>
                <a:lnTo>
                  <a:pt x="8357" y="6653"/>
                </a:lnTo>
                <a:lnTo>
                  <a:pt x="8348" y="6634"/>
                </a:lnTo>
                <a:lnTo>
                  <a:pt x="8338" y="6617"/>
                </a:lnTo>
                <a:lnTo>
                  <a:pt x="8328" y="6599"/>
                </a:lnTo>
                <a:lnTo>
                  <a:pt x="8305" y="6564"/>
                </a:lnTo>
                <a:lnTo>
                  <a:pt x="8280" y="6530"/>
                </a:lnTo>
                <a:lnTo>
                  <a:pt x="8254" y="6497"/>
                </a:lnTo>
                <a:lnTo>
                  <a:pt x="8227" y="6463"/>
                </a:lnTo>
                <a:lnTo>
                  <a:pt x="8206" y="6439"/>
                </a:lnTo>
                <a:lnTo>
                  <a:pt x="8187" y="6413"/>
                </a:lnTo>
                <a:lnTo>
                  <a:pt x="8167" y="6388"/>
                </a:lnTo>
                <a:lnTo>
                  <a:pt x="8149" y="6363"/>
                </a:lnTo>
                <a:lnTo>
                  <a:pt x="8137" y="6346"/>
                </a:lnTo>
                <a:lnTo>
                  <a:pt x="8124" y="6327"/>
                </a:lnTo>
                <a:lnTo>
                  <a:pt x="8111" y="6307"/>
                </a:lnTo>
                <a:lnTo>
                  <a:pt x="8099" y="6285"/>
                </a:lnTo>
                <a:lnTo>
                  <a:pt x="8075" y="6249"/>
                </a:lnTo>
                <a:lnTo>
                  <a:pt x="8050" y="6210"/>
                </a:lnTo>
                <a:lnTo>
                  <a:pt x="8022" y="6171"/>
                </a:lnTo>
                <a:lnTo>
                  <a:pt x="7994" y="6134"/>
                </a:lnTo>
                <a:lnTo>
                  <a:pt x="7978" y="6116"/>
                </a:lnTo>
                <a:lnTo>
                  <a:pt x="7962" y="6100"/>
                </a:lnTo>
                <a:lnTo>
                  <a:pt x="7946" y="6084"/>
                </a:lnTo>
                <a:lnTo>
                  <a:pt x="7928" y="6069"/>
                </a:lnTo>
                <a:lnTo>
                  <a:pt x="7911" y="6055"/>
                </a:lnTo>
                <a:lnTo>
                  <a:pt x="7893" y="6043"/>
                </a:lnTo>
                <a:lnTo>
                  <a:pt x="7873" y="6031"/>
                </a:lnTo>
                <a:lnTo>
                  <a:pt x="7854" y="6022"/>
                </a:lnTo>
                <a:lnTo>
                  <a:pt x="7833" y="6014"/>
                </a:lnTo>
                <a:lnTo>
                  <a:pt x="7813" y="6007"/>
                </a:lnTo>
                <a:lnTo>
                  <a:pt x="7792" y="6003"/>
                </a:lnTo>
                <a:lnTo>
                  <a:pt x="7773" y="6000"/>
                </a:lnTo>
                <a:lnTo>
                  <a:pt x="7754" y="6000"/>
                </a:lnTo>
                <a:lnTo>
                  <a:pt x="7736" y="6002"/>
                </a:lnTo>
                <a:lnTo>
                  <a:pt x="7719" y="6006"/>
                </a:lnTo>
                <a:lnTo>
                  <a:pt x="7702" y="6011"/>
                </a:lnTo>
                <a:lnTo>
                  <a:pt x="7693" y="6015"/>
                </a:lnTo>
                <a:lnTo>
                  <a:pt x="7682" y="6021"/>
                </a:lnTo>
                <a:lnTo>
                  <a:pt x="7672" y="6028"/>
                </a:lnTo>
                <a:lnTo>
                  <a:pt x="7663" y="6035"/>
                </a:lnTo>
                <a:lnTo>
                  <a:pt x="7654" y="6043"/>
                </a:lnTo>
                <a:lnTo>
                  <a:pt x="7646" y="6052"/>
                </a:lnTo>
                <a:lnTo>
                  <a:pt x="7637" y="6062"/>
                </a:lnTo>
                <a:lnTo>
                  <a:pt x="7629" y="6073"/>
                </a:lnTo>
                <a:lnTo>
                  <a:pt x="7621" y="6084"/>
                </a:lnTo>
                <a:lnTo>
                  <a:pt x="7613" y="6095"/>
                </a:lnTo>
                <a:lnTo>
                  <a:pt x="7605" y="6109"/>
                </a:lnTo>
                <a:lnTo>
                  <a:pt x="7598" y="6123"/>
                </a:lnTo>
                <a:lnTo>
                  <a:pt x="7584" y="6153"/>
                </a:lnTo>
                <a:lnTo>
                  <a:pt x="7570" y="6186"/>
                </a:lnTo>
                <a:lnTo>
                  <a:pt x="7557" y="6232"/>
                </a:lnTo>
                <a:lnTo>
                  <a:pt x="7544" y="6278"/>
                </a:lnTo>
                <a:lnTo>
                  <a:pt x="7535" y="6325"/>
                </a:lnTo>
                <a:lnTo>
                  <a:pt x="7527" y="6375"/>
                </a:lnTo>
                <a:lnTo>
                  <a:pt x="7520" y="6424"/>
                </a:lnTo>
                <a:lnTo>
                  <a:pt x="7516" y="6475"/>
                </a:lnTo>
                <a:lnTo>
                  <a:pt x="7514" y="6526"/>
                </a:lnTo>
                <a:lnTo>
                  <a:pt x="7515" y="6577"/>
                </a:lnTo>
                <a:lnTo>
                  <a:pt x="7518" y="6629"/>
                </a:lnTo>
                <a:lnTo>
                  <a:pt x="7522" y="6680"/>
                </a:lnTo>
                <a:lnTo>
                  <a:pt x="7529" y="6733"/>
                </a:lnTo>
                <a:lnTo>
                  <a:pt x="7538" y="6784"/>
                </a:lnTo>
                <a:lnTo>
                  <a:pt x="7543" y="6809"/>
                </a:lnTo>
                <a:lnTo>
                  <a:pt x="7550" y="6834"/>
                </a:lnTo>
                <a:lnTo>
                  <a:pt x="7555" y="6861"/>
                </a:lnTo>
                <a:lnTo>
                  <a:pt x="7562" y="6886"/>
                </a:lnTo>
                <a:lnTo>
                  <a:pt x="7570" y="6911"/>
                </a:lnTo>
                <a:lnTo>
                  <a:pt x="7578" y="6935"/>
                </a:lnTo>
                <a:lnTo>
                  <a:pt x="7587" y="6960"/>
                </a:lnTo>
                <a:lnTo>
                  <a:pt x="7597" y="6984"/>
                </a:lnTo>
                <a:lnTo>
                  <a:pt x="7601" y="6996"/>
                </a:lnTo>
                <a:lnTo>
                  <a:pt x="7603" y="7007"/>
                </a:lnTo>
                <a:lnTo>
                  <a:pt x="7606" y="7018"/>
                </a:lnTo>
                <a:lnTo>
                  <a:pt x="7606" y="7028"/>
                </a:lnTo>
                <a:lnTo>
                  <a:pt x="7606" y="7038"/>
                </a:lnTo>
                <a:lnTo>
                  <a:pt x="7605" y="7047"/>
                </a:lnTo>
                <a:lnTo>
                  <a:pt x="7602" y="7056"/>
                </a:lnTo>
                <a:lnTo>
                  <a:pt x="7600" y="7064"/>
                </a:lnTo>
                <a:lnTo>
                  <a:pt x="7597" y="7074"/>
                </a:lnTo>
                <a:lnTo>
                  <a:pt x="7593" y="7082"/>
                </a:lnTo>
                <a:lnTo>
                  <a:pt x="7587" y="7088"/>
                </a:lnTo>
                <a:lnTo>
                  <a:pt x="7583" y="7095"/>
                </a:lnTo>
                <a:lnTo>
                  <a:pt x="7577" y="7102"/>
                </a:lnTo>
                <a:lnTo>
                  <a:pt x="7571" y="7108"/>
                </a:lnTo>
                <a:lnTo>
                  <a:pt x="7565" y="7112"/>
                </a:lnTo>
                <a:lnTo>
                  <a:pt x="7558" y="7117"/>
                </a:lnTo>
                <a:lnTo>
                  <a:pt x="7550" y="7122"/>
                </a:lnTo>
                <a:lnTo>
                  <a:pt x="7541" y="7125"/>
                </a:lnTo>
                <a:lnTo>
                  <a:pt x="7531" y="7128"/>
                </a:lnTo>
                <a:lnTo>
                  <a:pt x="7522" y="7131"/>
                </a:lnTo>
                <a:lnTo>
                  <a:pt x="7513" y="7133"/>
                </a:lnTo>
                <a:lnTo>
                  <a:pt x="7504" y="7133"/>
                </a:lnTo>
                <a:lnTo>
                  <a:pt x="7495" y="7133"/>
                </a:lnTo>
                <a:lnTo>
                  <a:pt x="7486" y="7132"/>
                </a:lnTo>
                <a:lnTo>
                  <a:pt x="7484" y="7135"/>
                </a:lnTo>
                <a:lnTo>
                  <a:pt x="7483" y="7143"/>
                </a:lnTo>
                <a:lnTo>
                  <a:pt x="7483" y="7157"/>
                </a:lnTo>
                <a:lnTo>
                  <a:pt x="7484" y="7174"/>
                </a:lnTo>
                <a:lnTo>
                  <a:pt x="7487" y="7185"/>
                </a:lnTo>
                <a:lnTo>
                  <a:pt x="7489" y="7195"/>
                </a:lnTo>
                <a:lnTo>
                  <a:pt x="7492" y="7205"/>
                </a:lnTo>
                <a:lnTo>
                  <a:pt x="7497" y="7217"/>
                </a:lnTo>
                <a:lnTo>
                  <a:pt x="7504" y="7228"/>
                </a:lnTo>
                <a:lnTo>
                  <a:pt x="7512" y="7241"/>
                </a:lnTo>
                <a:lnTo>
                  <a:pt x="7521" y="7252"/>
                </a:lnTo>
                <a:lnTo>
                  <a:pt x="7531" y="7263"/>
                </a:lnTo>
                <a:lnTo>
                  <a:pt x="7544" y="7275"/>
                </a:lnTo>
                <a:lnTo>
                  <a:pt x="7554" y="7283"/>
                </a:lnTo>
                <a:lnTo>
                  <a:pt x="7565" y="7290"/>
                </a:lnTo>
                <a:lnTo>
                  <a:pt x="7574" y="7294"/>
                </a:lnTo>
                <a:lnTo>
                  <a:pt x="7583" y="7297"/>
                </a:lnTo>
                <a:lnTo>
                  <a:pt x="7591" y="7299"/>
                </a:lnTo>
                <a:lnTo>
                  <a:pt x="7598" y="7299"/>
                </a:lnTo>
                <a:lnTo>
                  <a:pt x="7605" y="7299"/>
                </a:lnTo>
                <a:lnTo>
                  <a:pt x="7615" y="7296"/>
                </a:lnTo>
                <a:lnTo>
                  <a:pt x="7623" y="7292"/>
                </a:lnTo>
                <a:lnTo>
                  <a:pt x="7627" y="7289"/>
                </a:lnTo>
                <a:lnTo>
                  <a:pt x="7630" y="7286"/>
                </a:lnTo>
                <a:close/>
                <a:moveTo>
                  <a:pt x="1930" y="11180"/>
                </a:moveTo>
                <a:lnTo>
                  <a:pt x="1925" y="11175"/>
                </a:lnTo>
                <a:lnTo>
                  <a:pt x="1920" y="11170"/>
                </a:lnTo>
                <a:lnTo>
                  <a:pt x="1915" y="11166"/>
                </a:lnTo>
                <a:lnTo>
                  <a:pt x="1912" y="11161"/>
                </a:lnTo>
                <a:lnTo>
                  <a:pt x="1907" y="11155"/>
                </a:lnTo>
                <a:lnTo>
                  <a:pt x="1905" y="11150"/>
                </a:lnTo>
                <a:lnTo>
                  <a:pt x="1901" y="11143"/>
                </a:lnTo>
                <a:lnTo>
                  <a:pt x="1900" y="11136"/>
                </a:lnTo>
                <a:lnTo>
                  <a:pt x="1898" y="11129"/>
                </a:lnTo>
                <a:lnTo>
                  <a:pt x="1898" y="11122"/>
                </a:lnTo>
                <a:lnTo>
                  <a:pt x="1900" y="11113"/>
                </a:lnTo>
                <a:lnTo>
                  <a:pt x="1903" y="11105"/>
                </a:lnTo>
                <a:lnTo>
                  <a:pt x="1908" y="11096"/>
                </a:lnTo>
                <a:lnTo>
                  <a:pt x="1915" y="11087"/>
                </a:lnTo>
                <a:lnTo>
                  <a:pt x="1925" y="11079"/>
                </a:lnTo>
                <a:lnTo>
                  <a:pt x="1938" y="11071"/>
                </a:lnTo>
                <a:lnTo>
                  <a:pt x="1956" y="11061"/>
                </a:lnTo>
                <a:lnTo>
                  <a:pt x="1975" y="11048"/>
                </a:lnTo>
                <a:lnTo>
                  <a:pt x="1992" y="11035"/>
                </a:lnTo>
                <a:lnTo>
                  <a:pt x="2007" y="11022"/>
                </a:lnTo>
                <a:lnTo>
                  <a:pt x="2022" y="11007"/>
                </a:lnTo>
                <a:lnTo>
                  <a:pt x="2035" y="10991"/>
                </a:lnTo>
                <a:lnTo>
                  <a:pt x="2048" y="10975"/>
                </a:lnTo>
                <a:lnTo>
                  <a:pt x="2059" y="10958"/>
                </a:lnTo>
                <a:lnTo>
                  <a:pt x="2070" y="10939"/>
                </a:lnTo>
                <a:lnTo>
                  <a:pt x="2079" y="10921"/>
                </a:lnTo>
                <a:lnTo>
                  <a:pt x="2087" y="10903"/>
                </a:lnTo>
                <a:lnTo>
                  <a:pt x="2094" y="10883"/>
                </a:lnTo>
                <a:lnTo>
                  <a:pt x="2098" y="10864"/>
                </a:lnTo>
                <a:lnTo>
                  <a:pt x="2102" y="10843"/>
                </a:lnTo>
                <a:lnTo>
                  <a:pt x="2104" y="10824"/>
                </a:lnTo>
                <a:lnTo>
                  <a:pt x="2105" y="10804"/>
                </a:lnTo>
                <a:lnTo>
                  <a:pt x="2104" y="10787"/>
                </a:lnTo>
                <a:lnTo>
                  <a:pt x="2102" y="10771"/>
                </a:lnTo>
                <a:lnTo>
                  <a:pt x="2098" y="10756"/>
                </a:lnTo>
                <a:lnTo>
                  <a:pt x="2094" y="10741"/>
                </a:lnTo>
                <a:lnTo>
                  <a:pt x="2088" y="10726"/>
                </a:lnTo>
                <a:lnTo>
                  <a:pt x="2080" y="10712"/>
                </a:lnTo>
                <a:lnTo>
                  <a:pt x="2072" y="10698"/>
                </a:lnTo>
                <a:lnTo>
                  <a:pt x="2062" y="10684"/>
                </a:lnTo>
                <a:lnTo>
                  <a:pt x="2051" y="10672"/>
                </a:lnTo>
                <a:lnTo>
                  <a:pt x="2040" y="10659"/>
                </a:lnTo>
                <a:lnTo>
                  <a:pt x="2026" y="10646"/>
                </a:lnTo>
                <a:lnTo>
                  <a:pt x="2012" y="10635"/>
                </a:lnTo>
                <a:lnTo>
                  <a:pt x="1998" y="10625"/>
                </a:lnTo>
                <a:lnTo>
                  <a:pt x="1982" y="10614"/>
                </a:lnTo>
                <a:lnTo>
                  <a:pt x="1964" y="10605"/>
                </a:lnTo>
                <a:lnTo>
                  <a:pt x="1947" y="10596"/>
                </a:lnTo>
                <a:lnTo>
                  <a:pt x="1935" y="10591"/>
                </a:lnTo>
                <a:lnTo>
                  <a:pt x="1923" y="10587"/>
                </a:lnTo>
                <a:lnTo>
                  <a:pt x="1911" y="10582"/>
                </a:lnTo>
                <a:lnTo>
                  <a:pt x="1898" y="10579"/>
                </a:lnTo>
                <a:lnTo>
                  <a:pt x="1873" y="10574"/>
                </a:lnTo>
                <a:lnTo>
                  <a:pt x="1848" y="10572"/>
                </a:lnTo>
                <a:lnTo>
                  <a:pt x="1821" y="10570"/>
                </a:lnTo>
                <a:lnTo>
                  <a:pt x="1795" y="10570"/>
                </a:lnTo>
                <a:lnTo>
                  <a:pt x="1769" y="10570"/>
                </a:lnTo>
                <a:lnTo>
                  <a:pt x="1741" y="10571"/>
                </a:lnTo>
                <a:lnTo>
                  <a:pt x="1722" y="10572"/>
                </a:lnTo>
                <a:lnTo>
                  <a:pt x="1701" y="10572"/>
                </a:lnTo>
                <a:lnTo>
                  <a:pt x="1682" y="10573"/>
                </a:lnTo>
                <a:lnTo>
                  <a:pt x="1662" y="10573"/>
                </a:lnTo>
                <a:lnTo>
                  <a:pt x="1649" y="10572"/>
                </a:lnTo>
                <a:lnTo>
                  <a:pt x="1635" y="10572"/>
                </a:lnTo>
                <a:lnTo>
                  <a:pt x="1620" y="10571"/>
                </a:lnTo>
                <a:lnTo>
                  <a:pt x="1605" y="10569"/>
                </a:lnTo>
                <a:lnTo>
                  <a:pt x="1577" y="10566"/>
                </a:lnTo>
                <a:lnTo>
                  <a:pt x="1548" y="10565"/>
                </a:lnTo>
                <a:lnTo>
                  <a:pt x="1518" y="10564"/>
                </a:lnTo>
                <a:lnTo>
                  <a:pt x="1490" y="10565"/>
                </a:lnTo>
                <a:lnTo>
                  <a:pt x="1475" y="10566"/>
                </a:lnTo>
                <a:lnTo>
                  <a:pt x="1460" y="10567"/>
                </a:lnTo>
                <a:lnTo>
                  <a:pt x="1446" y="10570"/>
                </a:lnTo>
                <a:lnTo>
                  <a:pt x="1432" y="10573"/>
                </a:lnTo>
                <a:lnTo>
                  <a:pt x="1419" y="10577"/>
                </a:lnTo>
                <a:lnTo>
                  <a:pt x="1406" y="10581"/>
                </a:lnTo>
                <a:lnTo>
                  <a:pt x="1393" y="10587"/>
                </a:lnTo>
                <a:lnTo>
                  <a:pt x="1381" y="10593"/>
                </a:lnTo>
                <a:lnTo>
                  <a:pt x="1369" y="10601"/>
                </a:lnTo>
                <a:lnTo>
                  <a:pt x="1358" y="10609"/>
                </a:lnTo>
                <a:lnTo>
                  <a:pt x="1349" y="10617"/>
                </a:lnTo>
                <a:lnTo>
                  <a:pt x="1340" y="10626"/>
                </a:lnTo>
                <a:lnTo>
                  <a:pt x="1333" y="10635"/>
                </a:lnTo>
                <a:lnTo>
                  <a:pt x="1327" y="10644"/>
                </a:lnTo>
                <a:lnTo>
                  <a:pt x="1323" y="10654"/>
                </a:lnTo>
                <a:lnTo>
                  <a:pt x="1319" y="10665"/>
                </a:lnTo>
                <a:lnTo>
                  <a:pt x="1316" y="10678"/>
                </a:lnTo>
                <a:lnTo>
                  <a:pt x="1316" y="10693"/>
                </a:lnTo>
                <a:lnTo>
                  <a:pt x="1318" y="10708"/>
                </a:lnTo>
                <a:lnTo>
                  <a:pt x="1321" y="10725"/>
                </a:lnTo>
                <a:lnTo>
                  <a:pt x="1327" y="10741"/>
                </a:lnTo>
                <a:lnTo>
                  <a:pt x="1335" y="10760"/>
                </a:lnTo>
                <a:lnTo>
                  <a:pt x="1345" y="10778"/>
                </a:lnTo>
                <a:lnTo>
                  <a:pt x="1357" y="10796"/>
                </a:lnTo>
                <a:lnTo>
                  <a:pt x="1374" y="10820"/>
                </a:lnTo>
                <a:lnTo>
                  <a:pt x="1393" y="10844"/>
                </a:lnTo>
                <a:lnTo>
                  <a:pt x="1413" y="10867"/>
                </a:lnTo>
                <a:lnTo>
                  <a:pt x="1435" y="10889"/>
                </a:lnTo>
                <a:lnTo>
                  <a:pt x="1458" y="10911"/>
                </a:lnTo>
                <a:lnTo>
                  <a:pt x="1482" y="10931"/>
                </a:lnTo>
                <a:lnTo>
                  <a:pt x="1507" y="10952"/>
                </a:lnTo>
                <a:lnTo>
                  <a:pt x="1532" y="10970"/>
                </a:lnTo>
                <a:lnTo>
                  <a:pt x="1559" y="10988"/>
                </a:lnTo>
                <a:lnTo>
                  <a:pt x="1587" y="11006"/>
                </a:lnTo>
                <a:lnTo>
                  <a:pt x="1615" y="11022"/>
                </a:lnTo>
                <a:lnTo>
                  <a:pt x="1644" y="11036"/>
                </a:lnTo>
                <a:lnTo>
                  <a:pt x="1674" y="11050"/>
                </a:lnTo>
                <a:lnTo>
                  <a:pt x="1705" y="11062"/>
                </a:lnTo>
                <a:lnTo>
                  <a:pt x="1736" y="11073"/>
                </a:lnTo>
                <a:lnTo>
                  <a:pt x="1766" y="11082"/>
                </a:lnTo>
                <a:lnTo>
                  <a:pt x="1774" y="11085"/>
                </a:lnTo>
                <a:lnTo>
                  <a:pt x="1780" y="11087"/>
                </a:lnTo>
                <a:lnTo>
                  <a:pt x="1787" y="11090"/>
                </a:lnTo>
                <a:lnTo>
                  <a:pt x="1792" y="11094"/>
                </a:lnTo>
                <a:lnTo>
                  <a:pt x="1801" y="11102"/>
                </a:lnTo>
                <a:lnTo>
                  <a:pt x="1809" y="11111"/>
                </a:lnTo>
                <a:lnTo>
                  <a:pt x="1813" y="11120"/>
                </a:lnTo>
                <a:lnTo>
                  <a:pt x="1817" y="11130"/>
                </a:lnTo>
                <a:lnTo>
                  <a:pt x="1819" y="11142"/>
                </a:lnTo>
                <a:lnTo>
                  <a:pt x="1818" y="11152"/>
                </a:lnTo>
                <a:lnTo>
                  <a:pt x="1817" y="11163"/>
                </a:lnTo>
                <a:lnTo>
                  <a:pt x="1812" y="11175"/>
                </a:lnTo>
                <a:lnTo>
                  <a:pt x="1810" y="11180"/>
                </a:lnTo>
                <a:lnTo>
                  <a:pt x="1806" y="11184"/>
                </a:lnTo>
                <a:lnTo>
                  <a:pt x="1803" y="11189"/>
                </a:lnTo>
                <a:lnTo>
                  <a:pt x="1798" y="11193"/>
                </a:lnTo>
                <a:lnTo>
                  <a:pt x="1804" y="11199"/>
                </a:lnTo>
                <a:lnTo>
                  <a:pt x="1820" y="11209"/>
                </a:lnTo>
                <a:lnTo>
                  <a:pt x="1832" y="11215"/>
                </a:lnTo>
                <a:lnTo>
                  <a:pt x="1847" y="11218"/>
                </a:lnTo>
                <a:lnTo>
                  <a:pt x="1855" y="11220"/>
                </a:lnTo>
                <a:lnTo>
                  <a:pt x="1864" y="11221"/>
                </a:lnTo>
                <a:lnTo>
                  <a:pt x="1873" y="11221"/>
                </a:lnTo>
                <a:lnTo>
                  <a:pt x="1883" y="11220"/>
                </a:lnTo>
                <a:lnTo>
                  <a:pt x="1892" y="11217"/>
                </a:lnTo>
                <a:lnTo>
                  <a:pt x="1900" y="11215"/>
                </a:lnTo>
                <a:lnTo>
                  <a:pt x="1908" y="11213"/>
                </a:lnTo>
                <a:lnTo>
                  <a:pt x="1914" y="11209"/>
                </a:lnTo>
                <a:lnTo>
                  <a:pt x="1919" y="11206"/>
                </a:lnTo>
                <a:lnTo>
                  <a:pt x="1922" y="11202"/>
                </a:lnTo>
                <a:lnTo>
                  <a:pt x="1925" y="11200"/>
                </a:lnTo>
                <a:lnTo>
                  <a:pt x="1928" y="11197"/>
                </a:lnTo>
                <a:lnTo>
                  <a:pt x="1930" y="11190"/>
                </a:lnTo>
                <a:lnTo>
                  <a:pt x="1931" y="11184"/>
                </a:lnTo>
                <a:lnTo>
                  <a:pt x="1931" y="11181"/>
                </a:lnTo>
                <a:lnTo>
                  <a:pt x="1930" y="11180"/>
                </a:lnTo>
                <a:close/>
                <a:moveTo>
                  <a:pt x="11304" y="2682"/>
                </a:moveTo>
                <a:lnTo>
                  <a:pt x="11298" y="2676"/>
                </a:lnTo>
                <a:lnTo>
                  <a:pt x="11291" y="2669"/>
                </a:lnTo>
                <a:lnTo>
                  <a:pt x="11286" y="2662"/>
                </a:lnTo>
                <a:lnTo>
                  <a:pt x="11283" y="2653"/>
                </a:lnTo>
                <a:lnTo>
                  <a:pt x="11283" y="2648"/>
                </a:lnTo>
                <a:lnTo>
                  <a:pt x="11283" y="2644"/>
                </a:lnTo>
                <a:lnTo>
                  <a:pt x="11284" y="2638"/>
                </a:lnTo>
                <a:lnTo>
                  <a:pt x="11286" y="2632"/>
                </a:lnTo>
                <a:lnTo>
                  <a:pt x="11290" y="2626"/>
                </a:lnTo>
                <a:lnTo>
                  <a:pt x="11294" y="2620"/>
                </a:lnTo>
                <a:lnTo>
                  <a:pt x="11301" y="2614"/>
                </a:lnTo>
                <a:lnTo>
                  <a:pt x="11309" y="2610"/>
                </a:lnTo>
                <a:lnTo>
                  <a:pt x="11322" y="2602"/>
                </a:lnTo>
                <a:lnTo>
                  <a:pt x="11334" y="2594"/>
                </a:lnTo>
                <a:lnTo>
                  <a:pt x="11345" y="2586"/>
                </a:lnTo>
                <a:lnTo>
                  <a:pt x="11356" y="2576"/>
                </a:lnTo>
                <a:lnTo>
                  <a:pt x="11365" y="2566"/>
                </a:lnTo>
                <a:lnTo>
                  <a:pt x="11375" y="2556"/>
                </a:lnTo>
                <a:lnTo>
                  <a:pt x="11383" y="2544"/>
                </a:lnTo>
                <a:lnTo>
                  <a:pt x="11391" y="2533"/>
                </a:lnTo>
                <a:lnTo>
                  <a:pt x="11398" y="2520"/>
                </a:lnTo>
                <a:lnTo>
                  <a:pt x="11404" y="2509"/>
                </a:lnTo>
                <a:lnTo>
                  <a:pt x="11410" y="2495"/>
                </a:lnTo>
                <a:lnTo>
                  <a:pt x="11413" y="2483"/>
                </a:lnTo>
                <a:lnTo>
                  <a:pt x="11417" y="2470"/>
                </a:lnTo>
                <a:lnTo>
                  <a:pt x="11419" y="2456"/>
                </a:lnTo>
                <a:lnTo>
                  <a:pt x="11421" y="2443"/>
                </a:lnTo>
                <a:lnTo>
                  <a:pt x="11421" y="2430"/>
                </a:lnTo>
                <a:lnTo>
                  <a:pt x="11421" y="2418"/>
                </a:lnTo>
                <a:lnTo>
                  <a:pt x="11419" y="2408"/>
                </a:lnTo>
                <a:lnTo>
                  <a:pt x="11417" y="2398"/>
                </a:lnTo>
                <a:lnTo>
                  <a:pt x="11414" y="2388"/>
                </a:lnTo>
                <a:lnTo>
                  <a:pt x="11410" y="2377"/>
                </a:lnTo>
                <a:lnTo>
                  <a:pt x="11405" y="2367"/>
                </a:lnTo>
                <a:lnTo>
                  <a:pt x="11399" y="2358"/>
                </a:lnTo>
                <a:lnTo>
                  <a:pt x="11393" y="2349"/>
                </a:lnTo>
                <a:lnTo>
                  <a:pt x="11386" y="2341"/>
                </a:lnTo>
                <a:lnTo>
                  <a:pt x="11378" y="2332"/>
                </a:lnTo>
                <a:lnTo>
                  <a:pt x="11369" y="2324"/>
                </a:lnTo>
                <a:lnTo>
                  <a:pt x="11359" y="2317"/>
                </a:lnTo>
                <a:lnTo>
                  <a:pt x="11349" y="2309"/>
                </a:lnTo>
                <a:lnTo>
                  <a:pt x="11339" y="2302"/>
                </a:lnTo>
                <a:lnTo>
                  <a:pt x="11327" y="2296"/>
                </a:lnTo>
                <a:lnTo>
                  <a:pt x="11316" y="2290"/>
                </a:lnTo>
                <a:lnTo>
                  <a:pt x="11299" y="2283"/>
                </a:lnTo>
                <a:lnTo>
                  <a:pt x="11283" y="2279"/>
                </a:lnTo>
                <a:lnTo>
                  <a:pt x="11266" y="2275"/>
                </a:lnTo>
                <a:lnTo>
                  <a:pt x="11248" y="2273"/>
                </a:lnTo>
                <a:lnTo>
                  <a:pt x="11213" y="2272"/>
                </a:lnTo>
                <a:lnTo>
                  <a:pt x="11177" y="2273"/>
                </a:lnTo>
                <a:lnTo>
                  <a:pt x="11164" y="2273"/>
                </a:lnTo>
                <a:lnTo>
                  <a:pt x="11150" y="2274"/>
                </a:lnTo>
                <a:lnTo>
                  <a:pt x="11136" y="2274"/>
                </a:lnTo>
                <a:lnTo>
                  <a:pt x="11124" y="2274"/>
                </a:lnTo>
                <a:lnTo>
                  <a:pt x="11115" y="2274"/>
                </a:lnTo>
                <a:lnTo>
                  <a:pt x="11105" y="2273"/>
                </a:lnTo>
                <a:lnTo>
                  <a:pt x="11095" y="2273"/>
                </a:lnTo>
                <a:lnTo>
                  <a:pt x="11085" y="2272"/>
                </a:lnTo>
                <a:lnTo>
                  <a:pt x="11067" y="2271"/>
                </a:lnTo>
                <a:lnTo>
                  <a:pt x="11047" y="2270"/>
                </a:lnTo>
                <a:lnTo>
                  <a:pt x="11028" y="2269"/>
                </a:lnTo>
                <a:lnTo>
                  <a:pt x="11007" y="2269"/>
                </a:lnTo>
                <a:lnTo>
                  <a:pt x="10988" y="2271"/>
                </a:lnTo>
                <a:lnTo>
                  <a:pt x="10969" y="2274"/>
                </a:lnTo>
                <a:lnTo>
                  <a:pt x="10960" y="2277"/>
                </a:lnTo>
                <a:lnTo>
                  <a:pt x="10951" y="2280"/>
                </a:lnTo>
                <a:lnTo>
                  <a:pt x="10943" y="2283"/>
                </a:lnTo>
                <a:lnTo>
                  <a:pt x="10935" y="2288"/>
                </a:lnTo>
                <a:lnTo>
                  <a:pt x="10927" y="2293"/>
                </a:lnTo>
                <a:lnTo>
                  <a:pt x="10919" y="2298"/>
                </a:lnTo>
                <a:lnTo>
                  <a:pt x="10913" y="2304"/>
                </a:lnTo>
                <a:lnTo>
                  <a:pt x="10907" y="2310"/>
                </a:lnTo>
                <a:lnTo>
                  <a:pt x="10902" y="2316"/>
                </a:lnTo>
                <a:lnTo>
                  <a:pt x="10898" y="2322"/>
                </a:lnTo>
                <a:lnTo>
                  <a:pt x="10895" y="2329"/>
                </a:lnTo>
                <a:lnTo>
                  <a:pt x="10893" y="2336"/>
                </a:lnTo>
                <a:lnTo>
                  <a:pt x="10891" y="2345"/>
                </a:lnTo>
                <a:lnTo>
                  <a:pt x="10890" y="2356"/>
                </a:lnTo>
                <a:lnTo>
                  <a:pt x="10891" y="2366"/>
                </a:lnTo>
                <a:lnTo>
                  <a:pt x="10895" y="2376"/>
                </a:lnTo>
                <a:lnTo>
                  <a:pt x="10898" y="2388"/>
                </a:lnTo>
                <a:lnTo>
                  <a:pt x="10904" y="2400"/>
                </a:lnTo>
                <a:lnTo>
                  <a:pt x="10911" y="2412"/>
                </a:lnTo>
                <a:lnTo>
                  <a:pt x="10918" y="2424"/>
                </a:lnTo>
                <a:lnTo>
                  <a:pt x="10930" y="2441"/>
                </a:lnTo>
                <a:lnTo>
                  <a:pt x="10943" y="2456"/>
                </a:lnTo>
                <a:lnTo>
                  <a:pt x="10957" y="2472"/>
                </a:lnTo>
                <a:lnTo>
                  <a:pt x="10970" y="2487"/>
                </a:lnTo>
                <a:lnTo>
                  <a:pt x="10986" y="2502"/>
                </a:lnTo>
                <a:lnTo>
                  <a:pt x="11002" y="2516"/>
                </a:lnTo>
                <a:lnTo>
                  <a:pt x="11018" y="2529"/>
                </a:lnTo>
                <a:lnTo>
                  <a:pt x="11036" y="2542"/>
                </a:lnTo>
                <a:lnTo>
                  <a:pt x="11054" y="2555"/>
                </a:lnTo>
                <a:lnTo>
                  <a:pt x="11073" y="2566"/>
                </a:lnTo>
                <a:lnTo>
                  <a:pt x="11092" y="2576"/>
                </a:lnTo>
                <a:lnTo>
                  <a:pt x="11111" y="2586"/>
                </a:lnTo>
                <a:lnTo>
                  <a:pt x="11132" y="2595"/>
                </a:lnTo>
                <a:lnTo>
                  <a:pt x="11152" y="2604"/>
                </a:lnTo>
                <a:lnTo>
                  <a:pt x="11173" y="2611"/>
                </a:lnTo>
                <a:lnTo>
                  <a:pt x="11195" y="2616"/>
                </a:lnTo>
                <a:lnTo>
                  <a:pt x="11204" y="2620"/>
                </a:lnTo>
                <a:lnTo>
                  <a:pt x="11211" y="2624"/>
                </a:lnTo>
                <a:lnTo>
                  <a:pt x="11218" y="2630"/>
                </a:lnTo>
                <a:lnTo>
                  <a:pt x="11222" y="2636"/>
                </a:lnTo>
                <a:lnTo>
                  <a:pt x="11226" y="2643"/>
                </a:lnTo>
                <a:lnTo>
                  <a:pt x="11228" y="2650"/>
                </a:lnTo>
                <a:lnTo>
                  <a:pt x="11229" y="2656"/>
                </a:lnTo>
                <a:lnTo>
                  <a:pt x="11229" y="2663"/>
                </a:lnTo>
                <a:lnTo>
                  <a:pt x="11228" y="2671"/>
                </a:lnTo>
                <a:lnTo>
                  <a:pt x="11224" y="2679"/>
                </a:lnTo>
                <a:lnTo>
                  <a:pt x="11221" y="2685"/>
                </a:lnTo>
                <a:lnTo>
                  <a:pt x="11215" y="2691"/>
                </a:lnTo>
                <a:lnTo>
                  <a:pt x="11219" y="2694"/>
                </a:lnTo>
                <a:lnTo>
                  <a:pt x="11230" y="2702"/>
                </a:lnTo>
                <a:lnTo>
                  <a:pt x="11238" y="2706"/>
                </a:lnTo>
                <a:lnTo>
                  <a:pt x="11247" y="2709"/>
                </a:lnTo>
                <a:lnTo>
                  <a:pt x="11259" y="2710"/>
                </a:lnTo>
                <a:lnTo>
                  <a:pt x="11272" y="2709"/>
                </a:lnTo>
                <a:lnTo>
                  <a:pt x="11284" y="2706"/>
                </a:lnTo>
                <a:lnTo>
                  <a:pt x="11293" y="2702"/>
                </a:lnTo>
                <a:lnTo>
                  <a:pt x="11299" y="2698"/>
                </a:lnTo>
                <a:lnTo>
                  <a:pt x="11302" y="2693"/>
                </a:lnTo>
                <a:lnTo>
                  <a:pt x="11304" y="2685"/>
                </a:lnTo>
                <a:lnTo>
                  <a:pt x="11304" y="2682"/>
                </a:lnTo>
                <a:close/>
                <a:moveTo>
                  <a:pt x="288" y="11861"/>
                </a:moveTo>
                <a:lnTo>
                  <a:pt x="284" y="11858"/>
                </a:lnTo>
                <a:lnTo>
                  <a:pt x="280" y="11853"/>
                </a:lnTo>
                <a:lnTo>
                  <a:pt x="277" y="11848"/>
                </a:lnTo>
                <a:lnTo>
                  <a:pt x="275" y="11842"/>
                </a:lnTo>
                <a:lnTo>
                  <a:pt x="275" y="11838"/>
                </a:lnTo>
                <a:lnTo>
                  <a:pt x="275" y="11835"/>
                </a:lnTo>
                <a:lnTo>
                  <a:pt x="275" y="11832"/>
                </a:lnTo>
                <a:lnTo>
                  <a:pt x="276" y="11827"/>
                </a:lnTo>
                <a:lnTo>
                  <a:pt x="279" y="11824"/>
                </a:lnTo>
                <a:lnTo>
                  <a:pt x="281" y="11819"/>
                </a:lnTo>
                <a:lnTo>
                  <a:pt x="286" y="11816"/>
                </a:lnTo>
                <a:lnTo>
                  <a:pt x="292" y="11812"/>
                </a:lnTo>
                <a:lnTo>
                  <a:pt x="301" y="11808"/>
                </a:lnTo>
                <a:lnTo>
                  <a:pt x="309" y="11802"/>
                </a:lnTo>
                <a:lnTo>
                  <a:pt x="316" y="11796"/>
                </a:lnTo>
                <a:lnTo>
                  <a:pt x="324" y="11789"/>
                </a:lnTo>
                <a:lnTo>
                  <a:pt x="331" y="11782"/>
                </a:lnTo>
                <a:lnTo>
                  <a:pt x="336" y="11776"/>
                </a:lnTo>
                <a:lnTo>
                  <a:pt x="342" y="11769"/>
                </a:lnTo>
                <a:lnTo>
                  <a:pt x="348" y="11761"/>
                </a:lnTo>
                <a:lnTo>
                  <a:pt x="352" y="11753"/>
                </a:lnTo>
                <a:lnTo>
                  <a:pt x="356" y="11744"/>
                </a:lnTo>
                <a:lnTo>
                  <a:pt x="359" y="11736"/>
                </a:lnTo>
                <a:lnTo>
                  <a:pt x="363" y="11726"/>
                </a:lnTo>
                <a:lnTo>
                  <a:pt x="365" y="11717"/>
                </a:lnTo>
                <a:lnTo>
                  <a:pt x="366" y="11709"/>
                </a:lnTo>
                <a:lnTo>
                  <a:pt x="367" y="11700"/>
                </a:lnTo>
                <a:lnTo>
                  <a:pt x="368" y="11691"/>
                </a:lnTo>
                <a:lnTo>
                  <a:pt x="367" y="11683"/>
                </a:lnTo>
                <a:lnTo>
                  <a:pt x="366" y="11676"/>
                </a:lnTo>
                <a:lnTo>
                  <a:pt x="365" y="11669"/>
                </a:lnTo>
                <a:lnTo>
                  <a:pt x="363" y="11662"/>
                </a:lnTo>
                <a:lnTo>
                  <a:pt x="357" y="11649"/>
                </a:lnTo>
                <a:lnTo>
                  <a:pt x="349" y="11636"/>
                </a:lnTo>
                <a:lnTo>
                  <a:pt x="339" y="11625"/>
                </a:lnTo>
                <a:lnTo>
                  <a:pt x="326" y="11614"/>
                </a:lnTo>
                <a:lnTo>
                  <a:pt x="312" y="11605"/>
                </a:lnTo>
                <a:lnTo>
                  <a:pt x="296" y="11597"/>
                </a:lnTo>
                <a:lnTo>
                  <a:pt x="285" y="11592"/>
                </a:lnTo>
                <a:lnTo>
                  <a:pt x="275" y="11589"/>
                </a:lnTo>
                <a:lnTo>
                  <a:pt x="263" y="11587"/>
                </a:lnTo>
                <a:lnTo>
                  <a:pt x="251" y="11586"/>
                </a:lnTo>
                <a:lnTo>
                  <a:pt x="228" y="11584"/>
                </a:lnTo>
                <a:lnTo>
                  <a:pt x="202" y="11584"/>
                </a:lnTo>
                <a:lnTo>
                  <a:pt x="193" y="11586"/>
                </a:lnTo>
                <a:lnTo>
                  <a:pt x="184" y="11586"/>
                </a:lnTo>
                <a:lnTo>
                  <a:pt x="175" y="11586"/>
                </a:lnTo>
                <a:lnTo>
                  <a:pt x="167" y="11586"/>
                </a:lnTo>
                <a:lnTo>
                  <a:pt x="154" y="11586"/>
                </a:lnTo>
                <a:lnTo>
                  <a:pt x="141" y="11583"/>
                </a:lnTo>
                <a:lnTo>
                  <a:pt x="114" y="11582"/>
                </a:lnTo>
                <a:lnTo>
                  <a:pt x="88" y="11582"/>
                </a:lnTo>
                <a:lnTo>
                  <a:pt x="74" y="11583"/>
                </a:lnTo>
                <a:lnTo>
                  <a:pt x="62" y="11586"/>
                </a:lnTo>
                <a:lnTo>
                  <a:pt x="50" y="11589"/>
                </a:lnTo>
                <a:lnTo>
                  <a:pt x="39" y="11595"/>
                </a:lnTo>
                <a:lnTo>
                  <a:pt x="29" y="11602"/>
                </a:lnTo>
                <a:lnTo>
                  <a:pt x="21" y="11610"/>
                </a:lnTo>
                <a:lnTo>
                  <a:pt x="15" y="11619"/>
                </a:lnTo>
                <a:lnTo>
                  <a:pt x="10" y="11627"/>
                </a:lnTo>
                <a:lnTo>
                  <a:pt x="9" y="11634"/>
                </a:lnTo>
                <a:lnTo>
                  <a:pt x="9" y="11641"/>
                </a:lnTo>
                <a:lnTo>
                  <a:pt x="10" y="11647"/>
                </a:lnTo>
                <a:lnTo>
                  <a:pt x="11" y="11654"/>
                </a:lnTo>
                <a:lnTo>
                  <a:pt x="15" y="11662"/>
                </a:lnTo>
                <a:lnTo>
                  <a:pt x="18" y="11670"/>
                </a:lnTo>
                <a:lnTo>
                  <a:pt x="23" y="11678"/>
                </a:lnTo>
                <a:lnTo>
                  <a:pt x="27" y="11687"/>
                </a:lnTo>
                <a:lnTo>
                  <a:pt x="35" y="11698"/>
                </a:lnTo>
                <a:lnTo>
                  <a:pt x="45" y="11709"/>
                </a:lnTo>
                <a:lnTo>
                  <a:pt x="54" y="11719"/>
                </a:lnTo>
                <a:lnTo>
                  <a:pt x="63" y="11730"/>
                </a:lnTo>
                <a:lnTo>
                  <a:pt x="73" y="11739"/>
                </a:lnTo>
                <a:lnTo>
                  <a:pt x="85" y="11749"/>
                </a:lnTo>
                <a:lnTo>
                  <a:pt x="96" y="11757"/>
                </a:lnTo>
                <a:lnTo>
                  <a:pt x="108" y="11766"/>
                </a:lnTo>
                <a:lnTo>
                  <a:pt x="120" y="11774"/>
                </a:lnTo>
                <a:lnTo>
                  <a:pt x="133" y="11782"/>
                </a:lnTo>
                <a:lnTo>
                  <a:pt x="145" y="11789"/>
                </a:lnTo>
                <a:lnTo>
                  <a:pt x="159" y="11796"/>
                </a:lnTo>
                <a:lnTo>
                  <a:pt x="172" y="11803"/>
                </a:lnTo>
                <a:lnTo>
                  <a:pt x="186" y="11808"/>
                </a:lnTo>
                <a:lnTo>
                  <a:pt x="200" y="11813"/>
                </a:lnTo>
                <a:lnTo>
                  <a:pt x="214" y="11817"/>
                </a:lnTo>
                <a:lnTo>
                  <a:pt x="221" y="11819"/>
                </a:lnTo>
                <a:lnTo>
                  <a:pt x="225" y="11822"/>
                </a:lnTo>
                <a:lnTo>
                  <a:pt x="230" y="11826"/>
                </a:lnTo>
                <a:lnTo>
                  <a:pt x="233" y="11830"/>
                </a:lnTo>
                <a:lnTo>
                  <a:pt x="236" y="11835"/>
                </a:lnTo>
                <a:lnTo>
                  <a:pt x="237" y="11840"/>
                </a:lnTo>
                <a:lnTo>
                  <a:pt x="238" y="11844"/>
                </a:lnTo>
                <a:lnTo>
                  <a:pt x="238" y="11849"/>
                </a:lnTo>
                <a:lnTo>
                  <a:pt x="237" y="11854"/>
                </a:lnTo>
                <a:lnTo>
                  <a:pt x="235" y="11859"/>
                </a:lnTo>
                <a:lnTo>
                  <a:pt x="232" y="11864"/>
                </a:lnTo>
                <a:lnTo>
                  <a:pt x="229" y="11867"/>
                </a:lnTo>
                <a:lnTo>
                  <a:pt x="231" y="11869"/>
                </a:lnTo>
                <a:lnTo>
                  <a:pt x="238" y="11875"/>
                </a:lnTo>
                <a:lnTo>
                  <a:pt x="244" y="11877"/>
                </a:lnTo>
                <a:lnTo>
                  <a:pt x="251" y="11880"/>
                </a:lnTo>
                <a:lnTo>
                  <a:pt x="259" y="11880"/>
                </a:lnTo>
                <a:lnTo>
                  <a:pt x="267" y="11880"/>
                </a:lnTo>
                <a:lnTo>
                  <a:pt x="276" y="11877"/>
                </a:lnTo>
                <a:lnTo>
                  <a:pt x="281" y="11875"/>
                </a:lnTo>
                <a:lnTo>
                  <a:pt x="285" y="11872"/>
                </a:lnTo>
                <a:lnTo>
                  <a:pt x="287" y="11869"/>
                </a:lnTo>
                <a:lnTo>
                  <a:pt x="288" y="11864"/>
                </a:lnTo>
                <a:lnTo>
                  <a:pt x="288" y="11861"/>
                </a:lnTo>
                <a:close/>
                <a:moveTo>
                  <a:pt x="5295" y="7507"/>
                </a:moveTo>
                <a:lnTo>
                  <a:pt x="5290" y="7504"/>
                </a:lnTo>
                <a:lnTo>
                  <a:pt x="5286" y="7499"/>
                </a:lnTo>
                <a:lnTo>
                  <a:pt x="5283" y="7495"/>
                </a:lnTo>
                <a:lnTo>
                  <a:pt x="5281" y="7488"/>
                </a:lnTo>
                <a:lnTo>
                  <a:pt x="5280" y="7485"/>
                </a:lnTo>
                <a:lnTo>
                  <a:pt x="5280" y="7482"/>
                </a:lnTo>
                <a:lnTo>
                  <a:pt x="5281" y="7477"/>
                </a:lnTo>
                <a:lnTo>
                  <a:pt x="5282" y="7474"/>
                </a:lnTo>
                <a:lnTo>
                  <a:pt x="5284" y="7469"/>
                </a:lnTo>
                <a:lnTo>
                  <a:pt x="5288" y="7466"/>
                </a:lnTo>
                <a:lnTo>
                  <a:pt x="5292" y="7461"/>
                </a:lnTo>
                <a:lnTo>
                  <a:pt x="5298" y="7458"/>
                </a:lnTo>
                <a:lnTo>
                  <a:pt x="5306" y="7453"/>
                </a:lnTo>
                <a:lnTo>
                  <a:pt x="5314" y="7448"/>
                </a:lnTo>
                <a:lnTo>
                  <a:pt x="5322" y="7442"/>
                </a:lnTo>
                <a:lnTo>
                  <a:pt x="5329" y="7436"/>
                </a:lnTo>
                <a:lnTo>
                  <a:pt x="5336" y="7429"/>
                </a:lnTo>
                <a:lnTo>
                  <a:pt x="5343" y="7422"/>
                </a:lnTo>
                <a:lnTo>
                  <a:pt x="5348" y="7414"/>
                </a:lnTo>
                <a:lnTo>
                  <a:pt x="5353" y="7406"/>
                </a:lnTo>
                <a:lnTo>
                  <a:pt x="5358" y="7398"/>
                </a:lnTo>
                <a:lnTo>
                  <a:pt x="5362" y="7390"/>
                </a:lnTo>
                <a:lnTo>
                  <a:pt x="5366" y="7381"/>
                </a:lnTo>
                <a:lnTo>
                  <a:pt x="5368" y="7373"/>
                </a:lnTo>
                <a:lnTo>
                  <a:pt x="5370" y="7364"/>
                </a:lnTo>
                <a:lnTo>
                  <a:pt x="5373" y="7355"/>
                </a:lnTo>
                <a:lnTo>
                  <a:pt x="5374" y="7346"/>
                </a:lnTo>
                <a:lnTo>
                  <a:pt x="5374" y="7337"/>
                </a:lnTo>
                <a:lnTo>
                  <a:pt x="5374" y="7330"/>
                </a:lnTo>
                <a:lnTo>
                  <a:pt x="5373" y="7323"/>
                </a:lnTo>
                <a:lnTo>
                  <a:pt x="5371" y="7315"/>
                </a:lnTo>
                <a:lnTo>
                  <a:pt x="5369" y="7308"/>
                </a:lnTo>
                <a:lnTo>
                  <a:pt x="5362" y="7296"/>
                </a:lnTo>
                <a:lnTo>
                  <a:pt x="5354" y="7283"/>
                </a:lnTo>
                <a:lnTo>
                  <a:pt x="5344" y="7271"/>
                </a:lnTo>
                <a:lnTo>
                  <a:pt x="5332" y="7260"/>
                </a:lnTo>
                <a:lnTo>
                  <a:pt x="5318" y="7251"/>
                </a:lnTo>
                <a:lnTo>
                  <a:pt x="5303" y="7243"/>
                </a:lnTo>
                <a:lnTo>
                  <a:pt x="5291" y="7238"/>
                </a:lnTo>
                <a:lnTo>
                  <a:pt x="5280" y="7235"/>
                </a:lnTo>
                <a:lnTo>
                  <a:pt x="5268" y="7233"/>
                </a:lnTo>
                <a:lnTo>
                  <a:pt x="5257" y="7231"/>
                </a:lnTo>
                <a:lnTo>
                  <a:pt x="5233" y="7230"/>
                </a:lnTo>
                <a:lnTo>
                  <a:pt x="5209" y="7231"/>
                </a:lnTo>
                <a:lnTo>
                  <a:pt x="5200" y="7231"/>
                </a:lnTo>
                <a:lnTo>
                  <a:pt x="5191" y="7231"/>
                </a:lnTo>
                <a:lnTo>
                  <a:pt x="5181" y="7231"/>
                </a:lnTo>
                <a:lnTo>
                  <a:pt x="5172" y="7231"/>
                </a:lnTo>
                <a:lnTo>
                  <a:pt x="5160" y="7231"/>
                </a:lnTo>
                <a:lnTo>
                  <a:pt x="5147" y="7230"/>
                </a:lnTo>
                <a:lnTo>
                  <a:pt x="5121" y="7229"/>
                </a:lnTo>
                <a:lnTo>
                  <a:pt x="5095" y="7229"/>
                </a:lnTo>
                <a:lnTo>
                  <a:pt x="5081" y="7230"/>
                </a:lnTo>
                <a:lnTo>
                  <a:pt x="5068" y="7233"/>
                </a:lnTo>
                <a:lnTo>
                  <a:pt x="5056" y="7236"/>
                </a:lnTo>
                <a:lnTo>
                  <a:pt x="5045" y="7242"/>
                </a:lnTo>
                <a:lnTo>
                  <a:pt x="5035" y="7249"/>
                </a:lnTo>
                <a:lnTo>
                  <a:pt x="5026" y="7257"/>
                </a:lnTo>
                <a:lnTo>
                  <a:pt x="5020" y="7265"/>
                </a:lnTo>
                <a:lnTo>
                  <a:pt x="5017" y="7274"/>
                </a:lnTo>
                <a:lnTo>
                  <a:pt x="5016" y="7281"/>
                </a:lnTo>
                <a:lnTo>
                  <a:pt x="5016" y="7286"/>
                </a:lnTo>
                <a:lnTo>
                  <a:pt x="5017" y="7294"/>
                </a:lnTo>
                <a:lnTo>
                  <a:pt x="5018" y="7301"/>
                </a:lnTo>
                <a:lnTo>
                  <a:pt x="5020" y="7309"/>
                </a:lnTo>
                <a:lnTo>
                  <a:pt x="5025" y="7317"/>
                </a:lnTo>
                <a:lnTo>
                  <a:pt x="5028" y="7325"/>
                </a:lnTo>
                <a:lnTo>
                  <a:pt x="5034" y="7333"/>
                </a:lnTo>
                <a:lnTo>
                  <a:pt x="5042" y="7345"/>
                </a:lnTo>
                <a:lnTo>
                  <a:pt x="5050" y="7355"/>
                </a:lnTo>
                <a:lnTo>
                  <a:pt x="5060" y="7365"/>
                </a:lnTo>
                <a:lnTo>
                  <a:pt x="5069" y="7376"/>
                </a:lnTo>
                <a:lnTo>
                  <a:pt x="5080" y="7386"/>
                </a:lnTo>
                <a:lnTo>
                  <a:pt x="5091" y="7395"/>
                </a:lnTo>
                <a:lnTo>
                  <a:pt x="5101" y="7404"/>
                </a:lnTo>
                <a:lnTo>
                  <a:pt x="5114" y="7413"/>
                </a:lnTo>
                <a:lnTo>
                  <a:pt x="5125" y="7421"/>
                </a:lnTo>
                <a:lnTo>
                  <a:pt x="5138" y="7428"/>
                </a:lnTo>
                <a:lnTo>
                  <a:pt x="5152" y="7436"/>
                </a:lnTo>
                <a:lnTo>
                  <a:pt x="5164" y="7443"/>
                </a:lnTo>
                <a:lnTo>
                  <a:pt x="5178" y="7449"/>
                </a:lnTo>
                <a:lnTo>
                  <a:pt x="5192" y="7455"/>
                </a:lnTo>
                <a:lnTo>
                  <a:pt x="5207" y="7459"/>
                </a:lnTo>
                <a:lnTo>
                  <a:pt x="5220" y="7464"/>
                </a:lnTo>
                <a:lnTo>
                  <a:pt x="5226" y="7466"/>
                </a:lnTo>
                <a:lnTo>
                  <a:pt x="5232" y="7468"/>
                </a:lnTo>
                <a:lnTo>
                  <a:pt x="5236" y="7473"/>
                </a:lnTo>
                <a:lnTo>
                  <a:pt x="5240" y="7476"/>
                </a:lnTo>
                <a:lnTo>
                  <a:pt x="5242" y="7481"/>
                </a:lnTo>
                <a:lnTo>
                  <a:pt x="5243" y="7485"/>
                </a:lnTo>
                <a:lnTo>
                  <a:pt x="5244" y="7490"/>
                </a:lnTo>
                <a:lnTo>
                  <a:pt x="5244" y="7495"/>
                </a:lnTo>
                <a:lnTo>
                  <a:pt x="5243" y="7500"/>
                </a:lnTo>
                <a:lnTo>
                  <a:pt x="5241" y="7505"/>
                </a:lnTo>
                <a:lnTo>
                  <a:pt x="5239" y="7509"/>
                </a:lnTo>
                <a:lnTo>
                  <a:pt x="5235" y="7514"/>
                </a:lnTo>
                <a:lnTo>
                  <a:pt x="5238" y="7516"/>
                </a:lnTo>
                <a:lnTo>
                  <a:pt x="5244" y="7521"/>
                </a:lnTo>
                <a:lnTo>
                  <a:pt x="5250" y="7523"/>
                </a:lnTo>
                <a:lnTo>
                  <a:pt x="5256" y="7525"/>
                </a:lnTo>
                <a:lnTo>
                  <a:pt x="5264" y="7527"/>
                </a:lnTo>
                <a:lnTo>
                  <a:pt x="5273" y="7525"/>
                </a:lnTo>
                <a:lnTo>
                  <a:pt x="5281" y="7524"/>
                </a:lnTo>
                <a:lnTo>
                  <a:pt x="5287" y="7521"/>
                </a:lnTo>
                <a:lnTo>
                  <a:pt x="5291" y="7519"/>
                </a:lnTo>
                <a:lnTo>
                  <a:pt x="5294" y="7515"/>
                </a:lnTo>
                <a:lnTo>
                  <a:pt x="5295" y="7509"/>
                </a:lnTo>
                <a:lnTo>
                  <a:pt x="5295" y="7507"/>
                </a:lnTo>
                <a:close/>
                <a:moveTo>
                  <a:pt x="11258" y="1349"/>
                </a:moveTo>
                <a:lnTo>
                  <a:pt x="11255" y="1343"/>
                </a:lnTo>
                <a:lnTo>
                  <a:pt x="11253" y="1337"/>
                </a:lnTo>
                <a:lnTo>
                  <a:pt x="11253" y="1331"/>
                </a:lnTo>
                <a:lnTo>
                  <a:pt x="11254" y="1325"/>
                </a:lnTo>
                <a:lnTo>
                  <a:pt x="11255" y="1323"/>
                </a:lnTo>
                <a:lnTo>
                  <a:pt x="11256" y="1319"/>
                </a:lnTo>
                <a:lnTo>
                  <a:pt x="11259" y="1316"/>
                </a:lnTo>
                <a:lnTo>
                  <a:pt x="11262" y="1313"/>
                </a:lnTo>
                <a:lnTo>
                  <a:pt x="11267" y="1310"/>
                </a:lnTo>
                <a:lnTo>
                  <a:pt x="11271" y="1309"/>
                </a:lnTo>
                <a:lnTo>
                  <a:pt x="11277" y="1306"/>
                </a:lnTo>
                <a:lnTo>
                  <a:pt x="11284" y="1306"/>
                </a:lnTo>
                <a:lnTo>
                  <a:pt x="11293" y="1306"/>
                </a:lnTo>
                <a:lnTo>
                  <a:pt x="11303" y="1305"/>
                </a:lnTo>
                <a:lnTo>
                  <a:pt x="11312" y="1304"/>
                </a:lnTo>
                <a:lnTo>
                  <a:pt x="11322" y="1302"/>
                </a:lnTo>
                <a:lnTo>
                  <a:pt x="11331" y="1300"/>
                </a:lnTo>
                <a:lnTo>
                  <a:pt x="11340" y="1296"/>
                </a:lnTo>
                <a:lnTo>
                  <a:pt x="11348" y="1292"/>
                </a:lnTo>
                <a:lnTo>
                  <a:pt x="11357" y="1287"/>
                </a:lnTo>
                <a:lnTo>
                  <a:pt x="11365" y="1282"/>
                </a:lnTo>
                <a:lnTo>
                  <a:pt x="11372" y="1277"/>
                </a:lnTo>
                <a:lnTo>
                  <a:pt x="11379" y="1271"/>
                </a:lnTo>
                <a:lnTo>
                  <a:pt x="11386" y="1265"/>
                </a:lnTo>
                <a:lnTo>
                  <a:pt x="11393" y="1258"/>
                </a:lnTo>
                <a:lnTo>
                  <a:pt x="11398" y="1250"/>
                </a:lnTo>
                <a:lnTo>
                  <a:pt x="11403" y="1244"/>
                </a:lnTo>
                <a:lnTo>
                  <a:pt x="11407" y="1236"/>
                </a:lnTo>
                <a:lnTo>
                  <a:pt x="11411" y="1229"/>
                </a:lnTo>
                <a:lnTo>
                  <a:pt x="11413" y="1222"/>
                </a:lnTo>
                <a:lnTo>
                  <a:pt x="11415" y="1215"/>
                </a:lnTo>
                <a:lnTo>
                  <a:pt x="11417" y="1208"/>
                </a:lnTo>
                <a:lnTo>
                  <a:pt x="11418" y="1193"/>
                </a:lnTo>
                <a:lnTo>
                  <a:pt x="11417" y="1178"/>
                </a:lnTo>
                <a:lnTo>
                  <a:pt x="11413" y="1163"/>
                </a:lnTo>
                <a:lnTo>
                  <a:pt x="11407" y="1149"/>
                </a:lnTo>
                <a:lnTo>
                  <a:pt x="11399" y="1134"/>
                </a:lnTo>
                <a:lnTo>
                  <a:pt x="11389" y="1119"/>
                </a:lnTo>
                <a:lnTo>
                  <a:pt x="11381" y="1110"/>
                </a:lnTo>
                <a:lnTo>
                  <a:pt x="11373" y="1102"/>
                </a:lnTo>
                <a:lnTo>
                  <a:pt x="11364" y="1094"/>
                </a:lnTo>
                <a:lnTo>
                  <a:pt x="11355" y="1087"/>
                </a:lnTo>
                <a:lnTo>
                  <a:pt x="11334" y="1075"/>
                </a:lnTo>
                <a:lnTo>
                  <a:pt x="11312" y="1064"/>
                </a:lnTo>
                <a:lnTo>
                  <a:pt x="11296" y="1056"/>
                </a:lnTo>
                <a:lnTo>
                  <a:pt x="11280" y="1048"/>
                </a:lnTo>
                <a:lnTo>
                  <a:pt x="11270" y="1042"/>
                </a:lnTo>
                <a:lnTo>
                  <a:pt x="11258" y="1034"/>
                </a:lnTo>
                <a:lnTo>
                  <a:pt x="11236" y="1020"/>
                </a:lnTo>
                <a:lnTo>
                  <a:pt x="11213" y="1008"/>
                </a:lnTo>
                <a:lnTo>
                  <a:pt x="11200" y="1002"/>
                </a:lnTo>
                <a:lnTo>
                  <a:pt x="11189" y="999"/>
                </a:lnTo>
                <a:lnTo>
                  <a:pt x="11176" y="996"/>
                </a:lnTo>
                <a:lnTo>
                  <a:pt x="11164" y="995"/>
                </a:lnTo>
                <a:lnTo>
                  <a:pt x="11151" y="996"/>
                </a:lnTo>
                <a:lnTo>
                  <a:pt x="11140" y="1000"/>
                </a:lnTo>
                <a:lnTo>
                  <a:pt x="11135" y="1002"/>
                </a:lnTo>
                <a:lnTo>
                  <a:pt x="11131" y="1004"/>
                </a:lnTo>
                <a:lnTo>
                  <a:pt x="11127" y="1008"/>
                </a:lnTo>
                <a:lnTo>
                  <a:pt x="11123" y="1011"/>
                </a:lnTo>
                <a:lnTo>
                  <a:pt x="11119" y="1016"/>
                </a:lnTo>
                <a:lnTo>
                  <a:pt x="11116" y="1022"/>
                </a:lnTo>
                <a:lnTo>
                  <a:pt x="11113" y="1028"/>
                </a:lnTo>
                <a:lnTo>
                  <a:pt x="11111" y="1035"/>
                </a:lnTo>
                <a:lnTo>
                  <a:pt x="11110" y="1043"/>
                </a:lnTo>
                <a:lnTo>
                  <a:pt x="11109" y="1053"/>
                </a:lnTo>
                <a:lnTo>
                  <a:pt x="11109" y="1062"/>
                </a:lnTo>
                <a:lnTo>
                  <a:pt x="11110" y="1072"/>
                </a:lnTo>
                <a:lnTo>
                  <a:pt x="11111" y="1086"/>
                </a:lnTo>
                <a:lnTo>
                  <a:pt x="11115" y="1098"/>
                </a:lnTo>
                <a:lnTo>
                  <a:pt x="11117" y="1112"/>
                </a:lnTo>
                <a:lnTo>
                  <a:pt x="11121" y="1126"/>
                </a:lnTo>
                <a:lnTo>
                  <a:pt x="11126" y="1139"/>
                </a:lnTo>
                <a:lnTo>
                  <a:pt x="11131" y="1153"/>
                </a:lnTo>
                <a:lnTo>
                  <a:pt x="11136" y="1166"/>
                </a:lnTo>
                <a:lnTo>
                  <a:pt x="11142" y="1179"/>
                </a:lnTo>
                <a:lnTo>
                  <a:pt x="11149" y="1192"/>
                </a:lnTo>
                <a:lnTo>
                  <a:pt x="11157" y="1205"/>
                </a:lnTo>
                <a:lnTo>
                  <a:pt x="11165" y="1217"/>
                </a:lnTo>
                <a:lnTo>
                  <a:pt x="11173" y="1230"/>
                </a:lnTo>
                <a:lnTo>
                  <a:pt x="11182" y="1241"/>
                </a:lnTo>
                <a:lnTo>
                  <a:pt x="11192" y="1253"/>
                </a:lnTo>
                <a:lnTo>
                  <a:pt x="11202" y="1264"/>
                </a:lnTo>
                <a:lnTo>
                  <a:pt x="11213" y="1274"/>
                </a:lnTo>
                <a:lnTo>
                  <a:pt x="11218" y="1279"/>
                </a:lnTo>
                <a:lnTo>
                  <a:pt x="11220" y="1285"/>
                </a:lnTo>
                <a:lnTo>
                  <a:pt x="11222" y="1289"/>
                </a:lnTo>
                <a:lnTo>
                  <a:pt x="11223" y="1295"/>
                </a:lnTo>
                <a:lnTo>
                  <a:pt x="11223" y="1300"/>
                </a:lnTo>
                <a:lnTo>
                  <a:pt x="11222" y="1304"/>
                </a:lnTo>
                <a:lnTo>
                  <a:pt x="11221" y="1309"/>
                </a:lnTo>
                <a:lnTo>
                  <a:pt x="11219" y="1313"/>
                </a:lnTo>
                <a:lnTo>
                  <a:pt x="11215" y="1318"/>
                </a:lnTo>
                <a:lnTo>
                  <a:pt x="11211" y="1321"/>
                </a:lnTo>
                <a:lnTo>
                  <a:pt x="11206" y="1324"/>
                </a:lnTo>
                <a:lnTo>
                  <a:pt x="11202" y="1325"/>
                </a:lnTo>
                <a:lnTo>
                  <a:pt x="11203" y="1328"/>
                </a:lnTo>
                <a:lnTo>
                  <a:pt x="11206" y="1336"/>
                </a:lnTo>
                <a:lnTo>
                  <a:pt x="11211" y="1341"/>
                </a:lnTo>
                <a:lnTo>
                  <a:pt x="11215" y="1347"/>
                </a:lnTo>
                <a:lnTo>
                  <a:pt x="11221" y="1350"/>
                </a:lnTo>
                <a:lnTo>
                  <a:pt x="11230" y="1355"/>
                </a:lnTo>
                <a:lnTo>
                  <a:pt x="11238" y="1357"/>
                </a:lnTo>
                <a:lnTo>
                  <a:pt x="11244" y="1357"/>
                </a:lnTo>
                <a:lnTo>
                  <a:pt x="11248" y="1356"/>
                </a:lnTo>
                <a:lnTo>
                  <a:pt x="11253" y="1355"/>
                </a:lnTo>
                <a:lnTo>
                  <a:pt x="11256" y="1351"/>
                </a:lnTo>
                <a:lnTo>
                  <a:pt x="11258" y="1349"/>
                </a:lnTo>
                <a:close/>
                <a:moveTo>
                  <a:pt x="303" y="8361"/>
                </a:moveTo>
                <a:lnTo>
                  <a:pt x="302" y="8351"/>
                </a:lnTo>
                <a:lnTo>
                  <a:pt x="301" y="8343"/>
                </a:lnTo>
                <a:lnTo>
                  <a:pt x="301" y="8334"/>
                </a:lnTo>
                <a:lnTo>
                  <a:pt x="302" y="8325"/>
                </a:lnTo>
                <a:lnTo>
                  <a:pt x="304" y="8317"/>
                </a:lnTo>
                <a:lnTo>
                  <a:pt x="307" y="8309"/>
                </a:lnTo>
                <a:lnTo>
                  <a:pt x="310" y="8302"/>
                </a:lnTo>
                <a:lnTo>
                  <a:pt x="315" y="8294"/>
                </a:lnTo>
                <a:lnTo>
                  <a:pt x="320" y="8287"/>
                </a:lnTo>
                <a:lnTo>
                  <a:pt x="327" y="8282"/>
                </a:lnTo>
                <a:lnTo>
                  <a:pt x="334" y="8277"/>
                </a:lnTo>
                <a:lnTo>
                  <a:pt x="342" y="8273"/>
                </a:lnTo>
                <a:lnTo>
                  <a:pt x="350" y="8269"/>
                </a:lnTo>
                <a:lnTo>
                  <a:pt x="358" y="8267"/>
                </a:lnTo>
                <a:lnTo>
                  <a:pt x="367" y="8265"/>
                </a:lnTo>
                <a:lnTo>
                  <a:pt x="375" y="8265"/>
                </a:lnTo>
                <a:lnTo>
                  <a:pt x="396" y="8265"/>
                </a:lnTo>
                <a:lnTo>
                  <a:pt x="419" y="8263"/>
                </a:lnTo>
                <a:lnTo>
                  <a:pt x="445" y="8261"/>
                </a:lnTo>
                <a:lnTo>
                  <a:pt x="472" y="8256"/>
                </a:lnTo>
                <a:lnTo>
                  <a:pt x="502" y="8251"/>
                </a:lnTo>
                <a:lnTo>
                  <a:pt x="533" y="8243"/>
                </a:lnTo>
                <a:lnTo>
                  <a:pt x="566" y="8235"/>
                </a:lnTo>
                <a:lnTo>
                  <a:pt x="599" y="8224"/>
                </a:lnTo>
                <a:lnTo>
                  <a:pt x="634" y="8213"/>
                </a:lnTo>
                <a:lnTo>
                  <a:pt x="668" y="8200"/>
                </a:lnTo>
                <a:lnTo>
                  <a:pt x="704" y="8187"/>
                </a:lnTo>
                <a:lnTo>
                  <a:pt x="737" y="8171"/>
                </a:lnTo>
                <a:lnTo>
                  <a:pt x="771" y="8155"/>
                </a:lnTo>
                <a:lnTo>
                  <a:pt x="803" y="8136"/>
                </a:lnTo>
                <a:lnTo>
                  <a:pt x="834" y="8118"/>
                </a:lnTo>
                <a:lnTo>
                  <a:pt x="864" y="8097"/>
                </a:lnTo>
                <a:lnTo>
                  <a:pt x="877" y="8087"/>
                </a:lnTo>
                <a:lnTo>
                  <a:pt x="891" y="8076"/>
                </a:lnTo>
                <a:lnTo>
                  <a:pt x="905" y="8064"/>
                </a:lnTo>
                <a:lnTo>
                  <a:pt x="918" y="8052"/>
                </a:lnTo>
                <a:lnTo>
                  <a:pt x="929" y="8038"/>
                </a:lnTo>
                <a:lnTo>
                  <a:pt x="940" y="8025"/>
                </a:lnTo>
                <a:lnTo>
                  <a:pt x="951" y="8011"/>
                </a:lnTo>
                <a:lnTo>
                  <a:pt x="960" y="7997"/>
                </a:lnTo>
                <a:lnTo>
                  <a:pt x="968" y="7982"/>
                </a:lnTo>
                <a:lnTo>
                  <a:pt x="975" y="7968"/>
                </a:lnTo>
                <a:lnTo>
                  <a:pt x="980" y="7953"/>
                </a:lnTo>
                <a:lnTo>
                  <a:pt x="984" y="7938"/>
                </a:lnTo>
                <a:lnTo>
                  <a:pt x="986" y="7924"/>
                </a:lnTo>
                <a:lnTo>
                  <a:pt x="987" y="7910"/>
                </a:lnTo>
                <a:lnTo>
                  <a:pt x="985" y="7895"/>
                </a:lnTo>
                <a:lnTo>
                  <a:pt x="983" y="7881"/>
                </a:lnTo>
                <a:lnTo>
                  <a:pt x="978" y="7868"/>
                </a:lnTo>
                <a:lnTo>
                  <a:pt x="971" y="7856"/>
                </a:lnTo>
                <a:lnTo>
                  <a:pt x="963" y="7843"/>
                </a:lnTo>
                <a:lnTo>
                  <a:pt x="953" y="7832"/>
                </a:lnTo>
                <a:lnTo>
                  <a:pt x="942" y="7822"/>
                </a:lnTo>
                <a:lnTo>
                  <a:pt x="928" y="7811"/>
                </a:lnTo>
                <a:lnTo>
                  <a:pt x="913" y="7802"/>
                </a:lnTo>
                <a:lnTo>
                  <a:pt x="896" y="7794"/>
                </a:lnTo>
                <a:lnTo>
                  <a:pt x="877" y="7786"/>
                </a:lnTo>
                <a:lnTo>
                  <a:pt x="857" y="7778"/>
                </a:lnTo>
                <a:lnTo>
                  <a:pt x="835" y="7771"/>
                </a:lnTo>
                <a:lnTo>
                  <a:pt x="811" y="7766"/>
                </a:lnTo>
                <a:lnTo>
                  <a:pt x="786" y="7760"/>
                </a:lnTo>
                <a:lnTo>
                  <a:pt x="759" y="7754"/>
                </a:lnTo>
                <a:lnTo>
                  <a:pt x="730" y="7751"/>
                </a:lnTo>
                <a:lnTo>
                  <a:pt x="699" y="7746"/>
                </a:lnTo>
                <a:lnTo>
                  <a:pt x="676" y="7744"/>
                </a:lnTo>
                <a:lnTo>
                  <a:pt x="649" y="7741"/>
                </a:lnTo>
                <a:lnTo>
                  <a:pt x="624" y="7738"/>
                </a:lnTo>
                <a:lnTo>
                  <a:pt x="609" y="7736"/>
                </a:lnTo>
                <a:lnTo>
                  <a:pt x="580" y="7733"/>
                </a:lnTo>
                <a:lnTo>
                  <a:pt x="553" y="7730"/>
                </a:lnTo>
                <a:lnTo>
                  <a:pt x="522" y="7729"/>
                </a:lnTo>
                <a:lnTo>
                  <a:pt x="489" y="7729"/>
                </a:lnTo>
                <a:lnTo>
                  <a:pt x="466" y="7729"/>
                </a:lnTo>
                <a:lnTo>
                  <a:pt x="444" y="7731"/>
                </a:lnTo>
                <a:lnTo>
                  <a:pt x="421" y="7735"/>
                </a:lnTo>
                <a:lnTo>
                  <a:pt x="400" y="7739"/>
                </a:lnTo>
                <a:lnTo>
                  <a:pt x="379" y="7746"/>
                </a:lnTo>
                <a:lnTo>
                  <a:pt x="358" y="7754"/>
                </a:lnTo>
                <a:lnTo>
                  <a:pt x="337" y="7763"/>
                </a:lnTo>
                <a:lnTo>
                  <a:pt x="319" y="7774"/>
                </a:lnTo>
                <a:lnTo>
                  <a:pt x="300" y="7786"/>
                </a:lnTo>
                <a:lnTo>
                  <a:pt x="283" y="7800"/>
                </a:lnTo>
                <a:lnTo>
                  <a:pt x="265" y="7814"/>
                </a:lnTo>
                <a:lnTo>
                  <a:pt x="249" y="7830"/>
                </a:lnTo>
                <a:lnTo>
                  <a:pt x="233" y="7847"/>
                </a:lnTo>
                <a:lnTo>
                  <a:pt x="220" y="7865"/>
                </a:lnTo>
                <a:lnTo>
                  <a:pt x="207" y="7885"/>
                </a:lnTo>
                <a:lnTo>
                  <a:pt x="194" y="7906"/>
                </a:lnTo>
                <a:lnTo>
                  <a:pt x="185" y="7926"/>
                </a:lnTo>
                <a:lnTo>
                  <a:pt x="177" y="7946"/>
                </a:lnTo>
                <a:lnTo>
                  <a:pt x="172" y="7968"/>
                </a:lnTo>
                <a:lnTo>
                  <a:pt x="168" y="7991"/>
                </a:lnTo>
                <a:lnTo>
                  <a:pt x="166" y="8014"/>
                </a:lnTo>
                <a:lnTo>
                  <a:pt x="165" y="8037"/>
                </a:lnTo>
                <a:lnTo>
                  <a:pt x="166" y="8061"/>
                </a:lnTo>
                <a:lnTo>
                  <a:pt x="168" y="8084"/>
                </a:lnTo>
                <a:lnTo>
                  <a:pt x="172" y="8105"/>
                </a:lnTo>
                <a:lnTo>
                  <a:pt x="176" y="8127"/>
                </a:lnTo>
                <a:lnTo>
                  <a:pt x="182" y="8149"/>
                </a:lnTo>
                <a:lnTo>
                  <a:pt x="189" y="8168"/>
                </a:lnTo>
                <a:lnTo>
                  <a:pt x="197" y="8187"/>
                </a:lnTo>
                <a:lnTo>
                  <a:pt x="205" y="8204"/>
                </a:lnTo>
                <a:lnTo>
                  <a:pt x="215" y="8220"/>
                </a:lnTo>
                <a:lnTo>
                  <a:pt x="224" y="8232"/>
                </a:lnTo>
                <a:lnTo>
                  <a:pt x="229" y="8238"/>
                </a:lnTo>
                <a:lnTo>
                  <a:pt x="232" y="8244"/>
                </a:lnTo>
                <a:lnTo>
                  <a:pt x="236" y="8250"/>
                </a:lnTo>
                <a:lnTo>
                  <a:pt x="238" y="8255"/>
                </a:lnTo>
                <a:lnTo>
                  <a:pt x="240" y="8267"/>
                </a:lnTo>
                <a:lnTo>
                  <a:pt x="240" y="8278"/>
                </a:lnTo>
                <a:lnTo>
                  <a:pt x="239" y="8289"/>
                </a:lnTo>
                <a:lnTo>
                  <a:pt x="237" y="8298"/>
                </a:lnTo>
                <a:lnTo>
                  <a:pt x="233" y="8307"/>
                </a:lnTo>
                <a:lnTo>
                  <a:pt x="229" y="8314"/>
                </a:lnTo>
                <a:lnTo>
                  <a:pt x="222" y="8321"/>
                </a:lnTo>
                <a:lnTo>
                  <a:pt x="214" y="8327"/>
                </a:lnTo>
                <a:lnTo>
                  <a:pt x="206" y="8333"/>
                </a:lnTo>
                <a:lnTo>
                  <a:pt x="198" y="8338"/>
                </a:lnTo>
                <a:lnTo>
                  <a:pt x="193" y="8345"/>
                </a:lnTo>
                <a:lnTo>
                  <a:pt x="188" y="8363"/>
                </a:lnTo>
                <a:lnTo>
                  <a:pt x="188" y="8367"/>
                </a:lnTo>
                <a:lnTo>
                  <a:pt x="188" y="8372"/>
                </a:lnTo>
                <a:lnTo>
                  <a:pt x="188" y="8377"/>
                </a:lnTo>
                <a:lnTo>
                  <a:pt x="190" y="8381"/>
                </a:lnTo>
                <a:lnTo>
                  <a:pt x="192" y="8386"/>
                </a:lnTo>
                <a:lnTo>
                  <a:pt x="196" y="8389"/>
                </a:lnTo>
                <a:lnTo>
                  <a:pt x="201" y="8391"/>
                </a:lnTo>
                <a:lnTo>
                  <a:pt x="208" y="8394"/>
                </a:lnTo>
                <a:lnTo>
                  <a:pt x="216" y="8395"/>
                </a:lnTo>
                <a:lnTo>
                  <a:pt x="224" y="8396"/>
                </a:lnTo>
                <a:lnTo>
                  <a:pt x="232" y="8395"/>
                </a:lnTo>
                <a:lnTo>
                  <a:pt x="241" y="8394"/>
                </a:lnTo>
                <a:lnTo>
                  <a:pt x="257" y="8388"/>
                </a:lnTo>
                <a:lnTo>
                  <a:pt x="272" y="8381"/>
                </a:lnTo>
                <a:lnTo>
                  <a:pt x="294" y="8367"/>
                </a:lnTo>
                <a:lnTo>
                  <a:pt x="303" y="8361"/>
                </a:lnTo>
                <a:close/>
                <a:moveTo>
                  <a:pt x="11746" y="514"/>
                </a:moveTo>
                <a:lnTo>
                  <a:pt x="11752" y="508"/>
                </a:lnTo>
                <a:lnTo>
                  <a:pt x="11758" y="503"/>
                </a:lnTo>
                <a:lnTo>
                  <a:pt x="11763" y="500"/>
                </a:lnTo>
                <a:lnTo>
                  <a:pt x="11770" y="497"/>
                </a:lnTo>
                <a:lnTo>
                  <a:pt x="11777" y="494"/>
                </a:lnTo>
                <a:lnTo>
                  <a:pt x="11784" y="492"/>
                </a:lnTo>
                <a:lnTo>
                  <a:pt x="11791" y="491"/>
                </a:lnTo>
                <a:lnTo>
                  <a:pt x="11799" y="492"/>
                </a:lnTo>
                <a:lnTo>
                  <a:pt x="11806" y="492"/>
                </a:lnTo>
                <a:lnTo>
                  <a:pt x="11812" y="494"/>
                </a:lnTo>
                <a:lnTo>
                  <a:pt x="11819" y="497"/>
                </a:lnTo>
                <a:lnTo>
                  <a:pt x="11826" y="500"/>
                </a:lnTo>
                <a:lnTo>
                  <a:pt x="11832" y="505"/>
                </a:lnTo>
                <a:lnTo>
                  <a:pt x="11838" y="509"/>
                </a:lnTo>
                <a:lnTo>
                  <a:pt x="11843" y="514"/>
                </a:lnTo>
                <a:lnTo>
                  <a:pt x="11848" y="521"/>
                </a:lnTo>
                <a:lnTo>
                  <a:pt x="11857" y="534"/>
                </a:lnTo>
                <a:lnTo>
                  <a:pt x="11869" y="550"/>
                </a:lnTo>
                <a:lnTo>
                  <a:pt x="11882" y="567"/>
                </a:lnTo>
                <a:lnTo>
                  <a:pt x="11898" y="585"/>
                </a:lnTo>
                <a:lnTo>
                  <a:pt x="11915" y="603"/>
                </a:lnTo>
                <a:lnTo>
                  <a:pt x="11935" y="622"/>
                </a:lnTo>
                <a:lnTo>
                  <a:pt x="11957" y="641"/>
                </a:lnTo>
                <a:lnTo>
                  <a:pt x="11979" y="660"/>
                </a:lnTo>
                <a:lnTo>
                  <a:pt x="12002" y="680"/>
                </a:lnTo>
                <a:lnTo>
                  <a:pt x="12028" y="698"/>
                </a:lnTo>
                <a:lnTo>
                  <a:pt x="12054" y="716"/>
                </a:lnTo>
                <a:lnTo>
                  <a:pt x="12080" y="733"/>
                </a:lnTo>
                <a:lnTo>
                  <a:pt x="12108" y="749"/>
                </a:lnTo>
                <a:lnTo>
                  <a:pt x="12135" y="763"/>
                </a:lnTo>
                <a:lnTo>
                  <a:pt x="12163" y="777"/>
                </a:lnTo>
                <a:lnTo>
                  <a:pt x="12190" y="788"/>
                </a:lnTo>
                <a:lnTo>
                  <a:pt x="12204" y="793"/>
                </a:lnTo>
                <a:lnTo>
                  <a:pt x="12219" y="797"/>
                </a:lnTo>
                <a:lnTo>
                  <a:pt x="12233" y="802"/>
                </a:lnTo>
                <a:lnTo>
                  <a:pt x="12248" y="804"/>
                </a:lnTo>
                <a:lnTo>
                  <a:pt x="12262" y="808"/>
                </a:lnTo>
                <a:lnTo>
                  <a:pt x="12277" y="809"/>
                </a:lnTo>
                <a:lnTo>
                  <a:pt x="12292" y="810"/>
                </a:lnTo>
                <a:lnTo>
                  <a:pt x="12306" y="810"/>
                </a:lnTo>
                <a:lnTo>
                  <a:pt x="12319" y="809"/>
                </a:lnTo>
                <a:lnTo>
                  <a:pt x="12333" y="807"/>
                </a:lnTo>
                <a:lnTo>
                  <a:pt x="12346" y="804"/>
                </a:lnTo>
                <a:lnTo>
                  <a:pt x="12358" y="800"/>
                </a:lnTo>
                <a:lnTo>
                  <a:pt x="12370" y="795"/>
                </a:lnTo>
                <a:lnTo>
                  <a:pt x="12380" y="788"/>
                </a:lnTo>
                <a:lnTo>
                  <a:pt x="12389" y="781"/>
                </a:lnTo>
                <a:lnTo>
                  <a:pt x="12398" y="772"/>
                </a:lnTo>
                <a:lnTo>
                  <a:pt x="12405" y="763"/>
                </a:lnTo>
                <a:lnTo>
                  <a:pt x="12411" y="753"/>
                </a:lnTo>
                <a:lnTo>
                  <a:pt x="12415" y="741"/>
                </a:lnTo>
                <a:lnTo>
                  <a:pt x="12419" y="730"/>
                </a:lnTo>
                <a:lnTo>
                  <a:pt x="12421" y="716"/>
                </a:lnTo>
                <a:lnTo>
                  <a:pt x="12422" y="702"/>
                </a:lnTo>
                <a:lnTo>
                  <a:pt x="12421" y="688"/>
                </a:lnTo>
                <a:lnTo>
                  <a:pt x="12420" y="672"/>
                </a:lnTo>
                <a:lnTo>
                  <a:pt x="12417" y="654"/>
                </a:lnTo>
                <a:lnTo>
                  <a:pt x="12413" y="636"/>
                </a:lnTo>
                <a:lnTo>
                  <a:pt x="12407" y="618"/>
                </a:lnTo>
                <a:lnTo>
                  <a:pt x="12400" y="598"/>
                </a:lnTo>
                <a:lnTo>
                  <a:pt x="12394" y="578"/>
                </a:lnTo>
                <a:lnTo>
                  <a:pt x="12384" y="556"/>
                </a:lnTo>
                <a:lnTo>
                  <a:pt x="12374" y="533"/>
                </a:lnTo>
                <a:lnTo>
                  <a:pt x="12363" y="510"/>
                </a:lnTo>
                <a:lnTo>
                  <a:pt x="12354" y="492"/>
                </a:lnTo>
                <a:lnTo>
                  <a:pt x="12343" y="471"/>
                </a:lnTo>
                <a:lnTo>
                  <a:pt x="12334" y="453"/>
                </a:lnTo>
                <a:lnTo>
                  <a:pt x="12328" y="440"/>
                </a:lnTo>
                <a:lnTo>
                  <a:pt x="12318" y="420"/>
                </a:lnTo>
                <a:lnTo>
                  <a:pt x="12307" y="398"/>
                </a:lnTo>
                <a:lnTo>
                  <a:pt x="12293" y="376"/>
                </a:lnTo>
                <a:lnTo>
                  <a:pt x="12278" y="354"/>
                </a:lnTo>
                <a:lnTo>
                  <a:pt x="12268" y="337"/>
                </a:lnTo>
                <a:lnTo>
                  <a:pt x="12255" y="323"/>
                </a:lnTo>
                <a:lnTo>
                  <a:pt x="12243" y="309"/>
                </a:lnTo>
                <a:lnTo>
                  <a:pt x="12230" y="295"/>
                </a:lnTo>
                <a:lnTo>
                  <a:pt x="12215" y="284"/>
                </a:lnTo>
                <a:lnTo>
                  <a:pt x="12200" y="272"/>
                </a:lnTo>
                <a:lnTo>
                  <a:pt x="12184" y="263"/>
                </a:lnTo>
                <a:lnTo>
                  <a:pt x="12168" y="254"/>
                </a:lnTo>
                <a:lnTo>
                  <a:pt x="12151" y="246"/>
                </a:lnTo>
                <a:lnTo>
                  <a:pt x="12133" y="240"/>
                </a:lnTo>
                <a:lnTo>
                  <a:pt x="12114" y="235"/>
                </a:lnTo>
                <a:lnTo>
                  <a:pt x="12096" y="230"/>
                </a:lnTo>
                <a:lnTo>
                  <a:pt x="12077" y="228"/>
                </a:lnTo>
                <a:lnTo>
                  <a:pt x="12057" y="227"/>
                </a:lnTo>
                <a:lnTo>
                  <a:pt x="12038" y="225"/>
                </a:lnTo>
                <a:lnTo>
                  <a:pt x="12017" y="227"/>
                </a:lnTo>
                <a:lnTo>
                  <a:pt x="11999" y="230"/>
                </a:lnTo>
                <a:lnTo>
                  <a:pt x="11981" y="233"/>
                </a:lnTo>
                <a:lnTo>
                  <a:pt x="11962" y="240"/>
                </a:lnTo>
                <a:lnTo>
                  <a:pt x="11945" y="247"/>
                </a:lnTo>
                <a:lnTo>
                  <a:pt x="11928" y="256"/>
                </a:lnTo>
                <a:lnTo>
                  <a:pt x="11911" y="267"/>
                </a:lnTo>
                <a:lnTo>
                  <a:pt x="11895" y="278"/>
                </a:lnTo>
                <a:lnTo>
                  <a:pt x="11880" y="291"/>
                </a:lnTo>
                <a:lnTo>
                  <a:pt x="11866" y="303"/>
                </a:lnTo>
                <a:lnTo>
                  <a:pt x="11852" y="316"/>
                </a:lnTo>
                <a:lnTo>
                  <a:pt x="11840" y="329"/>
                </a:lnTo>
                <a:lnTo>
                  <a:pt x="11830" y="344"/>
                </a:lnTo>
                <a:lnTo>
                  <a:pt x="11819" y="358"/>
                </a:lnTo>
                <a:lnTo>
                  <a:pt x="11811" y="372"/>
                </a:lnTo>
                <a:lnTo>
                  <a:pt x="11806" y="386"/>
                </a:lnTo>
                <a:lnTo>
                  <a:pt x="11800" y="398"/>
                </a:lnTo>
                <a:lnTo>
                  <a:pt x="11795" y="410"/>
                </a:lnTo>
                <a:lnTo>
                  <a:pt x="11790" y="419"/>
                </a:lnTo>
                <a:lnTo>
                  <a:pt x="11783" y="426"/>
                </a:lnTo>
                <a:lnTo>
                  <a:pt x="11776" y="431"/>
                </a:lnTo>
                <a:lnTo>
                  <a:pt x="11768" y="435"/>
                </a:lnTo>
                <a:lnTo>
                  <a:pt x="11760" y="437"/>
                </a:lnTo>
                <a:lnTo>
                  <a:pt x="11752" y="439"/>
                </a:lnTo>
                <a:lnTo>
                  <a:pt x="11745" y="439"/>
                </a:lnTo>
                <a:lnTo>
                  <a:pt x="11737" y="437"/>
                </a:lnTo>
                <a:lnTo>
                  <a:pt x="11728" y="435"/>
                </a:lnTo>
                <a:lnTo>
                  <a:pt x="11721" y="431"/>
                </a:lnTo>
                <a:lnTo>
                  <a:pt x="11714" y="428"/>
                </a:lnTo>
                <a:lnTo>
                  <a:pt x="11706" y="429"/>
                </a:lnTo>
                <a:lnTo>
                  <a:pt x="11691" y="432"/>
                </a:lnTo>
                <a:lnTo>
                  <a:pt x="11688" y="435"/>
                </a:lnTo>
                <a:lnTo>
                  <a:pt x="11684" y="437"/>
                </a:lnTo>
                <a:lnTo>
                  <a:pt x="11681" y="439"/>
                </a:lnTo>
                <a:lnTo>
                  <a:pt x="11679" y="443"/>
                </a:lnTo>
                <a:lnTo>
                  <a:pt x="11677" y="446"/>
                </a:lnTo>
                <a:lnTo>
                  <a:pt x="11676" y="451"/>
                </a:lnTo>
                <a:lnTo>
                  <a:pt x="11677" y="455"/>
                </a:lnTo>
                <a:lnTo>
                  <a:pt x="11679" y="461"/>
                </a:lnTo>
                <a:lnTo>
                  <a:pt x="11681" y="468"/>
                </a:lnTo>
                <a:lnTo>
                  <a:pt x="11684" y="474"/>
                </a:lnTo>
                <a:lnTo>
                  <a:pt x="11689" y="479"/>
                </a:lnTo>
                <a:lnTo>
                  <a:pt x="11695" y="484"/>
                </a:lnTo>
                <a:lnTo>
                  <a:pt x="11705" y="493"/>
                </a:lnTo>
                <a:lnTo>
                  <a:pt x="11716" y="501"/>
                </a:lnTo>
                <a:lnTo>
                  <a:pt x="11737" y="510"/>
                </a:lnTo>
                <a:lnTo>
                  <a:pt x="11746" y="514"/>
                </a:lnTo>
                <a:close/>
                <a:moveTo>
                  <a:pt x="11679" y="9570"/>
                </a:moveTo>
                <a:lnTo>
                  <a:pt x="11676" y="9562"/>
                </a:lnTo>
                <a:lnTo>
                  <a:pt x="11675" y="9553"/>
                </a:lnTo>
                <a:lnTo>
                  <a:pt x="11674" y="9544"/>
                </a:lnTo>
                <a:lnTo>
                  <a:pt x="11675" y="9534"/>
                </a:lnTo>
                <a:lnTo>
                  <a:pt x="11676" y="9526"/>
                </a:lnTo>
                <a:lnTo>
                  <a:pt x="11679" y="9517"/>
                </a:lnTo>
                <a:lnTo>
                  <a:pt x="11682" y="9509"/>
                </a:lnTo>
                <a:lnTo>
                  <a:pt x="11687" y="9501"/>
                </a:lnTo>
                <a:lnTo>
                  <a:pt x="11692" y="9494"/>
                </a:lnTo>
                <a:lnTo>
                  <a:pt x="11698" y="9487"/>
                </a:lnTo>
                <a:lnTo>
                  <a:pt x="11706" y="9482"/>
                </a:lnTo>
                <a:lnTo>
                  <a:pt x="11713" y="9477"/>
                </a:lnTo>
                <a:lnTo>
                  <a:pt x="11721" y="9473"/>
                </a:lnTo>
                <a:lnTo>
                  <a:pt x="11730" y="9469"/>
                </a:lnTo>
                <a:lnTo>
                  <a:pt x="11738" y="9467"/>
                </a:lnTo>
                <a:lnTo>
                  <a:pt x="11747" y="9466"/>
                </a:lnTo>
                <a:lnTo>
                  <a:pt x="11768" y="9465"/>
                </a:lnTo>
                <a:lnTo>
                  <a:pt x="11792" y="9462"/>
                </a:lnTo>
                <a:lnTo>
                  <a:pt x="11818" y="9458"/>
                </a:lnTo>
                <a:lnTo>
                  <a:pt x="11847" y="9452"/>
                </a:lnTo>
                <a:lnTo>
                  <a:pt x="11878" y="9444"/>
                </a:lnTo>
                <a:lnTo>
                  <a:pt x="11910" y="9434"/>
                </a:lnTo>
                <a:lnTo>
                  <a:pt x="11943" y="9423"/>
                </a:lnTo>
                <a:lnTo>
                  <a:pt x="11977" y="9411"/>
                </a:lnTo>
                <a:lnTo>
                  <a:pt x="12013" y="9397"/>
                </a:lnTo>
                <a:lnTo>
                  <a:pt x="12047" y="9381"/>
                </a:lnTo>
                <a:lnTo>
                  <a:pt x="12082" y="9364"/>
                </a:lnTo>
                <a:lnTo>
                  <a:pt x="12117" y="9347"/>
                </a:lnTo>
                <a:lnTo>
                  <a:pt x="12150" y="9327"/>
                </a:lnTo>
                <a:lnTo>
                  <a:pt x="12182" y="9307"/>
                </a:lnTo>
                <a:lnTo>
                  <a:pt x="12214" y="9285"/>
                </a:lnTo>
                <a:lnTo>
                  <a:pt x="12243" y="9262"/>
                </a:lnTo>
                <a:lnTo>
                  <a:pt x="12256" y="9251"/>
                </a:lnTo>
                <a:lnTo>
                  <a:pt x="12270" y="9238"/>
                </a:lnTo>
                <a:lnTo>
                  <a:pt x="12283" y="9224"/>
                </a:lnTo>
                <a:lnTo>
                  <a:pt x="12295" y="9211"/>
                </a:lnTo>
                <a:lnTo>
                  <a:pt x="12307" y="9197"/>
                </a:lnTo>
                <a:lnTo>
                  <a:pt x="12318" y="9182"/>
                </a:lnTo>
                <a:lnTo>
                  <a:pt x="12327" y="9167"/>
                </a:lnTo>
                <a:lnTo>
                  <a:pt x="12336" y="9152"/>
                </a:lnTo>
                <a:lnTo>
                  <a:pt x="12343" y="9136"/>
                </a:lnTo>
                <a:lnTo>
                  <a:pt x="12350" y="9121"/>
                </a:lnTo>
                <a:lnTo>
                  <a:pt x="12355" y="9105"/>
                </a:lnTo>
                <a:lnTo>
                  <a:pt x="12357" y="9090"/>
                </a:lnTo>
                <a:lnTo>
                  <a:pt x="12359" y="9074"/>
                </a:lnTo>
                <a:lnTo>
                  <a:pt x="12358" y="9060"/>
                </a:lnTo>
                <a:lnTo>
                  <a:pt x="12356" y="9045"/>
                </a:lnTo>
                <a:lnTo>
                  <a:pt x="12352" y="9031"/>
                </a:lnTo>
                <a:lnTo>
                  <a:pt x="12347" y="9017"/>
                </a:lnTo>
                <a:lnTo>
                  <a:pt x="12339" y="9005"/>
                </a:lnTo>
                <a:lnTo>
                  <a:pt x="12330" y="8993"/>
                </a:lnTo>
                <a:lnTo>
                  <a:pt x="12319" y="8982"/>
                </a:lnTo>
                <a:lnTo>
                  <a:pt x="12307" y="8972"/>
                </a:lnTo>
                <a:lnTo>
                  <a:pt x="12292" y="8962"/>
                </a:lnTo>
                <a:lnTo>
                  <a:pt x="12276" y="8953"/>
                </a:lnTo>
                <a:lnTo>
                  <a:pt x="12257" y="8945"/>
                </a:lnTo>
                <a:lnTo>
                  <a:pt x="12237" y="8938"/>
                </a:lnTo>
                <a:lnTo>
                  <a:pt x="12216" y="8931"/>
                </a:lnTo>
                <a:lnTo>
                  <a:pt x="12192" y="8926"/>
                </a:lnTo>
                <a:lnTo>
                  <a:pt x="12167" y="8921"/>
                </a:lnTo>
                <a:lnTo>
                  <a:pt x="12141" y="8917"/>
                </a:lnTo>
                <a:lnTo>
                  <a:pt x="12112" y="8913"/>
                </a:lnTo>
                <a:lnTo>
                  <a:pt x="12081" y="8911"/>
                </a:lnTo>
                <a:lnTo>
                  <a:pt x="12049" y="8909"/>
                </a:lnTo>
                <a:lnTo>
                  <a:pt x="12025" y="8909"/>
                </a:lnTo>
                <a:lnTo>
                  <a:pt x="11997" y="8906"/>
                </a:lnTo>
                <a:lnTo>
                  <a:pt x="11970" y="8905"/>
                </a:lnTo>
                <a:lnTo>
                  <a:pt x="11955" y="8904"/>
                </a:lnTo>
                <a:lnTo>
                  <a:pt x="11926" y="8902"/>
                </a:lnTo>
                <a:lnTo>
                  <a:pt x="11896" y="8902"/>
                </a:lnTo>
                <a:lnTo>
                  <a:pt x="11865" y="8902"/>
                </a:lnTo>
                <a:lnTo>
                  <a:pt x="11831" y="8904"/>
                </a:lnTo>
                <a:lnTo>
                  <a:pt x="11807" y="8905"/>
                </a:lnTo>
                <a:lnTo>
                  <a:pt x="11784" y="8910"/>
                </a:lnTo>
                <a:lnTo>
                  <a:pt x="11761" y="8914"/>
                </a:lnTo>
                <a:lnTo>
                  <a:pt x="11739" y="8921"/>
                </a:lnTo>
                <a:lnTo>
                  <a:pt x="11717" y="8929"/>
                </a:lnTo>
                <a:lnTo>
                  <a:pt x="11697" y="8938"/>
                </a:lnTo>
                <a:lnTo>
                  <a:pt x="11676" y="8950"/>
                </a:lnTo>
                <a:lnTo>
                  <a:pt x="11657" y="8961"/>
                </a:lnTo>
                <a:lnTo>
                  <a:pt x="11639" y="8975"/>
                </a:lnTo>
                <a:lnTo>
                  <a:pt x="11620" y="8991"/>
                </a:lnTo>
                <a:lnTo>
                  <a:pt x="11604" y="9007"/>
                </a:lnTo>
                <a:lnTo>
                  <a:pt x="11588" y="9024"/>
                </a:lnTo>
                <a:lnTo>
                  <a:pt x="11573" y="9044"/>
                </a:lnTo>
                <a:lnTo>
                  <a:pt x="11560" y="9063"/>
                </a:lnTo>
                <a:lnTo>
                  <a:pt x="11548" y="9084"/>
                </a:lnTo>
                <a:lnTo>
                  <a:pt x="11537" y="9107"/>
                </a:lnTo>
                <a:lnTo>
                  <a:pt x="11532" y="9117"/>
                </a:lnTo>
                <a:lnTo>
                  <a:pt x="11529" y="9127"/>
                </a:lnTo>
                <a:lnTo>
                  <a:pt x="11525" y="9139"/>
                </a:lnTo>
                <a:lnTo>
                  <a:pt x="11522" y="9150"/>
                </a:lnTo>
                <a:lnTo>
                  <a:pt x="11517" y="9173"/>
                </a:lnTo>
                <a:lnTo>
                  <a:pt x="11515" y="9197"/>
                </a:lnTo>
                <a:lnTo>
                  <a:pt x="11514" y="9221"/>
                </a:lnTo>
                <a:lnTo>
                  <a:pt x="11515" y="9245"/>
                </a:lnTo>
                <a:lnTo>
                  <a:pt x="11517" y="9268"/>
                </a:lnTo>
                <a:lnTo>
                  <a:pt x="11521" y="9292"/>
                </a:lnTo>
                <a:lnTo>
                  <a:pt x="11525" y="9315"/>
                </a:lnTo>
                <a:lnTo>
                  <a:pt x="11532" y="9338"/>
                </a:lnTo>
                <a:lnTo>
                  <a:pt x="11539" y="9358"/>
                </a:lnTo>
                <a:lnTo>
                  <a:pt x="11547" y="9379"/>
                </a:lnTo>
                <a:lnTo>
                  <a:pt x="11556" y="9397"/>
                </a:lnTo>
                <a:lnTo>
                  <a:pt x="11566" y="9414"/>
                </a:lnTo>
                <a:lnTo>
                  <a:pt x="11577" y="9430"/>
                </a:lnTo>
                <a:lnTo>
                  <a:pt x="11588" y="9443"/>
                </a:lnTo>
                <a:lnTo>
                  <a:pt x="11593" y="9449"/>
                </a:lnTo>
                <a:lnTo>
                  <a:pt x="11597" y="9454"/>
                </a:lnTo>
                <a:lnTo>
                  <a:pt x="11601" y="9460"/>
                </a:lnTo>
                <a:lnTo>
                  <a:pt x="11603" y="9466"/>
                </a:lnTo>
                <a:lnTo>
                  <a:pt x="11607" y="9478"/>
                </a:lnTo>
                <a:lnTo>
                  <a:pt x="11608" y="9490"/>
                </a:lnTo>
                <a:lnTo>
                  <a:pt x="11608" y="9500"/>
                </a:lnTo>
                <a:lnTo>
                  <a:pt x="11605" y="9510"/>
                </a:lnTo>
                <a:lnTo>
                  <a:pt x="11602" y="9518"/>
                </a:lnTo>
                <a:lnTo>
                  <a:pt x="11599" y="9526"/>
                </a:lnTo>
                <a:lnTo>
                  <a:pt x="11590" y="9534"/>
                </a:lnTo>
                <a:lnTo>
                  <a:pt x="11584" y="9542"/>
                </a:lnTo>
                <a:lnTo>
                  <a:pt x="11576" y="9548"/>
                </a:lnTo>
                <a:lnTo>
                  <a:pt x="11568" y="9554"/>
                </a:lnTo>
                <a:lnTo>
                  <a:pt x="11563" y="9562"/>
                </a:lnTo>
                <a:lnTo>
                  <a:pt x="11558" y="9580"/>
                </a:lnTo>
                <a:lnTo>
                  <a:pt x="11558" y="9586"/>
                </a:lnTo>
                <a:lnTo>
                  <a:pt x="11558" y="9590"/>
                </a:lnTo>
                <a:lnTo>
                  <a:pt x="11560" y="9595"/>
                </a:lnTo>
                <a:lnTo>
                  <a:pt x="11562" y="9600"/>
                </a:lnTo>
                <a:lnTo>
                  <a:pt x="11565" y="9604"/>
                </a:lnTo>
                <a:lnTo>
                  <a:pt x="11569" y="9608"/>
                </a:lnTo>
                <a:lnTo>
                  <a:pt x="11574" y="9610"/>
                </a:lnTo>
                <a:lnTo>
                  <a:pt x="11581" y="9612"/>
                </a:lnTo>
                <a:lnTo>
                  <a:pt x="11590" y="9613"/>
                </a:lnTo>
                <a:lnTo>
                  <a:pt x="11599" y="9612"/>
                </a:lnTo>
                <a:lnTo>
                  <a:pt x="11608" y="9611"/>
                </a:lnTo>
                <a:lnTo>
                  <a:pt x="11616" y="9609"/>
                </a:lnTo>
                <a:lnTo>
                  <a:pt x="11633" y="9603"/>
                </a:lnTo>
                <a:lnTo>
                  <a:pt x="11648" y="9594"/>
                </a:lnTo>
                <a:lnTo>
                  <a:pt x="11669" y="9578"/>
                </a:lnTo>
                <a:lnTo>
                  <a:pt x="11679" y="9570"/>
                </a:lnTo>
                <a:close/>
                <a:moveTo>
                  <a:pt x="12475" y="6844"/>
                </a:moveTo>
                <a:lnTo>
                  <a:pt x="12485" y="6836"/>
                </a:lnTo>
                <a:lnTo>
                  <a:pt x="12495" y="6830"/>
                </a:lnTo>
                <a:lnTo>
                  <a:pt x="12500" y="6828"/>
                </a:lnTo>
                <a:lnTo>
                  <a:pt x="12506" y="6826"/>
                </a:lnTo>
                <a:lnTo>
                  <a:pt x="12511" y="6826"/>
                </a:lnTo>
                <a:lnTo>
                  <a:pt x="12517" y="6826"/>
                </a:lnTo>
                <a:lnTo>
                  <a:pt x="12524" y="6826"/>
                </a:lnTo>
                <a:lnTo>
                  <a:pt x="12530" y="6829"/>
                </a:lnTo>
                <a:lnTo>
                  <a:pt x="12534" y="6831"/>
                </a:lnTo>
                <a:lnTo>
                  <a:pt x="12540" y="6833"/>
                </a:lnTo>
                <a:lnTo>
                  <a:pt x="12545" y="6837"/>
                </a:lnTo>
                <a:lnTo>
                  <a:pt x="12550" y="6840"/>
                </a:lnTo>
                <a:lnTo>
                  <a:pt x="12554" y="6845"/>
                </a:lnTo>
                <a:lnTo>
                  <a:pt x="12558" y="6849"/>
                </a:lnTo>
                <a:lnTo>
                  <a:pt x="12565" y="6861"/>
                </a:lnTo>
                <a:lnTo>
                  <a:pt x="12574" y="6873"/>
                </a:lnTo>
                <a:lnTo>
                  <a:pt x="12586" y="6887"/>
                </a:lnTo>
                <a:lnTo>
                  <a:pt x="12598" y="6902"/>
                </a:lnTo>
                <a:lnTo>
                  <a:pt x="12612" y="6917"/>
                </a:lnTo>
                <a:lnTo>
                  <a:pt x="12628" y="6932"/>
                </a:lnTo>
                <a:lnTo>
                  <a:pt x="12645" y="6948"/>
                </a:lnTo>
                <a:lnTo>
                  <a:pt x="12664" y="6963"/>
                </a:lnTo>
                <a:lnTo>
                  <a:pt x="12683" y="6979"/>
                </a:lnTo>
                <a:lnTo>
                  <a:pt x="12704" y="6993"/>
                </a:lnTo>
                <a:lnTo>
                  <a:pt x="12724" y="7008"/>
                </a:lnTo>
                <a:lnTo>
                  <a:pt x="12746" y="7022"/>
                </a:lnTo>
                <a:lnTo>
                  <a:pt x="12768" y="7035"/>
                </a:lnTo>
                <a:lnTo>
                  <a:pt x="12789" y="7046"/>
                </a:lnTo>
                <a:lnTo>
                  <a:pt x="12812" y="7058"/>
                </a:lnTo>
                <a:lnTo>
                  <a:pt x="12835" y="7067"/>
                </a:lnTo>
                <a:lnTo>
                  <a:pt x="12858" y="7075"/>
                </a:lnTo>
                <a:lnTo>
                  <a:pt x="12882" y="7080"/>
                </a:lnTo>
                <a:lnTo>
                  <a:pt x="12894" y="7082"/>
                </a:lnTo>
                <a:lnTo>
                  <a:pt x="12905" y="7084"/>
                </a:lnTo>
                <a:lnTo>
                  <a:pt x="12918" y="7084"/>
                </a:lnTo>
                <a:lnTo>
                  <a:pt x="12929" y="7084"/>
                </a:lnTo>
                <a:lnTo>
                  <a:pt x="12940" y="7083"/>
                </a:lnTo>
                <a:lnTo>
                  <a:pt x="12951" y="7082"/>
                </a:lnTo>
                <a:lnTo>
                  <a:pt x="12961" y="7079"/>
                </a:lnTo>
                <a:lnTo>
                  <a:pt x="12971" y="7076"/>
                </a:lnTo>
                <a:lnTo>
                  <a:pt x="12981" y="7072"/>
                </a:lnTo>
                <a:lnTo>
                  <a:pt x="12989" y="7067"/>
                </a:lnTo>
                <a:lnTo>
                  <a:pt x="12997" y="7061"/>
                </a:lnTo>
                <a:lnTo>
                  <a:pt x="13003" y="7054"/>
                </a:lnTo>
                <a:lnTo>
                  <a:pt x="13009" y="7046"/>
                </a:lnTo>
                <a:lnTo>
                  <a:pt x="13014" y="7038"/>
                </a:lnTo>
                <a:lnTo>
                  <a:pt x="13017" y="7029"/>
                </a:lnTo>
                <a:lnTo>
                  <a:pt x="13021" y="7019"/>
                </a:lnTo>
                <a:lnTo>
                  <a:pt x="13022" y="7008"/>
                </a:lnTo>
                <a:lnTo>
                  <a:pt x="13023" y="6997"/>
                </a:lnTo>
                <a:lnTo>
                  <a:pt x="13023" y="6984"/>
                </a:lnTo>
                <a:lnTo>
                  <a:pt x="13022" y="6972"/>
                </a:lnTo>
                <a:lnTo>
                  <a:pt x="13019" y="6958"/>
                </a:lnTo>
                <a:lnTo>
                  <a:pt x="13016" y="6943"/>
                </a:lnTo>
                <a:lnTo>
                  <a:pt x="13011" y="6928"/>
                </a:lnTo>
                <a:lnTo>
                  <a:pt x="13006" y="6912"/>
                </a:lnTo>
                <a:lnTo>
                  <a:pt x="13000" y="6896"/>
                </a:lnTo>
                <a:lnTo>
                  <a:pt x="12992" y="6879"/>
                </a:lnTo>
                <a:lnTo>
                  <a:pt x="12984" y="6861"/>
                </a:lnTo>
                <a:lnTo>
                  <a:pt x="12975" y="6841"/>
                </a:lnTo>
                <a:lnTo>
                  <a:pt x="12968" y="6828"/>
                </a:lnTo>
                <a:lnTo>
                  <a:pt x="12959" y="6810"/>
                </a:lnTo>
                <a:lnTo>
                  <a:pt x="12952" y="6794"/>
                </a:lnTo>
                <a:lnTo>
                  <a:pt x="12947" y="6785"/>
                </a:lnTo>
                <a:lnTo>
                  <a:pt x="12938" y="6768"/>
                </a:lnTo>
                <a:lnTo>
                  <a:pt x="12929" y="6751"/>
                </a:lnTo>
                <a:lnTo>
                  <a:pt x="12919" y="6734"/>
                </a:lnTo>
                <a:lnTo>
                  <a:pt x="12906" y="6714"/>
                </a:lnTo>
                <a:lnTo>
                  <a:pt x="12897" y="6702"/>
                </a:lnTo>
                <a:lnTo>
                  <a:pt x="12888" y="6689"/>
                </a:lnTo>
                <a:lnTo>
                  <a:pt x="12878" y="6678"/>
                </a:lnTo>
                <a:lnTo>
                  <a:pt x="12867" y="6667"/>
                </a:lnTo>
                <a:lnTo>
                  <a:pt x="12855" y="6657"/>
                </a:lnTo>
                <a:lnTo>
                  <a:pt x="12843" y="6649"/>
                </a:lnTo>
                <a:lnTo>
                  <a:pt x="12831" y="6641"/>
                </a:lnTo>
                <a:lnTo>
                  <a:pt x="12817" y="6634"/>
                </a:lnTo>
                <a:lnTo>
                  <a:pt x="12803" y="6627"/>
                </a:lnTo>
                <a:lnTo>
                  <a:pt x="12788" y="6623"/>
                </a:lnTo>
                <a:lnTo>
                  <a:pt x="12773" y="6618"/>
                </a:lnTo>
                <a:lnTo>
                  <a:pt x="12759" y="6615"/>
                </a:lnTo>
                <a:lnTo>
                  <a:pt x="12744" y="6613"/>
                </a:lnTo>
                <a:lnTo>
                  <a:pt x="12728" y="6611"/>
                </a:lnTo>
                <a:lnTo>
                  <a:pt x="12712" y="6611"/>
                </a:lnTo>
                <a:lnTo>
                  <a:pt x="12695" y="6611"/>
                </a:lnTo>
                <a:lnTo>
                  <a:pt x="12680" y="6614"/>
                </a:lnTo>
                <a:lnTo>
                  <a:pt x="12665" y="6617"/>
                </a:lnTo>
                <a:lnTo>
                  <a:pt x="12651" y="6623"/>
                </a:lnTo>
                <a:lnTo>
                  <a:pt x="12636" y="6629"/>
                </a:lnTo>
                <a:lnTo>
                  <a:pt x="12622" y="6637"/>
                </a:lnTo>
                <a:lnTo>
                  <a:pt x="12609" y="6645"/>
                </a:lnTo>
                <a:lnTo>
                  <a:pt x="12596" y="6654"/>
                </a:lnTo>
                <a:lnTo>
                  <a:pt x="12584" y="6663"/>
                </a:lnTo>
                <a:lnTo>
                  <a:pt x="12572" y="6673"/>
                </a:lnTo>
                <a:lnTo>
                  <a:pt x="12561" y="6685"/>
                </a:lnTo>
                <a:lnTo>
                  <a:pt x="12552" y="6695"/>
                </a:lnTo>
                <a:lnTo>
                  <a:pt x="12542" y="6706"/>
                </a:lnTo>
                <a:lnTo>
                  <a:pt x="12534" y="6718"/>
                </a:lnTo>
                <a:lnTo>
                  <a:pt x="12529" y="6729"/>
                </a:lnTo>
                <a:lnTo>
                  <a:pt x="12523" y="6741"/>
                </a:lnTo>
                <a:lnTo>
                  <a:pt x="12519" y="6751"/>
                </a:lnTo>
                <a:lnTo>
                  <a:pt x="12516" y="6760"/>
                </a:lnTo>
                <a:lnTo>
                  <a:pt x="12510" y="6767"/>
                </a:lnTo>
                <a:lnTo>
                  <a:pt x="12505" y="6773"/>
                </a:lnTo>
                <a:lnTo>
                  <a:pt x="12499" y="6777"/>
                </a:lnTo>
                <a:lnTo>
                  <a:pt x="12493" y="6781"/>
                </a:lnTo>
                <a:lnTo>
                  <a:pt x="12486" y="6783"/>
                </a:lnTo>
                <a:lnTo>
                  <a:pt x="12481" y="6784"/>
                </a:lnTo>
                <a:lnTo>
                  <a:pt x="12475" y="6784"/>
                </a:lnTo>
                <a:lnTo>
                  <a:pt x="12467" y="6782"/>
                </a:lnTo>
                <a:lnTo>
                  <a:pt x="12461" y="6781"/>
                </a:lnTo>
                <a:lnTo>
                  <a:pt x="12454" y="6778"/>
                </a:lnTo>
                <a:lnTo>
                  <a:pt x="12449" y="6775"/>
                </a:lnTo>
                <a:lnTo>
                  <a:pt x="12443" y="6776"/>
                </a:lnTo>
                <a:lnTo>
                  <a:pt x="12431" y="6778"/>
                </a:lnTo>
                <a:lnTo>
                  <a:pt x="12426" y="6782"/>
                </a:lnTo>
                <a:lnTo>
                  <a:pt x="12421" y="6786"/>
                </a:lnTo>
                <a:lnTo>
                  <a:pt x="12420" y="6790"/>
                </a:lnTo>
                <a:lnTo>
                  <a:pt x="12419" y="6793"/>
                </a:lnTo>
                <a:lnTo>
                  <a:pt x="12419" y="6797"/>
                </a:lnTo>
                <a:lnTo>
                  <a:pt x="12421" y="6801"/>
                </a:lnTo>
                <a:lnTo>
                  <a:pt x="12423" y="6807"/>
                </a:lnTo>
                <a:lnTo>
                  <a:pt x="12426" y="6812"/>
                </a:lnTo>
                <a:lnTo>
                  <a:pt x="12429" y="6816"/>
                </a:lnTo>
                <a:lnTo>
                  <a:pt x="12434" y="6821"/>
                </a:lnTo>
                <a:lnTo>
                  <a:pt x="12442" y="6828"/>
                </a:lnTo>
                <a:lnTo>
                  <a:pt x="12452" y="6833"/>
                </a:lnTo>
                <a:lnTo>
                  <a:pt x="12468" y="6841"/>
                </a:lnTo>
                <a:lnTo>
                  <a:pt x="12475" y="6844"/>
                </a:lnTo>
                <a:close/>
                <a:moveTo>
                  <a:pt x="5486" y="6985"/>
                </a:moveTo>
                <a:lnTo>
                  <a:pt x="5495" y="6976"/>
                </a:lnTo>
                <a:lnTo>
                  <a:pt x="5505" y="6968"/>
                </a:lnTo>
                <a:lnTo>
                  <a:pt x="5516" y="6963"/>
                </a:lnTo>
                <a:lnTo>
                  <a:pt x="5527" y="6957"/>
                </a:lnTo>
                <a:lnTo>
                  <a:pt x="5537" y="6952"/>
                </a:lnTo>
                <a:lnTo>
                  <a:pt x="5550" y="6950"/>
                </a:lnTo>
                <a:lnTo>
                  <a:pt x="5561" y="6948"/>
                </a:lnTo>
                <a:lnTo>
                  <a:pt x="5574" y="6948"/>
                </a:lnTo>
                <a:lnTo>
                  <a:pt x="5586" y="6950"/>
                </a:lnTo>
                <a:lnTo>
                  <a:pt x="5599" y="6953"/>
                </a:lnTo>
                <a:lnTo>
                  <a:pt x="5610" y="6958"/>
                </a:lnTo>
                <a:lnTo>
                  <a:pt x="5622" y="6964"/>
                </a:lnTo>
                <a:lnTo>
                  <a:pt x="5632" y="6971"/>
                </a:lnTo>
                <a:lnTo>
                  <a:pt x="5641" y="6979"/>
                </a:lnTo>
                <a:lnTo>
                  <a:pt x="5651" y="6988"/>
                </a:lnTo>
                <a:lnTo>
                  <a:pt x="5659" y="6997"/>
                </a:lnTo>
                <a:lnTo>
                  <a:pt x="5673" y="7022"/>
                </a:lnTo>
                <a:lnTo>
                  <a:pt x="5693" y="7048"/>
                </a:lnTo>
                <a:lnTo>
                  <a:pt x="5717" y="7077"/>
                </a:lnTo>
                <a:lnTo>
                  <a:pt x="5743" y="7107"/>
                </a:lnTo>
                <a:lnTo>
                  <a:pt x="5774" y="7139"/>
                </a:lnTo>
                <a:lnTo>
                  <a:pt x="5807" y="7171"/>
                </a:lnTo>
                <a:lnTo>
                  <a:pt x="5843" y="7203"/>
                </a:lnTo>
                <a:lnTo>
                  <a:pt x="5882" y="7236"/>
                </a:lnTo>
                <a:lnTo>
                  <a:pt x="5922" y="7268"/>
                </a:lnTo>
                <a:lnTo>
                  <a:pt x="5964" y="7299"/>
                </a:lnTo>
                <a:lnTo>
                  <a:pt x="6009" y="7330"/>
                </a:lnTo>
                <a:lnTo>
                  <a:pt x="6053" y="7358"/>
                </a:lnTo>
                <a:lnTo>
                  <a:pt x="6099" y="7386"/>
                </a:lnTo>
                <a:lnTo>
                  <a:pt x="6146" y="7411"/>
                </a:lnTo>
                <a:lnTo>
                  <a:pt x="6170" y="7422"/>
                </a:lnTo>
                <a:lnTo>
                  <a:pt x="6193" y="7434"/>
                </a:lnTo>
                <a:lnTo>
                  <a:pt x="6217" y="7443"/>
                </a:lnTo>
                <a:lnTo>
                  <a:pt x="6240" y="7453"/>
                </a:lnTo>
                <a:lnTo>
                  <a:pt x="6264" y="7461"/>
                </a:lnTo>
                <a:lnTo>
                  <a:pt x="6288" y="7469"/>
                </a:lnTo>
                <a:lnTo>
                  <a:pt x="6313" y="7475"/>
                </a:lnTo>
                <a:lnTo>
                  <a:pt x="6338" y="7481"/>
                </a:lnTo>
                <a:lnTo>
                  <a:pt x="6363" y="7485"/>
                </a:lnTo>
                <a:lnTo>
                  <a:pt x="6388" y="7488"/>
                </a:lnTo>
                <a:lnTo>
                  <a:pt x="6412" y="7490"/>
                </a:lnTo>
                <a:lnTo>
                  <a:pt x="6436" y="7489"/>
                </a:lnTo>
                <a:lnTo>
                  <a:pt x="6461" y="7488"/>
                </a:lnTo>
                <a:lnTo>
                  <a:pt x="6483" y="7484"/>
                </a:lnTo>
                <a:lnTo>
                  <a:pt x="6505" y="7480"/>
                </a:lnTo>
                <a:lnTo>
                  <a:pt x="6526" y="7473"/>
                </a:lnTo>
                <a:lnTo>
                  <a:pt x="6535" y="7468"/>
                </a:lnTo>
                <a:lnTo>
                  <a:pt x="6545" y="7464"/>
                </a:lnTo>
                <a:lnTo>
                  <a:pt x="6554" y="7459"/>
                </a:lnTo>
                <a:lnTo>
                  <a:pt x="6562" y="7453"/>
                </a:lnTo>
                <a:lnTo>
                  <a:pt x="6571" y="7448"/>
                </a:lnTo>
                <a:lnTo>
                  <a:pt x="6580" y="7441"/>
                </a:lnTo>
                <a:lnTo>
                  <a:pt x="6586" y="7433"/>
                </a:lnTo>
                <a:lnTo>
                  <a:pt x="6593" y="7426"/>
                </a:lnTo>
                <a:lnTo>
                  <a:pt x="6600" y="7418"/>
                </a:lnTo>
                <a:lnTo>
                  <a:pt x="6606" y="7410"/>
                </a:lnTo>
                <a:lnTo>
                  <a:pt x="6610" y="7402"/>
                </a:lnTo>
                <a:lnTo>
                  <a:pt x="6615" y="7393"/>
                </a:lnTo>
                <a:lnTo>
                  <a:pt x="6620" y="7384"/>
                </a:lnTo>
                <a:lnTo>
                  <a:pt x="6623" y="7373"/>
                </a:lnTo>
                <a:lnTo>
                  <a:pt x="6626" y="7363"/>
                </a:lnTo>
                <a:lnTo>
                  <a:pt x="6629" y="7353"/>
                </a:lnTo>
                <a:lnTo>
                  <a:pt x="6632" y="7331"/>
                </a:lnTo>
                <a:lnTo>
                  <a:pt x="6634" y="7307"/>
                </a:lnTo>
                <a:lnTo>
                  <a:pt x="6633" y="7281"/>
                </a:lnTo>
                <a:lnTo>
                  <a:pt x="6631" y="7254"/>
                </a:lnTo>
                <a:lnTo>
                  <a:pt x="6625" y="7225"/>
                </a:lnTo>
                <a:lnTo>
                  <a:pt x="6618" y="7195"/>
                </a:lnTo>
                <a:lnTo>
                  <a:pt x="6609" y="7163"/>
                </a:lnTo>
                <a:lnTo>
                  <a:pt x="6599" y="7130"/>
                </a:lnTo>
                <a:lnTo>
                  <a:pt x="6585" y="7094"/>
                </a:lnTo>
                <a:lnTo>
                  <a:pt x="6570" y="7058"/>
                </a:lnTo>
                <a:lnTo>
                  <a:pt x="6552" y="7020"/>
                </a:lnTo>
                <a:lnTo>
                  <a:pt x="6533" y="6981"/>
                </a:lnTo>
                <a:lnTo>
                  <a:pt x="6518" y="6950"/>
                </a:lnTo>
                <a:lnTo>
                  <a:pt x="6501" y="6915"/>
                </a:lnTo>
                <a:lnTo>
                  <a:pt x="6485" y="6883"/>
                </a:lnTo>
                <a:lnTo>
                  <a:pt x="6475" y="6863"/>
                </a:lnTo>
                <a:lnTo>
                  <a:pt x="6457" y="6826"/>
                </a:lnTo>
                <a:lnTo>
                  <a:pt x="6438" y="6791"/>
                </a:lnTo>
                <a:lnTo>
                  <a:pt x="6416" y="6753"/>
                </a:lnTo>
                <a:lnTo>
                  <a:pt x="6390" y="6714"/>
                </a:lnTo>
                <a:lnTo>
                  <a:pt x="6371" y="6687"/>
                </a:lnTo>
                <a:lnTo>
                  <a:pt x="6351" y="6662"/>
                </a:lnTo>
                <a:lnTo>
                  <a:pt x="6330" y="6638"/>
                </a:lnTo>
                <a:lnTo>
                  <a:pt x="6307" y="6616"/>
                </a:lnTo>
                <a:lnTo>
                  <a:pt x="6282" y="6595"/>
                </a:lnTo>
                <a:lnTo>
                  <a:pt x="6257" y="6576"/>
                </a:lnTo>
                <a:lnTo>
                  <a:pt x="6229" y="6560"/>
                </a:lnTo>
                <a:lnTo>
                  <a:pt x="6202" y="6545"/>
                </a:lnTo>
                <a:lnTo>
                  <a:pt x="6173" y="6531"/>
                </a:lnTo>
                <a:lnTo>
                  <a:pt x="6142" y="6521"/>
                </a:lnTo>
                <a:lnTo>
                  <a:pt x="6112" y="6512"/>
                </a:lnTo>
                <a:lnTo>
                  <a:pt x="6081" y="6505"/>
                </a:lnTo>
                <a:lnTo>
                  <a:pt x="6048" y="6500"/>
                </a:lnTo>
                <a:lnTo>
                  <a:pt x="6014" y="6497"/>
                </a:lnTo>
                <a:lnTo>
                  <a:pt x="5981" y="6497"/>
                </a:lnTo>
                <a:lnTo>
                  <a:pt x="5947" y="6499"/>
                </a:lnTo>
                <a:lnTo>
                  <a:pt x="5931" y="6500"/>
                </a:lnTo>
                <a:lnTo>
                  <a:pt x="5915" y="6504"/>
                </a:lnTo>
                <a:lnTo>
                  <a:pt x="5900" y="6506"/>
                </a:lnTo>
                <a:lnTo>
                  <a:pt x="5884" y="6511"/>
                </a:lnTo>
                <a:lnTo>
                  <a:pt x="5869" y="6515"/>
                </a:lnTo>
                <a:lnTo>
                  <a:pt x="5853" y="6521"/>
                </a:lnTo>
                <a:lnTo>
                  <a:pt x="5838" y="6528"/>
                </a:lnTo>
                <a:lnTo>
                  <a:pt x="5823" y="6535"/>
                </a:lnTo>
                <a:lnTo>
                  <a:pt x="5795" y="6550"/>
                </a:lnTo>
                <a:lnTo>
                  <a:pt x="5766" y="6567"/>
                </a:lnTo>
                <a:lnTo>
                  <a:pt x="5739" y="6586"/>
                </a:lnTo>
                <a:lnTo>
                  <a:pt x="5712" y="6607"/>
                </a:lnTo>
                <a:lnTo>
                  <a:pt x="5688" y="6629"/>
                </a:lnTo>
                <a:lnTo>
                  <a:pt x="5667" y="6651"/>
                </a:lnTo>
                <a:lnTo>
                  <a:pt x="5645" y="6674"/>
                </a:lnTo>
                <a:lnTo>
                  <a:pt x="5626" y="6698"/>
                </a:lnTo>
                <a:lnTo>
                  <a:pt x="5610" y="6722"/>
                </a:lnTo>
                <a:lnTo>
                  <a:pt x="5597" y="6745"/>
                </a:lnTo>
                <a:lnTo>
                  <a:pt x="5591" y="6757"/>
                </a:lnTo>
                <a:lnTo>
                  <a:pt x="5585" y="6768"/>
                </a:lnTo>
                <a:lnTo>
                  <a:pt x="5581" y="6780"/>
                </a:lnTo>
                <a:lnTo>
                  <a:pt x="5577" y="6791"/>
                </a:lnTo>
                <a:lnTo>
                  <a:pt x="5574" y="6801"/>
                </a:lnTo>
                <a:lnTo>
                  <a:pt x="5570" y="6809"/>
                </a:lnTo>
                <a:lnTo>
                  <a:pt x="5565" y="6817"/>
                </a:lnTo>
                <a:lnTo>
                  <a:pt x="5560" y="6824"/>
                </a:lnTo>
                <a:lnTo>
                  <a:pt x="5554" y="6831"/>
                </a:lnTo>
                <a:lnTo>
                  <a:pt x="5549" y="6837"/>
                </a:lnTo>
                <a:lnTo>
                  <a:pt x="5542" y="6841"/>
                </a:lnTo>
                <a:lnTo>
                  <a:pt x="5535" y="6846"/>
                </a:lnTo>
                <a:lnTo>
                  <a:pt x="5522" y="6853"/>
                </a:lnTo>
                <a:lnTo>
                  <a:pt x="5509" y="6856"/>
                </a:lnTo>
                <a:lnTo>
                  <a:pt x="5496" y="6858"/>
                </a:lnTo>
                <a:lnTo>
                  <a:pt x="5485" y="6860"/>
                </a:lnTo>
                <a:lnTo>
                  <a:pt x="5469" y="6856"/>
                </a:lnTo>
                <a:lnTo>
                  <a:pt x="5455" y="6853"/>
                </a:lnTo>
                <a:lnTo>
                  <a:pt x="5442" y="6847"/>
                </a:lnTo>
                <a:lnTo>
                  <a:pt x="5431" y="6840"/>
                </a:lnTo>
                <a:lnTo>
                  <a:pt x="5427" y="6840"/>
                </a:lnTo>
                <a:lnTo>
                  <a:pt x="5418" y="6841"/>
                </a:lnTo>
                <a:lnTo>
                  <a:pt x="5406" y="6845"/>
                </a:lnTo>
                <a:lnTo>
                  <a:pt x="5393" y="6848"/>
                </a:lnTo>
                <a:lnTo>
                  <a:pt x="5386" y="6852"/>
                </a:lnTo>
                <a:lnTo>
                  <a:pt x="5381" y="6855"/>
                </a:lnTo>
                <a:lnTo>
                  <a:pt x="5376" y="6860"/>
                </a:lnTo>
                <a:lnTo>
                  <a:pt x="5371" y="6865"/>
                </a:lnTo>
                <a:lnTo>
                  <a:pt x="5369" y="6872"/>
                </a:lnTo>
                <a:lnTo>
                  <a:pt x="5367" y="6879"/>
                </a:lnTo>
                <a:lnTo>
                  <a:pt x="5368" y="6887"/>
                </a:lnTo>
                <a:lnTo>
                  <a:pt x="5370" y="6896"/>
                </a:lnTo>
                <a:lnTo>
                  <a:pt x="5375" y="6908"/>
                </a:lnTo>
                <a:lnTo>
                  <a:pt x="5382" y="6918"/>
                </a:lnTo>
                <a:lnTo>
                  <a:pt x="5389" y="6928"/>
                </a:lnTo>
                <a:lnTo>
                  <a:pt x="5397" y="6937"/>
                </a:lnTo>
                <a:lnTo>
                  <a:pt x="5406" y="6945"/>
                </a:lnTo>
                <a:lnTo>
                  <a:pt x="5416" y="6952"/>
                </a:lnTo>
                <a:lnTo>
                  <a:pt x="5426" y="6959"/>
                </a:lnTo>
                <a:lnTo>
                  <a:pt x="5435" y="6965"/>
                </a:lnTo>
                <a:lnTo>
                  <a:pt x="5455" y="6974"/>
                </a:lnTo>
                <a:lnTo>
                  <a:pt x="5471" y="6980"/>
                </a:lnTo>
                <a:lnTo>
                  <a:pt x="5481" y="6984"/>
                </a:lnTo>
                <a:lnTo>
                  <a:pt x="5486" y="6985"/>
                </a:lnTo>
                <a:close/>
                <a:moveTo>
                  <a:pt x="1889" y="13314"/>
                </a:moveTo>
                <a:lnTo>
                  <a:pt x="1890" y="13307"/>
                </a:lnTo>
                <a:lnTo>
                  <a:pt x="1891" y="13301"/>
                </a:lnTo>
                <a:lnTo>
                  <a:pt x="1892" y="13295"/>
                </a:lnTo>
                <a:lnTo>
                  <a:pt x="1895" y="13290"/>
                </a:lnTo>
                <a:lnTo>
                  <a:pt x="1900" y="13283"/>
                </a:lnTo>
                <a:lnTo>
                  <a:pt x="1907" y="13279"/>
                </a:lnTo>
                <a:lnTo>
                  <a:pt x="1912" y="13277"/>
                </a:lnTo>
                <a:lnTo>
                  <a:pt x="1916" y="13274"/>
                </a:lnTo>
                <a:lnTo>
                  <a:pt x="1922" y="13273"/>
                </a:lnTo>
                <a:lnTo>
                  <a:pt x="1927" y="13272"/>
                </a:lnTo>
                <a:lnTo>
                  <a:pt x="1932" y="13272"/>
                </a:lnTo>
                <a:lnTo>
                  <a:pt x="1938" y="13272"/>
                </a:lnTo>
                <a:lnTo>
                  <a:pt x="1943" y="13273"/>
                </a:lnTo>
                <a:lnTo>
                  <a:pt x="1947" y="13274"/>
                </a:lnTo>
                <a:lnTo>
                  <a:pt x="1965" y="13282"/>
                </a:lnTo>
                <a:lnTo>
                  <a:pt x="1984" y="13289"/>
                </a:lnTo>
                <a:lnTo>
                  <a:pt x="2002" y="13294"/>
                </a:lnTo>
                <a:lnTo>
                  <a:pt x="2020" y="13298"/>
                </a:lnTo>
                <a:lnTo>
                  <a:pt x="2039" y="13302"/>
                </a:lnTo>
                <a:lnTo>
                  <a:pt x="2058" y="13304"/>
                </a:lnTo>
                <a:lnTo>
                  <a:pt x="2078" y="13305"/>
                </a:lnTo>
                <a:lnTo>
                  <a:pt x="2097" y="13305"/>
                </a:lnTo>
                <a:lnTo>
                  <a:pt x="2117" y="13304"/>
                </a:lnTo>
                <a:lnTo>
                  <a:pt x="2136" y="13303"/>
                </a:lnTo>
                <a:lnTo>
                  <a:pt x="2157" y="13299"/>
                </a:lnTo>
                <a:lnTo>
                  <a:pt x="2176" y="13296"/>
                </a:lnTo>
                <a:lnTo>
                  <a:pt x="2197" y="13291"/>
                </a:lnTo>
                <a:lnTo>
                  <a:pt x="2218" y="13286"/>
                </a:lnTo>
                <a:lnTo>
                  <a:pt x="2239" y="13279"/>
                </a:lnTo>
                <a:lnTo>
                  <a:pt x="2261" y="13271"/>
                </a:lnTo>
                <a:lnTo>
                  <a:pt x="2278" y="13264"/>
                </a:lnTo>
                <a:lnTo>
                  <a:pt x="2294" y="13256"/>
                </a:lnTo>
                <a:lnTo>
                  <a:pt x="2311" y="13247"/>
                </a:lnTo>
                <a:lnTo>
                  <a:pt x="2327" y="13236"/>
                </a:lnTo>
                <a:lnTo>
                  <a:pt x="2342" y="13226"/>
                </a:lnTo>
                <a:lnTo>
                  <a:pt x="2357" y="13214"/>
                </a:lnTo>
                <a:lnTo>
                  <a:pt x="2370" y="13201"/>
                </a:lnTo>
                <a:lnTo>
                  <a:pt x="2383" y="13186"/>
                </a:lnTo>
                <a:lnTo>
                  <a:pt x="2395" y="13171"/>
                </a:lnTo>
                <a:lnTo>
                  <a:pt x="2405" y="13155"/>
                </a:lnTo>
                <a:lnTo>
                  <a:pt x="2413" y="13138"/>
                </a:lnTo>
                <a:lnTo>
                  <a:pt x="2420" y="13120"/>
                </a:lnTo>
                <a:lnTo>
                  <a:pt x="2424" y="13100"/>
                </a:lnTo>
                <a:lnTo>
                  <a:pt x="2427" y="13080"/>
                </a:lnTo>
                <a:lnTo>
                  <a:pt x="2428" y="13069"/>
                </a:lnTo>
                <a:lnTo>
                  <a:pt x="2428" y="13058"/>
                </a:lnTo>
                <a:lnTo>
                  <a:pt x="2427" y="13048"/>
                </a:lnTo>
                <a:lnTo>
                  <a:pt x="2425" y="13036"/>
                </a:lnTo>
                <a:lnTo>
                  <a:pt x="2423" y="13026"/>
                </a:lnTo>
                <a:lnTo>
                  <a:pt x="2421" y="13016"/>
                </a:lnTo>
                <a:lnTo>
                  <a:pt x="2417" y="13007"/>
                </a:lnTo>
                <a:lnTo>
                  <a:pt x="2413" y="12997"/>
                </a:lnTo>
                <a:lnTo>
                  <a:pt x="2404" y="12981"/>
                </a:lnTo>
                <a:lnTo>
                  <a:pt x="2393" y="12965"/>
                </a:lnTo>
                <a:lnTo>
                  <a:pt x="2370" y="12938"/>
                </a:lnTo>
                <a:lnTo>
                  <a:pt x="2346" y="12913"/>
                </a:lnTo>
                <a:lnTo>
                  <a:pt x="2330" y="12898"/>
                </a:lnTo>
                <a:lnTo>
                  <a:pt x="2316" y="12882"/>
                </a:lnTo>
                <a:lnTo>
                  <a:pt x="2303" y="12869"/>
                </a:lnTo>
                <a:lnTo>
                  <a:pt x="2289" y="12854"/>
                </a:lnTo>
                <a:lnTo>
                  <a:pt x="2272" y="12835"/>
                </a:lnTo>
                <a:lnTo>
                  <a:pt x="2256" y="12817"/>
                </a:lnTo>
                <a:lnTo>
                  <a:pt x="2248" y="12809"/>
                </a:lnTo>
                <a:lnTo>
                  <a:pt x="2240" y="12802"/>
                </a:lnTo>
                <a:lnTo>
                  <a:pt x="2232" y="12796"/>
                </a:lnTo>
                <a:lnTo>
                  <a:pt x="2223" y="12790"/>
                </a:lnTo>
                <a:lnTo>
                  <a:pt x="2210" y="12783"/>
                </a:lnTo>
                <a:lnTo>
                  <a:pt x="2198" y="12778"/>
                </a:lnTo>
                <a:lnTo>
                  <a:pt x="2185" y="12773"/>
                </a:lnTo>
                <a:lnTo>
                  <a:pt x="2171" y="12771"/>
                </a:lnTo>
                <a:lnTo>
                  <a:pt x="2158" y="12770"/>
                </a:lnTo>
                <a:lnTo>
                  <a:pt x="2144" y="12770"/>
                </a:lnTo>
                <a:lnTo>
                  <a:pt x="2130" y="12771"/>
                </a:lnTo>
                <a:lnTo>
                  <a:pt x="2117" y="12773"/>
                </a:lnTo>
                <a:lnTo>
                  <a:pt x="2105" y="12777"/>
                </a:lnTo>
                <a:lnTo>
                  <a:pt x="2094" y="12781"/>
                </a:lnTo>
                <a:lnTo>
                  <a:pt x="2082" y="12787"/>
                </a:lnTo>
                <a:lnTo>
                  <a:pt x="2071" y="12793"/>
                </a:lnTo>
                <a:lnTo>
                  <a:pt x="2059" y="12799"/>
                </a:lnTo>
                <a:lnTo>
                  <a:pt x="2049" y="12806"/>
                </a:lnTo>
                <a:lnTo>
                  <a:pt x="2038" y="12814"/>
                </a:lnTo>
                <a:lnTo>
                  <a:pt x="2027" y="12823"/>
                </a:lnTo>
                <a:lnTo>
                  <a:pt x="2017" y="12833"/>
                </a:lnTo>
                <a:lnTo>
                  <a:pt x="2007" y="12843"/>
                </a:lnTo>
                <a:lnTo>
                  <a:pt x="1998" y="12853"/>
                </a:lnTo>
                <a:lnTo>
                  <a:pt x="1987" y="12865"/>
                </a:lnTo>
                <a:lnTo>
                  <a:pt x="1978" y="12876"/>
                </a:lnTo>
                <a:lnTo>
                  <a:pt x="1970" y="12888"/>
                </a:lnTo>
                <a:lnTo>
                  <a:pt x="1962" y="12900"/>
                </a:lnTo>
                <a:lnTo>
                  <a:pt x="1954" y="12913"/>
                </a:lnTo>
                <a:lnTo>
                  <a:pt x="1938" y="12946"/>
                </a:lnTo>
                <a:lnTo>
                  <a:pt x="1923" y="12983"/>
                </a:lnTo>
                <a:lnTo>
                  <a:pt x="1916" y="13002"/>
                </a:lnTo>
                <a:lnTo>
                  <a:pt x="1911" y="13020"/>
                </a:lnTo>
                <a:lnTo>
                  <a:pt x="1905" y="13040"/>
                </a:lnTo>
                <a:lnTo>
                  <a:pt x="1899" y="13059"/>
                </a:lnTo>
                <a:lnTo>
                  <a:pt x="1896" y="13079"/>
                </a:lnTo>
                <a:lnTo>
                  <a:pt x="1891" y="13098"/>
                </a:lnTo>
                <a:lnTo>
                  <a:pt x="1889" y="13117"/>
                </a:lnTo>
                <a:lnTo>
                  <a:pt x="1887" y="13136"/>
                </a:lnTo>
                <a:lnTo>
                  <a:pt x="1887" y="13153"/>
                </a:lnTo>
                <a:lnTo>
                  <a:pt x="1887" y="13170"/>
                </a:lnTo>
                <a:lnTo>
                  <a:pt x="1888" y="13186"/>
                </a:lnTo>
                <a:lnTo>
                  <a:pt x="1890" y="13202"/>
                </a:lnTo>
                <a:lnTo>
                  <a:pt x="1891" y="13207"/>
                </a:lnTo>
                <a:lnTo>
                  <a:pt x="1891" y="13212"/>
                </a:lnTo>
                <a:lnTo>
                  <a:pt x="1891" y="13218"/>
                </a:lnTo>
                <a:lnTo>
                  <a:pt x="1890" y="13224"/>
                </a:lnTo>
                <a:lnTo>
                  <a:pt x="1888" y="13228"/>
                </a:lnTo>
                <a:lnTo>
                  <a:pt x="1885" y="13234"/>
                </a:lnTo>
                <a:lnTo>
                  <a:pt x="1883" y="13239"/>
                </a:lnTo>
                <a:lnTo>
                  <a:pt x="1879" y="13243"/>
                </a:lnTo>
                <a:lnTo>
                  <a:pt x="1875" y="13247"/>
                </a:lnTo>
                <a:lnTo>
                  <a:pt x="1872" y="13249"/>
                </a:lnTo>
                <a:lnTo>
                  <a:pt x="1868" y="13251"/>
                </a:lnTo>
                <a:lnTo>
                  <a:pt x="1864" y="13254"/>
                </a:lnTo>
                <a:lnTo>
                  <a:pt x="1859" y="13255"/>
                </a:lnTo>
                <a:lnTo>
                  <a:pt x="1855" y="13255"/>
                </a:lnTo>
                <a:lnTo>
                  <a:pt x="1849" y="13255"/>
                </a:lnTo>
                <a:lnTo>
                  <a:pt x="1844" y="13254"/>
                </a:lnTo>
                <a:lnTo>
                  <a:pt x="1840" y="13261"/>
                </a:lnTo>
                <a:lnTo>
                  <a:pt x="1832" y="13275"/>
                </a:lnTo>
                <a:lnTo>
                  <a:pt x="1828" y="13286"/>
                </a:lnTo>
                <a:lnTo>
                  <a:pt x="1827" y="13296"/>
                </a:lnTo>
                <a:lnTo>
                  <a:pt x="1828" y="13301"/>
                </a:lnTo>
                <a:lnTo>
                  <a:pt x="1829" y="13306"/>
                </a:lnTo>
                <a:lnTo>
                  <a:pt x="1832" y="13312"/>
                </a:lnTo>
                <a:lnTo>
                  <a:pt x="1836" y="13317"/>
                </a:lnTo>
                <a:lnTo>
                  <a:pt x="1840" y="13321"/>
                </a:lnTo>
                <a:lnTo>
                  <a:pt x="1844" y="13325"/>
                </a:lnTo>
                <a:lnTo>
                  <a:pt x="1849" y="13327"/>
                </a:lnTo>
                <a:lnTo>
                  <a:pt x="1853" y="13328"/>
                </a:lnTo>
                <a:lnTo>
                  <a:pt x="1863" y="13328"/>
                </a:lnTo>
                <a:lnTo>
                  <a:pt x="1871" y="13326"/>
                </a:lnTo>
                <a:lnTo>
                  <a:pt x="1884" y="13319"/>
                </a:lnTo>
                <a:lnTo>
                  <a:pt x="1889" y="13314"/>
                </a:lnTo>
                <a:close/>
                <a:moveTo>
                  <a:pt x="1385" y="12995"/>
                </a:moveTo>
                <a:lnTo>
                  <a:pt x="1382" y="12986"/>
                </a:lnTo>
                <a:lnTo>
                  <a:pt x="1381" y="12978"/>
                </a:lnTo>
                <a:lnTo>
                  <a:pt x="1382" y="12971"/>
                </a:lnTo>
                <a:lnTo>
                  <a:pt x="1384" y="12965"/>
                </a:lnTo>
                <a:lnTo>
                  <a:pt x="1389" y="12958"/>
                </a:lnTo>
                <a:lnTo>
                  <a:pt x="1395" y="12953"/>
                </a:lnTo>
                <a:lnTo>
                  <a:pt x="1401" y="12949"/>
                </a:lnTo>
                <a:lnTo>
                  <a:pt x="1409" y="12947"/>
                </a:lnTo>
                <a:lnTo>
                  <a:pt x="1424" y="12946"/>
                </a:lnTo>
                <a:lnTo>
                  <a:pt x="1438" y="12942"/>
                </a:lnTo>
                <a:lnTo>
                  <a:pt x="1452" y="12939"/>
                </a:lnTo>
                <a:lnTo>
                  <a:pt x="1467" y="12936"/>
                </a:lnTo>
                <a:lnTo>
                  <a:pt x="1479" y="12930"/>
                </a:lnTo>
                <a:lnTo>
                  <a:pt x="1493" y="12924"/>
                </a:lnTo>
                <a:lnTo>
                  <a:pt x="1507" y="12918"/>
                </a:lnTo>
                <a:lnTo>
                  <a:pt x="1519" y="12910"/>
                </a:lnTo>
                <a:lnTo>
                  <a:pt x="1532" y="12902"/>
                </a:lnTo>
                <a:lnTo>
                  <a:pt x="1544" y="12894"/>
                </a:lnTo>
                <a:lnTo>
                  <a:pt x="1557" y="12885"/>
                </a:lnTo>
                <a:lnTo>
                  <a:pt x="1569" y="12875"/>
                </a:lnTo>
                <a:lnTo>
                  <a:pt x="1581" y="12864"/>
                </a:lnTo>
                <a:lnTo>
                  <a:pt x="1593" y="12852"/>
                </a:lnTo>
                <a:lnTo>
                  <a:pt x="1604" y="12839"/>
                </a:lnTo>
                <a:lnTo>
                  <a:pt x="1615" y="12827"/>
                </a:lnTo>
                <a:lnTo>
                  <a:pt x="1623" y="12815"/>
                </a:lnTo>
                <a:lnTo>
                  <a:pt x="1631" y="12804"/>
                </a:lnTo>
                <a:lnTo>
                  <a:pt x="1639" y="12791"/>
                </a:lnTo>
                <a:lnTo>
                  <a:pt x="1646" y="12779"/>
                </a:lnTo>
                <a:lnTo>
                  <a:pt x="1652" y="12766"/>
                </a:lnTo>
                <a:lnTo>
                  <a:pt x="1657" y="12753"/>
                </a:lnTo>
                <a:lnTo>
                  <a:pt x="1661" y="12739"/>
                </a:lnTo>
                <a:lnTo>
                  <a:pt x="1663" y="12724"/>
                </a:lnTo>
                <a:lnTo>
                  <a:pt x="1666" y="12710"/>
                </a:lnTo>
                <a:lnTo>
                  <a:pt x="1666" y="12695"/>
                </a:lnTo>
                <a:lnTo>
                  <a:pt x="1666" y="12680"/>
                </a:lnTo>
                <a:lnTo>
                  <a:pt x="1662" y="12667"/>
                </a:lnTo>
                <a:lnTo>
                  <a:pt x="1659" y="12652"/>
                </a:lnTo>
                <a:lnTo>
                  <a:pt x="1653" y="12637"/>
                </a:lnTo>
                <a:lnTo>
                  <a:pt x="1645" y="12623"/>
                </a:lnTo>
                <a:lnTo>
                  <a:pt x="1635" y="12610"/>
                </a:lnTo>
                <a:lnTo>
                  <a:pt x="1625" y="12598"/>
                </a:lnTo>
                <a:lnTo>
                  <a:pt x="1613" y="12589"/>
                </a:lnTo>
                <a:lnTo>
                  <a:pt x="1601" y="12581"/>
                </a:lnTo>
                <a:lnTo>
                  <a:pt x="1588" y="12574"/>
                </a:lnTo>
                <a:lnTo>
                  <a:pt x="1562" y="12565"/>
                </a:lnTo>
                <a:lnTo>
                  <a:pt x="1536" y="12558"/>
                </a:lnTo>
                <a:lnTo>
                  <a:pt x="1520" y="12553"/>
                </a:lnTo>
                <a:lnTo>
                  <a:pt x="1504" y="12549"/>
                </a:lnTo>
                <a:lnTo>
                  <a:pt x="1491" y="12544"/>
                </a:lnTo>
                <a:lnTo>
                  <a:pt x="1476" y="12540"/>
                </a:lnTo>
                <a:lnTo>
                  <a:pt x="1458" y="12534"/>
                </a:lnTo>
                <a:lnTo>
                  <a:pt x="1440" y="12528"/>
                </a:lnTo>
                <a:lnTo>
                  <a:pt x="1424" y="12524"/>
                </a:lnTo>
                <a:lnTo>
                  <a:pt x="1408" y="12523"/>
                </a:lnTo>
                <a:lnTo>
                  <a:pt x="1398" y="12523"/>
                </a:lnTo>
                <a:lnTo>
                  <a:pt x="1388" y="12524"/>
                </a:lnTo>
                <a:lnTo>
                  <a:pt x="1377" y="12526"/>
                </a:lnTo>
                <a:lnTo>
                  <a:pt x="1367" y="12529"/>
                </a:lnTo>
                <a:lnTo>
                  <a:pt x="1358" y="12534"/>
                </a:lnTo>
                <a:lnTo>
                  <a:pt x="1349" y="12539"/>
                </a:lnTo>
                <a:lnTo>
                  <a:pt x="1340" y="12545"/>
                </a:lnTo>
                <a:lnTo>
                  <a:pt x="1332" y="12552"/>
                </a:lnTo>
                <a:lnTo>
                  <a:pt x="1326" y="12559"/>
                </a:lnTo>
                <a:lnTo>
                  <a:pt x="1319" y="12566"/>
                </a:lnTo>
                <a:lnTo>
                  <a:pt x="1313" y="12574"/>
                </a:lnTo>
                <a:lnTo>
                  <a:pt x="1309" y="12582"/>
                </a:lnTo>
                <a:lnTo>
                  <a:pt x="1300" y="12599"/>
                </a:lnTo>
                <a:lnTo>
                  <a:pt x="1292" y="12619"/>
                </a:lnTo>
                <a:lnTo>
                  <a:pt x="1285" y="12639"/>
                </a:lnTo>
                <a:lnTo>
                  <a:pt x="1280" y="12661"/>
                </a:lnTo>
                <a:lnTo>
                  <a:pt x="1278" y="12683"/>
                </a:lnTo>
                <a:lnTo>
                  <a:pt x="1277" y="12706"/>
                </a:lnTo>
                <a:lnTo>
                  <a:pt x="1279" y="12734"/>
                </a:lnTo>
                <a:lnTo>
                  <a:pt x="1284" y="12763"/>
                </a:lnTo>
                <a:lnTo>
                  <a:pt x="1289" y="12794"/>
                </a:lnTo>
                <a:lnTo>
                  <a:pt x="1296" y="12823"/>
                </a:lnTo>
                <a:lnTo>
                  <a:pt x="1301" y="12837"/>
                </a:lnTo>
                <a:lnTo>
                  <a:pt x="1305" y="12852"/>
                </a:lnTo>
                <a:lnTo>
                  <a:pt x="1311" y="12866"/>
                </a:lnTo>
                <a:lnTo>
                  <a:pt x="1317" y="12878"/>
                </a:lnTo>
                <a:lnTo>
                  <a:pt x="1323" y="12890"/>
                </a:lnTo>
                <a:lnTo>
                  <a:pt x="1329" y="12901"/>
                </a:lnTo>
                <a:lnTo>
                  <a:pt x="1336" y="12912"/>
                </a:lnTo>
                <a:lnTo>
                  <a:pt x="1344" y="12921"/>
                </a:lnTo>
                <a:lnTo>
                  <a:pt x="1349" y="12928"/>
                </a:lnTo>
                <a:lnTo>
                  <a:pt x="1352" y="12936"/>
                </a:lnTo>
                <a:lnTo>
                  <a:pt x="1353" y="12944"/>
                </a:lnTo>
                <a:lnTo>
                  <a:pt x="1352" y="12953"/>
                </a:lnTo>
                <a:lnTo>
                  <a:pt x="1350" y="12960"/>
                </a:lnTo>
                <a:lnTo>
                  <a:pt x="1345" y="12965"/>
                </a:lnTo>
                <a:lnTo>
                  <a:pt x="1340" y="12970"/>
                </a:lnTo>
                <a:lnTo>
                  <a:pt x="1333" y="12972"/>
                </a:lnTo>
                <a:lnTo>
                  <a:pt x="1333" y="12978"/>
                </a:lnTo>
                <a:lnTo>
                  <a:pt x="1333" y="12992"/>
                </a:lnTo>
                <a:lnTo>
                  <a:pt x="1335" y="13000"/>
                </a:lnTo>
                <a:lnTo>
                  <a:pt x="1339" y="13007"/>
                </a:lnTo>
                <a:lnTo>
                  <a:pt x="1341" y="13010"/>
                </a:lnTo>
                <a:lnTo>
                  <a:pt x="1343" y="13013"/>
                </a:lnTo>
                <a:lnTo>
                  <a:pt x="1347" y="13016"/>
                </a:lnTo>
                <a:lnTo>
                  <a:pt x="1351" y="13017"/>
                </a:lnTo>
                <a:lnTo>
                  <a:pt x="1356" y="13019"/>
                </a:lnTo>
                <a:lnTo>
                  <a:pt x="1360" y="13019"/>
                </a:lnTo>
                <a:lnTo>
                  <a:pt x="1364" y="13019"/>
                </a:lnTo>
                <a:lnTo>
                  <a:pt x="1367" y="13018"/>
                </a:lnTo>
                <a:lnTo>
                  <a:pt x="1373" y="13015"/>
                </a:lnTo>
                <a:lnTo>
                  <a:pt x="1377" y="13010"/>
                </a:lnTo>
                <a:lnTo>
                  <a:pt x="1383" y="13001"/>
                </a:lnTo>
                <a:lnTo>
                  <a:pt x="1385" y="12995"/>
                </a:lnTo>
                <a:close/>
                <a:moveTo>
                  <a:pt x="4500" y="4973"/>
                </a:moveTo>
                <a:lnTo>
                  <a:pt x="4494" y="4993"/>
                </a:lnTo>
                <a:lnTo>
                  <a:pt x="4487" y="5009"/>
                </a:lnTo>
                <a:lnTo>
                  <a:pt x="4479" y="5022"/>
                </a:lnTo>
                <a:lnTo>
                  <a:pt x="4471" y="5034"/>
                </a:lnTo>
                <a:lnTo>
                  <a:pt x="4462" y="5043"/>
                </a:lnTo>
                <a:lnTo>
                  <a:pt x="4452" y="5050"/>
                </a:lnTo>
                <a:lnTo>
                  <a:pt x="4442" y="5055"/>
                </a:lnTo>
                <a:lnTo>
                  <a:pt x="4433" y="5059"/>
                </a:lnTo>
                <a:lnTo>
                  <a:pt x="4420" y="5063"/>
                </a:lnTo>
                <a:lnTo>
                  <a:pt x="4406" y="5066"/>
                </a:lnTo>
                <a:lnTo>
                  <a:pt x="4391" y="5067"/>
                </a:lnTo>
                <a:lnTo>
                  <a:pt x="4377" y="5066"/>
                </a:lnTo>
                <a:lnTo>
                  <a:pt x="4363" y="5063"/>
                </a:lnTo>
                <a:lnTo>
                  <a:pt x="4350" y="5060"/>
                </a:lnTo>
                <a:lnTo>
                  <a:pt x="4336" y="5055"/>
                </a:lnTo>
                <a:lnTo>
                  <a:pt x="4325" y="5049"/>
                </a:lnTo>
                <a:lnTo>
                  <a:pt x="4303" y="5034"/>
                </a:lnTo>
                <a:lnTo>
                  <a:pt x="4281" y="5020"/>
                </a:lnTo>
                <a:lnTo>
                  <a:pt x="4258" y="5006"/>
                </a:lnTo>
                <a:lnTo>
                  <a:pt x="4236" y="4994"/>
                </a:lnTo>
                <a:lnTo>
                  <a:pt x="4214" y="4981"/>
                </a:lnTo>
                <a:lnTo>
                  <a:pt x="4191" y="4970"/>
                </a:lnTo>
                <a:lnTo>
                  <a:pt x="4168" y="4959"/>
                </a:lnTo>
                <a:lnTo>
                  <a:pt x="4144" y="4949"/>
                </a:lnTo>
                <a:lnTo>
                  <a:pt x="4121" y="4940"/>
                </a:lnTo>
                <a:lnTo>
                  <a:pt x="4097" y="4931"/>
                </a:lnTo>
                <a:lnTo>
                  <a:pt x="4073" y="4923"/>
                </a:lnTo>
                <a:lnTo>
                  <a:pt x="4048" y="4915"/>
                </a:lnTo>
                <a:lnTo>
                  <a:pt x="4023" y="4908"/>
                </a:lnTo>
                <a:lnTo>
                  <a:pt x="3997" y="4902"/>
                </a:lnTo>
                <a:lnTo>
                  <a:pt x="3972" y="4896"/>
                </a:lnTo>
                <a:lnTo>
                  <a:pt x="3947" y="4891"/>
                </a:lnTo>
                <a:lnTo>
                  <a:pt x="3921" y="4886"/>
                </a:lnTo>
                <a:lnTo>
                  <a:pt x="3894" y="4883"/>
                </a:lnTo>
                <a:lnTo>
                  <a:pt x="3868" y="4879"/>
                </a:lnTo>
                <a:lnTo>
                  <a:pt x="3841" y="4877"/>
                </a:lnTo>
                <a:lnTo>
                  <a:pt x="3814" y="4876"/>
                </a:lnTo>
                <a:lnTo>
                  <a:pt x="3787" y="4875"/>
                </a:lnTo>
                <a:lnTo>
                  <a:pt x="3758" y="4874"/>
                </a:lnTo>
                <a:lnTo>
                  <a:pt x="3731" y="4874"/>
                </a:lnTo>
                <a:lnTo>
                  <a:pt x="3702" y="4875"/>
                </a:lnTo>
                <a:lnTo>
                  <a:pt x="3674" y="4876"/>
                </a:lnTo>
                <a:lnTo>
                  <a:pt x="3645" y="4877"/>
                </a:lnTo>
                <a:lnTo>
                  <a:pt x="3615" y="4880"/>
                </a:lnTo>
                <a:lnTo>
                  <a:pt x="3556" y="4887"/>
                </a:lnTo>
                <a:lnTo>
                  <a:pt x="3495" y="4896"/>
                </a:lnTo>
                <a:lnTo>
                  <a:pt x="3471" y="4900"/>
                </a:lnTo>
                <a:lnTo>
                  <a:pt x="3447" y="4906"/>
                </a:lnTo>
                <a:lnTo>
                  <a:pt x="3423" y="4911"/>
                </a:lnTo>
                <a:lnTo>
                  <a:pt x="3399" y="4917"/>
                </a:lnTo>
                <a:lnTo>
                  <a:pt x="3375" y="4925"/>
                </a:lnTo>
                <a:lnTo>
                  <a:pt x="3351" y="4933"/>
                </a:lnTo>
                <a:lnTo>
                  <a:pt x="3327" y="4941"/>
                </a:lnTo>
                <a:lnTo>
                  <a:pt x="3304" y="4951"/>
                </a:lnTo>
                <a:lnTo>
                  <a:pt x="3280" y="4961"/>
                </a:lnTo>
                <a:lnTo>
                  <a:pt x="3257" y="4972"/>
                </a:lnTo>
                <a:lnTo>
                  <a:pt x="3234" y="4983"/>
                </a:lnTo>
                <a:lnTo>
                  <a:pt x="3213" y="4996"/>
                </a:lnTo>
                <a:lnTo>
                  <a:pt x="3191" y="5010"/>
                </a:lnTo>
                <a:lnTo>
                  <a:pt x="3169" y="5023"/>
                </a:lnTo>
                <a:lnTo>
                  <a:pt x="3148" y="5039"/>
                </a:lnTo>
                <a:lnTo>
                  <a:pt x="3129" y="5054"/>
                </a:lnTo>
                <a:lnTo>
                  <a:pt x="3110" y="5072"/>
                </a:lnTo>
                <a:lnTo>
                  <a:pt x="3091" y="5089"/>
                </a:lnTo>
                <a:lnTo>
                  <a:pt x="3073" y="5107"/>
                </a:lnTo>
                <a:lnTo>
                  <a:pt x="3056" y="5126"/>
                </a:lnTo>
                <a:lnTo>
                  <a:pt x="3040" y="5147"/>
                </a:lnTo>
                <a:lnTo>
                  <a:pt x="3025" y="5168"/>
                </a:lnTo>
                <a:lnTo>
                  <a:pt x="3011" y="5189"/>
                </a:lnTo>
                <a:lnTo>
                  <a:pt x="2997" y="5212"/>
                </a:lnTo>
                <a:lnTo>
                  <a:pt x="2986" y="5236"/>
                </a:lnTo>
                <a:lnTo>
                  <a:pt x="2976" y="5261"/>
                </a:lnTo>
                <a:lnTo>
                  <a:pt x="2967" y="5287"/>
                </a:lnTo>
                <a:lnTo>
                  <a:pt x="2959" y="5313"/>
                </a:lnTo>
                <a:lnTo>
                  <a:pt x="2952" y="5340"/>
                </a:lnTo>
                <a:lnTo>
                  <a:pt x="2946" y="5369"/>
                </a:lnTo>
                <a:lnTo>
                  <a:pt x="2941" y="5399"/>
                </a:lnTo>
                <a:lnTo>
                  <a:pt x="2939" y="5428"/>
                </a:lnTo>
                <a:lnTo>
                  <a:pt x="2940" y="5457"/>
                </a:lnTo>
                <a:lnTo>
                  <a:pt x="2941" y="5485"/>
                </a:lnTo>
                <a:lnTo>
                  <a:pt x="2946" y="5511"/>
                </a:lnTo>
                <a:lnTo>
                  <a:pt x="2952" y="5536"/>
                </a:lnTo>
                <a:lnTo>
                  <a:pt x="2959" y="5561"/>
                </a:lnTo>
                <a:lnTo>
                  <a:pt x="2967" y="5585"/>
                </a:lnTo>
                <a:lnTo>
                  <a:pt x="2976" y="5609"/>
                </a:lnTo>
                <a:lnTo>
                  <a:pt x="2986" y="5631"/>
                </a:lnTo>
                <a:lnTo>
                  <a:pt x="2997" y="5654"/>
                </a:lnTo>
                <a:lnTo>
                  <a:pt x="3009" y="5674"/>
                </a:lnTo>
                <a:lnTo>
                  <a:pt x="3021" y="5696"/>
                </a:lnTo>
                <a:lnTo>
                  <a:pt x="3034" y="5717"/>
                </a:lnTo>
                <a:lnTo>
                  <a:pt x="3059" y="5757"/>
                </a:lnTo>
                <a:lnTo>
                  <a:pt x="3084" y="5795"/>
                </a:lnTo>
                <a:lnTo>
                  <a:pt x="3100" y="5820"/>
                </a:lnTo>
                <a:lnTo>
                  <a:pt x="3118" y="5845"/>
                </a:lnTo>
                <a:lnTo>
                  <a:pt x="3134" y="5868"/>
                </a:lnTo>
                <a:lnTo>
                  <a:pt x="3148" y="5892"/>
                </a:lnTo>
                <a:lnTo>
                  <a:pt x="3163" y="5914"/>
                </a:lnTo>
                <a:lnTo>
                  <a:pt x="3176" y="5934"/>
                </a:lnTo>
                <a:lnTo>
                  <a:pt x="3190" y="5957"/>
                </a:lnTo>
                <a:lnTo>
                  <a:pt x="3203" y="5981"/>
                </a:lnTo>
                <a:lnTo>
                  <a:pt x="3221" y="6012"/>
                </a:lnTo>
                <a:lnTo>
                  <a:pt x="3238" y="6042"/>
                </a:lnTo>
                <a:lnTo>
                  <a:pt x="3255" y="6069"/>
                </a:lnTo>
                <a:lnTo>
                  <a:pt x="3272" y="6095"/>
                </a:lnTo>
                <a:lnTo>
                  <a:pt x="3289" y="6121"/>
                </a:lnTo>
                <a:lnTo>
                  <a:pt x="3306" y="6143"/>
                </a:lnTo>
                <a:lnTo>
                  <a:pt x="3325" y="6165"/>
                </a:lnTo>
                <a:lnTo>
                  <a:pt x="3344" y="6184"/>
                </a:lnTo>
                <a:lnTo>
                  <a:pt x="3358" y="6196"/>
                </a:lnTo>
                <a:lnTo>
                  <a:pt x="3373" y="6209"/>
                </a:lnTo>
                <a:lnTo>
                  <a:pt x="3389" y="6219"/>
                </a:lnTo>
                <a:lnTo>
                  <a:pt x="3405" y="6229"/>
                </a:lnTo>
                <a:lnTo>
                  <a:pt x="3421" y="6238"/>
                </a:lnTo>
                <a:lnTo>
                  <a:pt x="3437" y="6246"/>
                </a:lnTo>
                <a:lnTo>
                  <a:pt x="3454" y="6254"/>
                </a:lnTo>
                <a:lnTo>
                  <a:pt x="3471" y="6261"/>
                </a:lnTo>
                <a:lnTo>
                  <a:pt x="3489" y="6267"/>
                </a:lnTo>
                <a:lnTo>
                  <a:pt x="3507" y="6272"/>
                </a:lnTo>
                <a:lnTo>
                  <a:pt x="3525" y="6276"/>
                </a:lnTo>
                <a:lnTo>
                  <a:pt x="3543" y="6278"/>
                </a:lnTo>
                <a:lnTo>
                  <a:pt x="3561" y="6281"/>
                </a:lnTo>
                <a:lnTo>
                  <a:pt x="3580" y="6283"/>
                </a:lnTo>
                <a:lnTo>
                  <a:pt x="3598" y="6283"/>
                </a:lnTo>
                <a:lnTo>
                  <a:pt x="3618" y="6283"/>
                </a:lnTo>
                <a:lnTo>
                  <a:pt x="3650" y="6280"/>
                </a:lnTo>
                <a:lnTo>
                  <a:pt x="3683" y="6274"/>
                </a:lnTo>
                <a:lnTo>
                  <a:pt x="3715" y="6267"/>
                </a:lnTo>
                <a:lnTo>
                  <a:pt x="3748" y="6257"/>
                </a:lnTo>
                <a:lnTo>
                  <a:pt x="3781" y="6245"/>
                </a:lnTo>
                <a:lnTo>
                  <a:pt x="3814" y="6232"/>
                </a:lnTo>
                <a:lnTo>
                  <a:pt x="3847" y="6216"/>
                </a:lnTo>
                <a:lnTo>
                  <a:pt x="3880" y="6198"/>
                </a:lnTo>
                <a:lnTo>
                  <a:pt x="3912" y="6179"/>
                </a:lnTo>
                <a:lnTo>
                  <a:pt x="3944" y="6158"/>
                </a:lnTo>
                <a:lnTo>
                  <a:pt x="3974" y="6135"/>
                </a:lnTo>
                <a:lnTo>
                  <a:pt x="4005" y="6110"/>
                </a:lnTo>
                <a:lnTo>
                  <a:pt x="4035" y="6085"/>
                </a:lnTo>
                <a:lnTo>
                  <a:pt x="4064" y="6058"/>
                </a:lnTo>
                <a:lnTo>
                  <a:pt x="4091" y="6029"/>
                </a:lnTo>
                <a:lnTo>
                  <a:pt x="4119" y="5998"/>
                </a:lnTo>
                <a:lnTo>
                  <a:pt x="4148" y="5960"/>
                </a:lnTo>
                <a:lnTo>
                  <a:pt x="4178" y="5919"/>
                </a:lnTo>
                <a:lnTo>
                  <a:pt x="4207" y="5877"/>
                </a:lnTo>
                <a:lnTo>
                  <a:pt x="4235" y="5832"/>
                </a:lnTo>
                <a:lnTo>
                  <a:pt x="4263" y="5785"/>
                </a:lnTo>
                <a:lnTo>
                  <a:pt x="4290" y="5738"/>
                </a:lnTo>
                <a:lnTo>
                  <a:pt x="4315" y="5689"/>
                </a:lnTo>
                <a:lnTo>
                  <a:pt x="4338" y="5641"/>
                </a:lnTo>
                <a:lnTo>
                  <a:pt x="4360" y="5592"/>
                </a:lnTo>
                <a:lnTo>
                  <a:pt x="4379" y="5543"/>
                </a:lnTo>
                <a:lnTo>
                  <a:pt x="4389" y="5519"/>
                </a:lnTo>
                <a:lnTo>
                  <a:pt x="4397" y="5495"/>
                </a:lnTo>
                <a:lnTo>
                  <a:pt x="4405" y="5471"/>
                </a:lnTo>
                <a:lnTo>
                  <a:pt x="4412" y="5447"/>
                </a:lnTo>
                <a:lnTo>
                  <a:pt x="4417" y="5423"/>
                </a:lnTo>
                <a:lnTo>
                  <a:pt x="4423" y="5400"/>
                </a:lnTo>
                <a:lnTo>
                  <a:pt x="4428" y="5377"/>
                </a:lnTo>
                <a:lnTo>
                  <a:pt x="4431" y="5355"/>
                </a:lnTo>
                <a:lnTo>
                  <a:pt x="4434" y="5332"/>
                </a:lnTo>
                <a:lnTo>
                  <a:pt x="4436" y="5312"/>
                </a:lnTo>
                <a:lnTo>
                  <a:pt x="4437" y="5290"/>
                </a:lnTo>
                <a:lnTo>
                  <a:pt x="4437" y="5269"/>
                </a:lnTo>
                <a:lnTo>
                  <a:pt x="4438" y="5255"/>
                </a:lnTo>
                <a:lnTo>
                  <a:pt x="4440" y="5240"/>
                </a:lnTo>
                <a:lnTo>
                  <a:pt x="4444" y="5226"/>
                </a:lnTo>
                <a:lnTo>
                  <a:pt x="4449" y="5212"/>
                </a:lnTo>
                <a:lnTo>
                  <a:pt x="4457" y="5200"/>
                </a:lnTo>
                <a:lnTo>
                  <a:pt x="4465" y="5187"/>
                </a:lnTo>
                <a:lnTo>
                  <a:pt x="4476" y="5177"/>
                </a:lnTo>
                <a:lnTo>
                  <a:pt x="4488" y="5166"/>
                </a:lnTo>
                <a:lnTo>
                  <a:pt x="4498" y="5160"/>
                </a:lnTo>
                <a:lnTo>
                  <a:pt x="4510" y="5154"/>
                </a:lnTo>
                <a:lnTo>
                  <a:pt x="4522" y="5150"/>
                </a:lnTo>
                <a:lnTo>
                  <a:pt x="4534" y="5148"/>
                </a:lnTo>
                <a:lnTo>
                  <a:pt x="4547" y="5147"/>
                </a:lnTo>
                <a:lnTo>
                  <a:pt x="4560" y="5148"/>
                </a:lnTo>
                <a:lnTo>
                  <a:pt x="4573" y="5152"/>
                </a:lnTo>
                <a:lnTo>
                  <a:pt x="4585" y="5156"/>
                </a:lnTo>
                <a:lnTo>
                  <a:pt x="4590" y="5153"/>
                </a:lnTo>
                <a:lnTo>
                  <a:pt x="4600" y="5142"/>
                </a:lnTo>
                <a:lnTo>
                  <a:pt x="4607" y="5136"/>
                </a:lnTo>
                <a:lnTo>
                  <a:pt x="4615" y="5126"/>
                </a:lnTo>
                <a:lnTo>
                  <a:pt x="4622" y="5117"/>
                </a:lnTo>
                <a:lnTo>
                  <a:pt x="4630" y="5107"/>
                </a:lnTo>
                <a:lnTo>
                  <a:pt x="4637" y="5094"/>
                </a:lnTo>
                <a:lnTo>
                  <a:pt x="4644" y="5082"/>
                </a:lnTo>
                <a:lnTo>
                  <a:pt x="4648" y="5069"/>
                </a:lnTo>
                <a:lnTo>
                  <a:pt x="4652" y="5055"/>
                </a:lnTo>
                <a:lnTo>
                  <a:pt x="4653" y="5047"/>
                </a:lnTo>
                <a:lnTo>
                  <a:pt x="4653" y="5041"/>
                </a:lnTo>
                <a:lnTo>
                  <a:pt x="4653" y="5034"/>
                </a:lnTo>
                <a:lnTo>
                  <a:pt x="4652" y="5026"/>
                </a:lnTo>
                <a:lnTo>
                  <a:pt x="4651" y="5018"/>
                </a:lnTo>
                <a:lnTo>
                  <a:pt x="4648" y="5011"/>
                </a:lnTo>
                <a:lnTo>
                  <a:pt x="4645" y="5003"/>
                </a:lnTo>
                <a:lnTo>
                  <a:pt x="4641" y="4995"/>
                </a:lnTo>
                <a:lnTo>
                  <a:pt x="4637" y="4988"/>
                </a:lnTo>
                <a:lnTo>
                  <a:pt x="4632" y="4981"/>
                </a:lnTo>
                <a:lnTo>
                  <a:pt x="4628" y="4975"/>
                </a:lnTo>
                <a:lnTo>
                  <a:pt x="4622" y="4971"/>
                </a:lnTo>
                <a:lnTo>
                  <a:pt x="4617" y="4966"/>
                </a:lnTo>
                <a:lnTo>
                  <a:pt x="4612" y="4963"/>
                </a:lnTo>
                <a:lnTo>
                  <a:pt x="4606" y="4961"/>
                </a:lnTo>
                <a:lnTo>
                  <a:pt x="4600" y="4957"/>
                </a:lnTo>
                <a:lnTo>
                  <a:pt x="4589" y="4954"/>
                </a:lnTo>
                <a:lnTo>
                  <a:pt x="4576" y="4953"/>
                </a:lnTo>
                <a:lnTo>
                  <a:pt x="4565" y="4953"/>
                </a:lnTo>
                <a:lnTo>
                  <a:pt x="4553" y="4954"/>
                </a:lnTo>
                <a:lnTo>
                  <a:pt x="4542" y="4956"/>
                </a:lnTo>
                <a:lnTo>
                  <a:pt x="4533" y="4959"/>
                </a:lnTo>
                <a:lnTo>
                  <a:pt x="4522" y="4963"/>
                </a:lnTo>
                <a:lnTo>
                  <a:pt x="4514" y="4965"/>
                </a:lnTo>
                <a:lnTo>
                  <a:pt x="4503" y="4971"/>
                </a:lnTo>
                <a:lnTo>
                  <a:pt x="4500" y="4973"/>
                </a:lnTo>
                <a:close/>
                <a:moveTo>
                  <a:pt x="2476" y="7175"/>
                </a:moveTo>
                <a:lnTo>
                  <a:pt x="2475" y="7188"/>
                </a:lnTo>
                <a:lnTo>
                  <a:pt x="2471" y="7199"/>
                </a:lnTo>
                <a:lnTo>
                  <a:pt x="2468" y="7209"/>
                </a:lnTo>
                <a:lnTo>
                  <a:pt x="2462" y="7217"/>
                </a:lnTo>
                <a:lnTo>
                  <a:pt x="2457" y="7223"/>
                </a:lnTo>
                <a:lnTo>
                  <a:pt x="2452" y="7229"/>
                </a:lnTo>
                <a:lnTo>
                  <a:pt x="2446" y="7234"/>
                </a:lnTo>
                <a:lnTo>
                  <a:pt x="2440" y="7236"/>
                </a:lnTo>
                <a:lnTo>
                  <a:pt x="2432" y="7241"/>
                </a:lnTo>
                <a:lnTo>
                  <a:pt x="2423" y="7243"/>
                </a:lnTo>
                <a:lnTo>
                  <a:pt x="2414" y="7245"/>
                </a:lnTo>
                <a:lnTo>
                  <a:pt x="2405" y="7246"/>
                </a:lnTo>
                <a:lnTo>
                  <a:pt x="2396" y="7245"/>
                </a:lnTo>
                <a:lnTo>
                  <a:pt x="2387" y="7244"/>
                </a:lnTo>
                <a:lnTo>
                  <a:pt x="2377" y="7242"/>
                </a:lnTo>
                <a:lnTo>
                  <a:pt x="2369" y="7238"/>
                </a:lnTo>
                <a:lnTo>
                  <a:pt x="2338" y="7223"/>
                </a:lnTo>
                <a:lnTo>
                  <a:pt x="2308" y="7210"/>
                </a:lnTo>
                <a:lnTo>
                  <a:pt x="2276" y="7198"/>
                </a:lnTo>
                <a:lnTo>
                  <a:pt x="2244" y="7189"/>
                </a:lnTo>
                <a:lnTo>
                  <a:pt x="2211" y="7181"/>
                </a:lnTo>
                <a:lnTo>
                  <a:pt x="2178" y="7175"/>
                </a:lnTo>
                <a:lnTo>
                  <a:pt x="2145" y="7171"/>
                </a:lnTo>
                <a:lnTo>
                  <a:pt x="2111" y="7167"/>
                </a:lnTo>
                <a:lnTo>
                  <a:pt x="2076" y="7167"/>
                </a:lnTo>
                <a:lnTo>
                  <a:pt x="2041" y="7167"/>
                </a:lnTo>
                <a:lnTo>
                  <a:pt x="2006" y="7171"/>
                </a:lnTo>
                <a:lnTo>
                  <a:pt x="1969" y="7174"/>
                </a:lnTo>
                <a:lnTo>
                  <a:pt x="1932" y="7181"/>
                </a:lnTo>
                <a:lnTo>
                  <a:pt x="1896" y="7188"/>
                </a:lnTo>
                <a:lnTo>
                  <a:pt x="1858" y="7197"/>
                </a:lnTo>
                <a:lnTo>
                  <a:pt x="1819" y="7209"/>
                </a:lnTo>
                <a:lnTo>
                  <a:pt x="1788" y="7219"/>
                </a:lnTo>
                <a:lnTo>
                  <a:pt x="1758" y="7230"/>
                </a:lnTo>
                <a:lnTo>
                  <a:pt x="1729" y="7244"/>
                </a:lnTo>
                <a:lnTo>
                  <a:pt x="1699" y="7260"/>
                </a:lnTo>
                <a:lnTo>
                  <a:pt x="1670" y="7277"/>
                </a:lnTo>
                <a:lnTo>
                  <a:pt x="1644" y="7298"/>
                </a:lnTo>
                <a:lnTo>
                  <a:pt x="1630" y="7308"/>
                </a:lnTo>
                <a:lnTo>
                  <a:pt x="1618" y="7318"/>
                </a:lnTo>
                <a:lnTo>
                  <a:pt x="1606" y="7330"/>
                </a:lnTo>
                <a:lnTo>
                  <a:pt x="1594" y="7342"/>
                </a:lnTo>
                <a:lnTo>
                  <a:pt x="1583" y="7355"/>
                </a:lnTo>
                <a:lnTo>
                  <a:pt x="1572" y="7368"/>
                </a:lnTo>
                <a:lnTo>
                  <a:pt x="1563" y="7381"/>
                </a:lnTo>
                <a:lnTo>
                  <a:pt x="1552" y="7395"/>
                </a:lnTo>
                <a:lnTo>
                  <a:pt x="1544" y="7409"/>
                </a:lnTo>
                <a:lnTo>
                  <a:pt x="1536" y="7424"/>
                </a:lnTo>
                <a:lnTo>
                  <a:pt x="1528" y="7440"/>
                </a:lnTo>
                <a:lnTo>
                  <a:pt x="1523" y="7456"/>
                </a:lnTo>
                <a:lnTo>
                  <a:pt x="1517" y="7472"/>
                </a:lnTo>
                <a:lnTo>
                  <a:pt x="1512" y="7489"/>
                </a:lnTo>
                <a:lnTo>
                  <a:pt x="1508" y="7506"/>
                </a:lnTo>
                <a:lnTo>
                  <a:pt x="1504" y="7523"/>
                </a:lnTo>
                <a:lnTo>
                  <a:pt x="1503" y="7541"/>
                </a:lnTo>
                <a:lnTo>
                  <a:pt x="1502" y="7561"/>
                </a:lnTo>
                <a:lnTo>
                  <a:pt x="1502" y="7580"/>
                </a:lnTo>
                <a:lnTo>
                  <a:pt x="1502" y="7600"/>
                </a:lnTo>
                <a:lnTo>
                  <a:pt x="1506" y="7618"/>
                </a:lnTo>
                <a:lnTo>
                  <a:pt x="1509" y="7636"/>
                </a:lnTo>
                <a:lnTo>
                  <a:pt x="1514" y="7652"/>
                </a:lnTo>
                <a:lnTo>
                  <a:pt x="1519" y="7670"/>
                </a:lnTo>
                <a:lnTo>
                  <a:pt x="1526" y="7684"/>
                </a:lnTo>
                <a:lnTo>
                  <a:pt x="1533" y="7699"/>
                </a:lnTo>
                <a:lnTo>
                  <a:pt x="1541" y="7714"/>
                </a:lnTo>
                <a:lnTo>
                  <a:pt x="1549" y="7728"/>
                </a:lnTo>
                <a:lnTo>
                  <a:pt x="1569" y="7754"/>
                </a:lnTo>
                <a:lnTo>
                  <a:pt x="1588" y="7779"/>
                </a:lnTo>
                <a:lnTo>
                  <a:pt x="1607" y="7803"/>
                </a:lnTo>
                <a:lnTo>
                  <a:pt x="1627" y="7826"/>
                </a:lnTo>
                <a:lnTo>
                  <a:pt x="1639" y="7841"/>
                </a:lnTo>
                <a:lnTo>
                  <a:pt x="1652" y="7855"/>
                </a:lnTo>
                <a:lnTo>
                  <a:pt x="1665" y="7870"/>
                </a:lnTo>
                <a:lnTo>
                  <a:pt x="1676" y="7884"/>
                </a:lnTo>
                <a:lnTo>
                  <a:pt x="1687" y="7896"/>
                </a:lnTo>
                <a:lnTo>
                  <a:pt x="1698" y="7909"/>
                </a:lnTo>
                <a:lnTo>
                  <a:pt x="1708" y="7921"/>
                </a:lnTo>
                <a:lnTo>
                  <a:pt x="1720" y="7936"/>
                </a:lnTo>
                <a:lnTo>
                  <a:pt x="1747" y="7973"/>
                </a:lnTo>
                <a:lnTo>
                  <a:pt x="1773" y="8005"/>
                </a:lnTo>
                <a:lnTo>
                  <a:pt x="1787" y="8020"/>
                </a:lnTo>
                <a:lnTo>
                  <a:pt x="1801" y="8033"/>
                </a:lnTo>
                <a:lnTo>
                  <a:pt x="1813" y="8046"/>
                </a:lnTo>
                <a:lnTo>
                  <a:pt x="1827" y="8056"/>
                </a:lnTo>
                <a:lnTo>
                  <a:pt x="1839" y="8063"/>
                </a:lnTo>
                <a:lnTo>
                  <a:pt x="1849" y="8070"/>
                </a:lnTo>
                <a:lnTo>
                  <a:pt x="1859" y="8076"/>
                </a:lnTo>
                <a:lnTo>
                  <a:pt x="1871" y="8080"/>
                </a:lnTo>
                <a:lnTo>
                  <a:pt x="1882" y="8086"/>
                </a:lnTo>
                <a:lnTo>
                  <a:pt x="1893" y="8089"/>
                </a:lnTo>
                <a:lnTo>
                  <a:pt x="1905" y="8093"/>
                </a:lnTo>
                <a:lnTo>
                  <a:pt x="1916" y="8096"/>
                </a:lnTo>
                <a:lnTo>
                  <a:pt x="1929" y="8099"/>
                </a:lnTo>
                <a:lnTo>
                  <a:pt x="1940" y="8100"/>
                </a:lnTo>
                <a:lnTo>
                  <a:pt x="1952" y="8101"/>
                </a:lnTo>
                <a:lnTo>
                  <a:pt x="1964" y="8101"/>
                </a:lnTo>
                <a:lnTo>
                  <a:pt x="1988" y="8101"/>
                </a:lnTo>
                <a:lnTo>
                  <a:pt x="2012" y="8097"/>
                </a:lnTo>
                <a:lnTo>
                  <a:pt x="2033" y="8093"/>
                </a:lnTo>
                <a:lnTo>
                  <a:pt x="2055" y="8087"/>
                </a:lnTo>
                <a:lnTo>
                  <a:pt x="2075" y="8079"/>
                </a:lnTo>
                <a:lnTo>
                  <a:pt x="2096" y="8070"/>
                </a:lnTo>
                <a:lnTo>
                  <a:pt x="2117" y="8060"/>
                </a:lnTo>
                <a:lnTo>
                  <a:pt x="2136" y="8048"/>
                </a:lnTo>
                <a:lnTo>
                  <a:pt x="2157" y="8035"/>
                </a:lnTo>
                <a:lnTo>
                  <a:pt x="2176" y="8021"/>
                </a:lnTo>
                <a:lnTo>
                  <a:pt x="2195" y="8006"/>
                </a:lnTo>
                <a:lnTo>
                  <a:pt x="2214" y="7990"/>
                </a:lnTo>
                <a:lnTo>
                  <a:pt x="2232" y="7973"/>
                </a:lnTo>
                <a:lnTo>
                  <a:pt x="2250" y="7954"/>
                </a:lnTo>
                <a:lnTo>
                  <a:pt x="2268" y="7935"/>
                </a:lnTo>
                <a:lnTo>
                  <a:pt x="2284" y="7914"/>
                </a:lnTo>
                <a:lnTo>
                  <a:pt x="2300" y="7894"/>
                </a:lnTo>
                <a:lnTo>
                  <a:pt x="2314" y="7872"/>
                </a:lnTo>
                <a:lnTo>
                  <a:pt x="2330" y="7845"/>
                </a:lnTo>
                <a:lnTo>
                  <a:pt x="2346" y="7816"/>
                </a:lnTo>
                <a:lnTo>
                  <a:pt x="2361" y="7785"/>
                </a:lnTo>
                <a:lnTo>
                  <a:pt x="2376" y="7754"/>
                </a:lnTo>
                <a:lnTo>
                  <a:pt x="2391" y="7722"/>
                </a:lnTo>
                <a:lnTo>
                  <a:pt x="2404" y="7689"/>
                </a:lnTo>
                <a:lnTo>
                  <a:pt x="2416" y="7656"/>
                </a:lnTo>
                <a:lnTo>
                  <a:pt x="2428" y="7622"/>
                </a:lnTo>
                <a:lnTo>
                  <a:pt x="2438" y="7588"/>
                </a:lnTo>
                <a:lnTo>
                  <a:pt x="2446" y="7555"/>
                </a:lnTo>
                <a:lnTo>
                  <a:pt x="2453" y="7522"/>
                </a:lnTo>
                <a:lnTo>
                  <a:pt x="2459" y="7490"/>
                </a:lnTo>
                <a:lnTo>
                  <a:pt x="2462" y="7459"/>
                </a:lnTo>
                <a:lnTo>
                  <a:pt x="2463" y="7428"/>
                </a:lnTo>
                <a:lnTo>
                  <a:pt x="2463" y="7414"/>
                </a:lnTo>
                <a:lnTo>
                  <a:pt x="2463" y="7400"/>
                </a:lnTo>
                <a:lnTo>
                  <a:pt x="2462" y="7386"/>
                </a:lnTo>
                <a:lnTo>
                  <a:pt x="2461" y="7373"/>
                </a:lnTo>
                <a:lnTo>
                  <a:pt x="2460" y="7363"/>
                </a:lnTo>
                <a:lnTo>
                  <a:pt x="2460" y="7354"/>
                </a:lnTo>
                <a:lnTo>
                  <a:pt x="2461" y="7344"/>
                </a:lnTo>
                <a:lnTo>
                  <a:pt x="2463" y="7334"/>
                </a:lnTo>
                <a:lnTo>
                  <a:pt x="2468" y="7325"/>
                </a:lnTo>
                <a:lnTo>
                  <a:pt x="2472" y="7317"/>
                </a:lnTo>
                <a:lnTo>
                  <a:pt x="2478" y="7309"/>
                </a:lnTo>
                <a:lnTo>
                  <a:pt x="2485" y="7301"/>
                </a:lnTo>
                <a:lnTo>
                  <a:pt x="2492" y="7297"/>
                </a:lnTo>
                <a:lnTo>
                  <a:pt x="2499" y="7292"/>
                </a:lnTo>
                <a:lnTo>
                  <a:pt x="2505" y="7289"/>
                </a:lnTo>
                <a:lnTo>
                  <a:pt x="2514" y="7285"/>
                </a:lnTo>
                <a:lnTo>
                  <a:pt x="2522" y="7284"/>
                </a:lnTo>
                <a:lnTo>
                  <a:pt x="2530" y="7284"/>
                </a:lnTo>
                <a:lnTo>
                  <a:pt x="2539" y="7285"/>
                </a:lnTo>
                <a:lnTo>
                  <a:pt x="2548" y="7286"/>
                </a:lnTo>
                <a:lnTo>
                  <a:pt x="2550" y="7284"/>
                </a:lnTo>
                <a:lnTo>
                  <a:pt x="2556" y="7276"/>
                </a:lnTo>
                <a:lnTo>
                  <a:pt x="2564" y="7266"/>
                </a:lnTo>
                <a:lnTo>
                  <a:pt x="2572" y="7251"/>
                </a:lnTo>
                <a:lnTo>
                  <a:pt x="2575" y="7243"/>
                </a:lnTo>
                <a:lnTo>
                  <a:pt x="2579" y="7234"/>
                </a:lnTo>
                <a:lnTo>
                  <a:pt x="2581" y="7226"/>
                </a:lnTo>
                <a:lnTo>
                  <a:pt x="2582" y="7217"/>
                </a:lnTo>
                <a:lnTo>
                  <a:pt x="2581" y="7206"/>
                </a:lnTo>
                <a:lnTo>
                  <a:pt x="2580" y="7197"/>
                </a:lnTo>
                <a:lnTo>
                  <a:pt x="2575" y="7188"/>
                </a:lnTo>
                <a:lnTo>
                  <a:pt x="2571" y="7178"/>
                </a:lnTo>
                <a:lnTo>
                  <a:pt x="2563" y="7170"/>
                </a:lnTo>
                <a:lnTo>
                  <a:pt x="2556" y="7164"/>
                </a:lnTo>
                <a:lnTo>
                  <a:pt x="2548" y="7159"/>
                </a:lnTo>
                <a:lnTo>
                  <a:pt x="2540" y="7157"/>
                </a:lnTo>
                <a:lnTo>
                  <a:pt x="2533" y="7156"/>
                </a:lnTo>
                <a:lnTo>
                  <a:pt x="2525" y="7156"/>
                </a:lnTo>
                <a:lnTo>
                  <a:pt x="2517" y="7157"/>
                </a:lnTo>
                <a:lnTo>
                  <a:pt x="2510" y="7158"/>
                </a:lnTo>
                <a:lnTo>
                  <a:pt x="2496" y="7163"/>
                </a:lnTo>
                <a:lnTo>
                  <a:pt x="2486" y="7169"/>
                </a:lnTo>
                <a:lnTo>
                  <a:pt x="2479" y="7173"/>
                </a:lnTo>
                <a:lnTo>
                  <a:pt x="2476" y="7175"/>
                </a:lnTo>
                <a:close/>
                <a:moveTo>
                  <a:pt x="1721" y="5849"/>
                </a:moveTo>
                <a:lnTo>
                  <a:pt x="1728" y="5854"/>
                </a:lnTo>
                <a:lnTo>
                  <a:pt x="1736" y="5860"/>
                </a:lnTo>
                <a:lnTo>
                  <a:pt x="1742" y="5868"/>
                </a:lnTo>
                <a:lnTo>
                  <a:pt x="1748" y="5877"/>
                </a:lnTo>
                <a:lnTo>
                  <a:pt x="1752" y="5885"/>
                </a:lnTo>
                <a:lnTo>
                  <a:pt x="1754" y="5892"/>
                </a:lnTo>
                <a:lnTo>
                  <a:pt x="1755" y="5900"/>
                </a:lnTo>
                <a:lnTo>
                  <a:pt x="1756" y="5907"/>
                </a:lnTo>
                <a:lnTo>
                  <a:pt x="1756" y="5914"/>
                </a:lnTo>
                <a:lnTo>
                  <a:pt x="1756" y="5920"/>
                </a:lnTo>
                <a:lnTo>
                  <a:pt x="1755" y="5927"/>
                </a:lnTo>
                <a:lnTo>
                  <a:pt x="1753" y="5933"/>
                </a:lnTo>
                <a:lnTo>
                  <a:pt x="1744" y="5956"/>
                </a:lnTo>
                <a:lnTo>
                  <a:pt x="1734" y="5979"/>
                </a:lnTo>
                <a:lnTo>
                  <a:pt x="1728" y="6002"/>
                </a:lnTo>
                <a:lnTo>
                  <a:pt x="1721" y="6026"/>
                </a:lnTo>
                <a:lnTo>
                  <a:pt x="1716" y="6050"/>
                </a:lnTo>
                <a:lnTo>
                  <a:pt x="1712" y="6073"/>
                </a:lnTo>
                <a:lnTo>
                  <a:pt x="1708" y="6097"/>
                </a:lnTo>
                <a:lnTo>
                  <a:pt x="1706" y="6122"/>
                </a:lnTo>
                <a:lnTo>
                  <a:pt x="1706" y="6146"/>
                </a:lnTo>
                <a:lnTo>
                  <a:pt x="1706" y="6171"/>
                </a:lnTo>
                <a:lnTo>
                  <a:pt x="1707" y="6196"/>
                </a:lnTo>
                <a:lnTo>
                  <a:pt x="1710" y="6221"/>
                </a:lnTo>
                <a:lnTo>
                  <a:pt x="1714" y="6248"/>
                </a:lnTo>
                <a:lnTo>
                  <a:pt x="1720" y="6274"/>
                </a:lnTo>
                <a:lnTo>
                  <a:pt x="1725" y="6301"/>
                </a:lnTo>
                <a:lnTo>
                  <a:pt x="1733" y="6329"/>
                </a:lnTo>
                <a:lnTo>
                  <a:pt x="1741" y="6354"/>
                </a:lnTo>
                <a:lnTo>
                  <a:pt x="1755" y="6387"/>
                </a:lnTo>
                <a:lnTo>
                  <a:pt x="1764" y="6405"/>
                </a:lnTo>
                <a:lnTo>
                  <a:pt x="1774" y="6425"/>
                </a:lnTo>
                <a:lnTo>
                  <a:pt x="1786" y="6445"/>
                </a:lnTo>
                <a:lnTo>
                  <a:pt x="1800" y="6465"/>
                </a:lnTo>
                <a:lnTo>
                  <a:pt x="1813" y="6484"/>
                </a:lnTo>
                <a:lnTo>
                  <a:pt x="1829" y="6503"/>
                </a:lnTo>
                <a:lnTo>
                  <a:pt x="1837" y="6511"/>
                </a:lnTo>
                <a:lnTo>
                  <a:pt x="1847" y="6519"/>
                </a:lnTo>
                <a:lnTo>
                  <a:pt x="1856" y="6527"/>
                </a:lnTo>
                <a:lnTo>
                  <a:pt x="1865" y="6534"/>
                </a:lnTo>
                <a:lnTo>
                  <a:pt x="1875" y="6540"/>
                </a:lnTo>
                <a:lnTo>
                  <a:pt x="1885" y="6547"/>
                </a:lnTo>
                <a:lnTo>
                  <a:pt x="1896" y="6552"/>
                </a:lnTo>
                <a:lnTo>
                  <a:pt x="1907" y="6556"/>
                </a:lnTo>
                <a:lnTo>
                  <a:pt x="1919" y="6561"/>
                </a:lnTo>
                <a:lnTo>
                  <a:pt x="1931" y="6564"/>
                </a:lnTo>
                <a:lnTo>
                  <a:pt x="1943" y="6567"/>
                </a:lnTo>
                <a:lnTo>
                  <a:pt x="1955" y="6568"/>
                </a:lnTo>
                <a:lnTo>
                  <a:pt x="1972" y="6568"/>
                </a:lnTo>
                <a:lnTo>
                  <a:pt x="1990" y="6564"/>
                </a:lnTo>
                <a:lnTo>
                  <a:pt x="2004" y="6561"/>
                </a:lnTo>
                <a:lnTo>
                  <a:pt x="2019" y="6555"/>
                </a:lnTo>
                <a:lnTo>
                  <a:pt x="2034" y="6547"/>
                </a:lnTo>
                <a:lnTo>
                  <a:pt x="2048" y="6539"/>
                </a:lnTo>
                <a:lnTo>
                  <a:pt x="2062" y="6531"/>
                </a:lnTo>
                <a:lnTo>
                  <a:pt x="2076" y="6522"/>
                </a:lnTo>
                <a:lnTo>
                  <a:pt x="2090" y="6512"/>
                </a:lnTo>
                <a:lnTo>
                  <a:pt x="2105" y="6503"/>
                </a:lnTo>
                <a:lnTo>
                  <a:pt x="2122" y="6494"/>
                </a:lnTo>
                <a:lnTo>
                  <a:pt x="2139" y="6484"/>
                </a:lnTo>
                <a:lnTo>
                  <a:pt x="2154" y="6478"/>
                </a:lnTo>
                <a:lnTo>
                  <a:pt x="2168" y="6472"/>
                </a:lnTo>
                <a:lnTo>
                  <a:pt x="2183" y="6466"/>
                </a:lnTo>
                <a:lnTo>
                  <a:pt x="2197" y="6460"/>
                </a:lnTo>
                <a:lnTo>
                  <a:pt x="2226" y="6449"/>
                </a:lnTo>
                <a:lnTo>
                  <a:pt x="2257" y="6435"/>
                </a:lnTo>
                <a:lnTo>
                  <a:pt x="2272" y="6427"/>
                </a:lnTo>
                <a:lnTo>
                  <a:pt x="2286" y="6418"/>
                </a:lnTo>
                <a:lnTo>
                  <a:pt x="2300" y="6408"/>
                </a:lnTo>
                <a:lnTo>
                  <a:pt x="2312" y="6395"/>
                </a:lnTo>
                <a:lnTo>
                  <a:pt x="2318" y="6389"/>
                </a:lnTo>
                <a:lnTo>
                  <a:pt x="2324" y="6381"/>
                </a:lnTo>
                <a:lnTo>
                  <a:pt x="2329" y="6370"/>
                </a:lnTo>
                <a:lnTo>
                  <a:pt x="2335" y="6356"/>
                </a:lnTo>
                <a:lnTo>
                  <a:pt x="2340" y="6340"/>
                </a:lnTo>
                <a:lnTo>
                  <a:pt x="2343" y="6322"/>
                </a:lnTo>
                <a:lnTo>
                  <a:pt x="2343" y="6310"/>
                </a:lnTo>
                <a:lnTo>
                  <a:pt x="2344" y="6300"/>
                </a:lnTo>
                <a:lnTo>
                  <a:pt x="2343" y="6288"/>
                </a:lnTo>
                <a:lnTo>
                  <a:pt x="2343" y="6276"/>
                </a:lnTo>
                <a:lnTo>
                  <a:pt x="2342" y="6262"/>
                </a:lnTo>
                <a:lnTo>
                  <a:pt x="2340" y="6249"/>
                </a:lnTo>
                <a:lnTo>
                  <a:pt x="2336" y="6236"/>
                </a:lnTo>
                <a:lnTo>
                  <a:pt x="2333" y="6222"/>
                </a:lnTo>
                <a:lnTo>
                  <a:pt x="2328" y="6209"/>
                </a:lnTo>
                <a:lnTo>
                  <a:pt x="2322" y="6195"/>
                </a:lnTo>
                <a:lnTo>
                  <a:pt x="2317" y="6180"/>
                </a:lnTo>
                <a:lnTo>
                  <a:pt x="2310" y="6166"/>
                </a:lnTo>
                <a:lnTo>
                  <a:pt x="2302" y="6151"/>
                </a:lnTo>
                <a:lnTo>
                  <a:pt x="2293" y="6138"/>
                </a:lnTo>
                <a:lnTo>
                  <a:pt x="2284" y="6123"/>
                </a:lnTo>
                <a:lnTo>
                  <a:pt x="2273" y="6108"/>
                </a:lnTo>
                <a:lnTo>
                  <a:pt x="2250" y="6078"/>
                </a:lnTo>
                <a:lnTo>
                  <a:pt x="2224" y="6047"/>
                </a:lnTo>
                <a:lnTo>
                  <a:pt x="2207" y="6028"/>
                </a:lnTo>
                <a:lnTo>
                  <a:pt x="2187" y="6010"/>
                </a:lnTo>
                <a:lnTo>
                  <a:pt x="2167" y="5991"/>
                </a:lnTo>
                <a:lnTo>
                  <a:pt x="2145" y="5975"/>
                </a:lnTo>
                <a:lnTo>
                  <a:pt x="2122" y="5959"/>
                </a:lnTo>
                <a:lnTo>
                  <a:pt x="2098" y="5944"/>
                </a:lnTo>
                <a:lnTo>
                  <a:pt x="2073" y="5932"/>
                </a:lnTo>
                <a:lnTo>
                  <a:pt x="2048" y="5919"/>
                </a:lnTo>
                <a:lnTo>
                  <a:pt x="2022" y="5907"/>
                </a:lnTo>
                <a:lnTo>
                  <a:pt x="1994" y="5896"/>
                </a:lnTo>
                <a:lnTo>
                  <a:pt x="1968" y="5887"/>
                </a:lnTo>
                <a:lnTo>
                  <a:pt x="1940" y="5880"/>
                </a:lnTo>
                <a:lnTo>
                  <a:pt x="1914" y="5876"/>
                </a:lnTo>
                <a:lnTo>
                  <a:pt x="1888" y="5872"/>
                </a:lnTo>
                <a:lnTo>
                  <a:pt x="1861" y="5871"/>
                </a:lnTo>
                <a:lnTo>
                  <a:pt x="1836" y="5871"/>
                </a:lnTo>
                <a:lnTo>
                  <a:pt x="1829" y="5871"/>
                </a:lnTo>
                <a:lnTo>
                  <a:pt x="1822" y="5870"/>
                </a:lnTo>
                <a:lnTo>
                  <a:pt x="1816" y="5869"/>
                </a:lnTo>
                <a:lnTo>
                  <a:pt x="1810" y="5865"/>
                </a:lnTo>
                <a:lnTo>
                  <a:pt x="1804" y="5863"/>
                </a:lnTo>
                <a:lnTo>
                  <a:pt x="1800" y="5859"/>
                </a:lnTo>
                <a:lnTo>
                  <a:pt x="1795" y="5855"/>
                </a:lnTo>
                <a:lnTo>
                  <a:pt x="1790" y="5849"/>
                </a:lnTo>
                <a:lnTo>
                  <a:pt x="1786" y="5844"/>
                </a:lnTo>
                <a:lnTo>
                  <a:pt x="1782" y="5838"/>
                </a:lnTo>
                <a:lnTo>
                  <a:pt x="1780" y="5832"/>
                </a:lnTo>
                <a:lnTo>
                  <a:pt x="1778" y="5825"/>
                </a:lnTo>
                <a:lnTo>
                  <a:pt x="1777" y="5817"/>
                </a:lnTo>
                <a:lnTo>
                  <a:pt x="1777" y="5811"/>
                </a:lnTo>
                <a:lnTo>
                  <a:pt x="1777" y="5804"/>
                </a:lnTo>
                <a:lnTo>
                  <a:pt x="1778" y="5796"/>
                </a:lnTo>
                <a:lnTo>
                  <a:pt x="1773" y="5790"/>
                </a:lnTo>
                <a:lnTo>
                  <a:pt x="1761" y="5780"/>
                </a:lnTo>
                <a:lnTo>
                  <a:pt x="1756" y="5777"/>
                </a:lnTo>
                <a:lnTo>
                  <a:pt x="1752" y="5776"/>
                </a:lnTo>
                <a:lnTo>
                  <a:pt x="1746" y="5775"/>
                </a:lnTo>
                <a:lnTo>
                  <a:pt x="1740" y="5775"/>
                </a:lnTo>
                <a:lnTo>
                  <a:pt x="1734" y="5775"/>
                </a:lnTo>
                <a:lnTo>
                  <a:pt x="1729" y="5777"/>
                </a:lnTo>
                <a:lnTo>
                  <a:pt x="1722" y="5781"/>
                </a:lnTo>
                <a:lnTo>
                  <a:pt x="1716" y="5784"/>
                </a:lnTo>
                <a:lnTo>
                  <a:pt x="1712" y="5789"/>
                </a:lnTo>
                <a:lnTo>
                  <a:pt x="1708" y="5795"/>
                </a:lnTo>
                <a:lnTo>
                  <a:pt x="1706" y="5799"/>
                </a:lnTo>
                <a:lnTo>
                  <a:pt x="1705" y="5805"/>
                </a:lnTo>
                <a:lnTo>
                  <a:pt x="1705" y="5809"/>
                </a:lnTo>
                <a:lnTo>
                  <a:pt x="1705" y="5815"/>
                </a:lnTo>
                <a:lnTo>
                  <a:pt x="1706" y="5821"/>
                </a:lnTo>
                <a:lnTo>
                  <a:pt x="1708" y="5825"/>
                </a:lnTo>
                <a:lnTo>
                  <a:pt x="1716" y="5843"/>
                </a:lnTo>
                <a:lnTo>
                  <a:pt x="1721" y="5849"/>
                </a:lnTo>
                <a:close/>
                <a:moveTo>
                  <a:pt x="11688" y="5876"/>
                </a:moveTo>
                <a:lnTo>
                  <a:pt x="11695" y="5880"/>
                </a:lnTo>
                <a:lnTo>
                  <a:pt x="11703" y="5887"/>
                </a:lnTo>
                <a:lnTo>
                  <a:pt x="11709" y="5895"/>
                </a:lnTo>
                <a:lnTo>
                  <a:pt x="11715" y="5904"/>
                </a:lnTo>
                <a:lnTo>
                  <a:pt x="11719" y="5911"/>
                </a:lnTo>
                <a:lnTo>
                  <a:pt x="11721" y="5919"/>
                </a:lnTo>
                <a:lnTo>
                  <a:pt x="11722" y="5926"/>
                </a:lnTo>
                <a:lnTo>
                  <a:pt x="11723" y="5934"/>
                </a:lnTo>
                <a:lnTo>
                  <a:pt x="11723" y="5941"/>
                </a:lnTo>
                <a:lnTo>
                  <a:pt x="11723" y="5948"/>
                </a:lnTo>
                <a:lnTo>
                  <a:pt x="11722" y="5954"/>
                </a:lnTo>
                <a:lnTo>
                  <a:pt x="11721" y="5960"/>
                </a:lnTo>
                <a:lnTo>
                  <a:pt x="11711" y="5983"/>
                </a:lnTo>
                <a:lnTo>
                  <a:pt x="11701" y="6006"/>
                </a:lnTo>
                <a:lnTo>
                  <a:pt x="11695" y="6029"/>
                </a:lnTo>
                <a:lnTo>
                  <a:pt x="11688" y="6053"/>
                </a:lnTo>
                <a:lnTo>
                  <a:pt x="11683" y="6076"/>
                </a:lnTo>
                <a:lnTo>
                  <a:pt x="11679" y="6100"/>
                </a:lnTo>
                <a:lnTo>
                  <a:pt x="11675" y="6124"/>
                </a:lnTo>
                <a:lnTo>
                  <a:pt x="11674" y="6148"/>
                </a:lnTo>
                <a:lnTo>
                  <a:pt x="11673" y="6173"/>
                </a:lnTo>
                <a:lnTo>
                  <a:pt x="11673" y="6198"/>
                </a:lnTo>
                <a:lnTo>
                  <a:pt x="11674" y="6224"/>
                </a:lnTo>
                <a:lnTo>
                  <a:pt x="11677" y="6249"/>
                </a:lnTo>
                <a:lnTo>
                  <a:pt x="11681" y="6275"/>
                </a:lnTo>
                <a:lnTo>
                  <a:pt x="11687" y="6301"/>
                </a:lnTo>
                <a:lnTo>
                  <a:pt x="11692" y="6329"/>
                </a:lnTo>
                <a:lnTo>
                  <a:pt x="11700" y="6356"/>
                </a:lnTo>
                <a:lnTo>
                  <a:pt x="11708" y="6381"/>
                </a:lnTo>
                <a:lnTo>
                  <a:pt x="11723" y="6415"/>
                </a:lnTo>
                <a:lnTo>
                  <a:pt x="11731" y="6433"/>
                </a:lnTo>
                <a:lnTo>
                  <a:pt x="11742" y="6452"/>
                </a:lnTo>
                <a:lnTo>
                  <a:pt x="11753" y="6472"/>
                </a:lnTo>
                <a:lnTo>
                  <a:pt x="11767" y="6491"/>
                </a:lnTo>
                <a:lnTo>
                  <a:pt x="11780" y="6511"/>
                </a:lnTo>
                <a:lnTo>
                  <a:pt x="11796" y="6529"/>
                </a:lnTo>
                <a:lnTo>
                  <a:pt x="11804" y="6538"/>
                </a:lnTo>
                <a:lnTo>
                  <a:pt x="11814" y="6546"/>
                </a:lnTo>
                <a:lnTo>
                  <a:pt x="11823" y="6554"/>
                </a:lnTo>
                <a:lnTo>
                  <a:pt x="11833" y="6561"/>
                </a:lnTo>
                <a:lnTo>
                  <a:pt x="11842" y="6568"/>
                </a:lnTo>
                <a:lnTo>
                  <a:pt x="11852" y="6574"/>
                </a:lnTo>
                <a:lnTo>
                  <a:pt x="11864" y="6579"/>
                </a:lnTo>
                <a:lnTo>
                  <a:pt x="11874" y="6584"/>
                </a:lnTo>
                <a:lnTo>
                  <a:pt x="11886" y="6588"/>
                </a:lnTo>
                <a:lnTo>
                  <a:pt x="11898" y="6592"/>
                </a:lnTo>
                <a:lnTo>
                  <a:pt x="11910" y="6594"/>
                </a:lnTo>
                <a:lnTo>
                  <a:pt x="11923" y="6595"/>
                </a:lnTo>
                <a:lnTo>
                  <a:pt x="11941" y="6595"/>
                </a:lnTo>
                <a:lnTo>
                  <a:pt x="11957" y="6592"/>
                </a:lnTo>
                <a:lnTo>
                  <a:pt x="11971" y="6588"/>
                </a:lnTo>
                <a:lnTo>
                  <a:pt x="11986" y="6583"/>
                </a:lnTo>
                <a:lnTo>
                  <a:pt x="12001" y="6575"/>
                </a:lnTo>
                <a:lnTo>
                  <a:pt x="12015" y="6567"/>
                </a:lnTo>
                <a:lnTo>
                  <a:pt x="12030" y="6559"/>
                </a:lnTo>
                <a:lnTo>
                  <a:pt x="12044" y="6550"/>
                </a:lnTo>
                <a:lnTo>
                  <a:pt x="12057" y="6539"/>
                </a:lnTo>
                <a:lnTo>
                  <a:pt x="12072" y="6530"/>
                </a:lnTo>
                <a:lnTo>
                  <a:pt x="12089" y="6520"/>
                </a:lnTo>
                <a:lnTo>
                  <a:pt x="12106" y="6512"/>
                </a:lnTo>
                <a:lnTo>
                  <a:pt x="12121" y="6505"/>
                </a:lnTo>
                <a:lnTo>
                  <a:pt x="12135" y="6499"/>
                </a:lnTo>
                <a:lnTo>
                  <a:pt x="12150" y="6494"/>
                </a:lnTo>
                <a:lnTo>
                  <a:pt x="12164" y="6488"/>
                </a:lnTo>
                <a:lnTo>
                  <a:pt x="12193" y="6476"/>
                </a:lnTo>
                <a:lnTo>
                  <a:pt x="12224" y="6463"/>
                </a:lnTo>
                <a:lnTo>
                  <a:pt x="12239" y="6455"/>
                </a:lnTo>
                <a:lnTo>
                  <a:pt x="12253" y="6445"/>
                </a:lnTo>
                <a:lnTo>
                  <a:pt x="12267" y="6435"/>
                </a:lnTo>
                <a:lnTo>
                  <a:pt x="12279" y="6424"/>
                </a:lnTo>
                <a:lnTo>
                  <a:pt x="12285" y="6417"/>
                </a:lnTo>
                <a:lnTo>
                  <a:pt x="12291" y="6409"/>
                </a:lnTo>
                <a:lnTo>
                  <a:pt x="12296" y="6397"/>
                </a:lnTo>
                <a:lnTo>
                  <a:pt x="12302" y="6384"/>
                </a:lnTo>
                <a:lnTo>
                  <a:pt x="12307" y="6368"/>
                </a:lnTo>
                <a:lnTo>
                  <a:pt x="12310" y="6349"/>
                </a:lnTo>
                <a:lnTo>
                  <a:pt x="12310" y="6339"/>
                </a:lnTo>
                <a:lnTo>
                  <a:pt x="12311" y="6328"/>
                </a:lnTo>
                <a:lnTo>
                  <a:pt x="12311" y="6316"/>
                </a:lnTo>
                <a:lnTo>
                  <a:pt x="12310" y="6304"/>
                </a:lnTo>
                <a:lnTo>
                  <a:pt x="12309" y="6290"/>
                </a:lnTo>
                <a:lnTo>
                  <a:pt x="12307" y="6277"/>
                </a:lnTo>
                <a:lnTo>
                  <a:pt x="12303" y="6264"/>
                </a:lnTo>
                <a:lnTo>
                  <a:pt x="12300" y="6250"/>
                </a:lnTo>
                <a:lnTo>
                  <a:pt x="12295" y="6236"/>
                </a:lnTo>
                <a:lnTo>
                  <a:pt x="12290" y="6222"/>
                </a:lnTo>
                <a:lnTo>
                  <a:pt x="12284" y="6208"/>
                </a:lnTo>
                <a:lnTo>
                  <a:pt x="12277" y="6194"/>
                </a:lnTo>
                <a:lnTo>
                  <a:pt x="12269" y="6179"/>
                </a:lnTo>
                <a:lnTo>
                  <a:pt x="12260" y="6165"/>
                </a:lnTo>
                <a:lnTo>
                  <a:pt x="12251" y="6150"/>
                </a:lnTo>
                <a:lnTo>
                  <a:pt x="12240" y="6135"/>
                </a:lnTo>
                <a:lnTo>
                  <a:pt x="12217" y="6106"/>
                </a:lnTo>
                <a:lnTo>
                  <a:pt x="12192" y="6075"/>
                </a:lnTo>
                <a:lnTo>
                  <a:pt x="12174" y="6055"/>
                </a:lnTo>
                <a:lnTo>
                  <a:pt x="12155" y="6037"/>
                </a:lnTo>
                <a:lnTo>
                  <a:pt x="12134" y="6019"/>
                </a:lnTo>
                <a:lnTo>
                  <a:pt x="12112" y="6003"/>
                </a:lnTo>
                <a:lnTo>
                  <a:pt x="12089" y="5987"/>
                </a:lnTo>
                <a:lnTo>
                  <a:pt x="12065" y="5972"/>
                </a:lnTo>
                <a:lnTo>
                  <a:pt x="12040" y="5959"/>
                </a:lnTo>
                <a:lnTo>
                  <a:pt x="12015" y="5947"/>
                </a:lnTo>
                <a:lnTo>
                  <a:pt x="11989" y="5934"/>
                </a:lnTo>
                <a:lnTo>
                  <a:pt x="11961" y="5924"/>
                </a:lnTo>
                <a:lnTo>
                  <a:pt x="11935" y="5915"/>
                </a:lnTo>
                <a:lnTo>
                  <a:pt x="11907" y="5908"/>
                </a:lnTo>
                <a:lnTo>
                  <a:pt x="11881" y="5903"/>
                </a:lnTo>
                <a:lnTo>
                  <a:pt x="11855" y="5900"/>
                </a:lnTo>
                <a:lnTo>
                  <a:pt x="11828" y="5899"/>
                </a:lnTo>
                <a:lnTo>
                  <a:pt x="11803" y="5899"/>
                </a:lnTo>
                <a:lnTo>
                  <a:pt x="11796" y="5899"/>
                </a:lnTo>
                <a:lnTo>
                  <a:pt x="11790" y="5897"/>
                </a:lnTo>
                <a:lnTo>
                  <a:pt x="11783" y="5896"/>
                </a:lnTo>
                <a:lnTo>
                  <a:pt x="11777" y="5893"/>
                </a:lnTo>
                <a:lnTo>
                  <a:pt x="11771" y="5891"/>
                </a:lnTo>
                <a:lnTo>
                  <a:pt x="11767" y="5886"/>
                </a:lnTo>
                <a:lnTo>
                  <a:pt x="11762" y="5883"/>
                </a:lnTo>
                <a:lnTo>
                  <a:pt x="11758" y="5877"/>
                </a:lnTo>
                <a:lnTo>
                  <a:pt x="11753" y="5871"/>
                </a:lnTo>
                <a:lnTo>
                  <a:pt x="11750" y="5865"/>
                </a:lnTo>
                <a:lnTo>
                  <a:pt x="11747" y="5859"/>
                </a:lnTo>
                <a:lnTo>
                  <a:pt x="11745" y="5852"/>
                </a:lnTo>
                <a:lnTo>
                  <a:pt x="11744" y="5845"/>
                </a:lnTo>
                <a:lnTo>
                  <a:pt x="11744" y="5838"/>
                </a:lnTo>
                <a:lnTo>
                  <a:pt x="11744" y="5830"/>
                </a:lnTo>
                <a:lnTo>
                  <a:pt x="11745" y="5822"/>
                </a:lnTo>
                <a:lnTo>
                  <a:pt x="11740" y="5817"/>
                </a:lnTo>
                <a:lnTo>
                  <a:pt x="11728" y="5807"/>
                </a:lnTo>
                <a:lnTo>
                  <a:pt x="11723" y="5805"/>
                </a:lnTo>
                <a:lnTo>
                  <a:pt x="11719" y="5804"/>
                </a:lnTo>
                <a:lnTo>
                  <a:pt x="11713" y="5803"/>
                </a:lnTo>
                <a:lnTo>
                  <a:pt x="11707" y="5801"/>
                </a:lnTo>
                <a:lnTo>
                  <a:pt x="11701" y="5803"/>
                </a:lnTo>
                <a:lnTo>
                  <a:pt x="11696" y="5805"/>
                </a:lnTo>
                <a:lnTo>
                  <a:pt x="11689" y="5807"/>
                </a:lnTo>
                <a:lnTo>
                  <a:pt x="11683" y="5812"/>
                </a:lnTo>
                <a:lnTo>
                  <a:pt x="11679" y="5816"/>
                </a:lnTo>
                <a:lnTo>
                  <a:pt x="11675" y="5821"/>
                </a:lnTo>
                <a:lnTo>
                  <a:pt x="11673" y="5827"/>
                </a:lnTo>
                <a:lnTo>
                  <a:pt x="11672" y="5831"/>
                </a:lnTo>
                <a:lnTo>
                  <a:pt x="11672" y="5837"/>
                </a:lnTo>
                <a:lnTo>
                  <a:pt x="11673" y="5843"/>
                </a:lnTo>
                <a:lnTo>
                  <a:pt x="11673" y="5847"/>
                </a:lnTo>
                <a:lnTo>
                  <a:pt x="11675" y="5853"/>
                </a:lnTo>
                <a:lnTo>
                  <a:pt x="11683" y="5869"/>
                </a:lnTo>
                <a:lnTo>
                  <a:pt x="11688" y="5876"/>
                </a:lnTo>
                <a:close/>
                <a:moveTo>
                  <a:pt x="923" y="10723"/>
                </a:moveTo>
                <a:lnTo>
                  <a:pt x="920" y="10724"/>
                </a:lnTo>
                <a:lnTo>
                  <a:pt x="918" y="10724"/>
                </a:lnTo>
                <a:lnTo>
                  <a:pt x="914" y="10724"/>
                </a:lnTo>
                <a:lnTo>
                  <a:pt x="911" y="10722"/>
                </a:lnTo>
                <a:lnTo>
                  <a:pt x="907" y="10721"/>
                </a:lnTo>
                <a:lnTo>
                  <a:pt x="905" y="10717"/>
                </a:lnTo>
                <a:lnTo>
                  <a:pt x="904" y="10712"/>
                </a:lnTo>
                <a:lnTo>
                  <a:pt x="904" y="10705"/>
                </a:lnTo>
                <a:lnTo>
                  <a:pt x="905" y="10694"/>
                </a:lnTo>
                <a:lnTo>
                  <a:pt x="905" y="10683"/>
                </a:lnTo>
                <a:lnTo>
                  <a:pt x="904" y="10673"/>
                </a:lnTo>
                <a:lnTo>
                  <a:pt x="902" y="10664"/>
                </a:lnTo>
                <a:lnTo>
                  <a:pt x="897" y="10653"/>
                </a:lnTo>
                <a:lnTo>
                  <a:pt x="892" y="10645"/>
                </a:lnTo>
                <a:lnTo>
                  <a:pt x="886" y="10637"/>
                </a:lnTo>
                <a:lnTo>
                  <a:pt x="879" y="10630"/>
                </a:lnTo>
                <a:lnTo>
                  <a:pt x="872" y="10626"/>
                </a:lnTo>
                <a:lnTo>
                  <a:pt x="864" y="10622"/>
                </a:lnTo>
                <a:lnTo>
                  <a:pt x="857" y="10620"/>
                </a:lnTo>
                <a:lnTo>
                  <a:pt x="848" y="10619"/>
                </a:lnTo>
                <a:lnTo>
                  <a:pt x="840" y="10620"/>
                </a:lnTo>
                <a:lnTo>
                  <a:pt x="831" y="10621"/>
                </a:lnTo>
                <a:lnTo>
                  <a:pt x="821" y="10625"/>
                </a:lnTo>
                <a:lnTo>
                  <a:pt x="813" y="10628"/>
                </a:lnTo>
                <a:lnTo>
                  <a:pt x="802" y="10635"/>
                </a:lnTo>
                <a:lnTo>
                  <a:pt x="793" y="10643"/>
                </a:lnTo>
                <a:lnTo>
                  <a:pt x="784" y="10653"/>
                </a:lnTo>
                <a:lnTo>
                  <a:pt x="776" y="10664"/>
                </a:lnTo>
                <a:lnTo>
                  <a:pt x="770" y="10672"/>
                </a:lnTo>
                <a:lnTo>
                  <a:pt x="763" y="10680"/>
                </a:lnTo>
                <a:lnTo>
                  <a:pt x="759" y="10684"/>
                </a:lnTo>
                <a:lnTo>
                  <a:pt x="754" y="10690"/>
                </a:lnTo>
                <a:lnTo>
                  <a:pt x="744" y="10700"/>
                </a:lnTo>
                <a:lnTo>
                  <a:pt x="734" y="10712"/>
                </a:lnTo>
                <a:lnTo>
                  <a:pt x="731" y="10718"/>
                </a:lnTo>
                <a:lnTo>
                  <a:pt x="728" y="10724"/>
                </a:lnTo>
                <a:lnTo>
                  <a:pt x="724" y="10731"/>
                </a:lnTo>
                <a:lnTo>
                  <a:pt x="723" y="10738"/>
                </a:lnTo>
                <a:lnTo>
                  <a:pt x="722" y="10745"/>
                </a:lnTo>
                <a:lnTo>
                  <a:pt x="723" y="10750"/>
                </a:lnTo>
                <a:lnTo>
                  <a:pt x="724" y="10756"/>
                </a:lnTo>
                <a:lnTo>
                  <a:pt x="726" y="10761"/>
                </a:lnTo>
                <a:lnTo>
                  <a:pt x="732" y="10765"/>
                </a:lnTo>
                <a:lnTo>
                  <a:pt x="739" y="10770"/>
                </a:lnTo>
                <a:lnTo>
                  <a:pt x="748" y="10772"/>
                </a:lnTo>
                <a:lnTo>
                  <a:pt x="759" y="10773"/>
                </a:lnTo>
                <a:lnTo>
                  <a:pt x="773" y="10775"/>
                </a:lnTo>
                <a:lnTo>
                  <a:pt x="788" y="10773"/>
                </a:lnTo>
                <a:lnTo>
                  <a:pt x="804" y="10771"/>
                </a:lnTo>
                <a:lnTo>
                  <a:pt x="820" y="10768"/>
                </a:lnTo>
                <a:lnTo>
                  <a:pt x="835" y="10763"/>
                </a:lnTo>
                <a:lnTo>
                  <a:pt x="850" y="10756"/>
                </a:lnTo>
                <a:lnTo>
                  <a:pt x="865" y="10749"/>
                </a:lnTo>
                <a:lnTo>
                  <a:pt x="879" y="10740"/>
                </a:lnTo>
                <a:lnTo>
                  <a:pt x="886" y="10737"/>
                </a:lnTo>
                <a:lnTo>
                  <a:pt x="891" y="10737"/>
                </a:lnTo>
                <a:lnTo>
                  <a:pt x="896" y="10738"/>
                </a:lnTo>
                <a:lnTo>
                  <a:pt x="900" y="10740"/>
                </a:lnTo>
                <a:lnTo>
                  <a:pt x="904" y="10746"/>
                </a:lnTo>
                <a:lnTo>
                  <a:pt x="906" y="10752"/>
                </a:lnTo>
                <a:lnTo>
                  <a:pt x="905" y="10757"/>
                </a:lnTo>
                <a:lnTo>
                  <a:pt x="902" y="10764"/>
                </a:lnTo>
                <a:lnTo>
                  <a:pt x="898" y="10769"/>
                </a:lnTo>
                <a:lnTo>
                  <a:pt x="895" y="10771"/>
                </a:lnTo>
                <a:lnTo>
                  <a:pt x="890" y="10773"/>
                </a:lnTo>
                <a:lnTo>
                  <a:pt x="887" y="10775"/>
                </a:lnTo>
                <a:lnTo>
                  <a:pt x="869" y="10777"/>
                </a:lnTo>
                <a:lnTo>
                  <a:pt x="853" y="10780"/>
                </a:lnTo>
                <a:lnTo>
                  <a:pt x="839" y="10786"/>
                </a:lnTo>
                <a:lnTo>
                  <a:pt x="823" y="10792"/>
                </a:lnTo>
                <a:lnTo>
                  <a:pt x="809" y="10800"/>
                </a:lnTo>
                <a:lnTo>
                  <a:pt x="794" y="10810"/>
                </a:lnTo>
                <a:lnTo>
                  <a:pt x="780" y="10821"/>
                </a:lnTo>
                <a:lnTo>
                  <a:pt x="767" y="10834"/>
                </a:lnTo>
                <a:lnTo>
                  <a:pt x="761" y="10841"/>
                </a:lnTo>
                <a:lnTo>
                  <a:pt x="753" y="10850"/>
                </a:lnTo>
                <a:lnTo>
                  <a:pt x="745" y="10863"/>
                </a:lnTo>
                <a:lnTo>
                  <a:pt x="738" y="10876"/>
                </a:lnTo>
                <a:lnTo>
                  <a:pt x="734" y="10883"/>
                </a:lnTo>
                <a:lnTo>
                  <a:pt x="731" y="10891"/>
                </a:lnTo>
                <a:lnTo>
                  <a:pt x="730" y="10899"/>
                </a:lnTo>
                <a:lnTo>
                  <a:pt x="728" y="10907"/>
                </a:lnTo>
                <a:lnTo>
                  <a:pt x="728" y="10915"/>
                </a:lnTo>
                <a:lnTo>
                  <a:pt x="729" y="10923"/>
                </a:lnTo>
                <a:lnTo>
                  <a:pt x="730" y="10931"/>
                </a:lnTo>
                <a:lnTo>
                  <a:pt x="733" y="10939"/>
                </a:lnTo>
                <a:lnTo>
                  <a:pt x="736" y="10945"/>
                </a:lnTo>
                <a:lnTo>
                  <a:pt x="739" y="10948"/>
                </a:lnTo>
                <a:lnTo>
                  <a:pt x="744" y="10953"/>
                </a:lnTo>
                <a:lnTo>
                  <a:pt x="747" y="10956"/>
                </a:lnTo>
                <a:lnTo>
                  <a:pt x="756" y="10962"/>
                </a:lnTo>
                <a:lnTo>
                  <a:pt x="767" y="10967"/>
                </a:lnTo>
                <a:lnTo>
                  <a:pt x="777" y="10972"/>
                </a:lnTo>
                <a:lnTo>
                  <a:pt x="788" y="10979"/>
                </a:lnTo>
                <a:lnTo>
                  <a:pt x="796" y="10986"/>
                </a:lnTo>
                <a:lnTo>
                  <a:pt x="804" y="10993"/>
                </a:lnTo>
                <a:lnTo>
                  <a:pt x="813" y="11000"/>
                </a:lnTo>
                <a:lnTo>
                  <a:pt x="823" y="11006"/>
                </a:lnTo>
                <a:lnTo>
                  <a:pt x="832" y="11012"/>
                </a:lnTo>
                <a:lnTo>
                  <a:pt x="843" y="11016"/>
                </a:lnTo>
                <a:lnTo>
                  <a:pt x="849" y="11017"/>
                </a:lnTo>
                <a:lnTo>
                  <a:pt x="858" y="11016"/>
                </a:lnTo>
                <a:lnTo>
                  <a:pt x="864" y="11015"/>
                </a:lnTo>
                <a:lnTo>
                  <a:pt x="869" y="11012"/>
                </a:lnTo>
                <a:lnTo>
                  <a:pt x="876" y="11009"/>
                </a:lnTo>
                <a:lnTo>
                  <a:pt x="883" y="11004"/>
                </a:lnTo>
                <a:lnTo>
                  <a:pt x="890" y="11000"/>
                </a:lnTo>
                <a:lnTo>
                  <a:pt x="897" y="10993"/>
                </a:lnTo>
                <a:lnTo>
                  <a:pt x="904" y="10986"/>
                </a:lnTo>
                <a:lnTo>
                  <a:pt x="910" y="10977"/>
                </a:lnTo>
                <a:lnTo>
                  <a:pt x="915" y="10968"/>
                </a:lnTo>
                <a:lnTo>
                  <a:pt x="921" y="10958"/>
                </a:lnTo>
                <a:lnTo>
                  <a:pt x="926" y="10945"/>
                </a:lnTo>
                <a:lnTo>
                  <a:pt x="931" y="10932"/>
                </a:lnTo>
                <a:lnTo>
                  <a:pt x="936" y="10915"/>
                </a:lnTo>
                <a:lnTo>
                  <a:pt x="939" y="10897"/>
                </a:lnTo>
                <a:lnTo>
                  <a:pt x="940" y="10879"/>
                </a:lnTo>
                <a:lnTo>
                  <a:pt x="939" y="10859"/>
                </a:lnTo>
                <a:lnTo>
                  <a:pt x="938" y="10849"/>
                </a:lnTo>
                <a:lnTo>
                  <a:pt x="937" y="10840"/>
                </a:lnTo>
                <a:lnTo>
                  <a:pt x="935" y="10831"/>
                </a:lnTo>
                <a:lnTo>
                  <a:pt x="932" y="10821"/>
                </a:lnTo>
                <a:lnTo>
                  <a:pt x="930" y="10812"/>
                </a:lnTo>
                <a:lnTo>
                  <a:pt x="927" y="10804"/>
                </a:lnTo>
                <a:lnTo>
                  <a:pt x="922" y="10796"/>
                </a:lnTo>
                <a:lnTo>
                  <a:pt x="918" y="10788"/>
                </a:lnTo>
                <a:lnTo>
                  <a:pt x="916" y="10785"/>
                </a:lnTo>
                <a:lnTo>
                  <a:pt x="915" y="10780"/>
                </a:lnTo>
                <a:lnTo>
                  <a:pt x="915" y="10776"/>
                </a:lnTo>
                <a:lnTo>
                  <a:pt x="916" y="10772"/>
                </a:lnTo>
                <a:lnTo>
                  <a:pt x="919" y="10768"/>
                </a:lnTo>
                <a:lnTo>
                  <a:pt x="922" y="10764"/>
                </a:lnTo>
                <a:lnTo>
                  <a:pt x="927" y="10761"/>
                </a:lnTo>
                <a:lnTo>
                  <a:pt x="931" y="10758"/>
                </a:lnTo>
                <a:lnTo>
                  <a:pt x="937" y="10758"/>
                </a:lnTo>
                <a:lnTo>
                  <a:pt x="942" y="10758"/>
                </a:lnTo>
                <a:lnTo>
                  <a:pt x="945" y="10760"/>
                </a:lnTo>
                <a:lnTo>
                  <a:pt x="948" y="10761"/>
                </a:lnTo>
                <a:lnTo>
                  <a:pt x="952" y="10765"/>
                </a:lnTo>
                <a:lnTo>
                  <a:pt x="954" y="10769"/>
                </a:lnTo>
                <a:lnTo>
                  <a:pt x="955" y="10773"/>
                </a:lnTo>
                <a:lnTo>
                  <a:pt x="955" y="10778"/>
                </a:lnTo>
                <a:lnTo>
                  <a:pt x="955" y="10795"/>
                </a:lnTo>
                <a:lnTo>
                  <a:pt x="956" y="10811"/>
                </a:lnTo>
                <a:lnTo>
                  <a:pt x="960" y="10828"/>
                </a:lnTo>
                <a:lnTo>
                  <a:pt x="964" y="10844"/>
                </a:lnTo>
                <a:lnTo>
                  <a:pt x="971" y="10860"/>
                </a:lnTo>
                <a:lnTo>
                  <a:pt x="979" y="10876"/>
                </a:lnTo>
                <a:lnTo>
                  <a:pt x="990" y="10892"/>
                </a:lnTo>
                <a:lnTo>
                  <a:pt x="1002" y="10907"/>
                </a:lnTo>
                <a:lnTo>
                  <a:pt x="1014" y="10920"/>
                </a:lnTo>
                <a:lnTo>
                  <a:pt x="1026" y="10930"/>
                </a:lnTo>
                <a:lnTo>
                  <a:pt x="1033" y="10935"/>
                </a:lnTo>
                <a:lnTo>
                  <a:pt x="1040" y="10939"/>
                </a:lnTo>
                <a:lnTo>
                  <a:pt x="1047" y="10944"/>
                </a:lnTo>
                <a:lnTo>
                  <a:pt x="1055" y="10946"/>
                </a:lnTo>
                <a:lnTo>
                  <a:pt x="1063" y="10950"/>
                </a:lnTo>
                <a:lnTo>
                  <a:pt x="1071" y="10951"/>
                </a:lnTo>
                <a:lnTo>
                  <a:pt x="1080" y="10952"/>
                </a:lnTo>
                <a:lnTo>
                  <a:pt x="1088" y="10952"/>
                </a:lnTo>
                <a:lnTo>
                  <a:pt x="1097" y="10952"/>
                </a:lnTo>
                <a:lnTo>
                  <a:pt x="1105" y="10950"/>
                </a:lnTo>
                <a:lnTo>
                  <a:pt x="1114" y="10947"/>
                </a:lnTo>
                <a:lnTo>
                  <a:pt x="1123" y="10943"/>
                </a:lnTo>
                <a:lnTo>
                  <a:pt x="1131" y="10938"/>
                </a:lnTo>
                <a:lnTo>
                  <a:pt x="1138" y="10932"/>
                </a:lnTo>
                <a:lnTo>
                  <a:pt x="1144" y="10926"/>
                </a:lnTo>
                <a:lnTo>
                  <a:pt x="1149" y="10919"/>
                </a:lnTo>
                <a:lnTo>
                  <a:pt x="1157" y="10905"/>
                </a:lnTo>
                <a:lnTo>
                  <a:pt x="1164" y="10892"/>
                </a:lnTo>
                <a:lnTo>
                  <a:pt x="1168" y="10883"/>
                </a:lnTo>
                <a:lnTo>
                  <a:pt x="1172" y="10875"/>
                </a:lnTo>
                <a:lnTo>
                  <a:pt x="1176" y="10867"/>
                </a:lnTo>
                <a:lnTo>
                  <a:pt x="1180" y="10859"/>
                </a:lnTo>
                <a:lnTo>
                  <a:pt x="1185" y="10850"/>
                </a:lnTo>
                <a:lnTo>
                  <a:pt x="1191" y="10841"/>
                </a:lnTo>
                <a:lnTo>
                  <a:pt x="1194" y="10832"/>
                </a:lnTo>
                <a:lnTo>
                  <a:pt x="1198" y="10823"/>
                </a:lnTo>
                <a:lnTo>
                  <a:pt x="1198" y="10817"/>
                </a:lnTo>
                <a:lnTo>
                  <a:pt x="1199" y="10811"/>
                </a:lnTo>
                <a:lnTo>
                  <a:pt x="1199" y="10804"/>
                </a:lnTo>
                <a:lnTo>
                  <a:pt x="1198" y="10799"/>
                </a:lnTo>
                <a:lnTo>
                  <a:pt x="1194" y="10787"/>
                </a:lnTo>
                <a:lnTo>
                  <a:pt x="1189" y="10776"/>
                </a:lnTo>
                <a:lnTo>
                  <a:pt x="1182" y="10768"/>
                </a:lnTo>
                <a:lnTo>
                  <a:pt x="1174" y="10760"/>
                </a:lnTo>
                <a:lnTo>
                  <a:pt x="1165" y="10753"/>
                </a:lnTo>
                <a:lnTo>
                  <a:pt x="1154" y="10746"/>
                </a:lnTo>
                <a:lnTo>
                  <a:pt x="1144" y="10740"/>
                </a:lnTo>
                <a:lnTo>
                  <a:pt x="1133" y="10736"/>
                </a:lnTo>
                <a:lnTo>
                  <a:pt x="1120" y="10732"/>
                </a:lnTo>
                <a:lnTo>
                  <a:pt x="1107" y="10729"/>
                </a:lnTo>
                <a:lnTo>
                  <a:pt x="1091" y="10726"/>
                </a:lnTo>
                <a:lnTo>
                  <a:pt x="1074" y="10725"/>
                </a:lnTo>
                <a:lnTo>
                  <a:pt x="1056" y="10725"/>
                </a:lnTo>
                <a:lnTo>
                  <a:pt x="1039" y="10726"/>
                </a:lnTo>
                <a:lnTo>
                  <a:pt x="1021" y="10729"/>
                </a:lnTo>
                <a:lnTo>
                  <a:pt x="1004" y="10733"/>
                </a:lnTo>
                <a:lnTo>
                  <a:pt x="991" y="10738"/>
                </a:lnTo>
                <a:lnTo>
                  <a:pt x="978" y="10744"/>
                </a:lnTo>
                <a:lnTo>
                  <a:pt x="974" y="10746"/>
                </a:lnTo>
                <a:lnTo>
                  <a:pt x="969" y="10747"/>
                </a:lnTo>
                <a:lnTo>
                  <a:pt x="963" y="10747"/>
                </a:lnTo>
                <a:lnTo>
                  <a:pt x="959" y="10745"/>
                </a:lnTo>
                <a:lnTo>
                  <a:pt x="955" y="10742"/>
                </a:lnTo>
                <a:lnTo>
                  <a:pt x="953" y="10740"/>
                </a:lnTo>
                <a:lnTo>
                  <a:pt x="951" y="10736"/>
                </a:lnTo>
                <a:lnTo>
                  <a:pt x="950" y="10732"/>
                </a:lnTo>
                <a:lnTo>
                  <a:pt x="950" y="10732"/>
                </a:lnTo>
                <a:lnTo>
                  <a:pt x="950" y="10728"/>
                </a:lnTo>
                <a:lnTo>
                  <a:pt x="950" y="10723"/>
                </a:lnTo>
                <a:lnTo>
                  <a:pt x="952" y="10720"/>
                </a:lnTo>
                <a:lnTo>
                  <a:pt x="954" y="10716"/>
                </a:lnTo>
                <a:lnTo>
                  <a:pt x="958" y="10713"/>
                </a:lnTo>
                <a:lnTo>
                  <a:pt x="961" y="10712"/>
                </a:lnTo>
                <a:lnTo>
                  <a:pt x="966" y="10710"/>
                </a:lnTo>
                <a:lnTo>
                  <a:pt x="970" y="10709"/>
                </a:lnTo>
                <a:lnTo>
                  <a:pt x="980" y="10710"/>
                </a:lnTo>
                <a:lnTo>
                  <a:pt x="994" y="10710"/>
                </a:lnTo>
                <a:lnTo>
                  <a:pt x="1010" y="10709"/>
                </a:lnTo>
                <a:lnTo>
                  <a:pt x="1026" y="10706"/>
                </a:lnTo>
                <a:lnTo>
                  <a:pt x="1045" y="10701"/>
                </a:lnTo>
                <a:lnTo>
                  <a:pt x="1063" y="10697"/>
                </a:lnTo>
                <a:lnTo>
                  <a:pt x="1080" y="10690"/>
                </a:lnTo>
                <a:lnTo>
                  <a:pt x="1096" y="10682"/>
                </a:lnTo>
                <a:lnTo>
                  <a:pt x="1104" y="10676"/>
                </a:lnTo>
                <a:lnTo>
                  <a:pt x="1111" y="10672"/>
                </a:lnTo>
                <a:lnTo>
                  <a:pt x="1117" y="10666"/>
                </a:lnTo>
                <a:lnTo>
                  <a:pt x="1122" y="10659"/>
                </a:lnTo>
                <a:lnTo>
                  <a:pt x="1127" y="10652"/>
                </a:lnTo>
                <a:lnTo>
                  <a:pt x="1130" y="10645"/>
                </a:lnTo>
                <a:lnTo>
                  <a:pt x="1131" y="10637"/>
                </a:lnTo>
                <a:lnTo>
                  <a:pt x="1131" y="10630"/>
                </a:lnTo>
                <a:lnTo>
                  <a:pt x="1129" y="10624"/>
                </a:lnTo>
                <a:lnTo>
                  <a:pt x="1126" y="10618"/>
                </a:lnTo>
                <a:lnTo>
                  <a:pt x="1120" y="10612"/>
                </a:lnTo>
                <a:lnTo>
                  <a:pt x="1112" y="10606"/>
                </a:lnTo>
                <a:lnTo>
                  <a:pt x="1103" y="10602"/>
                </a:lnTo>
                <a:lnTo>
                  <a:pt x="1091" y="10597"/>
                </a:lnTo>
                <a:lnTo>
                  <a:pt x="1079" y="10593"/>
                </a:lnTo>
                <a:lnTo>
                  <a:pt x="1064" y="10589"/>
                </a:lnTo>
                <a:lnTo>
                  <a:pt x="1051" y="10587"/>
                </a:lnTo>
                <a:lnTo>
                  <a:pt x="1042" y="10585"/>
                </a:lnTo>
                <a:lnTo>
                  <a:pt x="1029" y="10581"/>
                </a:lnTo>
                <a:lnTo>
                  <a:pt x="1012" y="10580"/>
                </a:lnTo>
                <a:lnTo>
                  <a:pt x="1001" y="10579"/>
                </a:lnTo>
                <a:lnTo>
                  <a:pt x="990" y="10580"/>
                </a:lnTo>
                <a:lnTo>
                  <a:pt x="979" y="10582"/>
                </a:lnTo>
                <a:lnTo>
                  <a:pt x="969" y="10586"/>
                </a:lnTo>
                <a:lnTo>
                  <a:pt x="959" y="10591"/>
                </a:lnTo>
                <a:lnTo>
                  <a:pt x="950" y="10598"/>
                </a:lnTo>
                <a:lnTo>
                  <a:pt x="942" y="10606"/>
                </a:lnTo>
                <a:lnTo>
                  <a:pt x="935" y="10615"/>
                </a:lnTo>
                <a:lnTo>
                  <a:pt x="929" y="10626"/>
                </a:lnTo>
                <a:lnTo>
                  <a:pt x="926" y="10636"/>
                </a:lnTo>
                <a:lnTo>
                  <a:pt x="923" y="10648"/>
                </a:lnTo>
                <a:lnTo>
                  <a:pt x="923" y="10659"/>
                </a:lnTo>
                <a:lnTo>
                  <a:pt x="924" y="10670"/>
                </a:lnTo>
                <a:lnTo>
                  <a:pt x="926" y="10681"/>
                </a:lnTo>
                <a:lnTo>
                  <a:pt x="929" y="10690"/>
                </a:lnTo>
                <a:lnTo>
                  <a:pt x="934" y="10698"/>
                </a:lnTo>
                <a:lnTo>
                  <a:pt x="936" y="10705"/>
                </a:lnTo>
                <a:lnTo>
                  <a:pt x="936" y="10709"/>
                </a:lnTo>
                <a:lnTo>
                  <a:pt x="935" y="10715"/>
                </a:lnTo>
                <a:lnTo>
                  <a:pt x="932" y="10718"/>
                </a:lnTo>
                <a:lnTo>
                  <a:pt x="928" y="10722"/>
                </a:lnTo>
                <a:lnTo>
                  <a:pt x="923" y="10723"/>
                </a:lnTo>
                <a:close/>
                <a:moveTo>
                  <a:pt x="9606" y="7086"/>
                </a:moveTo>
                <a:lnTo>
                  <a:pt x="9602" y="7085"/>
                </a:lnTo>
                <a:lnTo>
                  <a:pt x="9600" y="7082"/>
                </a:lnTo>
                <a:lnTo>
                  <a:pt x="9599" y="7079"/>
                </a:lnTo>
                <a:lnTo>
                  <a:pt x="9599" y="7077"/>
                </a:lnTo>
                <a:lnTo>
                  <a:pt x="9599" y="7074"/>
                </a:lnTo>
                <a:lnTo>
                  <a:pt x="9602" y="7071"/>
                </a:lnTo>
                <a:lnTo>
                  <a:pt x="9606" y="7066"/>
                </a:lnTo>
                <a:lnTo>
                  <a:pt x="9609" y="7060"/>
                </a:lnTo>
                <a:lnTo>
                  <a:pt x="9611" y="7054"/>
                </a:lnTo>
                <a:lnTo>
                  <a:pt x="9614" y="7048"/>
                </a:lnTo>
                <a:lnTo>
                  <a:pt x="9615" y="7042"/>
                </a:lnTo>
                <a:lnTo>
                  <a:pt x="9615" y="7036"/>
                </a:lnTo>
                <a:lnTo>
                  <a:pt x="9614" y="7030"/>
                </a:lnTo>
                <a:lnTo>
                  <a:pt x="9612" y="7023"/>
                </a:lnTo>
                <a:lnTo>
                  <a:pt x="9610" y="7019"/>
                </a:lnTo>
                <a:lnTo>
                  <a:pt x="9608" y="7015"/>
                </a:lnTo>
                <a:lnTo>
                  <a:pt x="9604" y="7012"/>
                </a:lnTo>
                <a:lnTo>
                  <a:pt x="9600" y="7008"/>
                </a:lnTo>
                <a:lnTo>
                  <a:pt x="9595" y="7006"/>
                </a:lnTo>
                <a:lnTo>
                  <a:pt x="9591" y="7004"/>
                </a:lnTo>
                <a:lnTo>
                  <a:pt x="9585" y="7003"/>
                </a:lnTo>
                <a:lnTo>
                  <a:pt x="9579" y="7001"/>
                </a:lnTo>
                <a:lnTo>
                  <a:pt x="9571" y="7001"/>
                </a:lnTo>
                <a:lnTo>
                  <a:pt x="9564" y="7003"/>
                </a:lnTo>
                <a:lnTo>
                  <a:pt x="9556" y="7005"/>
                </a:lnTo>
                <a:lnTo>
                  <a:pt x="9548" y="7008"/>
                </a:lnTo>
                <a:lnTo>
                  <a:pt x="9543" y="7011"/>
                </a:lnTo>
                <a:lnTo>
                  <a:pt x="9537" y="7013"/>
                </a:lnTo>
                <a:lnTo>
                  <a:pt x="9533" y="7014"/>
                </a:lnTo>
                <a:lnTo>
                  <a:pt x="9529" y="7015"/>
                </a:lnTo>
                <a:lnTo>
                  <a:pt x="9520" y="7016"/>
                </a:lnTo>
                <a:lnTo>
                  <a:pt x="9512" y="7020"/>
                </a:lnTo>
                <a:lnTo>
                  <a:pt x="9504" y="7024"/>
                </a:lnTo>
                <a:lnTo>
                  <a:pt x="9498" y="7029"/>
                </a:lnTo>
                <a:lnTo>
                  <a:pt x="9495" y="7032"/>
                </a:lnTo>
                <a:lnTo>
                  <a:pt x="9493" y="7036"/>
                </a:lnTo>
                <a:lnTo>
                  <a:pt x="9492" y="7039"/>
                </a:lnTo>
                <a:lnTo>
                  <a:pt x="9492" y="7043"/>
                </a:lnTo>
                <a:lnTo>
                  <a:pt x="9493" y="7047"/>
                </a:lnTo>
                <a:lnTo>
                  <a:pt x="9496" y="7051"/>
                </a:lnTo>
                <a:lnTo>
                  <a:pt x="9499" y="7055"/>
                </a:lnTo>
                <a:lnTo>
                  <a:pt x="9504" y="7060"/>
                </a:lnTo>
                <a:lnTo>
                  <a:pt x="9512" y="7064"/>
                </a:lnTo>
                <a:lnTo>
                  <a:pt x="9520" y="7069"/>
                </a:lnTo>
                <a:lnTo>
                  <a:pt x="9529" y="7074"/>
                </a:lnTo>
                <a:lnTo>
                  <a:pt x="9538" y="7076"/>
                </a:lnTo>
                <a:lnTo>
                  <a:pt x="9547" y="7078"/>
                </a:lnTo>
                <a:lnTo>
                  <a:pt x="9557" y="7080"/>
                </a:lnTo>
                <a:lnTo>
                  <a:pt x="9568" y="7080"/>
                </a:lnTo>
                <a:lnTo>
                  <a:pt x="9578" y="7080"/>
                </a:lnTo>
                <a:lnTo>
                  <a:pt x="9582" y="7082"/>
                </a:lnTo>
                <a:lnTo>
                  <a:pt x="9585" y="7083"/>
                </a:lnTo>
                <a:lnTo>
                  <a:pt x="9587" y="7085"/>
                </a:lnTo>
                <a:lnTo>
                  <a:pt x="9588" y="7088"/>
                </a:lnTo>
                <a:lnTo>
                  <a:pt x="9588" y="7092"/>
                </a:lnTo>
                <a:lnTo>
                  <a:pt x="9587" y="7095"/>
                </a:lnTo>
                <a:lnTo>
                  <a:pt x="9585" y="7098"/>
                </a:lnTo>
                <a:lnTo>
                  <a:pt x="9582" y="7101"/>
                </a:lnTo>
                <a:lnTo>
                  <a:pt x="9576" y="7102"/>
                </a:lnTo>
                <a:lnTo>
                  <a:pt x="9570" y="7101"/>
                </a:lnTo>
                <a:lnTo>
                  <a:pt x="9561" y="7096"/>
                </a:lnTo>
                <a:lnTo>
                  <a:pt x="9552" y="7094"/>
                </a:lnTo>
                <a:lnTo>
                  <a:pt x="9541" y="7092"/>
                </a:lnTo>
                <a:lnTo>
                  <a:pt x="9532" y="7090"/>
                </a:lnTo>
                <a:lnTo>
                  <a:pt x="9522" y="7090"/>
                </a:lnTo>
                <a:lnTo>
                  <a:pt x="9511" y="7090"/>
                </a:lnTo>
                <a:lnTo>
                  <a:pt x="9500" y="7091"/>
                </a:lnTo>
                <a:lnTo>
                  <a:pt x="9489" y="7093"/>
                </a:lnTo>
                <a:lnTo>
                  <a:pt x="9477" y="7098"/>
                </a:lnTo>
                <a:lnTo>
                  <a:pt x="9460" y="7106"/>
                </a:lnTo>
                <a:lnTo>
                  <a:pt x="9452" y="7111"/>
                </a:lnTo>
                <a:lnTo>
                  <a:pt x="9445" y="7119"/>
                </a:lnTo>
                <a:lnTo>
                  <a:pt x="9443" y="7123"/>
                </a:lnTo>
                <a:lnTo>
                  <a:pt x="9441" y="7127"/>
                </a:lnTo>
                <a:lnTo>
                  <a:pt x="9439" y="7132"/>
                </a:lnTo>
                <a:lnTo>
                  <a:pt x="9437" y="7136"/>
                </a:lnTo>
                <a:lnTo>
                  <a:pt x="9439" y="7143"/>
                </a:lnTo>
                <a:lnTo>
                  <a:pt x="9440" y="7150"/>
                </a:lnTo>
                <a:lnTo>
                  <a:pt x="9443" y="7156"/>
                </a:lnTo>
                <a:lnTo>
                  <a:pt x="9447" y="7162"/>
                </a:lnTo>
                <a:lnTo>
                  <a:pt x="9450" y="7169"/>
                </a:lnTo>
                <a:lnTo>
                  <a:pt x="9453" y="7175"/>
                </a:lnTo>
                <a:lnTo>
                  <a:pt x="9456" y="7181"/>
                </a:lnTo>
                <a:lnTo>
                  <a:pt x="9458" y="7187"/>
                </a:lnTo>
                <a:lnTo>
                  <a:pt x="9460" y="7194"/>
                </a:lnTo>
                <a:lnTo>
                  <a:pt x="9463" y="7201"/>
                </a:lnTo>
                <a:lnTo>
                  <a:pt x="9466" y="7206"/>
                </a:lnTo>
                <a:lnTo>
                  <a:pt x="9471" y="7212"/>
                </a:lnTo>
                <a:lnTo>
                  <a:pt x="9473" y="7214"/>
                </a:lnTo>
                <a:lnTo>
                  <a:pt x="9477" y="7217"/>
                </a:lnTo>
                <a:lnTo>
                  <a:pt x="9485" y="7219"/>
                </a:lnTo>
                <a:lnTo>
                  <a:pt x="9495" y="7219"/>
                </a:lnTo>
                <a:lnTo>
                  <a:pt x="9500" y="7219"/>
                </a:lnTo>
                <a:lnTo>
                  <a:pt x="9506" y="7218"/>
                </a:lnTo>
                <a:lnTo>
                  <a:pt x="9512" y="7215"/>
                </a:lnTo>
                <a:lnTo>
                  <a:pt x="9517" y="7213"/>
                </a:lnTo>
                <a:lnTo>
                  <a:pt x="9529" y="7206"/>
                </a:lnTo>
                <a:lnTo>
                  <a:pt x="9543" y="7197"/>
                </a:lnTo>
                <a:lnTo>
                  <a:pt x="9551" y="7189"/>
                </a:lnTo>
                <a:lnTo>
                  <a:pt x="9557" y="7181"/>
                </a:lnTo>
                <a:lnTo>
                  <a:pt x="9564" y="7172"/>
                </a:lnTo>
                <a:lnTo>
                  <a:pt x="9570" y="7162"/>
                </a:lnTo>
                <a:lnTo>
                  <a:pt x="9576" y="7151"/>
                </a:lnTo>
                <a:lnTo>
                  <a:pt x="9579" y="7140"/>
                </a:lnTo>
                <a:lnTo>
                  <a:pt x="9582" y="7130"/>
                </a:lnTo>
                <a:lnTo>
                  <a:pt x="9582" y="7118"/>
                </a:lnTo>
                <a:lnTo>
                  <a:pt x="9583" y="7116"/>
                </a:lnTo>
                <a:lnTo>
                  <a:pt x="9583" y="7114"/>
                </a:lnTo>
                <a:lnTo>
                  <a:pt x="9585" y="7111"/>
                </a:lnTo>
                <a:lnTo>
                  <a:pt x="9587" y="7109"/>
                </a:lnTo>
                <a:lnTo>
                  <a:pt x="9590" y="7108"/>
                </a:lnTo>
                <a:lnTo>
                  <a:pt x="9592" y="7107"/>
                </a:lnTo>
                <a:lnTo>
                  <a:pt x="9595" y="7107"/>
                </a:lnTo>
                <a:lnTo>
                  <a:pt x="9599" y="7107"/>
                </a:lnTo>
                <a:lnTo>
                  <a:pt x="9599" y="7107"/>
                </a:lnTo>
                <a:lnTo>
                  <a:pt x="9599" y="7107"/>
                </a:lnTo>
                <a:lnTo>
                  <a:pt x="9601" y="7109"/>
                </a:lnTo>
                <a:lnTo>
                  <a:pt x="9604" y="7110"/>
                </a:lnTo>
                <a:lnTo>
                  <a:pt x="9606" y="7112"/>
                </a:lnTo>
                <a:lnTo>
                  <a:pt x="9607" y="7114"/>
                </a:lnTo>
                <a:lnTo>
                  <a:pt x="9607" y="7117"/>
                </a:lnTo>
                <a:lnTo>
                  <a:pt x="9607" y="7119"/>
                </a:lnTo>
                <a:lnTo>
                  <a:pt x="9607" y="7123"/>
                </a:lnTo>
                <a:lnTo>
                  <a:pt x="9604" y="7125"/>
                </a:lnTo>
                <a:lnTo>
                  <a:pt x="9599" y="7133"/>
                </a:lnTo>
                <a:lnTo>
                  <a:pt x="9594" y="7142"/>
                </a:lnTo>
                <a:lnTo>
                  <a:pt x="9591" y="7153"/>
                </a:lnTo>
                <a:lnTo>
                  <a:pt x="9588" y="7162"/>
                </a:lnTo>
                <a:lnTo>
                  <a:pt x="9586" y="7172"/>
                </a:lnTo>
                <a:lnTo>
                  <a:pt x="9586" y="7183"/>
                </a:lnTo>
                <a:lnTo>
                  <a:pt x="9586" y="7195"/>
                </a:lnTo>
                <a:lnTo>
                  <a:pt x="9587" y="7206"/>
                </a:lnTo>
                <a:lnTo>
                  <a:pt x="9590" y="7217"/>
                </a:lnTo>
                <a:lnTo>
                  <a:pt x="9592" y="7226"/>
                </a:lnTo>
                <a:lnTo>
                  <a:pt x="9596" y="7236"/>
                </a:lnTo>
                <a:lnTo>
                  <a:pt x="9602" y="7244"/>
                </a:lnTo>
                <a:lnTo>
                  <a:pt x="9609" y="7252"/>
                </a:lnTo>
                <a:lnTo>
                  <a:pt x="9617" y="7258"/>
                </a:lnTo>
                <a:lnTo>
                  <a:pt x="9622" y="7260"/>
                </a:lnTo>
                <a:lnTo>
                  <a:pt x="9627" y="7262"/>
                </a:lnTo>
                <a:lnTo>
                  <a:pt x="9633" y="7263"/>
                </a:lnTo>
                <a:lnTo>
                  <a:pt x="9639" y="7263"/>
                </a:lnTo>
                <a:lnTo>
                  <a:pt x="9644" y="7263"/>
                </a:lnTo>
                <a:lnTo>
                  <a:pt x="9649" y="7263"/>
                </a:lnTo>
                <a:lnTo>
                  <a:pt x="9655" y="7261"/>
                </a:lnTo>
                <a:lnTo>
                  <a:pt x="9659" y="7260"/>
                </a:lnTo>
                <a:lnTo>
                  <a:pt x="9667" y="7255"/>
                </a:lnTo>
                <a:lnTo>
                  <a:pt x="9675" y="7251"/>
                </a:lnTo>
                <a:lnTo>
                  <a:pt x="9681" y="7247"/>
                </a:lnTo>
                <a:lnTo>
                  <a:pt x="9686" y="7244"/>
                </a:lnTo>
                <a:lnTo>
                  <a:pt x="9690" y="7242"/>
                </a:lnTo>
                <a:lnTo>
                  <a:pt x="9695" y="7239"/>
                </a:lnTo>
                <a:lnTo>
                  <a:pt x="9706" y="7233"/>
                </a:lnTo>
                <a:lnTo>
                  <a:pt x="9715" y="7226"/>
                </a:lnTo>
                <a:lnTo>
                  <a:pt x="9720" y="7220"/>
                </a:lnTo>
                <a:lnTo>
                  <a:pt x="9723" y="7213"/>
                </a:lnTo>
                <a:lnTo>
                  <a:pt x="9726" y="7206"/>
                </a:lnTo>
                <a:lnTo>
                  <a:pt x="9726" y="7199"/>
                </a:lnTo>
                <a:lnTo>
                  <a:pt x="9726" y="7193"/>
                </a:lnTo>
                <a:lnTo>
                  <a:pt x="9723" y="7186"/>
                </a:lnTo>
                <a:lnTo>
                  <a:pt x="9721" y="7179"/>
                </a:lnTo>
                <a:lnTo>
                  <a:pt x="9718" y="7172"/>
                </a:lnTo>
                <a:lnTo>
                  <a:pt x="9714" y="7166"/>
                </a:lnTo>
                <a:lnTo>
                  <a:pt x="9710" y="7159"/>
                </a:lnTo>
                <a:lnTo>
                  <a:pt x="9705" y="7154"/>
                </a:lnTo>
                <a:lnTo>
                  <a:pt x="9699" y="7148"/>
                </a:lnTo>
                <a:lnTo>
                  <a:pt x="9691" y="7142"/>
                </a:lnTo>
                <a:lnTo>
                  <a:pt x="9682" y="7136"/>
                </a:lnTo>
                <a:lnTo>
                  <a:pt x="9673" y="7131"/>
                </a:lnTo>
                <a:lnTo>
                  <a:pt x="9664" y="7125"/>
                </a:lnTo>
                <a:lnTo>
                  <a:pt x="9655" y="7120"/>
                </a:lnTo>
                <a:lnTo>
                  <a:pt x="9644" y="7117"/>
                </a:lnTo>
                <a:lnTo>
                  <a:pt x="9635" y="7115"/>
                </a:lnTo>
                <a:lnTo>
                  <a:pt x="9627" y="7115"/>
                </a:lnTo>
                <a:lnTo>
                  <a:pt x="9624" y="7114"/>
                </a:lnTo>
                <a:lnTo>
                  <a:pt x="9622" y="7112"/>
                </a:lnTo>
                <a:lnTo>
                  <a:pt x="9619" y="7111"/>
                </a:lnTo>
                <a:lnTo>
                  <a:pt x="9617" y="7109"/>
                </a:lnTo>
                <a:lnTo>
                  <a:pt x="9616" y="7107"/>
                </a:lnTo>
                <a:lnTo>
                  <a:pt x="9616" y="7104"/>
                </a:lnTo>
                <a:lnTo>
                  <a:pt x="9616" y="7102"/>
                </a:lnTo>
                <a:lnTo>
                  <a:pt x="9616" y="7100"/>
                </a:lnTo>
                <a:lnTo>
                  <a:pt x="9618" y="7096"/>
                </a:lnTo>
                <a:lnTo>
                  <a:pt x="9619" y="7095"/>
                </a:lnTo>
                <a:lnTo>
                  <a:pt x="9622" y="7093"/>
                </a:lnTo>
                <a:lnTo>
                  <a:pt x="9624" y="7092"/>
                </a:lnTo>
                <a:lnTo>
                  <a:pt x="9630" y="7092"/>
                </a:lnTo>
                <a:lnTo>
                  <a:pt x="9634" y="7094"/>
                </a:lnTo>
                <a:lnTo>
                  <a:pt x="9639" y="7099"/>
                </a:lnTo>
                <a:lnTo>
                  <a:pt x="9647" y="7102"/>
                </a:lnTo>
                <a:lnTo>
                  <a:pt x="9655" y="7107"/>
                </a:lnTo>
                <a:lnTo>
                  <a:pt x="9665" y="7111"/>
                </a:lnTo>
                <a:lnTo>
                  <a:pt x="9675" y="7115"/>
                </a:lnTo>
                <a:lnTo>
                  <a:pt x="9687" y="7117"/>
                </a:lnTo>
                <a:lnTo>
                  <a:pt x="9697" y="7119"/>
                </a:lnTo>
                <a:lnTo>
                  <a:pt x="9709" y="7120"/>
                </a:lnTo>
                <a:lnTo>
                  <a:pt x="9719" y="7119"/>
                </a:lnTo>
                <a:lnTo>
                  <a:pt x="9729" y="7117"/>
                </a:lnTo>
                <a:lnTo>
                  <a:pt x="9734" y="7115"/>
                </a:lnTo>
                <a:lnTo>
                  <a:pt x="9737" y="7112"/>
                </a:lnTo>
                <a:lnTo>
                  <a:pt x="9741" y="7109"/>
                </a:lnTo>
                <a:lnTo>
                  <a:pt x="9743" y="7104"/>
                </a:lnTo>
                <a:lnTo>
                  <a:pt x="9744" y="7101"/>
                </a:lnTo>
                <a:lnTo>
                  <a:pt x="9744" y="7096"/>
                </a:lnTo>
                <a:lnTo>
                  <a:pt x="9743" y="7092"/>
                </a:lnTo>
                <a:lnTo>
                  <a:pt x="9741" y="7086"/>
                </a:lnTo>
                <a:lnTo>
                  <a:pt x="9737" y="7082"/>
                </a:lnTo>
                <a:lnTo>
                  <a:pt x="9734" y="7076"/>
                </a:lnTo>
                <a:lnTo>
                  <a:pt x="9728" y="7069"/>
                </a:lnTo>
                <a:lnTo>
                  <a:pt x="9721" y="7062"/>
                </a:lnTo>
                <a:lnTo>
                  <a:pt x="9715" y="7058"/>
                </a:lnTo>
                <a:lnTo>
                  <a:pt x="9712" y="7053"/>
                </a:lnTo>
                <a:lnTo>
                  <a:pt x="9705" y="7047"/>
                </a:lnTo>
                <a:lnTo>
                  <a:pt x="9698" y="7040"/>
                </a:lnTo>
                <a:lnTo>
                  <a:pt x="9692" y="7037"/>
                </a:lnTo>
                <a:lnTo>
                  <a:pt x="9686" y="7034"/>
                </a:lnTo>
                <a:lnTo>
                  <a:pt x="9680" y="7031"/>
                </a:lnTo>
                <a:lnTo>
                  <a:pt x="9673" y="7030"/>
                </a:lnTo>
                <a:lnTo>
                  <a:pt x="9666" y="7030"/>
                </a:lnTo>
                <a:lnTo>
                  <a:pt x="9659" y="7030"/>
                </a:lnTo>
                <a:lnTo>
                  <a:pt x="9652" y="7032"/>
                </a:lnTo>
                <a:lnTo>
                  <a:pt x="9646" y="7035"/>
                </a:lnTo>
                <a:lnTo>
                  <a:pt x="9640" y="7038"/>
                </a:lnTo>
                <a:lnTo>
                  <a:pt x="9635" y="7043"/>
                </a:lnTo>
                <a:lnTo>
                  <a:pt x="9630" y="7047"/>
                </a:lnTo>
                <a:lnTo>
                  <a:pt x="9626" y="7053"/>
                </a:lnTo>
                <a:lnTo>
                  <a:pt x="9623" y="7059"/>
                </a:lnTo>
                <a:lnTo>
                  <a:pt x="9620" y="7066"/>
                </a:lnTo>
                <a:lnTo>
                  <a:pt x="9619" y="7071"/>
                </a:lnTo>
                <a:lnTo>
                  <a:pt x="9619" y="7076"/>
                </a:lnTo>
                <a:lnTo>
                  <a:pt x="9618" y="7080"/>
                </a:lnTo>
                <a:lnTo>
                  <a:pt x="9617" y="7084"/>
                </a:lnTo>
                <a:lnTo>
                  <a:pt x="9615" y="7085"/>
                </a:lnTo>
                <a:lnTo>
                  <a:pt x="9611" y="7086"/>
                </a:lnTo>
                <a:lnTo>
                  <a:pt x="9609" y="7087"/>
                </a:lnTo>
                <a:lnTo>
                  <a:pt x="9606" y="7086"/>
                </a:lnTo>
                <a:lnTo>
                  <a:pt x="9606" y="7086"/>
                </a:lnTo>
                <a:close/>
                <a:moveTo>
                  <a:pt x="8047" y="7878"/>
                </a:moveTo>
                <a:lnTo>
                  <a:pt x="8042" y="7876"/>
                </a:lnTo>
                <a:lnTo>
                  <a:pt x="8037" y="7873"/>
                </a:lnTo>
                <a:lnTo>
                  <a:pt x="8034" y="7870"/>
                </a:lnTo>
                <a:lnTo>
                  <a:pt x="8030" y="7865"/>
                </a:lnTo>
                <a:lnTo>
                  <a:pt x="8028" y="7861"/>
                </a:lnTo>
                <a:lnTo>
                  <a:pt x="8028" y="7854"/>
                </a:lnTo>
                <a:lnTo>
                  <a:pt x="8028" y="7850"/>
                </a:lnTo>
                <a:lnTo>
                  <a:pt x="8030" y="7846"/>
                </a:lnTo>
                <a:lnTo>
                  <a:pt x="8032" y="7841"/>
                </a:lnTo>
                <a:lnTo>
                  <a:pt x="8036" y="7837"/>
                </a:lnTo>
                <a:lnTo>
                  <a:pt x="8046" y="7824"/>
                </a:lnTo>
                <a:lnTo>
                  <a:pt x="8054" y="7810"/>
                </a:lnTo>
                <a:lnTo>
                  <a:pt x="8061" y="7795"/>
                </a:lnTo>
                <a:lnTo>
                  <a:pt x="8066" y="7781"/>
                </a:lnTo>
                <a:lnTo>
                  <a:pt x="8068" y="7766"/>
                </a:lnTo>
                <a:lnTo>
                  <a:pt x="8069" y="7750"/>
                </a:lnTo>
                <a:lnTo>
                  <a:pt x="8067" y="7734"/>
                </a:lnTo>
                <a:lnTo>
                  <a:pt x="8063" y="7719"/>
                </a:lnTo>
                <a:lnTo>
                  <a:pt x="8058" y="7709"/>
                </a:lnTo>
                <a:lnTo>
                  <a:pt x="8051" y="7698"/>
                </a:lnTo>
                <a:lnTo>
                  <a:pt x="8043" y="7689"/>
                </a:lnTo>
                <a:lnTo>
                  <a:pt x="8032" y="7681"/>
                </a:lnTo>
                <a:lnTo>
                  <a:pt x="8021" y="7675"/>
                </a:lnTo>
                <a:lnTo>
                  <a:pt x="8008" y="7670"/>
                </a:lnTo>
                <a:lnTo>
                  <a:pt x="7995" y="7666"/>
                </a:lnTo>
                <a:lnTo>
                  <a:pt x="7980" y="7664"/>
                </a:lnTo>
                <a:lnTo>
                  <a:pt x="7970" y="7664"/>
                </a:lnTo>
                <a:lnTo>
                  <a:pt x="7960" y="7664"/>
                </a:lnTo>
                <a:lnTo>
                  <a:pt x="7950" y="7665"/>
                </a:lnTo>
                <a:lnTo>
                  <a:pt x="7941" y="7667"/>
                </a:lnTo>
                <a:lnTo>
                  <a:pt x="7921" y="7673"/>
                </a:lnTo>
                <a:lnTo>
                  <a:pt x="7902" y="7681"/>
                </a:lnTo>
                <a:lnTo>
                  <a:pt x="7887" y="7686"/>
                </a:lnTo>
                <a:lnTo>
                  <a:pt x="7873" y="7690"/>
                </a:lnTo>
                <a:lnTo>
                  <a:pt x="7863" y="7694"/>
                </a:lnTo>
                <a:lnTo>
                  <a:pt x="7852" y="7697"/>
                </a:lnTo>
                <a:lnTo>
                  <a:pt x="7831" y="7702"/>
                </a:lnTo>
                <a:lnTo>
                  <a:pt x="7809" y="7710"/>
                </a:lnTo>
                <a:lnTo>
                  <a:pt x="7799" y="7714"/>
                </a:lnTo>
                <a:lnTo>
                  <a:pt x="7790" y="7720"/>
                </a:lnTo>
                <a:lnTo>
                  <a:pt x="7781" y="7726"/>
                </a:lnTo>
                <a:lnTo>
                  <a:pt x="7774" y="7734"/>
                </a:lnTo>
                <a:lnTo>
                  <a:pt x="7767" y="7742"/>
                </a:lnTo>
                <a:lnTo>
                  <a:pt x="7764" y="7751"/>
                </a:lnTo>
                <a:lnTo>
                  <a:pt x="7760" y="7759"/>
                </a:lnTo>
                <a:lnTo>
                  <a:pt x="7760" y="7767"/>
                </a:lnTo>
                <a:lnTo>
                  <a:pt x="7761" y="7773"/>
                </a:lnTo>
                <a:lnTo>
                  <a:pt x="7762" y="7777"/>
                </a:lnTo>
                <a:lnTo>
                  <a:pt x="7765" y="7783"/>
                </a:lnTo>
                <a:lnTo>
                  <a:pt x="7768" y="7789"/>
                </a:lnTo>
                <a:lnTo>
                  <a:pt x="7773" y="7794"/>
                </a:lnTo>
                <a:lnTo>
                  <a:pt x="7777" y="7799"/>
                </a:lnTo>
                <a:lnTo>
                  <a:pt x="7784" y="7805"/>
                </a:lnTo>
                <a:lnTo>
                  <a:pt x="7790" y="7810"/>
                </a:lnTo>
                <a:lnTo>
                  <a:pt x="7809" y="7823"/>
                </a:lnTo>
                <a:lnTo>
                  <a:pt x="7830" y="7834"/>
                </a:lnTo>
                <a:lnTo>
                  <a:pt x="7853" y="7843"/>
                </a:lnTo>
                <a:lnTo>
                  <a:pt x="7876" y="7852"/>
                </a:lnTo>
                <a:lnTo>
                  <a:pt x="7900" y="7857"/>
                </a:lnTo>
                <a:lnTo>
                  <a:pt x="7925" y="7862"/>
                </a:lnTo>
                <a:lnTo>
                  <a:pt x="7950" y="7863"/>
                </a:lnTo>
                <a:lnTo>
                  <a:pt x="7975" y="7863"/>
                </a:lnTo>
                <a:lnTo>
                  <a:pt x="7981" y="7863"/>
                </a:lnTo>
                <a:lnTo>
                  <a:pt x="7986" y="7864"/>
                </a:lnTo>
                <a:lnTo>
                  <a:pt x="7990" y="7865"/>
                </a:lnTo>
                <a:lnTo>
                  <a:pt x="7994" y="7868"/>
                </a:lnTo>
                <a:lnTo>
                  <a:pt x="7997" y="7871"/>
                </a:lnTo>
                <a:lnTo>
                  <a:pt x="7999" y="7874"/>
                </a:lnTo>
                <a:lnTo>
                  <a:pt x="8002" y="7878"/>
                </a:lnTo>
                <a:lnTo>
                  <a:pt x="8003" y="7881"/>
                </a:lnTo>
                <a:lnTo>
                  <a:pt x="8003" y="7886"/>
                </a:lnTo>
                <a:lnTo>
                  <a:pt x="8003" y="7890"/>
                </a:lnTo>
                <a:lnTo>
                  <a:pt x="8003" y="7895"/>
                </a:lnTo>
                <a:lnTo>
                  <a:pt x="8000" y="7900"/>
                </a:lnTo>
                <a:lnTo>
                  <a:pt x="8000" y="7900"/>
                </a:lnTo>
                <a:lnTo>
                  <a:pt x="7998" y="7903"/>
                </a:lnTo>
                <a:lnTo>
                  <a:pt x="7995" y="7906"/>
                </a:lnTo>
                <a:lnTo>
                  <a:pt x="7990" y="7910"/>
                </a:lnTo>
                <a:lnTo>
                  <a:pt x="7986" y="7912"/>
                </a:lnTo>
                <a:lnTo>
                  <a:pt x="7978" y="7914"/>
                </a:lnTo>
                <a:lnTo>
                  <a:pt x="7971" y="7916"/>
                </a:lnTo>
                <a:lnTo>
                  <a:pt x="7963" y="7916"/>
                </a:lnTo>
                <a:lnTo>
                  <a:pt x="7957" y="7913"/>
                </a:lnTo>
                <a:lnTo>
                  <a:pt x="7933" y="7903"/>
                </a:lnTo>
                <a:lnTo>
                  <a:pt x="7909" y="7895"/>
                </a:lnTo>
                <a:lnTo>
                  <a:pt x="7897" y="7892"/>
                </a:lnTo>
                <a:lnTo>
                  <a:pt x="7885" y="7889"/>
                </a:lnTo>
                <a:lnTo>
                  <a:pt x="7872" y="7887"/>
                </a:lnTo>
                <a:lnTo>
                  <a:pt x="7860" y="7886"/>
                </a:lnTo>
                <a:lnTo>
                  <a:pt x="7847" y="7885"/>
                </a:lnTo>
                <a:lnTo>
                  <a:pt x="7835" y="7885"/>
                </a:lnTo>
                <a:lnTo>
                  <a:pt x="7822" y="7885"/>
                </a:lnTo>
                <a:lnTo>
                  <a:pt x="7808" y="7886"/>
                </a:lnTo>
                <a:lnTo>
                  <a:pt x="7781" y="7889"/>
                </a:lnTo>
                <a:lnTo>
                  <a:pt x="7752" y="7895"/>
                </a:lnTo>
                <a:lnTo>
                  <a:pt x="7740" y="7898"/>
                </a:lnTo>
                <a:lnTo>
                  <a:pt x="7721" y="7905"/>
                </a:lnTo>
                <a:lnTo>
                  <a:pt x="7702" y="7914"/>
                </a:lnTo>
                <a:lnTo>
                  <a:pt x="7680" y="7926"/>
                </a:lnTo>
                <a:lnTo>
                  <a:pt x="7670" y="7933"/>
                </a:lnTo>
                <a:lnTo>
                  <a:pt x="7661" y="7941"/>
                </a:lnTo>
                <a:lnTo>
                  <a:pt x="7651" y="7949"/>
                </a:lnTo>
                <a:lnTo>
                  <a:pt x="7643" y="7958"/>
                </a:lnTo>
                <a:lnTo>
                  <a:pt x="7637" y="7968"/>
                </a:lnTo>
                <a:lnTo>
                  <a:pt x="7631" y="7980"/>
                </a:lnTo>
                <a:lnTo>
                  <a:pt x="7626" y="7991"/>
                </a:lnTo>
                <a:lnTo>
                  <a:pt x="7624" y="8005"/>
                </a:lnTo>
                <a:lnTo>
                  <a:pt x="7624" y="8014"/>
                </a:lnTo>
                <a:lnTo>
                  <a:pt x="7624" y="8022"/>
                </a:lnTo>
                <a:lnTo>
                  <a:pt x="7626" y="8030"/>
                </a:lnTo>
                <a:lnTo>
                  <a:pt x="7629" y="8038"/>
                </a:lnTo>
                <a:lnTo>
                  <a:pt x="7637" y="8053"/>
                </a:lnTo>
                <a:lnTo>
                  <a:pt x="7645" y="8068"/>
                </a:lnTo>
                <a:lnTo>
                  <a:pt x="7654" y="8084"/>
                </a:lnTo>
                <a:lnTo>
                  <a:pt x="7663" y="8101"/>
                </a:lnTo>
                <a:lnTo>
                  <a:pt x="7669" y="8117"/>
                </a:lnTo>
                <a:lnTo>
                  <a:pt x="7673" y="8132"/>
                </a:lnTo>
                <a:lnTo>
                  <a:pt x="7679" y="8147"/>
                </a:lnTo>
                <a:lnTo>
                  <a:pt x="7686" y="8163"/>
                </a:lnTo>
                <a:lnTo>
                  <a:pt x="7689" y="8171"/>
                </a:lnTo>
                <a:lnTo>
                  <a:pt x="7694" y="8179"/>
                </a:lnTo>
                <a:lnTo>
                  <a:pt x="7700" y="8186"/>
                </a:lnTo>
                <a:lnTo>
                  <a:pt x="7705" y="8192"/>
                </a:lnTo>
                <a:lnTo>
                  <a:pt x="7708" y="8196"/>
                </a:lnTo>
                <a:lnTo>
                  <a:pt x="7712" y="8199"/>
                </a:lnTo>
                <a:lnTo>
                  <a:pt x="7718" y="8203"/>
                </a:lnTo>
                <a:lnTo>
                  <a:pt x="7725" y="8205"/>
                </a:lnTo>
                <a:lnTo>
                  <a:pt x="7733" y="8208"/>
                </a:lnTo>
                <a:lnTo>
                  <a:pt x="7742" y="8211"/>
                </a:lnTo>
                <a:lnTo>
                  <a:pt x="7753" y="8211"/>
                </a:lnTo>
                <a:lnTo>
                  <a:pt x="7766" y="8211"/>
                </a:lnTo>
                <a:lnTo>
                  <a:pt x="7780" y="8210"/>
                </a:lnTo>
                <a:lnTo>
                  <a:pt x="7794" y="8207"/>
                </a:lnTo>
                <a:lnTo>
                  <a:pt x="7808" y="8203"/>
                </a:lnTo>
                <a:lnTo>
                  <a:pt x="7823" y="8196"/>
                </a:lnTo>
                <a:lnTo>
                  <a:pt x="7839" y="8189"/>
                </a:lnTo>
                <a:lnTo>
                  <a:pt x="7854" y="8179"/>
                </a:lnTo>
                <a:lnTo>
                  <a:pt x="7870" y="8168"/>
                </a:lnTo>
                <a:lnTo>
                  <a:pt x="7887" y="8156"/>
                </a:lnTo>
                <a:lnTo>
                  <a:pt x="7897" y="8147"/>
                </a:lnTo>
                <a:lnTo>
                  <a:pt x="7908" y="8138"/>
                </a:lnTo>
                <a:lnTo>
                  <a:pt x="7917" y="8126"/>
                </a:lnTo>
                <a:lnTo>
                  <a:pt x="7926" y="8116"/>
                </a:lnTo>
                <a:lnTo>
                  <a:pt x="7935" y="8104"/>
                </a:lnTo>
                <a:lnTo>
                  <a:pt x="7943" y="8092"/>
                </a:lnTo>
                <a:lnTo>
                  <a:pt x="7950" y="8079"/>
                </a:lnTo>
                <a:lnTo>
                  <a:pt x="7957" y="8067"/>
                </a:lnTo>
                <a:lnTo>
                  <a:pt x="7964" y="8053"/>
                </a:lnTo>
                <a:lnTo>
                  <a:pt x="7970" y="8039"/>
                </a:lnTo>
                <a:lnTo>
                  <a:pt x="7975" y="8025"/>
                </a:lnTo>
                <a:lnTo>
                  <a:pt x="7980" y="8012"/>
                </a:lnTo>
                <a:lnTo>
                  <a:pt x="7982" y="7998"/>
                </a:lnTo>
                <a:lnTo>
                  <a:pt x="7984" y="7984"/>
                </a:lnTo>
                <a:lnTo>
                  <a:pt x="7986" y="7972"/>
                </a:lnTo>
                <a:lnTo>
                  <a:pt x="7987" y="7958"/>
                </a:lnTo>
                <a:lnTo>
                  <a:pt x="7987" y="7951"/>
                </a:lnTo>
                <a:lnTo>
                  <a:pt x="7990" y="7945"/>
                </a:lnTo>
                <a:lnTo>
                  <a:pt x="7994" y="7940"/>
                </a:lnTo>
                <a:lnTo>
                  <a:pt x="7999" y="7935"/>
                </a:lnTo>
                <a:lnTo>
                  <a:pt x="8005" y="7932"/>
                </a:lnTo>
                <a:lnTo>
                  <a:pt x="8012" y="7929"/>
                </a:lnTo>
                <a:lnTo>
                  <a:pt x="8019" y="7928"/>
                </a:lnTo>
                <a:lnTo>
                  <a:pt x="8027" y="7929"/>
                </a:lnTo>
                <a:lnTo>
                  <a:pt x="8027" y="7929"/>
                </a:lnTo>
                <a:lnTo>
                  <a:pt x="8036" y="7933"/>
                </a:lnTo>
                <a:lnTo>
                  <a:pt x="8042" y="7937"/>
                </a:lnTo>
                <a:lnTo>
                  <a:pt x="8045" y="7942"/>
                </a:lnTo>
                <a:lnTo>
                  <a:pt x="8048" y="7946"/>
                </a:lnTo>
                <a:lnTo>
                  <a:pt x="8050" y="7953"/>
                </a:lnTo>
                <a:lnTo>
                  <a:pt x="8050" y="7961"/>
                </a:lnTo>
                <a:lnTo>
                  <a:pt x="8047" y="7968"/>
                </a:lnTo>
                <a:lnTo>
                  <a:pt x="8044" y="7974"/>
                </a:lnTo>
                <a:lnTo>
                  <a:pt x="8037" y="7984"/>
                </a:lnTo>
                <a:lnTo>
                  <a:pt x="8030" y="7996"/>
                </a:lnTo>
                <a:lnTo>
                  <a:pt x="8023" y="8007"/>
                </a:lnTo>
                <a:lnTo>
                  <a:pt x="8018" y="8019"/>
                </a:lnTo>
                <a:lnTo>
                  <a:pt x="8013" y="8030"/>
                </a:lnTo>
                <a:lnTo>
                  <a:pt x="8008" y="8043"/>
                </a:lnTo>
                <a:lnTo>
                  <a:pt x="8005" y="8055"/>
                </a:lnTo>
                <a:lnTo>
                  <a:pt x="8002" y="8068"/>
                </a:lnTo>
                <a:lnTo>
                  <a:pt x="7999" y="8080"/>
                </a:lnTo>
                <a:lnTo>
                  <a:pt x="7998" y="8094"/>
                </a:lnTo>
                <a:lnTo>
                  <a:pt x="7997" y="8108"/>
                </a:lnTo>
                <a:lnTo>
                  <a:pt x="7996" y="8121"/>
                </a:lnTo>
                <a:lnTo>
                  <a:pt x="7996" y="8136"/>
                </a:lnTo>
                <a:lnTo>
                  <a:pt x="7997" y="8151"/>
                </a:lnTo>
                <a:lnTo>
                  <a:pt x="7998" y="8166"/>
                </a:lnTo>
                <a:lnTo>
                  <a:pt x="8000" y="8181"/>
                </a:lnTo>
                <a:lnTo>
                  <a:pt x="8002" y="8194"/>
                </a:lnTo>
                <a:lnTo>
                  <a:pt x="8005" y="8205"/>
                </a:lnTo>
                <a:lnTo>
                  <a:pt x="8008" y="8218"/>
                </a:lnTo>
                <a:lnTo>
                  <a:pt x="8012" y="8229"/>
                </a:lnTo>
                <a:lnTo>
                  <a:pt x="8018" y="8242"/>
                </a:lnTo>
                <a:lnTo>
                  <a:pt x="8023" y="8253"/>
                </a:lnTo>
                <a:lnTo>
                  <a:pt x="8029" y="8263"/>
                </a:lnTo>
                <a:lnTo>
                  <a:pt x="8037" y="8274"/>
                </a:lnTo>
                <a:lnTo>
                  <a:pt x="8045" y="8284"/>
                </a:lnTo>
                <a:lnTo>
                  <a:pt x="8054" y="8293"/>
                </a:lnTo>
                <a:lnTo>
                  <a:pt x="8064" y="8301"/>
                </a:lnTo>
                <a:lnTo>
                  <a:pt x="8076" y="8308"/>
                </a:lnTo>
                <a:lnTo>
                  <a:pt x="8087" y="8314"/>
                </a:lnTo>
                <a:lnTo>
                  <a:pt x="8100" y="8318"/>
                </a:lnTo>
                <a:lnTo>
                  <a:pt x="8115" y="8322"/>
                </a:lnTo>
                <a:lnTo>
                  <a:pt x="8130" y="8324"/>
                </a:lnTo>
                <a:lnTo>
                  <a:pt x="8143" y="8324"/>
                </a:lnTo>
                <a:lnTo>
                  <a:pt x="8157" y="8322"/>
                </a:lnTo>
                <a:lnTo>
                  <a:pt x="8169" y="8319"/>
                </a:lnTo>
                <a:lnTo>
                  <a:pt x="8181" y="8314"/>
                </a:lnTo>
                <a:lnTo>
                  <a:pt x="8203" y="8302"/>
                </a:lnTo>
                <a:lnTo>
                  <a:pt x="8222" y="8291"/>
                </a:lnTo>
                <a:lnTo>
                  <a:pt x="8235" y="8283"/>
                </a:lnTo>
                <a:lnTo>
                  <a:pt x="8248" y="8275"/>
                </a:lnTo>
                <a:lnTo>
                  <a:pt x="8258" y="8269"/>
                </a:lnTo>
                <a:lnTo>
                  <a:pt x="8270" y="8262"/>
                </a:lnTo>
                <a:lnTo>
                  <a:pt x="8285" y="8254"/>
                </a:lnTo>
                <a:lnTo>
                  <a:pt x="8299" y="8246"/>
                </a:lnTo>
                <a:lnTo>
                  <a:pt x="8312" y="8237"/>
                </a:lnTo>
                <a:lnTo>
                  <a:pt x="8322" y="8228"/>
                </a:lnTo>
                <a:lnTo>
                  <a:pt x="8329" y="8221"/>
                </a:lnTo>
                <a:lnTo>
                  <a:pt x="8333" y="8213"/>
                </a:lnTo>
                <a:lnTo>
                  <a:pt x="8339" y="8205"/>
                </a:lnTo>
                <a:lnTo>
                  <a:pt x="8343" y="8197"/>
                </a:lnTo>
                <a:lnTo>
                  <a:pt x="8346" y="8188"/>
                </a:lnTo>
                <a:lnTo>
                  <a:pt x="8347" y="8179"/>
                </a:lnTo>
                <a:lnTo>
                  <a:pt x="8348" y="8170"/>
                </a:lnTo>
                <a:lnTo>
                  <a:pt x="8349" y="8160"/>
                </a:lnTo>
                <a:lnTo>
                  <a:pt x="8347" y="8144"/>
                </a:lnTo>
                <a:lnTo>
                  <a:pt x="8344" y="8127"/>
                </a:lnTo>
                <a:lnTo>
                  <a:pt x="8337" y="8110"/>
                </a:lnTo>
                <a:lnTo>
                  <a:pt x="8330" y="8094"/>
                </a:lnTo>
                <a:lnTo>
                  <a:pt x="8320" y="8078"/>
                </a:lnTo>
                <a:lnTo>
                  <a:pt x="8308" y="8062"/>
                </a:lnTo>
                <a:lnTo>
                  <a:pt x="8296" y="8047"/>
                </a:lnTo>
                <a:lnTo>
                  <a:pt x="8281" y="8032"/>
                </a:lnTo>
                <a:lnTo>
                  <a:pt x="8261" y="8017"/>
                </a:lnTo>
                <a:lnTo>
                  <a:pt x="8241" y="8003"/>
                </a:lnTo>
                <a:lnTo>
                  <a:pt x="8217" y="7988"/>
                </a:lnTo>
                <a:lnTo>
                  <a:pt x="8193" y="7975"/>
                </a:lnTo>
                <a:lnTo>
                  <a:pt x="8169" y="7964"/>
                </a:lnTo>
                <a:lnTo>
                  <a:pt x="8145" y="7956"/>
                </a:lnTo>
                <a:lnTo>
                  <a:pt x="8133" y="7952"/>
                </a:lnTo>
                <a:lnTo>
                  <a:pt x="8122" y="7950"/>
                </a:lnTo>
                <a:lnTo>
                  <a:pt x="8111" y="7948"/>
                </a:lnTo>
                <a:lnTo>
                  <a:pt x="8101" y="7948"/>
                </a:lnTo>
                <a:lnTo>
                  <a:pt x="8093" y="7946"/>
                </a:lnTo>
                <a:lnTo>
                  <a:pt x="8086" y="7944"/>
                </a:lnTo>
                <a:lnTo>
                  <a:pt x="8081" y="7940"/>
                </a:lnTo>
                <a:lnTo>
                  <a:pt x="8075" y="7934"/>
                </a:lnTo>
                <a:lnTo>
                  <a:pt x="8073" y="7928"/>
                </a:lnTo>
                <a:lnTo>
                  <a:pt x="8071" y="7922"/>
                </a:lnTo>
                <a:lnTo>
                  <a:pt x="8071" y="7916"/>
                </a:lnTo>
                <a:lnTo>
                  <a:pt x="8074" y="7909"/>
                </a:lnTo>
                <a:lnTo>
                  <a:pt x="8077" y="7903"/>
                </a:lnTo>
                <a:lnTo>
                  <a:pt x="8081" y="7898"/>
                </a:lnTo>
                <a:lnTo>
                  <a:pt x="8086" y="7895"/>
                </a:lnTo>
                <a:lnTo>
                  <a:pt x="8092" y="7892"/>
                </a:lnTo>
                <a:lnTo>
                  <a:pt x="8099" y="7892"/>
                </a:lnTo>
                <a:lnTo>
                  <a:pt x="8106" y="7892"/>
                </a:lnTo>
                <a:lnTo>
                  <a:pt x="8113" y="7894"/>
                </a:lnTo>
                <a:lnTo>
                  <a:pt x="8118" y="7897"/>
                </a:lnTo>
                <a:lnTo>
                  <a:pt x="8131" y="7908"/>
                </a:lnTo>
                <a:lnTo>
                  <a:pt x="8149" y="7918"/>
                </a:lnTo>
                <a:lnTo>
                  <a:pt x="8171" y="7928"/>
                </a:lnTo>
                <a:lnTo>
                  <a:pt x="8195" y="7938"/>
                </a:lnTo>
                <a:lnTo>
                  <a:pt x="8221" y="7948"/>
                </a:lnTo>
                <a:lnTo>
                  <a:pt x="8250" y="7954"/>
                </a:lnTo>
                <a:lnTo>
                  <a:pt x="8264" y="7958"/>
                </a:lnTo>
                <a:lnTo>
                  <a:pt x="8277" y="7960"/>
                </a:lnTo>
                <a:lnTo>
                  <a:pt x="8291" y="7961"/>
                </a:lnTo>
                <a:lnTo>
                  <a:pt x="8305" y="7962"/>
                </a:lnTo>
                <a:lnTo>
                  <a:pt x="8318" y="7962"/>
                </a:lnTo>
                <a:lnTo>
                  <a:pt x="8332" y="7960"/>
                </a:lnTo>
                <a:lnTo>
                  <a:pt x="8346" y="7958"/>
                </a:lnTo>
                <a:lnTo>
                  <a:pt x="8357" y="7954"/>
                </a:lnTo>
                <a:lnTo>
                  <a:pt x="8369" y="7949"/>
                </a:lnTo>
                <a:lnTo>
                  <a:pt x="8379" y="7942"/>
                </a:lnTo>
                <a:lnTo>
                  <a:pt x="8383" y="7938"/>
                </a:lnTo>
                <a:lnTo>
                  <a:pt x="8386" y="7934"/>
                </a:lnTo>
                <a:lnTo>
                  <a:pt x="8389" y="7929"/>
                </a:lnTo>
                <a:lnTo>
                  <a:pt x="8392" y="7925"/>
                </a:lnTo>
                <a:lnTo>
                  <a:pt x="8394" y="7920"/>
                </a:lnTo>
                <a:lnTo>
                  <a:pt x="8394" y="7914"/>
                </a:lnTo>
                <a:lnTo>
                  <a:pt x="8395" y="7909"/>
                </a:lnTo>
                <a:lnTo>
                  <a:pt x="8394" y="7903"/>
                </a:lnTo>
                <a:lnTo>
                  <a:pt x="8392" y="7890"/>
                </a:lnTo>
                <a:lnTo>
                  <a:pt x="8386" y="7878"/>
                </a:lnTo>
                <a:lnTo>
                  <a:pt x="8378" y="7864"/>
                </a:lnTo>
                <a:lnTo>
                  <a:pt x="8368" y="7849"/>
                </a:lnTo>
                <a:lnTo>
                  <a:pt x="8354" y="7833"/>
                </a:lnTo>
                <a:lnTo>
                  <a:pt x="8338" y="7817"/>
                </a:lnTo>
                <a:lnTo>
                  <a:pt x="8324" y="7803"/>
                </a:lnTo>
                <a:lnTo>
                  <a:pt x="8313" y="7792"/>
                </a:lnTo>
                <a:lnTo>
                  <a:pt x="8306" y="7785"/>
                </a:lnTo>
                <a:lnTo>
                  <a:pt x="8298" y="7777"/>
                </a:lnTo>
                <a:lnTo>
                  <a:pt x="8289" y="7770"/>
                </a:lnTo>
                <a:lnTo>
                  <a:pt x="8278" y="7762"/>
                </a:lnTo>
                <a:lnTo>
                  <a:pt x="8272" y="7757"/>
                </a:lnTo>
                <a:lnTo>
                  <a:pt x="8265" y="7752"/>
                </a:lnTo>
                <a:lnTo>
                  <a:pt x="8257" y="7747"/>
                </a:lnTo>
                <a:lnTo>
                  <a:pt x="8249" y="7744"/>
                </a:lnTo>
                <a:lnTo>
                  <a:pt x="8241" y="7741"/>
                </a:lnTo>
                <a:lnTo>
                  <a:pt x="8233" y="7738"/>
                </a:lnTo>
                <a:lnTo>
                  <a:pt x="8225" y="7737"/>
                </a:lnTo>
                <a:lnTo>
                  <a:pt x="8217" y="7735"/>
                </a:lnTo>
                <a:lnTo>
                  <a:pt x="8208" y="7735"/>
                </a:lnTo>
                <a:lnTo>
                  <a:pt x="8199" y="7735"/>
                </a:lnTo>
                <a:lnTo>
                  <a:pt x="8190" y="7735"/>
                </a:lnTo>
                <a:lnTo>
                  <a:pt x="8182" y="7736"/>
                </a:lnTo>
                <a:lnTo>
                  <a:pt x="8173" y="7737"/>
                </a:lnTo>
                <a:lnTo>
                  <a:pt x="8165" y="7739"/>
                </a:lnTo>
                <a:lnTo>
                  <a:pt x="8156" y="7743"/>
                </a:lnTo>
                <a:lnTo>
                  <a:pt x="8148" y="7746"/>
                </a:lnTo>
                <a:lnTo>
                  <a:pt x="8140" y="7750"/>
                </a:lnTo>
                <a:lnTo>
                  <a:pt x="8133" y="7754"/>
                </a:lnTo>
                <a:lnTo>
                  <a:pt x="8126" y="7760"/>
                </a:lnTo>
                <a:lnTo>
                  <a:pt x="8119" y="7766"/>
                </a:lnTo>
                <a:lnTo>
                  <a:pt x="8114" y="7773"/>
                </a:lnTo>
                <a:lnTo>
                  <a:pt x="8108" y="7779"/>
                </a:lnTo>
                <a:lnTo>
                  <a:pt x="8102" y="7786"/>
                </a:lnTo>
                <a:lnTo>
                  <a:pt x="8098" y="7793"/>
                </a:lnTo>
                <a:lnTo>
                  <a:pt x="8090" y="7809"/>
                </a:lnTo>
                <a:lnTo>
                  <a:pt x="8084" y="7824"/>
                </a:lnTo>
                <a:lnTo>
                  <a:pt x="8081" y="7839"/>
                </a:lnTo>
                <a:lnTo>
                  <a:pt x="8079" y="7852"/>
                </a:lnTo>
                <a:lnTo>
                  <a:pt x="8079" y="7857"/>
                </a:lnTo>
                <a:lnTo>
                  <a:pt x="8078" y="7862"/>
                </a:lnTo>
                <a:lnTo>
                  <a:pt x="8076" y="7866"/>
                </a:lnTo>
                <a:lnTo>
                  <a:pt x="8074" y="7870"/>
                </a:lnTo>
                <a:lnTo>
                  <a:pt x="8068" y="7874"/>
                </a:lnTo>
                <a:lnTo>
                  <a:pt x="8062" y="7878"/>
                </a:lnTo>
                <a:lnTo>
                  <a:pt x="8054" y="7878"/>
                </a:lnTo>
                <a:lnTo>
                  <a:pt x="8047" y="7878"/>
                </a:lnTo>
                <a:lnTo>
                  <a:pt x="8047" y="7878"/>
                </a:lnTo>
                <a:close/>
                <a:moveTo>
                  <a:pt x="1024" y="9152"/>
                </a:moveTo>
                <a:lnTo>
                  <a:pt x="1017" y="9152"/>
                </a:lnTo>
                <a:lnTo>
                  <a:pt x="1010" y="9151"/>
                </a:lnTo>
                <a:lnTo>
                  <a:pt x="1003" y="9150"/>
                </a:lnTo>
                <a:lnTo>
                  <a:pt x="996" y="9148"/>
                </a:lnTo>
                <a:lnTo>
                  <a:pt x="991" y="9145"/>
                </a:lnTo>
                <a:lnTo>
                  <a:pt x="984" y="9142"/>
                </a:lnTo>
                <a:lnTo>
                  <a:pt x="978" y="9137"/>
                </a:lnTo>
                <a:lnTo>
                  <a:pt x="972" y="9133"/>
                </a:lnTo>
                <a:lnTo>
                  <a:pt x="968" y="9128"/>
                </a:lnTo>
                <a:lnTo>
                  <a:pt x="963" y="9121"/>
                </a:lnTo>
                <a:lnTo>
                  <a:pt x="960" y="9113"/>
                </a:lnTo>
                <a:lnTo>
                  <a:pt x="958" y="9103"/>
                </a:lnTo>
                <a:lnTo>
                  <a:pt x="956" y="9093"/>
                </a:lnTo>
                <a:lnTo>
                  <a:pt x="958" y="9080"/>
                </a:lnTo>
                <a:lnTo>
                  <a:pt x="959" y="9074"/>
                </a:lnTo>
                <a:lnTo>
                  <a:pt x="961" y="9068"/>
                </a:lnTo>
                <a:lnTo>
                  <a:pt x="964" y="9061"/>
                </a:lnTo>
                <a:lnTo>
                  <a:pt x="968" y="9054"/>
                </a:lnTo>
                <a:lnTo>
                  <a:pt x="978" y="9033"/>
                </a:lnTo>
                <a:lnTo>
                  <a:pt x="986" y="9014"/>
                </a:lnTo>
                <a:lnTo>
                  <a:pt x="993" y="8992"/>
                </a:lnTo>
                <a:lnTo>
                  <a:pt x="999" y="8972"/>
                </a:lnTo>
                <a:lnTo>
                  <a:pt x="1003" y="8950"/>
                </a:lnTo>
                <a:lnTo>
                  <a:pt x="1006" y="8928"/>
                </a:lnTo>
                <a:lnTo>
                  <a:pt x="1007" y="8906"/>
                </a:lnTo>
                <a:lnTo>
                  <a:pt x="1007" y="8885"/>
                </a:lnTo>
                <a:lnTo>
                  <a:pt x="1006" y="8863"/>
                </a:lnTo>
                <a:lnTo>
                  <a:pt x="1002" y="8842"/>
                </a:lnTo>
                <a:lnTo>
                  <a:pt x="999" y="8822"/>
                </a:lnTo>
                <a:lnTo>
                  <a:pt x="993" y="8801"/>
                </a:lnTo>
                <a:lnTo>
                  <a:pt x="986" y="8780"/>
                </a:lnTo>
                <a:lnTo>
                  <a:pt x="977" y="8762"/>
                </a:lnTo>
                <a:lnTo>
                  <a:pt x="968" y="8743"/>
                </a:lnTo>
                <a:lnTo>
                  <a:pt x="956" y="8726"/>
                </a:lnTo>
                <a:lnTo>
                  <a:pt x="947" y="8712"/>
                </a:lnTo>
                <a:lnTo>
                  <a:pt x="936" y="8699"/>
                </a:lnTo>
                <a:lnTo>
                  <a:pt x="923" y="8688"/>
                </a:lnTo>
                <a:lnTo>
                  <a:pt x="911" y="8678"/>
                </a:lnTo>
                <a:lnTo>
                  <a:pt x="897" y="8668"/>
                </a:lnTo>
                <a:lnTo>
                  <a:pt x="882" y="8660"/>
                </a:lnTo>
                <a:lnTo>
                  <a:pt x="867" y="8652"/>
                </a:lnTo>
                <a:lnTo>
                  <a:pt x="851" y="8647"/>
                </a:lnTo>
                <a:lnTo>
                  <a:pt x="834" y="8641"/>
                </a:lnTo>
                <a:lnTo>
                  <a:pt x="817" y="8637"/>
                </a:lnTo>
                <a:lnTo>
                  <a:pt x="799" y="8635"/>
                </a:lnTo>
                <a:lnTo>
                  <a:pt x="779" y="8633"/>
                </a:lnTo>
                <a:lnTo>
                  <a:pt x="761" y="8633"/>
                </a:lnTo>
                <a:lnTo>
                  <a:pt x="740" y="8633"/>
                </a:lnTo>
                <a:lnTo>
                  <a:pt x="721" y="8635"/>
                </a:lnTo>
                <a:lnTo>
                  <a:pt x="700" y="8637"/>
                </a:lnTo>
                <a:lnTo>
                  <a:pt x="686" y="8640"/>
                </a:lnTo>
                <a:lnTo>
                  <a:pt x="674" y="8643"/>
                </a:lnTo>
                <a:lnTo>
                  <a:pt x="660" y="8647"/>
                </a:lnTo>
                <a:lnTo>
                  <a:pt x="648" y="8651"/>
                </a:lnTo>
                <a:lnTo>
                  <a:pt x="624" y="8661"/>
                </a:lnTo>
                <a:lnTo>
                  <a:pt x="599" y="8674"/>
                </a:lnTo>
                <a:lnTo>
                  <a:pt x="575" y="8688"/>
                </a:lnTo>
                <a:lnTo>
                  <a:pt x="553" y="8703"/>
                </a:lnTo>
                <a:lnTo>
                  <a:pt x="530" y="8719"/>
                </a:lnTo>
                <a:lnTo>
                  <a:pt x="507" y="8735"/>
                </a:lnTo>
                <a:lnTo>
                  <a:pt x="490" y="8747"/>
                </a:lnTo>
                <a:lnTo>
                  <a:pt x="474" y="8760"/>
                </a:lnTo>
                <a:lnTo>
                  <a:pt x="456" y="8771"/>
                </a:lnTo>
                <a:lnTo>
                  <a:pt x="439" y="8783"/>
                </a:lnTo>
                <a:lnTo>
                  <a:pt x="428" y="8790"/>
                </a:lnTo>
                <a:lnTo>
                  <a:pt x="415" y="8798"/>
                </a:lnTo>
                <a:lnTo>
                  <a:pt x="402" y="8804"/>
                </a:lnTo>
                <a:lnTo>
                  <a:pt x="387" y="8812"/>
                </a:lnTo>
                <a:lnTo>
                  <a:pt x="362" y="8827"/>
                </a:lnTo>
                <a:lnTo>
                  <a:pt x="336" y="8842"/>
                </a:lnTo>
                <a:lnTo>
                  <a:pt x="310" y="8858"/>
                </a:lnTo>
                <a:lnTo>
                  <a:pt x="285" y="8877"/>
                </a:lnTo>
                <a:lnTo>
                  <a:pt x="273" y="8886"/>
                </a:lnTo>
                <a:lnTo>
                  <a:pt x="261" y="8896"/>
                </a:lnTo>
                <a:lnTo>
                  <a:pt x="251" y="8906"/>
                </a:lnTo>
                <a:lnTo>
                  <a:pt x="240" y="8917"/>
                </a:lnTo>
                <a:lnTo>
                  <a:pt x="231" y="8928"/>
                </a:lnTo>
                <a:lnTo>
                  <a:pt x="222" y="8939"/>
                </a:lnTo>
                <a:lnTo>
                  <a:pt x="214" y="8951"/>
                </a:lnTo>
                <a:lnTo>
                  <a:pt x="207" y="8964"/>
                </a:lnTo>
                <a:lnTo>
                  <a:pt x="201" y="8977"/>
                </a:lnTo>
                <a:lnTo>
                  <a:pt x="197" y="8990"/>
                </a:lnTo>
                <a:lnTo>
                  <a:pt x="193" y="9002"/>
                </a:lnTo>
                <a:lnTo>
                  <a:pt x="191" y="9015"/>
                </a:lnTo>
                <a:lnTo>
                  <a:pt x="190" y="9028"/>
                </a:lnTo>
                <a:lnTo>
                  <a:pt x="191" y="9039"/>
                </a:lnTo>
                <a:lnTo>
                  <a:pt x="192" y="9050"/>
                </a:lnTo>
                <a:lnTo>
                  <a:pt x="196" y="9062"/>
                </a:lnTo>
                <a:lnTo>
                  <a:pt x="198" y="9069"/>
                </a:lnTo>
                <a:lnTo>
                  <a:pt x="201" y="9076"/>
                </a:lnTo>
                <a:lnTo>
                  <a:pt x="205" y="9081"/>
                </a:lnTo>
                <a:lnTo>
                  <a:pt x="209" y="9088"/>
                </a:lnTo>
                <a:lnTo>
                  <a:pt x="220" y="9101"/>
                </a:lnTo>
                <a:lnTo>
                  <a:pt x="232" y="9112"/>
                </a:lnTo>
                <a:lnTo>
                  <a:pt x="247" y="9124"/>
                </a:lnTo>
                <a:lnTo>
                  <a:pt x="264" y="9134"/>
                </a:lnTo>
                <a:lnTo>
                  <a:pt x="284" y="9144"/>
                </a:lnTo>
                <a:lnTo>
                  <a:pt x="304" y="9153"/>
                </a:lnTo>
                <a:lnTo>
                  <a:pt x="334" y="9164"/>
                </a:lnTo>
                <a:lnTo>
                  <a:pt x="364" y="9174"/>
                </a:lnTo>
                <a:lnTo>
                  <a:pt x="395" y="9182"/>
                </a:lnTo>
                <a:lnTo>
                  <a:pt x="426" y="9189"/>
                </a:lnTo>
                <a:lnTo>
                  <a:pt x="459" y="9195"/>
                </a:lnTo>
                <a:lnTo>
                  <a:pt x="491" y="9198"/>
                </a:lnTo>
                <a:lnTo>
                  <a:pt x="524" y="9201"/>
                </a:lnTo>
                <a:lnTo>
                  <a:pt x="557" y="9203"/>
                </a:lnTo>
                <a:lnTo>
                  <a:pt x="591" y="9203"/>
                </a:lnTo>
                <a:lnTo>
                  <a:pt x="626" y="9201"/>
                </a:lnTo>
                <a:lnTo>
                  <a:pt x="659" y="9199"/>
                </a:lnTo>
                <a:lnTo>
                  <a:pt x="693" y="9195"/>
                </a:lnTo>
                <a:lnTo>
                  <a:pt x="726" y="9189"/>
                </a:lnTo>
                <a:lnTo>
                  <a:pt x="761" y="9182"/>
                </a:lnTo>
                <a:lnTo>
                  <a:pt x="794" y="9173"/>
                </a:lnTo>
                <a:lnTo>
                  <a:pt x="826" y="9163"/>
                </a:lnTo>
                <a:lnTo>
                  <a:pt x="834" y="9160"/>
                </a:lnTo>
                <a:lnTo>
                  <a:pt x="841" y="9159"/>
                </a:lnTo>
                <a:lnTo>
                  <a:pt x="848" y="9159"/>
                </a:lnTo>
                <a:lnTo>
                  <a:pt x="855" y="9158"/>
                </a:lnTo>
                <a:lnTo>
                  <a:pt x="867" y="9160"/>
                </a:lnTo>
                <a:lnTo>
                  <a:pt x="879" y="9164"/>
                </a:lnTo>
                <a:lnTo>
                  <a:pt x="889" y="9169"/>
                </a:lnTo>
                <a:lnTo>
                  <a:pt x="898" y="9176"/>
                </a:lnTo>
                <a:lnTo>
                  <a:pt x="905" y="9184"/>
                </a:lnTo>
                <a:lnTo>
                  <a:pt x="911" y="9193"/>
                </a:lnTo>
                <a:lnTo>
                  <a:pt x="916" y="9205"/>
                </a:lnTo>
                <a:lnTo>
                  <a:pt x="919" y="9216"/>
                </a:lnTo>
                <a:lnTo>
                  <a:pt x="920" y="9222"/>
                </a:lnTo>
                <a:lnTo>
                  <a:pt x="920" y="9229"/>
                </a:lnTo>
                <a:lnTo>
                  <a:pt x="920" y="9235"/>
                </a:lnTo>
                <a:lnTo>
                  <a:pt x="919" y="9240"/>
                </a:lnTo>
                <a:lnTo>
                  <a:pt x="914" y="9252"/>
                </a:lnTo>
                <a:lnTo>
                  <a:pt x="908" y="9263"/>
                </a:lnTo>
                <a:lnTo>
                  <a:pt x="904" y="9270"/>
                </a:lnTo>
                <a:lnTo>
                  <a:pt x="899" y="9276"/>
                </a:lnTo>
                <a:lnTo>
                  <a:pt x="894" y="9282"/>
                </a:lnTo>
                <a:lnTo>
                  <a:pt x="888" y="9286"/>
                </a:lnTo>
                <a:lnTo>
                  <a:pt x="879" y="9293"/>
                </a:lnTo>
                <a:lnTo>
                  <a:pt x="869" y="9299"/>
                </a:lnTo>
                <a:lnTo>
                  <a:pt x="860" y="9303"/>
                </a:lnTo>
                <a:lnTo>
                  <a:pt x="850" y="9307"/>
                </a:lnTo>
                <a:lnTo>
                  <a:pt x="841" y="9309"/>
                </a:lnTo>
                <a:lnTo>
                  <a:pt x="832" y="9310"/>
                </a:lnTo>
                <a:lnTo>
                  <a:pt x="823" y="9311"/>
                </a:lnTo>
                <a:lnTo>
                  <a:pt x="813" y="9310"/>
                </a:lnTo>
                <a:lnTo>
                  <a:pt x="779" y="9304"/>
                </a:lnTo>
                <a:lnTo>
                  <a:pt x="745" y="9300"/>
                </a:lnTo>
                <a:lnTo>
                  <a:pt x="710" y="9296"/>
                </a:lnTo>
                <a:lnTo>
                  <a:pt x="676" y="9294"/>
                </a:lnTo>
                <a:lnTo>
                  <a:pt x="642" y="9294"/>
                </a:lnTo>
                <a:lnTo>
                  <a:pt x="609" y="9295"/>
                </a:lnTo>
                <a:lnTo>
                  <a:pt x="574" y="9299"/>
                </a:lnTo>
                <a:lnTo>
                  <a:pt x="540" y="9303"/>
                </a:lnTo>
                <a:lnTo>
                  <a:pt x="507" y="9310"/>
                </a:lnTo>
                <a:lnTo>
                  <a:pt x="472" y="9318"/>
                </a:lnTo>
                <a:lnTo>
                  <a:pt x="438" y="9327"/>
                </a:lnTo>
                <a:lnTo>
                  <a:pt x="404" y="9339"/>
                </a:lnTo>
                <a:lnTo>
                  <a:pt x="368" y="9352"/>
                </a:lnTo>
                <a:lnTo>
                  <a:pt x="334" y="9367"/>
                </a:lnTo>
                <a:lnTo>
                  <a:pt x="299" y="9383"/>
                </a:lnTo>
                <a:lnTo>
                  <a:pt x="263" y="9402"/>
                </a:lnTo>
                <a:lnTo>
                  <a:pt x="249" y="9411"/>
                </a:lnTo>
                <a:lnTo>
                  <a:pt x="232" y="9422"/>
                </a:lnTo>
                <a:lnTo>
                  <a:pt x="212" y="9436"/>
                </a:lnTo>
                <a:lnTo>
                  <a:pt x="190" y="9451"/>
                </a:lnTo>
                <a:lnTo>
                  <a:pt x="167" y="9469"/>
                </a:lnTo>
                <a:lnTo>
                  <a:pt x="143" y="9489"/>
                </a:lnTo>
                <a:lnTo>
                  <a:pt x="120" y="9510"/>
                </a:lnTo>
                <a:lnTo>
                  <a:pt x="97" y="9534"/>
                </a:lnTo>
                <a:lnTo>
                  <a:pt x="86" y="9547"/>
                </a:lnTo>
                <a:lnTo>
                  <a:pt x="74" y="9561"/>
                </a:lnTo>
                <a:lnTo>
                  <a:pt x="64" y="9573"/>
                </a:lnTo>
                <a:lnTo>
                  <a:pt x="55" y="9587"/>
                </a:lnTo>
                <a:lnTo>
                  <a:pt x="46" y="9602"/>
                </a:lnTo>
                <a:lnTo>
                  <a:pt x="37" y="9616"/>
                </a:lnTo>
                <a:lnTo>
                  <a:pt x="29" y="9632"/>
                </a:lnTo>
                <a:lnTo>
                  <a:pt x="22" y="9646"/>
                </a:lnTo>
                <a:lnTo>
                  <a:pt x="15" y="9663"/>
                </a:lnTo>
                <a:lnTo>
                  <a:pt x="10" y="9679"/>
                </a:lnTo>
                <a:lnTo>
                  <a:pt x="6" y="9695"/>
                </a:lnTo>
                <a:lnTo>
                  <a:pt x="2" y="9712"/>
                </a:lnTo>
                <a:lnTo>
                  <a:pt x="1" y="9728"/>
                </a:lnTo>
                <a:lnTo>
                  <a:pt x="0" y="9746"/>
                </a:lnTo>
                <a:lnTo>
                  <a:pt x="1" y="9763"/>
                </a:lnTo>
                <a:lnTo>
                  <a:pt x="2" y="9780"/>
                </a:lnTo>
                <a:lnTo>
                  <a:pt x="5" y="9793"/>
                </a:lnTo>
                <a:lnTo>
                  <a:pt x="8" y="9804"/>
                </a:lnTo>
                <a:lnTo>
                  <a:pt x="13" y="9816"/>
                </a:lnTo>
                <a:lnTo>
                  <a:pt x="17" y="9826"/>
                </a:lnTo>
                <a:lnTo>
                  <a:pt x="22" y="9836"/>
                </a:lnTo>
                <a:lnTo>
                  <a:pt x="27" y="9846"/>
                </a:lnTo>
                <a:lnTo>
                  <a:pt x="33" y="9856"/>
                </a:lnTo>
                <a:lnTo>
                  <a:pt x="40" y="9865"/>
                </a:lnTo>
                <a:lnTo>
                  <a:pt x="54" y="9882"/>
                </a:lnTo>
                <a:lnTo>
                  <a:pt x="70" y="9899"/>
                </a:lnTo>
                <a:lnTo>
                  <a:pt x="86" y="9915"/>
                </a:lnTo>
                <a:lnTo>
                  <a:pt x="103" y="9933"/>
                </a:lnTo>
                <a:lnTo>
                  <a:pt x="120" y="9949"/>
                </a:lnTo>
                <a:lnTo>
                  <a:pt x="137" y="9967"/>
                </a:lnTo>
                <a:lnTo>
                  <a:pt x="156" y="9986"/>
                </a:lnTo>
                <a:lnTo>
                  <a:pt x="173" y="10008"/>
                </a:lnTo>
                <a:lnTo>
                  <a:pt x="186" y="10025"/>
                </a:lnTo>
                <a:lnTo>
                  <a:pt x="199" y="10043"/>
                </a:lnTo>
                <a:lnTo>
                  <a:pt x="212" y="10062"/>
                </a:lnTo>
                <a:lnTo>
                  <a:pt x="223" y="10079"/>
                </a:lnTo>
                <a:lnTo>
                  <a:pt x="235" y="10097"/>
                </a:lnTo>
                <a:lnTo>
                  <a:pt x="247" y="10117"/>
                </a:lnTo>
                <a:lnTo>
                  <a:pt x="261" y="10135"/>
                </a:lnTo>
                <a:lnTo>
                  <a:pt x="276" y="10154"/>
                </a:lnTo>
                <a:lnTo>
                  <a:pt x="292" y="10173"/>
                </a:lnTo>
                <a:lnTo>
                  <a:pt x="309" y="10189"/>
                </a:lnTo>
                <a:lnTo>
                  <a:pt x="317" y="10197"/>
                </a:lnTo>
                <a:lnTo>
                  <a:pt x="327" y="10205"/>
                </a:lnTo>
                <a:lnTo>
                  <a:pt x="336" y="10212"/>
                </a:lnTo>
                <a:lnTo>
                  <a:pt x="347" y="10219"/>
                </a:lnTo>
                <a:lnTo>
                  <a:pt x="357" y="10224"/>
                </a:lnTo>
                <a:lnTo>
                  <a:pt x="371" y="10229"/>
                </a:lnTo>
                <a:lnTo>
                  <a:pt x="387" y="10235"/>
                </a:lnTo>
                <a:lnTo>
                  <a:pt x="407" y="10238"/>
                </a:lnTo>
                <a:lnTo>
                  <a:pt x="419" y="10238"/>
                </a:lnTo>
                <a:lnTo>
                  <a:pt x="431" y="10239"/>
                </a:lnTo>
                <a:lnTo>
                  <a:pt x="444" y="10238"/>
                </a:lnTo>
                <a:lnTo>
                  <a:pt x="458" y="10237"/>
                </a:lnTo>
                <a:lnTo>
                  <a:pt x="472" y="10236"/>
                </a:lnTo>
                <a:lnTo>
                  <a:pt x="487" y="10232"/>
                </a:lnTo>
                <a:lnTo>
                  <a:pt x="503" y="10229"/>
                </a:lnTo>
                <a:lnTo>
                  <a:pt x="521" y="10224"/>
                </a:lnTo>
                <a:lnTo>
                  <a:pt x="538" y="10219"/>
                </a:lnTo>
                <a:lnTo>
                  <a:pt x="556" y="10212"/>
                </a:lnTo>
                <a:lnTo>
                  <a:pt x="573" y="10204"/>
                </a:lnTo>
                <a:lnTo>
                  <a:pt x="591" y="10194"/>
                </a:lnTo>
                <a:lnTo>
                  <a:pt x="609" y="10183"/>
                </a:lnTo>
                <a:lnTo>
                  <a:pt x="626" y="10172"/>
                </a:lnTo>
                <a:lnTo>
                  <a:pt x="643" y="10159"/>
                </a:lnTo>
                <a:lnTo>
                  <a:pt x="660" y="10145"/>
                </a:lnTo>
                <a:lnTo>
                  <a:pt x="678" y="10130"/>
                </a:lnTo>
                <a:lnTo>
                  <a:pt x="696" y="10113"/>
                </a:lnTo>
                <a:lnTo>
                  <a:pt x="713" y="10096"/>
                </a:lnTo>
                <a:lnTo>
                  <a:pt x="730" y="10078"/>
                </a:lnTo>
                <a:lnTo>
                  <a:pt x="747" y="10058"/>
                </a:lnTo>
                <a:lnTo>
                  <a:pt x="764" y="10038"/>
                </a:lnTo>
                <a:lnTo>
                  <a:pt x="781" y="10016"/>
                </a:lnTo>
                <a:lnTo>
                  <a:pt x="799" y="9993"/>
                </a:lnTo>
                <a:lnTo>
                  <a:pt x="809" y="9978"/>
                </a:lnTo>
                <a:lnTo>
                  <a:pt x="820" y="9962"/>
                </a:lnTo>
                <a:lnTo>
                  <a:pt x="829" y="9947"/>
                </a:lnTo>
                <a:lnTo>
                  <a:pt x="840" y="9930"/>
                </a:lnTo>
                <a:lnTo>
                  <a:pt x="858" y="9897"/>
                </a:lnTo>
                <a:lnTo>
                  <a:pt x="874" y="9862"/>
                </a:lnTo>
                <a:lnTo>
                  <a:pt x="889" y="9825"/>
                </a:lnTo>
                <a:lnTo>
                  <a:pt x="902" y="9787"/>
                </a:lnTo>
                <a:lnTo>
                  <a:pt x="912" y="9749"/>
                </a:lnTo>
                <a:lnTo>
                  <a:pt x="921" y="9711"/>
                </a:lnTo>
                <a:lnTo>
                  <a:pt x="926" y="9690"/>
                </a:lnTo>
                <a:lnTo>
                  <a:pt x="930" y="9671"/>
                </a:lnTo>
                <a:lnTo>
                  <a:pt x="934" y="9651"/>
                </a:lnTo>
                <a:lnTo>
                  <a:pt x="936" y="9630"/>
                </a:lnTo>
                <a:lnTo>
                  <a:pt x="938" y="9611"/>
                </a:lnTo>
                <a:lnTo>
                  <a:pt x="940" y="9592"/>
                </a:lnTo>
                <a:lnTo>
                  <a:pt x="940" y="9572"/>
                </a:lnTo>
                <a:lnTo>
                  <a:pt x="942" y="9553"/>
                </a:lnTo>
                <a:lnTo>
                  <a:pt x="942" y="9533"/>
                </a:lnTo>
                <a:lnTo>
                  <a:pt x="940" y="9514"/>
                </a:lnTo>
                <a:lnTo>
                  <a:pt x="938" y="9495"/>
                </a:lnTo>
                <a:lnTo>
                  <a:pt x="937" y="9477"/>
                </a:lnTo>
                <a:lnTo>
                  <a:pt x="934" y="9459"/>
                </a:lnTo>
                <a:lnTo>
                  <a:pt x="931" y="9441"/>
                </a:lnTo>
                <a:lnTo>
                  <a:pt x="927" y="9423"/>
                </a:lnTo>
                <a:lnTo>
                  <a:pt x="922" y="9405"/>
                </a:lnTo>
                <a:lnTo>
                  <a:pt x="921" y="9396"/>
                </a:lnTo>
                <a:lnTo>
                  <a:pt x="920" y="9387"/>
                </a:lnTo>
                <a:lnTo>
                  <a:pt x="921" y="9378"/>
                </a:lnTo>
                <a:lnTo>
                  <a:pt x="922" y="9368"/>
                </a:lnTo>
                <a:lnTo>
                  <a:pt x="924" y="9360"/>
                </a:lnTo>
                <a:lnTo>
                  <a:pt x="928" y="9352"/>
                </a:lnTo>
                <a:lnTo>
                  <a:pt x="932" y="9344"/>
                </a:lnTo>
                <a:lnTo>
                  <a:pt x="938" y="9336"/>
                </a:lnTo>
                <a:lnTo>
                  <a:pt x="945" y="9330"/>
                </a:lnTo>
                <a:lnTo>
                  <a:pt x="952" y="9323"/>
                </a:lnTo>
                <a:lnTo>
                  <a:pt x="960" y="9317"/>
                </a:lnTo>
                <a:lnTo>
                  <a:pt x="969" y="9312"/>
                </a:lnTo>
                <a:lnTo>
                  <a:pt x="978" y="9309"/>
                </a:lnTo>
                <a:lnTo>
                  <a:pt x="987" y="9306"/>
                </a:lnTo>
                <a:lnTo>
                  <a:pt x="998" y="9303"/>
                </a:lnTo>
                <a:lnTo>
                  <a:pt x="1008" y="9302"/>
                </a:lnTo>
                <a:lnTo>
                  <a:pt x="1009" y="9303"/>
                </a:lnTo>
                <a:lnTo>
                  <a:pt x="1022" y="9303"/>
                </a:lnTo>
                <a:lnTo>
                  <a:pt x="1034" y="9306"/>
                </a:lnTo>
                <a:lnTo>
                  <a:pt x="1045" y="9308"/>
                </a:lnTo>
                <a:lnTo>
                  <a:pt x="1053" y="9312"/>
                </a:lnTo>
                <a:lnTo>
                  <a:pt x="1061" y="9317"/>
                </a:lnTo>
                <a:lnTo>
                  <a:pt x="1066" y="9323"/>
                </a:lnTo>
                <a:lnTo>
                  <a:pt x="1072" y="9327"/>
                </a:lnTo>
                <a:lnTo>
                  <a:pt x="1075" y="9333"/>
                </a:lnTo>
                <a:lnTo>
                  <a:pt x="1081" y="9342"/>
                </a:lnTo>
                <a:lnTo>
                  <a:pt x="1085" y="9350"/>
                </a:lnTo>
                <a:lnTo>
                  <a:pt x="1087" y="9360"/>
                </a:lnTo>
                <a:lnTo>
                  <a:pt x="1089" y="9370"/>
                </a:lnTo>
                <a:lnTo>
                  <a:pt x="1090" y="9379"/>
                </a:lnTo>
                <a:lnTo>
                  <a:pt x="1089" y="9389"/>
                </a:lnTo>
                <a:lnTo>
                  <a:pt x="1088" y="9398"/>
                </a:lnTo>
                <a:lnTo>
                  <a:pt x="1086" y="9407"/>
                </a:lnTo>
                <a:lnTo>
                  <a:pt x="1073" y="9441"/>
                </a:lnTo>
                <a:lnTo>
                  <a:pt x="1063" y="9475"/>
                </a:lnTo>
                <a:lnTo>
                  <a:pt x="1054" y="9508"/>
                </a:lnTo>
                <a:lnTo>
                  <a:pt x="1047" y="9542"/>
                </a:lnTo>
                <a:lnTo>
                  <a:pt x="1042" y="9577"/>
                </a:lnTo>
                <a:lnTo>
                  <a:pt x="1040" y="9612"/>
                </a:lnTo>
                <a:lnTo>
                  <a:pt x="1039" y="9646"/>
                </a:lnTo>
                <a:lnTo>
                  <a:pt x="1040" y="9683"/>
                </a:lnTo>
                <a:lnTo>
                  <a:pt x="1042" y="9719"/>
                </a:lnTo>
                <a:lnTo>
                  <a:pt x="1047" y="9755"/>
                </a:lnTo>
                <a:lnTo>
                  <a:pt x="1054" y="9792"/>
                </a:lnTo>
                <a:lnTo>
                  <a:pt x="1062" y="9828"/>
                </a:lnTo>
                <a:lnTo>
                  <a:pt x="1072" y="9866"/>
                </a:lnTo>
                <a:lnTo>
                  <a:pt x="1083" y="9904"/>
                </a:lnTo>
                <a:lnTo>
                  <a:pt x="1097" y="9943"/>
                </a:lnTo>
                <a:lnTo>
                  <a:pt x="1113" y="9982"/>
                </a:lnTo>
                <a:lnTo>
                  <a:pt x="1127" y="10011"/>
                </a:lnTo>
                <a:lnTo>
                  <a:pt x="1143" y="10042"/>
                </a:lnTo>
                <a:lnTo>
                  <a:pt x="1160" y="10072"/>
                </a:lnTo>
                <a:lnTo>
                  <a:pt x="1180" y="10101"/>
                </a:lnTo>
                <a:lnTo>
                  <a:pt x="1190" y="10114"/>
                </a:lnTo>
                <a:lnTo>
                  <a:pt x="1201" y="10128"/>
                </a:lnTo>
                <a:lnTo>
                  <a:pt x="1213" y="10141"/>
                </a:lnTo>
                <a:lnTo>
                  <a:pt x="1224" y="10154"/>
                </a:lnTo>
                <a:lnTo>
                  <a:pt x="1237" y="10166"/>
                </a:lnTo>
                <a:lnTo>
                  <a:pt x="1249" y="10178"/>
                </a:lnTo>
                <a:lnTo>
                  <a:pt x="1262" y="10190"/>
                </a:lnTo>
                <a:lnTo>
                  <a:pt x="1276" y="10200"/>
                </a:lnTo>
                <a:lnTo>
                  <a:pt x="1291" y="10211"/>
                </a:lnTo>
                <a:lnTo>
                  <a:pt x="1304" y="10220"/>
                </a:lnTo>
                <a:lnTo>
                  <a:pt x="1319" y="10229"/>
                </a:lnTo>
                <a:lnTo>
                  <a:pt x="1335" y="10237"/>
                </a:lnTo>
                <a:lnTo>
                  <a:pt x="1351" y="10245"/>
                </a:lnTo>
                <a:lnTo>
                  <a:pt x="1367" y="10252"/>
                </a:lnTo>
                <a:lnTo>
                  <a:pt x="1384" y="10257"/>
                </a:lnTo>
                <a:lnTo>
                  <a:pt x="1401" y="10262"/>
                </a:lnTo>
                <a:lnTo>
                  <a:pt x="1419" y="10267"/>
                </a:lnTo>
                <a:lnTo>
                  <a:pt x="1437" y="10270"/>
                </a:lnTo>
                <a:lnTo>
                  <a:pt x="1455" y="10272"/>
                </a:lnTo>
                <a:lnTo>
                  <a:pt x="1474" y="10273"/>
                </a:lnTo>
                <a:lnTo>
                  <a:pt x="1493" y="10273"/>
                </a:lnTo>
                <a:lnTo>
                  <a:pt x="1512" y="10273"/>
                </a:lnTo>
                <a:lnTo>
                  <a:pt x="1533" y="10271"/>
                </a:lnTo>
                <a:lnTo>
                  <a:pt x="1554" y="10268"/>
                </a:lnTo>
                <a:lnTo>
                  <a:pt x="1572" y="10263"/>
                </a:lnTo>
                <a:lnTo>
                  <a:pt x="1590" y="10257"/>
                </a:lnTo>
                <a:lnTo>
                  <a:pt x="1607" y="10251"/>
                </a:lnTo>
                <a:lnTo>
                  <a:pt x="1623" y="10243"/>
                </a:lnTo>
                <a:lnTo>
                  <a:pt x="1639" y="10235"/>
                </a:lnTo>
                <a:lnTo>
                  <a:pt x="1654" y="10225"/>
                </a:lnTo>
                <a:lnTo>
                  <a:pt x="1668" y="10215"/>
                </a:lnTo>
                <a:lnTo>
                  <a:pt x="1682" y="10205"/>
                </a:lnTo>
                <a:lnTo>
                  <a:pt x="1707" y="10183"/>
                </a:lnTo>
                <a:lnTo>
                  <a:pt x="1730" y="10160"/>
                </a:lnTo>
                <a:lnTo>
                  <a:pt x="1753" y="10137"/>
                </a:lnTo>
                <a:lnTo>
                  <a:pt x="1774" y="10114"/>
                </a:lnTo>
                <a:lnTo>
                  <a:pt x="1788" y="10100"/>
                </a:lnTo>
                <a:lnTo>
                  <a:pt x="1802" y="10085"/>
                </a:lnTo>
                <a:lnTo>
                  <a:pt x="1816" y="10071"/>
                </a:lnTo>
                <a:lnTo>
                  <a:pt x="1829" y="10056"/>
                </a:lnTo>
                <a:lnTo>
                  <a:pt x="1841" y="10043"/>
                </a:lnTo>
                <a:lnTo>
                  <a:pt x="1853" y="10031"/>
                </a:lnTo>
                <a:lnTo>
                  <a:pt x="1865" y="10019"/>
                </a:lnTo>
                <a:lnTo>
                  <a:pt x="1880" y="10007"/>
                </a:lnTo>
                <a:lnTo>
                  <a:pt x="1914" y="9974"/>
                </a:lnTo>
                <a:lnTo>
                  <a:pt x="1945" y="9943"/>
                </a:lnTo>
                <a:lnTo>
                  <a:pt x="1959" y="9928"/>
                </a:lnTo>
                <a:lnTo>
                  <a:pt x="1971" y="9912"/>
                </a:lnTo>
                <a:lnTo>
                  <a:pt x="1983" y="9897"/>
                </a:lnTo>
                <a:lnTo>
                  <a:pt x="1992" y="9881"/>
                </a:lnTo>
                <a:lnTo>
                  <a:pt x="1999" y="9870"/>
                </a:lnTo>
                <a:lnTo>
                  <a:pt x="2004" y="9858"/>
                </a:lnTo>
                <a:lnTo>
                  <a:pt x="2009" y="9847"/>
                </a:lnTo>
                <a:lnTo>
                  <a:pt x="2014" y="9834"/>
                </a:lnTo>
                <a:lnTo>
                  <a:pt x="2017" y="9822"/>
                </a:lnTo>
                <a:lnTo>
                  <a:pt x="2019" y="9810"/>
                </a:lnTo>
                <a:lnTo>
                  <a:pt x="2022" y="9798"/>
                </a:lnTo>
                <a:lnTo>
                  <a:pt x="2024" y="9785"/>
                </a:lnTo>
                <a:lnTo>
                  <a:pt x="2025" y="9772"/>
                </a:lnTo>
                <a:lnTo>
                  <a:pt x="2025" y="9760"/>
                </a:lnTo>
                <a:lnTo>
                  <a:pt x="2025" y="9747"/>
                </a:lnTo>
                <a:lnTo>
                  <a:pt x="2024" y="9735"/>
                </a:lnTo>
                <a:lnTo>
                  <a:pt x="2022" y="9709"/>
                </a:lnTo>
                <a:lnTo>
                  <a:pt x="2016" y="9684"/>
                </a:lnTo>
                <a:lnTo>
                  <a:pt x="2008" y="9664"/>
                </a:lnTo>
                <a:lnTo>
                  <a:pt x="2000" y="9643"/>
                </a:lnTo>
                <a:lnTo>
                  <a:pt x="1990" y="9622"/>
                </a:lnTo>
                <a:lnTo>
                  <a:pt x="1978" y="9602"/>
                </a:lnTo>
                <a:lnTo>
                  <a:pt x="1964" y="9581"/>
                </a:lnTo>
                <a:lnTo>
                  <a:pt x="1951" y="9562"/>
                </a:lnTo>
                <a:lnTo>
                  <a:pt x="1935" y="9542"/>
                </a:lnTo>
                <a:lnTo>
                  <a:pt x="1919" y="9523"/>
                </a:lnTo>
                <a:lnTo>
                  <a:pt x="1900" y="9505"/>
                </a:lnTo>
                <a:lnTo>
                  <a:pt x="1882" y="9487"/>
                </a:lnTo>
                <a:lnTo>
                  <a:pt x="1861" y="9470"/>
                </a:lnTo>
                <a:lnTo>
                  <a:pt x="1841" y="9454"/>
                </a:lnTo>
                <a:lnTo>
                  <a:pt x="1819" y="9438"/>
                </a:lnTo>
                <a:lnTo>
                  <a:pt x="1796" y="9423"/>
                </a:lnTo>
                <a:lnTo>
                  <a:pt x="1772" y="9409"/>
                </a:lnTo>
                <a:lnTo>
                  <a:pt x="1748" y="9396"/>
                </a:lnTo>
                <a:lnTo>
                  <a:pt x="1718" y="9382"/>
                </a:lnTo>
                <a:lnTo>
                  <a:pt x="1686" y="9368"/>
                </a:lnTo>
                <a:lnTo>
                  <a:pt x="1653" y="9356"/>
                </a:lnTo>
                <a:lnTo>
                  <a:pt x="1620" y="9344"/>
                </a:lnTo>
                <a:lnTo>
                  <a:pt x="1585" y="9333"/>
                </a:lnTo>
                <a:lnTo>
                  <a:pt x="1549" y="9323"/>
                </a:lnTo>
                <a:lnTo>
                  <a:pt x="1512" y="9314"/>
                </a:lnTo>
                <a:lnTo>
                  <a:pt x="1477" y="9306"/>
                </a:lnTo>
                <a:lnTo>
                  <a:pt x="1440" y="9299"/>
                </a:lnTo>
                <a:lnTo>
                  <a:pt x="1405" y="9293"/>
                </a:lnTo>
                <a:lnTo>
                  <a:pt x="1371" y="9290"/>
                </a:lnTo>
                <a:lnTo>
                  <a:pt x="1336" y="9287"/>
                </a:lnTo>
                <a:lnTo>
                  <a:pt x="1304" y="9287"/>
                </a:lnTo>
                <a:lnTo>
                  <a:pt x="1272" y="9288"/>
                </a:lnTo>
                <a:lnTo>
                  <a:pt x="1257" y="9291"/>
                </a:lnTo>
                <a:lnTo>
                  <a:pt x="1242" y="9292"/>
                </a:lnTo>
                <a:lnTo>
                  <a:pt x="1229" y="9295"/>
                </a:lnTo>
                <a:lnTo>
                  <a:pt x="1215" y="9298"/>
                </a:lnTo>
                <a:lnTo>
                  <a:pt x="1205" y="9300"/>
                </a:lnTo>
                <a:lnTo>
                  <a:pt x="1194" y="9301"/>
                </a:lnTo>
                <a:lnTo>
                  <a:pt x="1185" y="9301"/>
                </a:lnTo>
                <a:lnTo>
                  <a:pt x="1175" y="9299"/>
                </a:lnTo>
                <a:lnTo>
                  <a:pt x="1165" y="9296"/>
                </a:lnTo>
                <a:lnTo>
                  <a:pt x="1156" y="9292"/>
                </a:lnTo>
                <a:lnTo>
                  <a:pt x="1146" y="9287"/>
                </a:lnTo>
                <a:lnTo>
                  <a:pt x="1138" y="9280"/>
                </a:lnTo>
                <a:lnTo>
                  <a:pt x="1133" y="9275"/>
                </a:lnTo>
                <a:lnTo>
                  <a:pt x="1127" y="9268"/>
                </a:lnTo>
                <a:lnTo>
                  <a:pt x="1122" y="9260"/>
                </a:lnTo>
                <a:lnTo>
                  <a:pt x="1119" y="9252"/>
                </a:lnTo>
                <a:lnTo>
                  <a:pt x="1117" y="9244"/>
                </a:lnTo>
                <a:lnTo>
                  <a:pt x="1115" y="9236"/>
                </a:lnTo>
                <a:lnTo>
                  <a:pt x="1115" y="9227"/>
                </a:lnTo>
                <a:lnTo>
                  <a:pt x="1117" y="9217"/>
                </a:lnTo>
                <a:lnTo>
                  <a:pt x="1119" y="9208"/>
                </a:lnTo>
                <a:lnTo>
                  <a:pt x="1121" y="9199"/>
                </a:lnTo>
                <a:lnTo>
                  <a:pt x="1125" y="9191"/>
                </a:lnTo>
                <a:lnTo>
                  <a:pt x="1129" y="9183"/>
                </a:lnTo>
                <a:lnTo>
                  <a:pt x="1135" y="9176"/>
                </a:lnTo>
                <a:lnTo>
                  <a:pt x="1141" y="9169"/>
                </a:lnTo>
                <a:lnTo>
                  <a:pt x="1147" y="9164"/>
                </a:lnTo>
                <a:lnTo>
                  <a:pt x="1154" y="9159"/>
                </a:lnTo>
                <a:lnTo>
                  <a:pt x="1162" y="9155"/>
                </a:lnTo>
                <a:lnTo>
                  <a:pt x="1172" y="9152"/>
                </a:lnTo>
                <a:lnTo>
                  <a:pt x="1181" y="9150"/>
                </a:lnTo>
                <a:lnTo>
                  <a:pt x="1189" y="9149"/>
                </a:lnTo>
                <a:lnTo>
                  <a:pt x="1198" y="9149"/>
                </a:lnTo>
                <a:lnTo>
                  <a:pt x="1207" y="9149"/>
                </a:lnTo>
                <a:lnTo>
                  <a:pt x="1216" y="9151"/>
                </a:lnTo>
                <a:lnTo>
                  <a:pt x="1225" y="9153"/>
                </a:lnTo>
                <a:lnTo>
                  <a:pt x="1245" y="9163"/>
                </a:lnTo>
                <a:lnTo>
                  <a:pt x="1266" y="9171"/>
                </a:lnTo>
                <a:lnTo>
                  <a:pt x="1293" y="9179"/>
                </a:lnTo>
                <a:lnTo>
                  <a:pt x="1321" y="9185"/>
                </a:lnTo>
                <a:lnTo>
                  <a:pt x="1352" y="9192"/>
                </a:lnTo>
                <a:lnTo>
                  <a:pt x="1385" y="9199"/>
                </a:lnTo>
                <a:lnTo>
                  <a:pt x="1420" y="9204"/>
                </a:lnTo>
                <a:lnTo>
                  <a:pt x="1456" y="9208"/>
                </a:lnTo>
                <a:lnTo>
                  <a:pt x="1494" y="9211"/>
                </a:lnTo>
                <a:lnTo>
                  <a:pt x="1533" y="9213"/>
                </a:lnTo>
                <a:lnTo>
                  <a:pt x="1571" y="9214"/>
                </a:lnTo>
                <a:lnTo>
                  <a:pt x="1611" y="9213"/>
                </a:lnTo>
                <a:lnTo>
                  <a:pt x="1650" y="9211"/>
                </a:lnTo>
                <a:lnTo>
                  <a:pt x="1687" y="9207"/>
                </a:lnTo>
                <a:lnTo>
                  <a:pt x="1725" y="9201"/>
                </a:lnTo>
                <a:lnTo>
                  <a:pt x="1762" y="9195"/>
                </a:lnTo>
                <a:lnTo>
                  <a:pt x="1779" y="9190"/>
                </a:lnTo>
                <a:lnTo>
                  <a:pt x="1797" y="9184"/>
                </a:lnTo>
                <a:lnTo>
                  <a:pt x="1814" y="9179"/>
                </a:lnTo>
                <a:lnTo>
                  <a:pt x="1832" y="9172"/>
                </a:lnTo>
                <a:lnTo>
                  <a:pt x="1849" y="9164"/>
                </a:lnTo>
                <a:lnTo>
                  <a:pt x="1865" y="9156"/>
                </a:lnTo>
                <a:lnTo>
                  <a:pt x="1881" y="9147"/>
                </a:lnTo>
                <a:lnTo>
                  <a:pt x="1895" y="9136"/>
                </a:lnTo>
                <a:lnTo>
                  <a:pt x="1908" y="9126"/>
                </a:lnTo>
                <a:lnTo>
                  <a:pt x="1921" y="9115"/>
                </a:lnTo>
                <a:lnTo>
                  <a:pt x="1932" y="9103"/>
                </a:lnTo>
                <a:lnTo>
                  <a:pt x="1941" y="9090"/>
                </a:lnTo>
                <a:lnTo>
                  <a:pt x="1951" y="9077"/>
                </a:lnTo>
                <a:lnTo>
                  <a:pt x="1956" y="9063"/>
                </a:lnTo>
                <a:lnTo>
                  <a:pt x="1961" y="9049"/>
                </a:lnTo>
                <a:lnTo>
                  <a:pt x="1964" y="9034"/>
                </a:lnTo>
                <a:lnTo>
                  <a:pt x="1965" y="9020"/>
                </a:lnTo>
                <a:lnTo>
                  <a:pt x="1964" y="9006"/>
                </a:lnTo>
                <a:lnTo>
                  <a:pt x="1961" y="8991"/>
                </a:lnTo>
                <a:lnTo>
                  <a:pt x="1956" y="8976"/>
                </a:lnTo>
                <a:lnTo>
                  <a:pt x="1949" y="8961"/>
                </a:lnTo>
                <a:lnTo>
                  <a:pt x="1940" y="8946"/>
                </a:lnTo>
                <a:lnTo>
                  <a:pt x="1929" y="8930"/>
                </a:lnTo>
                <a:lnTo>
                  <a:pt x="1916" y="8915"/>
                </a:lnTo>
                <a:lnTo>
                  <a:pt x="1903" y="8901"/>
                </a:lnTo>
                <a:lnTo>
                  <a:pt x="1885" y="8885"/>
                </a:lnTo>
                <a:lnTo>
                  <a:pt x="1867" y="8869"/>
                </a:lnTo>
                <a:lnTo>
                  <a:pt x="1847" y="8854"/>
                </a:lnTo>
                <a:lnTo>
                  <a:pt x="1825" y="8838"/>
                </a:lnTo>
                <a:lnTo>
                  <a:pt x="1801" y="8822"/>
                </a:lnTo>
                <a:lnTo>
                  <a:pt x="1774" y="8806"/>
                </a:lnTo>
                <a:lnTo>
                  <a:pt x="1747" y="8790"/>
                </a:lnTo>
                <a:lnTo>
                  <a:pt x="1725" y="8778"/>
                </a:lnTo>
                <a:lnTo>
                  <a:pt x="1700" y="8763"/>
                </a:lnTo>
                <a:lnTo>
                  <a:pt x="1678" y="8751"/>
                </a:lnTo>
                <a:lnTo>
                  <a:pt x="1665" y="8742"/>
                </a:lnTo>
                <a:lnTo>
                  <a:pt x="1638" y="8728"/>
                </a:lnTo>
                <a:lnTo>
                  <a:pt x="1612" y="8714"/>
                </a:lnTo>
                <a:lnTo>
                  <a:pt x="1585" y="8700"/>
                </a:lnTo>
                <a:lnTo>
                  <a:pt x="1552" y="8687"/>
                </a:lnTo>
                <a:lnTo>
                  <a:pt x="1531" y="8678"/>
                </a:lnTo>
                <a:lnTo>
                  <a:pt x="1508" y="8671"/>
                </a:lnTo>
                <a:lnTo>
                  <a:pt x="1485" y="8665"/>
                </a:lnTo>
                <a:lnTo>
                  <a:pt x="1462" y="8660"/>
                </a:lnTo>
                <a:lnTo>
                  <a:pt x="1439" y="8658"/>
                </a:lnTo>
                <a:lnTo>
                  <a:pt x="1416" y="8658"/>
                </a:lnTo>
                <a:lnTo>
                  <a:pt x="1393" y="8658"/>
                </a:lnTo>
                <a:lnTo>
                  <a:pt x="1371" y="8660"/>
                </a:lnTo>
                <a:lnTo>
                  <a:pt x="1348" y="8665"/>
                </a:lnTo>
                <a:lnTo>
                  <a:pt x="1325" y="8669"/>
                </a:lnTo>
                <a:lnTo>
                  <a:pt x="1303" y="8678"/>
                </a:lnTo>
                <a:lnTo>
                  <a:pt x="1280" y="8686"/>
                </a:lnTo>
                <a:lnTo>
                  <a:pt x="1260" y="8696"/>
                </a:lnTo>
                <a:lnTo>
                  <a:pt x="1238" y="8707"/>
                </a:lnTo>
                <a:lnTo>
                  <a:pt x="1217" y="8721"/>
                </a:lnTo>
                <a:lnTo>
                  <a:pt x="1198" y="8736"/>
                </a:lnTo>
                <a:lnTo>
                  <a:pt x="1181" y="8752"/>
                </a:lnTo>
                <a:lnTo>
                  <a:pt x="1165" y="8769"/>
                </a:lnTo>
                <a:lnTo>
                  <a:pt x="1150" y="8787"/>
                </a:lnTo>
                <a:lnTo>
                  <a:pt x="1137" y="8807"/>
                </a:lnTo>
                <a:lnTo>
                  <a:pt x="1126" y="8829"/>
                </a:lnTo>
                <a:lnTo>
                  <a:pt x="1115" y="8850"/>
                </a:lnTo>
                <a:lnTo>
                  <a:pt x="1107" y="8873"/>
                </a:lnTo>
                <a:lnTo>
                  <a:pt x="1099" y="8896"/>
                </a:lnTo>
                <a:lnTo>
                  <a:pt x="1094" y="8919"/>
                </a:lnTo>
                <a:lnTo>
                  <a:pt x="1089" y="8942"/>
                </a:lnTo>
                <a:lnTo>
                  <a:pt x="1087" y="8965"/>
                </a:lnTo>
                <a:lnTo>
                  <a:pt x="1085" y="8986"/>
                </a:lnTo>
                <a:lnTo>
                  <a:pt x="1085" y="9007"/>
                </a:lnTo>
                <a:lnTo>
                  <a:pt x="1086" y="9026"/>
                </a:lnTo>
                <a:lnTo>
                  <a:pt x="1089" y="9046"/>
                </a:lnTo>
                <a:lnTo>
                  <a:pt x="1093" y="9062"/>
                </a:lnTo>
                <a:lnTo>
                  <a:pt x="1095" y="9070"/>
                </a:lnTo>
                <a:lnTo>
                  <a:pt x="1096" y="9077"/>
                </a:lnTo>
                <a:lnTo>
                  <a:pt x="1096" y="9084"/>
                </a:lnTo>
                <a:lnTo>
                  <a:pt x="1096" y="9089"/>
                </a:lnTo>
                <a:lnTo>
                  <a:pt x="1094" y="9102"/>
                </a:lnTo>
                <a:lnTo>
                  <a:pt x="1090" y="9112"/>
                </a:lnTo>
                <a:lnTo>
                  <a:pt x="1085" y="9123"/>
                </a:lnTo>
                <a:lnTo>
                  <a:pt x="1078" y="9131"/>
                </a:lnTo>
                <a:lnTo>
                  <a:pt x="1071" y="9136"/>
                </a:lnTo>
                <a:lnTo>
                  <a:pt x="1064" y="9142"/>
                </a:lnTo>
                <a:lnTo>
                  <a:pt x="1054" y="9147"/>
                </a:lnTo>
                <a:lnTo>
                  <a:pt x="1043" y="9149"/>
                </a:lnTo>
                <a:lnTo>
                  <a:pt x="1033" y="9151"/>
                </a:lnTo>
                <a:lnTo>
                  <a:pt x="1024" y="9152"/>
                </a:lnTo>
                <a:lnTo>
                  <a:pt x="1024" y="9152"/>
                </a:lnTo>
                <a:close/>
                <a:moveTo>
                  <a:pt x="9492" y="8699"/>
                </a:moveTo>
                <a:lnTo>
                  <a:pt x="9487" y="8702"/>
                </a:lnTo>
                <a:lnTo>
                  <a:pt x="9480" y="8704"/>
                </a:lnTo>
                <a:lnTo>
                  <a:pt x="9473" y="8705"/>
                </a:lnTo>
                <a:lnTo>
                  <a:pt x="9466" y="8706"/>
                </a:lnTo>
                <a:lnTo>
                  <a:pt x="9459" y="8706"/>
                </a:lnTo>
                <a:lnTo>
                  <a:pt x="9452" y="8705"/>
                </a:lnTo>
                <a:lnTo>
                  <a:pt x="9445" y="8704"/>
                </a:lnTo>
                <a:lnTo>
                  <a:pt x="9437" y="8702"/>
                </a:lnTo>
                <a:lnTo>
                  <a:pt x="9432" y="8699"/>
                </a:lnTo>
                <a:lnTo>
                  <a:pt x="9425" y="8695"/>
                </a:lnTo>
                <a:lnTo>
                  <a:pt x="9418" y="8689"/>
                </a:lnTo>
                <a:lnTo>
                  <a:pt x="9412" y="8681"/>
                </a:lnTo>
                <a:lnTo>
                  <a:pt x="9406" y="8672"/>
                </a:lnTo>
                <a:lnTo>
                  <a:pt x="9403" y="8660"/>
                </a:lnTo>
                <a:lnTo>
                  <a:pt x="9402" y="8653"/>
                </a:lnTo>
                <a:lnTo>
                  <a:pt x="9402" y="8647"/>
                </a:lnTo>
                <a:lnTo>
                  <a:pt x="9402" y="8639"/>
                </a:lnTo>
                <a:lnTo>
                  <a:pt x="9402" y="8631"/>
                </a:lnTo>
                <a:lnTo>
                  <a:pt x="9403" y="8609"/>
                </a:lnTo>
                <a:lnTo>
                  <a:pt x="9403" y="8586"/>
                </a:lnTo>
                <a:lnTo>
                  <a:pt x="9401" y="8564"/>
                </a:lnTo>
                <a:lnTo>
                  <a:pt x="9397" y="8543"/>
                </a:lnTo>
                <a:lnTo>
                  <a:pt x="9393" y="8521"/>
                </a:lnTo>
                <a:lnTo>
                  <a:pt x="9387" y="8500"/>
                </a:lnTo>
                <a:lnTo>
                  <a:pt x="9379" y="8480"/>
                </a:lnTo>
                <a:lnTo>
                  <a:pt x="9371" y="8460"/>
                </a:lnTo>
                <a:lnTo>
                  <a:pt x="9361" y="8441"/>
                </a:lnTo>
                <a:lnTo>
                  <a:pt x="9350" y="8422"/>
                </a:lnTo>
                <a:lnTo>
                  <a:pt x="9338" y="8405"/>
                </a:lnTo>
                <a:lnTo>
                  <a:pt x="9325" y="8389"/>
                </a:lnTo>
                <a:lnTo>
                  <a:pt x="9310" y="8373"/>
                </a:lnTo>
                <a:lnTo>
                  <a:pt x="9296" y="8359"/>
                </a:lnTo>
                <a:lnTo>
                  <a:pt x="9279" y="8346"/>
                </a:lnTo>
                <a:lnTo>
                  <a:pt x="9262" y="8334"/>
                </a:lnTo>
                <a:lnTo>
                  <a:pt x="9247" y="8325"/>
                </a:lnTo>
                <a:lnTo>
                  <a:pt x="9233" y="8318"/>
                </a:lnTo>
                <a:lnTo>
                  <a:pt x="9217" y="8313"/>
                </a:lnTo>
                <a:lnTo>
                  <a:pt x="9201" y="8308"/>
                </a:lnTo>
                <a:lnTo>
                  <a:pt x="9185" y="8305"/>
                </a:lnTo>
                <a:lnTo>
                  <a:pt x="9167" y="8303"/>
                </a:lnTo>
                <a:lnTo>
                  <a:pt x="9150" y="8302"/>
                </a:lnTo>
                <a:lnTo>
                  <a:pt x="9133" y="8303"/>
                </a:lnTo>
                <a:lnTo>
                  <a:pt x="9116" y="8306"/>
                </a:lnTo>
                <a:lnTo>
                  <a:pt x="9098" y="8309"/>
                </a:lnTo>
                <a:lnTo>
                  <a:pt x="9080" y="8314"/>
                </a:lnTo>
                <a:lnTo>
                  <a:pt x="9062" y="8319"/>
                </a:lnTo>
                <a:lnTo>
                  <a:pt x="9044" y="8326"/>
                </a:lnTo>
                <a:lnTo>
                  <a:pt x="9027" y="8334"/>
                </a:lnTo>
                <a:lnTo>
                  <a:pt x="9008" y="8345"/>
                </a:lnTo>
                <a:lnTo>
                  <a:pt x="8991" y="8355"/>
                </a:lnTo>
                <a:lnTo>
                  <a:pt x="8980" y="8363"/>
                </a:lnTo>
                <a:lnTo>
                  <a:pt x="8968" y="8371"/>
                </a:lnTo>
                <a:lnTo>
                  <a:pt x="8958" y="8379"/>
                </a:lnTo>
                <a:lnTo>
                  <a:pt x="8949" y="8388"/>
                </a:lnTo>
                <a:lnTo>
                  <a:pt x="8929" y="8408"/>
                </a:lnTo>
                <a:lnTo>
                  <a:pt x="8913" y="8428"/>
                </a:lnTo>
                <a:lnTo>
                  <a:pt x="8897" y="8450"/>
                </a:lnTo>
                <a:lnTo>
                  <a:pt x="8883" y="8473"/>
                </a:lnTo>
                <a:lnTo>
                  <a:pt x="8868" y="8497"/>
                </a:lnTo>
                <a:lnTo>
                  <a:pt x="8853" y="8521"/>
                </a:lnTo>
                <a:lnTo>
                  <a:pt x="8842" y="8539"/>
                </a:lnTo>
                <a:lnTo>
                  <a:pt x="8831" y="8557"/>
                </a:lnTo>
                <a:lnTo>
                  <a:pt x="8821" y="8575"/>
                </a:lnTo>
                <a:lnTo>
                  <a:pt x="8809" y="8591"/>
                </a:lnTo>
                <a:lnTo>
                  <a:pt x="8801" y="8603"/>
                </a:lnTo>
                <a:lnTo>
                  <a:pt x="8792" y="8615"/>
                </a:lnTo>
                <a:lnTo>
                  <a:pt x="8783" y="8627"/>
                </a:lnTo>
                <a:lnTo>
                  <a:pt x="8774" y="8640"/>
                </a:lnTo>
                <a:lnTo>
                  <a:pt x="8756" y="8663"/>
                </a:lnTo>
                <a:lnTo>
                  <a:pt x="8738" y="8688"/>
                </a:lnTo>
                <a:lnTo>
                  <a:pt x="8721" y="8713"/>
                </a:lnTo>
                <a:lnTo>
                  <a:pt x="8705" y="8739"/>
                </a:lnTo>
                <a:lnTo>
                  <a:pt x="8697" y="8752"/>
                </a:lnTo>
                <a:lnTo>
                  <a:pt x="8690" y="8766"/>
                </a:lnTo>
                <a:lnTo>
                  <a:pt x="8685" y="8779"/>
                </a:lnTo>
                <a:lnTo>
                  <a:pt x="8679" y="8793"/>
                </a:lnTo>
                <a:lnTo>
                  <a:pt x="8675" y="8807"/>
                </a:lnTo>
                <a:lnTo>
                  <a:pt x="8672" y="8822"/>
                </a:lnTo>
                <a:lnTo>
                  <a:pt x="8670" y="8835"/>
                </a:lnTo>
                <a:lnTo>
                  <a:pt x="8669" y="8849"/>
                </a:lnTo>
                <a:lnTo>
                  <a:pt x="8667" y="8864"/>
                </a:lnTo>
                <a:lnTo>
                  <a:pt x="8669" y="8878"/>
                </a:lnTo>
                <a:lnTo>
                  <a:pt x="8671" y="8891"/>
                </a:lnTo>
                <a:lnTo>
                  <a:pt x="8673" y="8904"/>
                </a:lnTo>
                <a:lnTo>
                  <a:pt x="8678" y="8915"/>
                </a:lnTo>
                <a:lnTo>
                  <a:pt x="8682" y="8926"/>
                </a:lnTo>
                <a:lnTo>
                  <a:pt x="8689" y="8936"/>
                </a:lnTo>
                <a:lnTo>
                  <a:pt x="8696" y="8945"/>
                </a:lnTo>
                <a:lnTo>
                  <a:pt x="8706" y="8954"/>
                </a:lnTo>
                <a:lnTo>
                  <a:pt x="8719" y="8964"/>
                </a:lnTo>
                <a:lnTo>
                  <a:pt x="8734" y="8970"/>
                </a:lnTo>
                <a:lnTo>
                  <a:pt x="8750" y="8976"/>
                </a:lnTo>
                <a:lnTo>
                  <a:pt x="8768" y="8981"/>
                </a:lnTo>
                <a:lnTo>
                  <a:pt x="8788" y="8983"/>
                </a:lnTo>
                <a:lnTo>
                  <a:pt x="8809" y="8985"/>
                </a:lnTo>
                <a:lnTo>
                  <a:pt x="8832" y="8985"/>
                </a:lnTo>
                <a:lnTo>
                  <a:pt x="8863" y="8984"/>
                </a:lnTo>
                <a:lnTo>
                  <a:pt x="8895" y="8981"/>
                </a:lnTo>
                <a:lnTo>
                  <a:pt x="8926" y="8976"/>
                </a:lnTo>
                <a:lnTo>
                  <a:pt x="8958" y="8969"/>
                </a:lnTo>
                <a:lnTo>
                  <a:pt x="8990" y="8962"/>
                </a:lnTo>
                <a:lnTo>
                  <a:pt x="9022" y="8953"/>
                </a:lnTo>
                <a:lnTo>
                  <a:pt x="9053" y="8943"/>
                </a:lnTo>
                <a:lnTo>
                  <a:pt x="9085" y="8930"/>
                </a:lnTo>
                <a:lnTo>
                  <a:pt x="9116" y="8918"/>
                </a:lnTo>
                <a:lnTo>
                  <a:pt x="9146" y="8903"/>
                </a:lnTo>
                <a:lnTo>
                  <a:pt x="9177" y="8887"/>
                </a:lnTo>
                <a:lnTo>
                  <a:pt x="9205" y="8870"/>
                </a:lnTo>
                <a:lnTo>
                  <a:pt x="9235" y="8850"/>
                </a:lnTo>
                <a:lnTo>
                  <a:pt x="9262" y="8831"/>
                </a:lnTo>
                <a:lnTo>
                  <a:pt x="9290" y="8810"/>
                </a:lnTo>
                <a:lnTo>
                  <a:pt x="9315" y="8787"/>
                </a:lnTo>
                <a:lnTo>
                  <a:pt x="9321" y="8783"/>
                </a:lnTo>
                <a:lnTo>
                  <a:pt x="9328" y="8778"/>
                </a:lnTo>
                <a:lnTo>
                  <a:pt x="9333" y="8775"/>
                </a:lnTo>
                <a:lnTo>
                  <a:pt x="9339" y="8772"/>
                </a:lnTo>
                <a:lnTo>
                  <a:pt x="9346" y="8770"/>
                </a:lnTo>
                <a:lnTo>
                  <a:pt x="9352" y="8768"/>
                </a:lnTo>
                <a:lnTo>
                  <a:pt x="9357" y="8768"/>
                </a:lnTo>
                <a:lnTo>
                  <a:pt x="9364" y="8767"/>
                </a:lnTo>
                <a:lnTo>
                  <a:pt x="9376" y="8768"/>
                </a:lnTo>
                <a:lnTo>
                  <a:pt x="9386" y="8771"/>
                </a:lnTo>
                <a:lnTo>
                  <a:pt x="9396" y="8776"/>
                </a:lnTo>
                <a:lnTo>
                  <a:pt x="9405" y="8782"/>
                </a:lnTo>
                <a:lnTo>
                  <a:pt x="9414" y="8790"/>
                </a:lnTo>
                <a:lnTo>
                  <a:pt x="9421" y="8800"/>
                </a:lnTo>
                <a:lnTo>
                  <a:pt x="9425" y="8804"/>
                </a:lnTo>
                <a:lnTo>
                  <a:pt x="9427" y="8810"/>
                </a:lnTo>
                <a:lnTo>
                  <a:pt x="9429" y="8816"/>
                </a:lnTo>
                <a:lnTo>
                  <a:pt x="9431" y="8822"/>
                </a:lnTo>
                <a:lnTo>
                  <a:pt x="9432" y="8834"/>
                </a:lnTo>
                <a:lnTo>
                  <a:pt x="9431" y="8848"/>
                </a:lnTo>
                <a:lnTo>
                  <a:pt x="9429" y="8855"/>
                </a:lnTo>
                <a:lnTo>
                  <a:pt x="9427" y="8862"/>
                </a:lnTo>
                <a:lnTo>
                  <a:pt x="9425" y="8869"/>
                </a:lnTo>
                <a:lnTo>
                  <a:pt x="9421" y="8877"/>
                </a:lnTo>
                <a:lnTo>
                  <a:pt x="9416" y="8886"/>
                </a:lnTo>
                <a:lnTo>
                  <a:pt x="9409" y="8895"/>
                </a:lnTo>
                <a:lnTo>
                  <a:pt x="9402" y="8903"/>
                </a:lnTo>
                <a:lnTo>
                  <a:pt x="9394" y="8910"/>
                </a:lnTo>
                <a:lnTo>
                  <a:pt x="9387" y="8917"/>
                </a:lnTo>
                <a:lnTo>
                  <a:pt x="9378" y="8921"/>
                </a:lnTo>
                <a:lnTo>
                  <a:pt x="9370" y="8925"/>
                </a:lnTo>
                <a:lnTo>
                  <a:pt x="9362" y="8928"/>
                </a:lnTo>
                <a:lnTo>
                  <a:pt x="9328" y="8936"/>
                </a:lnTo>
                <a:lnTo>
                  <a:pt x="9294" y="8945"/>
                </a:lnTo>
                <a:lnTo>
                  <a:pt x="9261" y="8956"/>
                </a:lnTo>
                <a:lnTo>
                  <a:pt x="9229" y="8968"/>
                </a:lnTo>
                <a:lnTo>
                  <a:pt x="9198" y="8981"/>
                </a:lnTo>
                <a:lnTo>
                  <a:pt x="9167" y="8996"/>
                </a:lnTo>
                <a:lnTo>
                  <a:pt x="9138" y="9012"/>
                </a:lnTo>
                <a:lnTo>
                  <a:pt x="9109" y="9030"/>
                </a:lnTo>
                <a:lnTo>
                  <a:pt x="9079" y="9049"/>
                </a:lnTo>
                <a:lnTo>
                  <a:pt x="9052" y="9070"/>
                </a:lnTo>
                <a:lnTo>
                  <a:pt x="9024" y="9093"/>
                </a:lnTo>
                <a:lnTo>
                  <a:pt x="8997" y="9117"/>
                </a:lnTo>
                <a:lnTo>
                  <a:pt x="8971" y="9142"/>
                </a:lnTo>
                <a:lnTo>
                  <a:pt x="8944" y="9169"/>
                </a:lnTo>
                <a:lnTo>
                  <a:pt x="8919" y="9199"/>
                </a:lnTo>
                <a:lnTo>
                  <a:pt x="8894" y="9230"/>
                </a:lnTo>
                <a:lnTo>
                  <a:pt x="8884" y="9244"/>
                </a:lnTo>
                <a:lnTo>
                  <a:pt x="8872" y="9261"/>
                </a:lnTo>
                <a:lnTo>
                  <a:pt x="8860" y="9282"/>
                </a:lnTo>
                <a:lnTo>
                  <a:pt x="8846" y="9304"/>
                </a:lnTo>
                <a:lnTo>
                  <a:pt x="8832" y="9330"/>
                </a:lnTo>
                <a:lnTo>
                  <a:pt x="8818" y="9357"/>
                </a:lnTo>
                <a:lnTo>
                  <a:pt x="8805" y="9387"/>
                </a:lnTo>
                <a:lnTo>
                  <a:pt x="8793" y="9418"/>
                </a:lnTo>
                <a:lnTo>
                  <a:pt x="8788" y="9434"/>
                </a:lnTo>
                <a:lnTo>
                  <a:pt x="8783" y="9450"/>
                </a:lnTo>
                <a:lnTo>
                  <a:pt x="8778" y="9466"/>
                </a:lnTo>
                <a:lnTo>
                  <a:pt x="8775" y="9483"/>
                </a:lnTo>
                <a:lnTo>
                  <a:pt x="8773" y="9500"/>
                </a:lnTo>
                <a:lnTo>
                  <a:pt x="8770" y="9516"/>
                </a:lnTo>
                <a:lnTo>
                  <a:pt x="8769" y="9533"/>
                </a:lnTo>
                <a:lnTo>
                  <a:pt x="8768" y="9550"/>
                </a:lnTo>
                <a:lnTo>
                  <a:pt x="8769" y="9568"/>
                </a:lnTo>
                <a:lnTo>
                  <a:pt x="8770" y="9584"/>
                </a:lnTo>
                <a:lnTo>
                  <a:pt x="8773" y="9601"/>
                </a:lnTo>
                <a:lnTo>
                  <a:pt x="8776" y="9617"/>
                </a:lnTo>
                <a:lnTo>
                  <a:pt x="8782" y="9634"/>
                </a:lnTo>
                <a:lnTo>
                  <a:pt x="8788" y="9650"/>
                </a:lnTo>
                <a:lnTo>
                  <a:pt x="8796" y="9666"/>
                </a:lnTo>
                <a:lnTo>
                  <a:pt x="8804" y="9681"/>
                </a:lnTo>
                <a:lnTo>
                  <a:pt x="8812" y="9691"/>
                </a:lnTo>
                <a:lnTo>
                  <a:pt x="8818" y="9700"/>
                </a:lnTo>
                <a:lnTo>
                  <a:pt x="8826" y="9709"/>
                </a:lnTo>
                <a:lnTo>
                  <a:pt x="8834" y="9717"/>
                </a:lnTo>
                <a:lnTo>
                  <a:pt x="8844" y="9724"/>
                </a:lnTo>
                <a:lnTo>
                  <a:pt x="8853" y="9731"/>
                </a:lnTo>
                <a:lnTo>
                  <a:pt x="8862" y="9738"/>
                </a:lnTo>
                <a:lnTo>
                  <a:pt x="8871" y="9744"/>
                </a:lnTo>
                <a:lnTo>
                  <a:pt x="8892" y="9754"/>
                </a:lnTo>
                <a:lnTo>
                  <a:pt x="8912" y="9763"/>
                </a:lnTo>
                <a:lnTo>
                  <a:pt x="8934" y="9772"/>
                </a:lnTo>
                <a:lnTo>
                  <a:pt x="8956" y="9780"/>
                </a:lnTo>
                <a:lnTo>
                  <a:pt x="8979" y="9790"/>
                </a:lnTo>
                <a:lnTo>
                  <a:pt x="9001" y="9799"/>
                </a:lnTo>
                <a:lnTo>
                  <a:pt x="9026" y="9809"/>
                </a:lnTo>
                <a:lnTo>
                  <a:pt x="9051" y="9822"/>
                </a:lnTo>
                <a:lnTo>
                  <a:pt x="9070" y="9833"/>
                </a:lnTo>
                <a:lnTo>
                  <a:pt x="9088" y="9844"/>
                </a:lnTo>
                <a:lnTo>
                  <a:pt x="9107" y="9856"/>
                </a:lnTo>
                <a:lnTo>
                  <a:pt x="9124" y="9867"/>
                </a:lnTo>
                <a:lnTo>
                  <a:pt x="9142" y="9880"/>
                </a:lnTo>
                <a:lnTo>
                  <a:pt x="9162" y="9892"/>
                </a:lnTo>
                <a:lnTo>
                  <a:pt x="9182" y="9904"/>
                </a:lnTo>
                <a:lnTo>
                  <a:pt x="9203" y="9915"/>
                </a:lnTo>
                <a:lnTo>
                  <a:pt x="9225" y="9926"/>
                </a:lnTo>
                <a:lnTo>
                  <a:pt x="9246" y="9935"/>
                </a:lnTo>
                <a:lnTo>
                  <a:pt x="9258" y="9939"/>
                </a:lnTo>
                <a:lnTo>
                  <a:pt x="9269" y="9942"/>
                </a:lnTo>
                <a:lnTo>
                  <a:pt x="9282" y="9945"/>
                </a:lnTo>
                <a:lnTo>
                  <a:pt x="9293" y="9947"/>
                </a:lnTo>
                <a:lnTo>
                  <a:pt x="9305" y="9947"/>
                </a:lnTo>
                <a:lnTo>
                  <a:pt x="9320" y="9947"/>
                </a:lnTo>
                <a:lnTo>
                  <a:pt x="9337" y="9945"/>
                </a:lnTo>
                <a:lnTo>
                  <a:pt x="9356" y="9939"/>
                </a:lnTo>
                <a:lnTo>
                  <a:pt x="9368" y="9936"/>
                </a:lnTo>
                <a:lnTo>
                  <a:pt x="9379" y="9931"/>
                </a:lnTo>
                <a:lnTo>
                  <a:pt x="9390" y="9927"/>
                </a:lnTo>
                <a:lnTo>
                  <a:pt x="9403" y="9920"/>
                </a:lnTo>
                <a:lnTo>
                  <a:pt x="9416" y="9912"/>
                </a:lnTo>
                <a:lnTo>
                  <a:pt x="9428" y="9904"/>
                </a:lnTo>
                <a:lnTo>
                  <a:pt x="9441" y="9894"/>
                </a:lnTo>
                <a:lnTo>
                  <a:pt x="9455" y="9882"/>
                </a:lnTo>
                <a:lnTo>
                  <a:pt x="9469" y="9871"/>
                </a:lnTo>
                <a:lnTo>
                  <a:pt x="9482" y="9857"/>
                </a:lnTo>
                <a:lnTo>
                  <a:pt x="9496" y="9842"/>
                </a:lnTo>
                <a:lnTo>
                  <a:pt x="9508" y="9827"/>
                </a:lnTo>
                <a:lnTo>
                  <a:pt x="9520" y="9810"/>
                </a:lnTo>
                <a:lnTo>
                  <a:pt x="9531" y="9793"/>
                </a:lnTo>
                <a:lnTo>
                  <a:pt x="9543" y="9775"/>
                </a:lnTo>
                <a:lnTo>
                  <a:pt x="9553" y="9755"/>
                </a:lnTo>
                <a:lnTo>
                  <a:pt x="9562" y="9733"/>
                </a:lnTo>
                <a:lnTo>
                  <a:pt x="9572" y="9712"/>
                </a:lnTo>
                <a:lnTo>
                  <a:pt x="9580" y="9689"/>
                </a:lnTo>
                <a:lnTo>
                  <a:pt x="9590" y="9666"/>
                </a:lnTo>
                <a:lnTo>
                  <a:pt x="9598" y="9641"/>
                </a:lnTo>
                <a:lnTo>
                  <a:pt x="9604" y="9614"/>
                </a:lnTo>
                <a:lnTo>
                  <a:pt x="9611" y="9588"/>
                </a:lnTo>
                <a:lnTo>
                  <a:pt x="9618" y="9561"/>
                </a:lnTo>
                <a:lnTo>
                  <a:pt x="9623" y="9542"/>
                </a:lnTo>
                <a:lnTo>
                  <a:pt x="9626" y="9524"/>
                </a:lnTo>
                <a:lnTo>
                  <a:pt x="9630" y="9506"/>
                </a:lnTo>
                <a:lnTo>
                  <a:pt x="9632" y="9486"/>
                </a:lnTo>
                <a:lnTo>
                  <a:pt x="9635" y="9449"/>
                </a:lnTo>
                <a:lnTo>
                  <a:pt x="9636" y="9410"/>
                </a:lnTo>
                <a:lnTo>
                  <a:pt x="9635" y="9371"/>
                </a:lnTo>
                <a:lnTo>
                  <a:pt x="9632" y="9331"/>
                </a:lnTo>
                <a:lnTo>
                  <a:pt x="9626" y="9292"/>
                </a:lnTo>
                <a:lnTo>
                  <a:pt x="9619" y="9253"/>
                </a:lnTo>
                <a:lnTo>
                  <a:pt x="9616" y="9232"/>
                </a:lnTo>
                <a:lnTo>
                  <a:pt x="9611" y="9213"/>
                </a:lnTo>
                <a:lnTo>
                  <a:pt x="9607" y="9192"/>
                </a:lnTo>
                <a:lnTo>
                  <a:pt x="9601" y="9173"/>
                </a:lnTo>
                <a:lnTo>
                  <a:pt x="9595" y="9155"/>
                </a:lnTo>
                <a:lnTo>
                  <a:pt x="9590" y="9135"/>
                </a:lnTo>
                <a:lnTo>
                  <a:pt x="9583" y="9117"/>
                </a:lnTo>
                <a:lnTo>
                  <a:pt x="9575" y="9100"/>
                </a:lnTo>
                <a:lnTo>
                  <a:pt x="9568" y="9081"/>
                </a:lnTo>
                <a:lnTo>
                  <a:pt x="9559" y="9064"/>
                </a:lnTo>
                <a:lnTo>
                  <a:pt x="9551" y="9048"/>
                </a:lnTo>
                <a:lnTo>
                  <a:pt x="9540" y="9032"/>
                </a:lnTo>
                <a:lnTo>
                  <a:pt x="9531" y="9016"/>
                </a:lnTo>
                <a:lnTo>
                  <a:pt x="9521" y="9001"/>
                </a:lnTo>
                <a:lnTo>
                  <a:pt x="9511" y="8986"/>
                </a:lnTo>
                <a:lnTo>
                  <a:pt x="9499" y="8972"/>
                </a:lnTo>
                <a:lnTo>
                  <a:pt x="9495" y="8964"/>
                </a:lnTo>
                <a:lnTo>
                  <a:pt x="9490" y="8956"/>
                </a:lnTo>
                <a:lnTo>
                  <a:pt x="9487" y="8947"/>
                </a:lnTo>
                <a:lnTo>
                  <a:pt x="9484" y="8938"/>
                </a:lnTo>
                <a:lnTo>
                  <a:pt x="9484" y="8929"/>
                </a:lnTo>
                <a:lnTo>
                  <a:pt x="9484" y="8921"/>
                </a:lnTo>
                <a:lnTo>
                  <a:pt x="9485" y="8912"/>
                </a:lnTo>
                <a:lnTo>
                  <a:pt x="9488" y="8903"/>
                </a:lnTo>
                <a:lnTo>
                  <a:pt x="9490" y="8893"/>
                </a:lnTo>
                <a:lnTo>
                  <a:pt x="9495" y="8885"/>
                </a:lnTo>
                <a:lnTo>
                  <a:pt x="9499" y="8875"/>
                </a:lnTo>
                <a:lnTo>
                  <a:pt x="9506" y="8867"/>
                </a:lnTo>
                <a:lnTo>
                  <a:pt x="9513" y="8861"/>
                </a:lnTo>
                <a:lnTo>
                  <a:pt x="9521" y="8854"/>
                </a:lnTo>
                <a:lnTo>
                  <a:pt x="9529" y="8848"/>
                </a:lnTo>
                <a:lnTo>
                  <a:pt x="9538" y="8843"/>
                </a:lnTo>
                <a:lnTo>
                  <a:pt x="9538" y="8843"/>
                </a:lnTo>
                <a:lnTo>
                  <a:pt x="9551" y="8839"/>
                </a:lnTo>
                <a:lnTo>
                  <a:pt x="9562" y="8835"/>
                </a:lnTo>
                <a:lnTo>
                  <a:pt x="9574" y="8834"/>
                </a:lnTo>
                <a:lnTo>
                  <a:pt x="9583" y="8834"/>
                </a:lnTo>
                <a:lnTo>
                  <a:pt x="9592" y="8837"/>
                </a:lnTo>
                <a:lnTo>
                  <a:pt x="9599" y="8839"/>
                </a:lnTo>
                <a:lnTo>
                  <a:pt x="9606" y="8841"/>
                </a:lnTo>
                <a:lnTo>
                  <a:pt x="9612" y="8845"/>
                </a:lnTo>
                <a:lnTo>
                  <a:pt x="9619" y="8850"/>
                </a:lnTo>
                <a:lnTo>
                  <a:pt x="9626" y="8857"/>
                </a:lnTo>
                <a:lnTo>
                  <a:pt x="9633" y="8865"/>
                </a:lnTo>
                <a:lnTo>
                  <a:pt x="9639" y="8873"/>
                </a:lnTo>
                <a:lnTo>
                  <a:pt x="9643" y="8881"/>
                </a:lnTo>
                <a:lnTo>
                  <a:pt x="9647" y="8890"/>
                </a:lnTo>
                <a:lnTo>
                  <a:pt x="9649" y="8899"/>
                </a:lnTo>
                <a:lnTo>
                  <a:pt x="9650" y="8910"/>
                </a:lnTo>
                <a:lnTo>
                  <a:pt x="9652" y="8945"/>
                </a:lnTo>
                <a:lnTo>
                  <a:pt x="9656" y="8980"/>
                </a:lnTo>
                <a:lnTo>
                  <a:pt x="9662" y="9014"/>
                </a:lnTo>
                <a:lnTo>
                  <a:pt x="9668" y="9048"/>
                </a:lnTo>
                <a:lnTo>
                  <a:pt x="9678" y="9081"/>
                </a:lnTo>
                <a:lnTo>
                  <a:pt x="9689" y="9115"/>
                </a:lnTo>
                <a:lnTo>
                  <a:pt x="9703" y="9148"/>
                </a:lnTo>
                <a:lnTo>
                  <a:pt x="9718" y="9180"/>
                </a:lnTo>
                <a:lnTo>
                  <a:pt x="9734" y="9212"/>
                </a:lnTo>
                <a:lnTo>
                  <a:pt x="9753" y="9244"/>
                </a:lnTo>
                <a:lnTo>
                  <a:pt x="9774" y="9275"/>
                </a:lnTo>
                <a:lnTo>
                  <a:pt x="9795" y="9306"/>
                </a:lnTo>
                <a:lnTo>
                  <a:pt x="9819" y="9335"/>
                </a:lnTo>
                <a:lnTo>
                  <a:pt x="9846" y="9366"/>
                </a:lnTo>
                <a:lnTo>
                  <a:pt x="9873" y="9396"/>
                </a:lnTo>
                <a:lnTo>
                  <a:pt x="9903" y="9425"/>
                </a:lnTo>
                <a:lnTo>
                  <a:pt x="9928" y="9447"/>
                </a:lnTo>
                <a:lnTo>
                  <a:pt x="9954" y="9469"/>
                </a:lnTo>
                <a:lnTo>
                  <a:pt x="9982" y="9489"/>
                </a:lnTo>
                <a:lnTo>
                  <a:pt x="10012" y="9508"/>
                </a:lnTo>
                <a:lnTo>
                  <a:pt x="10027" y="9516"/>
                </a:lnTo>
                <a:lnTo>
                  <a:pt x="10041" y="9524"/>
                </a:lnTo>
                <a:lnTo>
                  <a:pt x="10057" y="9532"/>
                </a:lnTo>
                <a:lnTo>
                  <a:pt x="10073" y="9539"/>
                </a:lnTo>
                <a:lnTo>
                  <a:pt x="10089" y="9546"/>
                </a:lnTo>
                <a:lnTo>
                  <a:pt x="10106" y="9552"/>
                </a:lnTo>
                <a:lnTo>
                  <a:pt x="10123" y="9557"/>
                </a:lnTo>
                <a:lnTo>
                  <a:pt x="10140" y="9562"/>
                </a:lnTo>
                <a:lnTo>
                  <a:pt x="10156" y="9565"/>
                </a:lnTo>
                <a:lnTo>
                  <a:pt x="10173" y="9569"/>
                </a:lnTo>
                <a:lnTo>
                  <a:pt x="10191" y="9571"/>
                </a:lnTo>
                <a:lnTo>
                  <a:pt x="10208" y="9572"/>
                </a:lnTo>
                <a:lnTo>
                  <a:pt x="10226" y="9572"/>
                </a:lnTo>
                <a:lnTo>
                  <a:pt x="10244" y="9572"/>
                </a:lnTo>
                <a:lnTo>
                  <a:pt x="10261" y="9571"/>
                </a:lnTo>
                <a:lnTo>
                  <a:pt x="10279" y="9569"/>
                </a:lnTo>
                <a:lnTo>
                  <a:pt x="10297" y="9566"/>
                </a:lnTo>
                <a:lnTo>
                  <a:pt x="10315" y="9562"/>
                </a:lnTo>
                <a:lnTo>
                  <a:pt x="10332" y="9556"/>
                </a:lnTo>
                <a:lnTo>
                  <a:pt x="10350" y="9550"/>
                </a:lnTo>
                <a:lnTo>
                  <a:pt x="10367" y="9542"/>
                </a:lnTo>
                <a:lnTo>
                  <a:pt x="10386" y="9534"/>
                </a:lnTo>
                <a:lnTo>
                  <a:pt x="10403" y="9525"/>
                </a:lnTo>
                <a:lnTo>
                  <a:pt x="10421" y="9514"/>
                </a:lnTo>
                <a:lnTo>
                  <a:pt x="10436" y="9502"/>
                </a:lnTo>
                <a:lnTo>
                  <a:pt x="10451" y="9490"/>
                </a:lnTo>
                <a:lnTo>
                  <a:pt x="10464" y="9476"/>
                </a:lnTo>
                <a:lnTo>
                  <a:pt x="10475" y="9463"/>
                </a:lnTo>
                <a:lnTo>
                  <a:pt x="10486" y="9449"/>
                </a:lnTo>
                <a:lnTo>
                  <a:pt x="10496" y="9435"/>
                </a:lnTo>
                <a:lnTo>
                  <a:pt x="10505" y="9420"/>
                </a:lnTo>
                <a:lnTo>
                  <a:pt x="10513" y="9405"/>
                </a:lnTo>
                <a:lnTo>
                  <a:pt x="10528" y="9375"/>
                </a:lnTo>
                <a:lnTo>
                  <a:pt x="10540" y="9344"/>
                </a:lnTo>
                <a:lnTo>
                  <a:pt x="10552" y="9315"/>
                </a:lnTo>
                <a:lnTo>
                  <a:pt x="10563" y="9285"/>
                </a:lnTo>
                <a:lnTo>
                  <a:pt x="10570" y="9266"/>
                </a:lnTo>
                <a:lnTo>
                  <a:pt x="10577" y="9247"/>
                </a:lnTo>
                <a:lnTo>
                  <a:pt x="10584" y="9229"/>
                </a:lnTo>
                <a:lnTo>
                  <a:pt x="10591" y="9211"/>
                </a:lnTo>
                <a:lnTo>
                  <a:pt x="10596" y="9193"/>
                </a:lnTo>
                <a:lnTo>
                  <a:pt x="10602" y="9177"/>
                </a:lnTo>
                <a:lnTo>
                  <a:pt x="10609" y="9161"/>
                </a:lnTo>
                <a:lnTo>
                  <a:pt x="10617" y="9144"/>
                </a:lnTo>
                <a:lnTo>
                  <a:pt x="10635" y="9101"/>
                </a:lnTo>
                <a:lnTo>
                  <a:pt x="10651" y="9060"/>
                </a:lnTo>
                <a:lnTo>
                  <a:pt x="10658" y="9040"/>
                </a:lnTo>
                <a:lnTo>
                  <a:pt x="10664" y="9022"/>
                </a:lnTo>
                <a:lnTo>
                  <a:pt x="10668" y="9004"/>
                </a:lnTo>
                <a:lnTo>
                  <a:pt x="10671" y="8985"/>
                </a:lnTo>
                <a:lnTo>
                  <a:pt x="10672" y="8973"/>
                </a:lnTo>
                <a:lnTo>
                  <a:pt x="10672" y="8959"/>
                </a:lnTo>
                <a:lnTo>
                  <a:pt x="10672" y="8946"/>
                </a:lnTo>
                <a:lnTo>
                  <a:pt x="10671" y="8934"/>
                </a:lnTo>
                <a:lnTo>
                  <a:pt x="10670" y="8921"/>
                </a:lnTo>
                <a:lnTo>
                  <a:pt x="10667" y="8909"/>
                </a:lnTo>
                <a:lnTo>
                  <a:pt x="10664" y="8896"/>
                </a:lnTo>
                <a:lnTo>
                  <a:pt x="10662" y="8883"/>
                </a:lnTo>
                <a:lnTo>
                  <a:pt x="10657" y="8872"/>
                </a:lnTo>
                <a:lnTo>
                  <a:pt x="10652" y="8861"/>
                </a:lnTo>
                <a:lnTo>
                  <a:pt x="10648" y="8849"/>
                </a:lnTo>
                <a:lnTo>
                  <a:pt x="10642" y="8838"/>
                </a:lnTo>
                <a:lnTo>
                  <a:pt x="10628" y="8816"/>
                </a:lnTo>
                <a:lnTo>
                  <a:pt x="10613" y="8795"/>
                </a:lnTo>
                <a:lnTo>
                  <a:pt x="10599" y="8779"/>
                </a:lnTo>
                <a:lnTo>
                  <a:pt x="10583" y="8763"/>
                </a:lnTo>
                <a:lnTo>
                  <a:pt x="10565" y="8748"/>
                </a:lnTo>
                <a:lnTo>
                  <a:pt x="10546" y="8734"/>
                </a:lnTo>
                <a:lnTo>
                  <a:pt x="10527" y="8721"/>
                </a:lnTo>
                <a:lnTo>
                  <a:pt x="10505" y="8708"/>
                </a:lnTo>
                <a:lnTo>
                  <a:pt x="10483" y="8696"/>
                </a:lnTo>
                <a:lnTo>
                  <a:pt x="10460" y="8686"/>
                </a:lnTo>
                <a:lnTo>
                  <a:pt x="10437" y="8675"/>
                </a:lnTo>
                <a:lnTo>
                  <a:pt x="10412" y="8667"/>
                </a:lnTo>
                <a:lnTo>
                  <a:pt x="10387" y="8659"/>
                </a:lnTo>
                <a:lnTo>
                  <a:pt x="10362" y="8652"/>
                </a:lnTo>
                <a:lnTo>
                  <a:pt x="10335" y="8647"/>
                </a:lnTo>
                <a:lnTo>
                  <a:pt x="10309" y="8642"/>
                </a:lnTo>
                <a:lnTo>
                  <a:pt x="10282" y="8639"/>
                </a:lnTo>
                <a:lnTo>
                  <a:pt x="10254" y="8636"/>
                </a:lnTo>
                <a:lnTo>
                  <a:pt x="10221" y="8635"/>
                </a:lnTo>
                <a:lnTo>
                  <a:pt x="10187" y="8635"/>
                </a:lnTo>
                <a:lnTo>
                  <a:pt x="10151" y="8636"/>
                </a:lnTo>
                <a:lnTo>
                  <a:pt x="10116" y="8640"/>
                </a:lnTo>
                <a:lnTo>
                  <a:pt x="10079" y="8643"/>
                </a:lnTo>
                <a:lnTo>
                  <a:pt x="10041" y="8648"/>
                </a:lnTo>
                <a:lnTo>
                  <a:pt x="10005" y="8653"/>
                </a:lnTo>
                <a:lnTo>
                  <a:pt x="9969" y="8660"/>
                </a:lnTo>
                <a:lnTo>
                  <a:pt x="9933" y="8668"/>
                </a:lnTo>
                <a:lnTo>
                  <a:pt x="9898" y="8678"/>
                </a:lnTo>
                <a:lnTo>
                  <a:pt x="9865" y="8688"/>
                </a:lnTo>
                <a:lnTo>
                  <a:pt x="9833" y="8699"/>
                </a:lnTo>
                <a:lnTo>
                  <a:pt x="9802" y="8712"/>
                </a:lnTo>
                <a:lnTo>
                  <a:pt x="9775" y="8726"/>
                </a:lnTo>
                <a:lnTo>
                  <a:pt x="9761" y="8734"/>
                </a:lnTo>
                <a:lnTo>
                  <a:pt x="9749" y="8740"/>
                </a:lnTo>
                <a:lnTo>
                  <a:pt x="9737" y="8748"/>
                </a:lnTo>
                <a:lnTo>
                  <a:pt x="9726" y="8756"/>
                </a:lnTo>
                <a:lnTo>
                  <a:pt x="9718" y="8763"/>
                </a:lnTo>
                <a:lnTo>
                  <a:pt x="9709" y="8768"/>
                </a:lnTo>
                <a:lnTo>
                  <a:pt x="9699" y="8771"/>
                </a:lnTo>
                <a:lnTo>
                  <a:pt x="9689" y="8774"/>
                </a:lnTo>
                <a:lnTo>
                  <a:pt x="9679" y="8775"/>
                </a:lnTo>
                <a:lnTo>
                  <a:pt x="9668" y="8775"/>
                </a:lnTo>
                <a:lnTo>
                  <a:pt x="9658" y="8774"/>
                </a:lnTo>
                <a:lnTo>
                  <a:pt x="9649" y="8771"/>
                </a:lnTo>
                <a:lnTo>
                  <a:pt x="9640" y="8768"/>
                </a:lnTo>
                <a:lnTo>
                  <a:pt x="9633" y="8764"/>
                </a:lnTo>
                <a:lnTo>
                  <a:pt x="9625" y="8760"/>
                </a:lnTo>
                <a:lnTo>
                  <a:pt x="9619" y="8753"/>
                </a:lnTo>
                <a:lnTo>
                  <a:pt x="9614" y="8747"/>
                </a:lnTo>
                <a:lnTo>
                  <a:pt x="9609" y="8739"/>
                </a:lnTo>
                <a:lnTo>
                  <a:pt x="9606" y="8731"/>
                </a:lnTo>
                <a:lnTo>
                  <a:pt x="9603" y="8722"/>
                </a:lnTo>
                <a:lnTo>
                  <a:pt x="9601" y="8713"/>
                </a:lnTo>
                <a:lnTo>
                  <a:pt x="9601" y="8704"/>
                </a:lnTo>
                <a:lnTo>
                  <a:pt x="9601" y="8695"/>
                </a:lnTo>
                <a:lnTo>
                  <a:pt x="9601" y="8686"/>
                </a:lnTo>
                <a:lnTo>
                  <a:pt x="9603" y="8678"/>
                </a:lnTo>
                <a:lnTo>
                  <a:pt x="9607" y="8669"/>
                </a:lnTo>
                <a:lnTo>
                  <a:pt x="9610" y="8661"/>
                </a:lnTo>
                <a:lnTo>
                  <a:pt x="9615" y="8653"/>
                </a:lnTo>
                <a:lnTo>
                  <a:pt x="9622" y="8647"/>
                </a:lnTo>
                <a:lnTo>
                  <a:pt x="9627" y="8640"/>
                </a:lnTo>
                <a:lnTo>
                  <a:pt x="9635" y="8635"/>
                </a:lnTo>
                <a:lnTo>
                  <a:pt x="9643" y="8631"/>
                </a:lnTo>
                <a:lnTo>
                  <a:pt x="9651" y="8627"/>
                </a:lnTo>
                <a:lnTo>
                  <a:pt x="9660" y="8624"/>
                </a:lnTo>
                <a:lnTo>
                  <a:pt x="9668" y="8621"/>
                </a:lnTo>
                <a:lnTo>
                  <a:pt x="9678" y="8621"/>
                </a:lnTo>
                <a:lnTo>
                  <a:pt x="9699" y="8621"/>
                </a:lnTo>
                <a:lnTo>
                  <a:pt x="9723" y="8620"/>
                </a:lnTo>
                <a:lnTo>
                  <a:pt x="9750" y="8617"/>
                </a:lnTo>
                <a:lnTo>
                  <a:pt x="9779" y="8612"/>
                </a:lnTo>
                <a:lnTo>
                  <a:pt x="9810" y="8607"/>
                </a:lnTo>
                <a:lnTo>
                  <a:pt x="9842" y="8599"/>
                </a:lnTo>
                <a:lnTo>
                  <a:pt x="9877" y="8589"/>
                </a:lnTo>
                <a:lnTo>
                  <a:pt x="9912" y="8579"/>
                </a:lnTo>
                <a:lnTo>
                  <a:pt x="9948" y="8567"/>
                </a:lnTo>
                <a:lnTo>
                  <a:pt x="9983" y="8553"/>
                </a:lnTo>
                <a:lnTo>
                  <a:pt x="10020" y="8539"/>
                </a:lnTo>
                <a:lnTo>
                  <a:pt x="10055" y="8522"/>
                </a:lnTo>
                <a:lnTo>
                  <a:pt x="10089" y="8505"/>
                </a:lnTo>
                <a:lnTo>
                  <a:pt x="10124" y="8486"/>
                </a:lnTo>
                <a:lnTo>
                  <a:pt x="10156" y="8466"/>
                </a:lnTo>
                <a:lnTo>
                  <a:pt x="10186" y="8445"/>
                </a:lnTo>
                <a:lnTo>
                  <a:pt x="10200" y="8434"/>
                </a:lnTo>
                <a:lnTo>
                  <a:pt x="10215" y="8422"/>
                </a:lnTo>
                <a:lnTo>
                  <a:pt x="10229" y="8410"/>
                </a:lnTo>
                <a:lnTo>
                  <a:pt x="10242" y="8396"/>
                </a:lnTo>
                <a:lnTo>
                  <a:pt x="10254" y="8382"/>
                </a:lnTo>
                <a:lnTo>
                  <a:pt x="10266" y="8369"/>
                </a:lnTo>
                <a:lnTo>
                  <a:pt x="10276" y="8354"/>
                </a:lnTo>
                <a:lnTo>
                  <a:pt x="10286" y="8339"/>
                </a:lnTo>
                <a:lnTo>
                  <a:pt x="10294" y="8324"/>
                </a:lnTo>
                <a:lnTo>
                  <a:pt x="10301" y="8309"/>
                </a:lnTo>
                <a:lnTo>
                  <a:pt x="10307" y="8294"/>
                </a:lnTo>
                <a:lnTo>
                  <a:pt x="10311" y="8278"/>
                </a:lnTo>
                <a:lnTo>
                  <a:pt x="10314" y="8263"/>
                </a:lnTo>
                <a:lnTo>
                  <a:pt x="10314" y="8248"/>
                </a:lnTo>
                <a:lnTo>
                  <a:pt x="10313" y="8234"/>
                </a:lnTo>
                <a:lnTo>
                  <a:pt x="10309" y="8219"/>
                </a:lnTo>
                <a:lnTo>
                  <a:pt x="10303" y="8205"/>
                </a:lnTo>
                <a:lnTo>
                  <a:pt x="10298" y="8192"/>
                </a:lnTo>
                <a:lnTo>
                  <a:pt x="10289" y="8180"/>
                </a:lnTo>
                <a:lnTo>
                  <a:pt x="10278" y="8168"/>
                </a:lnTo>
                <a:lnTo>
                  <a:pt x="10266" y="8157"/>
                </a:lnTo>
                <a:lnTo>
                  <a:pt x="10252" y="8147"/>
                </a:lnTo>
                <a:lnTo>
                  <a:pt x="10236" y="8136"/>
                </a:lnTo>
                <a:lnTo>
                  <a:pt x="10219" y="8128"/>
                </a:lnTo>
                <a:lnTo>
                  <a:pt x="10199" y="8119"/>
                </a:lnTo>
                <a:lnTo>
                  <a:pt x="10178" y="8112"/>
                </a:lnTo>
                <a:lnTo>
                  <a:pt x="10155" y="8104"/>
                </a:lnTo>
                <a:lnTo>
                  <a:pt x="10130" y="8099"/>
                </a:lnTo>
                <a:lnTo>
                  <a:pt x="10103" y="8093"/>
                </a:lnTo>
                <a:lnTo>
                  <a:pt x="10075" y="8088"/>
                </a:lnTo>
                <a:lnTo>
                  <a:pt x="10045" y="8084"/>
                </a:lnTo>
                <a:lnTo>
                  <a:pt x="10013" y="8080"/>
                </a:lnTo>
                <a:lnTo>
                  <a:pt x="9989" y="8078"/>
                </a:lnTo>
                <a:lnTo>
                  <a:pt x="9960" y="8075"/>
                </a:lnTo>
                <a:lnTo>
                  <a:pt x="9934" y="8071"/>
                </a:lnTo>
                <a:lnTo>
                  <a:pt x="9918" y="8069"/>
                </a:lnTo>
                <a:lnTo>
                  <a:pt x="9889" y="8065"/>
                </a:lnTo>
                <a:lnTo>
                  <a:pt x="9860" y="8063"/>
                </a:lnTo>
                <a:lnTo>
                  <a:pt x="9827" y="8062"/>
                </a:lnTo>
                <a:lnTo>
                  <a:pt x="9793" y="8062"/>
                </a:lnTo>
                <a:lnTo>
                  <a:pt x="9769" y="8063"/>
                </a:lnTo>
                <a:lnTo>
                  <a:pt x="9746" y="8065"/>
                </a:lnTo>
                <a:lnTo>
                  <a:pt x="9723" y="8069"/>
                </a:lnTo>
                <a:lnTo>
                  <a:pt x="9701" y="8075"/>
                </a:lnTo>
                <a:lnTo>
                  <a:pt x="9679" y="8081"/>
                </a:lnTo>
                <a:lnTo>
                  <a:pt x="9657" y="8089"/>
                </a:lnTo>
                <a:lnTo>
                  <a:pt x="9636" y="8099"/>
                </a:lnTo>
                <a:lnTo>
                  <a:pt x="9616" y="8110"/>
                </a:lnTo>
                <a:lnTo>
                  <a:pt x="9596" y="8123"/>
                </a:lnTo>
                <a:lnTo>
                  <a:pt x="9578" y="8138"/>
                </a:lnTo>
                <a:lnTo>
                  <a:pt x="9560" y="8152"/>
                </a:lnTo>
                <a:lnTo>
                  <a:pt x="9544" y="8170"/>
                </a:lnTo>
                <a:lnTo>
                  <a:pt x="9528" y="8187"/>
                </a:lnTo>
                <a:lnTo>
                  <a:pt x="9513" y="8206"/>
                </a:lnTo>
                <a:lnTo>
                  <a:pt x="9499" y="8227"/>
                </a:lnTo>
                <a:lnTo>
                  <a:pt x="9487" y="8248"/>
                </a:lnTo>
                <a:lnTo>
                  <a:pt x="9482" y="8259"/>
                </a:lnTo>
                <a:lnTo>
                  <a:pt x="9477" y="8269"/>
                </a:lnTo>
                <a:lnTo>
                  <a:pt x="9473" y="8281"/>
                </a:lnTo>
                <a:lnTo>
                  <a:pt x="9469" y="8292"/>
                </a:lnTo>
                <a:lnTo>
                  <a:pt x="9464" y="8315"/>
                </a:lnTo>
                <a:lnTo>
                  <a:pt x="9460" y="8338"/>
                </a:lnTo>
                <a:lnTo>
                  <a:pt x="9458" y="8362"/>
                </a:lnTo>
                <a:lnTo>
                  <a:pt x="9457" y="8386"/>
                </a:lnTo>
                <a:lnTo>
                  <a:pt x="9458" y="8410"/>
                </a:lnTo>
                <a:lnTo>
                  <a:pt x="9460" y="8434"/>
                </a:lnTo>
                <a:lnTo>
                  <a:pt x="9465" y="8458"/>
                </a:lnTo>
                <a:lnTo>
                  <a:pt x="9469" y="8481"/>
                </a:lnTo>
                <a:lnTo>
                  <a:pt x="9475" y="8502"/>
                </a:lnTo>
                <a:lnTo>
                  <a:pt x="9483" y="8523"/>
                </a:lnTo>
                <a:lnTo>
                  <a:pt x="9491" y="8543"/>
                </a:lnTo>
                <a:lnTo>
                  <a:pt x="9500" y="8560"/>
                </a:lnTo>
                <a:lnTo>
                  <a:pt x="9509" y="8576"/>
                </a:lnTo>
                <a:lnTo>
                  <a:pt x="9520" y="8589"/>
                </a:lnTo>
                <a:lnTo>
                  <a:pt x="9524" y="8595"/>
                </a:lnTo>
                <a:lnTo>
                  <a:pt x="9529" y="8601"/>
                </a:lnTo>
                <a:lnTo>
                  <a:pt x="9531" y="8608"/>
                </a:lnTo>
                <a:lnTo>
                  <a:pt x="9533" y="8613"/>
                </a:lnTo>
                <a:lnTo>
                  <a:pt x="9537" y="8625"/>
                </a:lnTo>
                <a:lnTo>
                  <a:pt x="9537" y="8636"/>
                </a:lnTo>
                <a:lnTo>
                  <a:pt x="9536" y="8648"/>
                </a:lnTo>
                <a:lnTo>
                  <a:pt x="9533" y="8657"/>
                </a:lnTo>
                <a:lnTo>
                  <a:pt x="9530" y="8666"/>
                </a:lnTo>
                <a:lnTo>
                  <a:pt x="9525" y="8673"/>
                </a:lnTo>
                <a:lnTo>
                  <a:pt x="9517" y="8681"/>
                </a:lnTo>
                <a:lnTo>
                  <a:pt x="9509" y="8689"/>
                </a:lnTo>
                <a:lnTo>
                  <a:pt x="9501" y="8695"/>
                </a:lnTo>
                <a:lnTo>
                  <a:pt x="9492" y="8699"/>
                </a:lnTo>
                <a:close/>
                <a:moveTo>
                  <a:pt x="12119" y="4050"/>
                </a:moveTo>
                <a:lnTo>
                  <a:pt x="12113" y="4049"/>
                </a:lnTo>
                <a:lnTo>
                  <a:pt x="12109" y="4046"/>
                </a:lnTo>
                <a:lnTo>
                  <a:pt x="12103" y="4044"/>
                </a:lnTo>
                <a:lnTo>
                  <a:pt x="12098" y="4041"/>
                </a:lnTo>
                <a:lnTo>
                  <a:pt x="12090" y="4034"/>
                </a:lnTo>
                <a:lnTo>
                  <a:pt x="12082" y="4025"/>
                </a:lnTo>
                <a:lnTo>
                  <a:pt x="12079" y="4019"/>
                </a:lnTo>
                <a:lnTo>
                  <a:pt x="12077" y="4013"/>
                </a:lnTo>
                <a:lnTo>
                  <a:pt x="12076" y="4005"/>
                </a:lnTo>
                <a:lnTo>
                  <a:pt x="12076" y="3997"/>
                </a:lnTo>
                <a:lnTo>
                  <a:pt x="12078" y="3989"/>
                </a:lnTo>
                <a:lnTo>
                  <a:pt x="12081" y="3980"/>
                </a:lnTo>
                <a:lnTo>
                  <a:pt x="12087" y="3970"/>
                </a:lnTo>
                <a:lnTo>
                  <a:pt x="12095" y="3961"/>
                </a:lnTo>
                <a:lnTo>
                  <a:pt x="12106" y="3947"/>
                </a:lnTo>
                <a:lnTo>
                  <a:pt x="12118" y="3932"/>
                </a:lnTo>
                <a:lnTo>
                  <a:pt x="12128" y="3917"/>
                </a:lnTo>
                <a:lnTo>
                  <a:pt x="12136" y="3901"/>
                </a:lnTo>
                <a:lnTo>
                  <a:pt x="12144" y="3885"/>
                </a:lnTo>
                <a:lnTo>
                  <a:pt x="12151" y="3868"/>
                </a:lnTo>
                <a:lnTo>
                  <a:pt x="12157" y="3851"/>
                </a:lnTo>
                <a:lnTo>
                  <a:pt x="12161" y="3834"/>
                </a:lnTo>
                <a:lnTo>
                  <a:pt x="12165" y="3816"/>
                </a:lnTo>
                <a:lnTo>
                  <a:pt x="12167" y="3799"/>
                </a:lnTo>
                <a:lnTo>
                  <a:pt x="12167" y="3782"/>
                </a:lnTo>
                <a:lnTo>
                  <a:pt x="12167" y="3764"/>
                </a:lnTo>
                <a:lnTo>
                  <a:pt x="12166" y="3747"/>
                </a:lnTo>
                <a:lnTo>
                  <a:pt x="12164" y="3731"/>
                </a:lnTo>
                <a:lnTo>
                  <a:pt x="12159" y="3714"/>
                </a:lnTo>
                <a:lnTo>
                  <a:pt x="12155" y="3698"/>
                </a:lnTo>
                <a:lnTo>
                  <a:pt x="12149" y="3685"/>
                </a:lnTo>
                <a:lnTo>
                  <a:pt x="12143" y="3672"/>
                </a:lnTo>
                <a:lnTo>
                  <a:pt x="12136" y="3661"/>
                </a:lnTo>
                <a:lnTo>
                  <a:pt x="12127" y="3649"/>
                </a:lnTo>
                <a:lnTo>
                  <a:pt x="12118" y="3639"/>
                </a:lnTo>
                <a:lnTo>
                  <a:pt x="12109" y="3630"/>
                </a:lnTo>
                <a:lnTo>
                  <a:pt x="12097" y="3621"/>
                </a:lnTo>
                <a:lnTo>
                  <a:pt x="12086" y="3613"/>
                </a:lnTo>
                <a:lnTo>
                  <a:pt x="12073" y="3606"/>
                </a:lnTo>
                <a:lnTo>
                  <a:pt x="12061" y="3599"/>
                </a:lnTo>
                <a:lnTo>
                  <a:pt x="12047" y="3593"/>
                </a:lnTo>
                <a:lnTo>
                  <a:pt x="12032" y="3588"/>
                </a:lnTo>
                <a:lnTo>
                  <a:pt x="12017" y="3583"/>
                </a:lnTo>
                <a:lnTo>
                  <a:pt x="12001" y="3580"/>
                </a:lnTo>
                <a:lnTo>
                  <a:pt x="11985" y="3577"/>
                </a:lnTo>
                <a:lnTo>
                  <a:pt x="11968" y="3575"/>
                </a:lnTo>
                <a:lnTo>
                  <a:pt x="11957" y="3574"/>
                </a:lnTo>
                <a:lnTo>
                  <a:pt x="11945" y="3574"/>
                </a:lnTo>
                <a:lnTo>
                  <a:pt x="11935" y="3574"/>
                </a:lnTo>
                <a:lnTo>
                  <a:pt x="11923" y="3575"/>
                </a:lnTo>
                <a:lnTo>
                  <a:pt x="11902" y="3577"/>
                </a:lnTo>
                <a:lnTo>
                  <a:pt x="11880" y="3582"/>
                </a:lnTo>
                <a:lnTo>
                  <a:pt x="11859" y="3589"/>
                </a:lnTo>
                <a:lnTo>
                  <a:pt x="11838" y="3596"/>
                </a:lnTo>
                <a:lnTo>
                  <a:pt x="11816" y="3604"/>
                </a:lnTo>
                <a:lnTo>
                  <a:pt x="11794" y="3612"/>
                </a:lnTo>
                <a:lnTo>
                  <a:pt x="11778" y="3619"/>
                </a:lnTo>
                <a:lnTo>
                  <a:pt x="11762" y="3624"/>
                </a:lnTo>
                <a:lnTo>
                  <a:pt x="11747" y="3631"/>
                </a:lnTo>
                <a:lnTo>
                  <a:pt x="11731" y="3637"/>
                </a:lnTo>
                <a:lnTo>
                  <a:pt x="11720" y="3640"/>
                </a:lnTo>
                <a:lnTo>
                  <a:pt x="11708" y="3643"/>
                </a:lnTo>
                <a:lnTo>
                  <a:pt x="11696" y="3646"/>
                </a:lnTo>
                <a:lnTo>
                  <a:pt x="11683" y="3648"/>
                </a:lnTo>
                <a:lnTo>
                  <a:pt x="11660" y="3655"/>
                </a:lnTo>
                <a:lnTo>
                  <a:pt x="11636" y="3662"/>
                </a:lnTo>
                <a:lnTo>
                  <a:pt x="11612" y="3670"/>
                </a:lnTo>
                <a:lnTo>
                  <a:pt x="11589" y="3679"/>
                </a:lnTo>
                <a:lnTo>
                  <a:pt x="11566" y="3690"/>
                </a:lnTo>
                <a:lnTo>
                  <a:pt x="11545" y="3701"/>
                </a:lnTo>
                <a:lnTo>
                  <a:pt x="11536" y="3708"/>
                </a:lnTo>
                <a:lnTo>
                  <a:pt x="11526" y="3716"/>
                </a:lnTo>
                <a:lnTo>
                  <a:pt x="11517" y="3723"/>
                </a:lnTo>
                <a:lnTo>
                  <a:pt x="11509" y="3732"/>
                </a:lnTo>
                <a:lnTo>
                  <a:pt x="11502" y="3741"/>
                </a:lnTo>
                <a:lnTo>
                  <a:pt x="11496" y="3751"/>
                </a:lnTo>
                <a:lnTo>
                  <a:pt x="11490" y="3760"/>
                </a:lnTo>
                <a:lnTo>
                  <a:pt x="11485" y="3770"/>
                </a:lnTo>
                <a:lnTo>
                  <a:pt x="11482" y="3780"/>
                </a:lnTo>
                <a:lnTo>
                  <a:pt x="11480" y="3789"/>
                </a:lnTo>
                <a:lnTo>
                  <a:pt x="11478" y="3799"/>
                </a:lnTo>
                <a:lnTo>
                  <a:pt x="11478" y="3808"/>
                </a:lnTo>
                <a:lnTo>
                  <a:pt x="11481" y="3820"/>
                </a:lnTo>
                <a:lnTo>
                  <a:pt x="11485" y="3831"/>
                </a:lnTo>
                <a:lnTo>
                  <a:pt x="11491" y="3844"/>
                </a:lnTo>
                <a:lnTo>
                  <a:pt x="11498" y="3855"/>
                </a:lnTo>
                <a:lnTo>
                  <a:pt x="11508" y="3867"/>
                </a:lnTo>
                <a:lnTo>
                  <a:pt x="11520" y="3879"/>
                </a:lnTo>
                <a:lnTo>
                  <a:pt x="11532" y="3892"/>
                </a:lnTo>
                <a:lnTo>
                  <a:pt x="11547" y="3903"/>
                </a:lnTo>
                <a:lnTo>
                  <a:pt x="11569" y="3918"/>
                </a:lnTo>
                <a:lnTo>
                  <a:pt x="11590" y="3932"/>
                </a:lnTo>
                <a:lnTo>
                  <a:pt x="11613" y="3945"/>
                </a:lnTo>
                <a:lnTo>
                  <a:pt x="11636" y="3956"/>
                </a:lnTo>
                <a:lnTo>
                  <a:pt x="11661" y="3968"/>
                </a:lnTo>
                <a:lnTo>
                  <a:pt x="11687" y="3978"/>
                </a:lnTo>
                <a:lnTo>
                  <a:pt x="11712" y="3987"/>
                </a:lnTo>
                <a:lnTo>
                  <a:pt x="11738" y="3995"/>
                </a:lnTo>
                <a:lnTo>
                  <a:pt x="11766" y="4002"/>
                </a:lnTo>
                <a:lnTo>
                  <a:pt x="11792" y="4008"/>
                </a:lnTo>
                <a:lnTo>
                  <a:pt x="11819" y="4012"/>
                </a:lnTo>
                <a:lnTo>
                  <a:pt x="11848" y="4017"/>
                </a:lnTo>
                <a:lnTo>
                  <a:pt x="11875" y="4019"/>
                </a:lnTo>
                <a:lnTo>
                  <a:pt x="11904" y="4020"/>
                </a:lnTo>
                <a:lnTo>
                  <a:pt x="11931" y="4020"/>
                </a:lnTo>
                <a:lnTo>
                  <a:pt x="11960" y="4018"/>
                </a:lnTo>
                <a:lnTo>
                  <a:pt x="11973" y="4019"/>
                </a:lnTo>
                <a:lnTo>
                  <a:pt x="11984" y="4020"/>
                </a:lnTo>
                <a:lnTo>
                  <a:pt x="11993" y="4025"/>
                </a:lnTo>
                <a:lnTo>
                  <a:pt x="12001" y="4029"/>
                </a:lnTo>
                <a:lnTo>
                  <a:pt x="12009" y="4036"/>
                </a:lnTo>
                <a:lnTo>
                  <a:pt x="12014" y="4043"/>
                </a:lnTo>
                <a:lnTo>
                  <a:pt x="12018" y="4051"/>
                </a:lnTo>
                <a:lnTo>
                  <a:pt x="12022" y="4060"/>
                </a:lnTo>
                <a:lnTo>
                  <a:pt x="12023" y="4069"/>
                </a:lnTo>
                <a:lnTo>
                  <a:pt x="12023" y="4080"/>
                </a:lnTo>
                <a:lnTo>
                  <a:pt x="12022" y="4085"/>
                </a:lnTo>
                <a:lnTo>
                  <a:pt x="12021" y="4090"/>
                </a:lnTo>
                <a:lnTo>
                  <a:pt x="12020" y="4094"/>
                </a:lnTo>
                <a:lnTo>
                  <a:pt x="12017" y="4099"/>
                </a:lnTo>
                <a:lnTo>
                  <a:pt x="12012" y="4107"/>
                </a:lnTo>
                <a:lnTo>
                  <a:pt x="12004" y="4116"/>
                </a:lnTo>
                <a:lnTo>
                  <a:pt x="11994" y="4123"/>
                </a:lnTo>
                <a:lnTo>
                  <a:pt x="11983" y="4129"/>
                </a:lnTo>
                <a:lnTo>
                  <a:pt x="11975" y="4132"/>
                </a:lnTo>
                <a:lnTo>
                  <a:pt x="11966" y="4136"/>
                </a:lnTo>
                <a:lnTo>
                  <a:pt x="11958" y="4137"/>
                </a:lnTo>
                <a:lnTo>
                  <a:pt x="11950" y="4138"/>
                </a:lnTo>
                <a:lnTo>
                  <a:pt x="11941" y="4138"/>
                </a:lnTo>
                <a:lnTo>
                  <a:pt x="11934" y="4137"/>
                </a:lnTo>
                <a:lnTo>
                  <a:pt x="11926" y="4135"/>
                </a:lnTo>
                <a:lnTo>
                  <a:pt x="11919" y="4132"/>
                </a:lnTo>
                <a:lnTo>
                  <a:pt x="11893" y="4121"/>
                </a:lnTo>
                <a:lnTo>
                  <a:pt x="11866" y="4109"/>
                </a:lnTo>
                <a:lnTo>
                  <a:pt x="11840" y="4100"/>
                </a:lnTo>
                <a:lnTo>
                  <a:pt x="11814" y="4092"/>
                </a:lnTo>
                <a:lnTo>
                  <a:pt x="11786" y="4084"/>
                </a:lnTo>
                <a:lnTo>
                  <a:pt x="11759" y="4078"/>
                </a:lnTo>
                <a:lnTo>
                  <a:pt x="11731" y="4074"/>
                </a:lnTo>
                <a:lnTo>
                  <a:pt x="11704" y="4070"/>
                </a:lnTo>
                <a:lnTo>
                  <a:pt x="11675" y="4069"/>
                </a:lnTo>
                <a:lnTo>
                  <a:pt x="11647" y="4068"/>
                </a:lnTo>
                <a:lnTo>
                  <a:pt x="11618" y="4069"/>
                </a:lnTo>
                <a:lnTo>
                  <a:pt x="11588" y="4072"/>
                </a:lnTo>
                <a:lnTo>
                  <a:pt x="11557" y="4075"/>
                </a:lnTo>
                <a:lnTo>
                  <a:pt x="11526" y="4080"/>
                </a:lnTo>
                <a:lnTo>
                  <a:pt x="11496" y="4085"/>
                </a:lnTo>
                <a:lnTo>
                  <a:pt x="11464" y="4092"/>
                </a:lnTo>
                <a:lnTo>
                  <a:pt x="11434" y="4103"/>
                </a:lnTo>
                <a:lnTo>
                  <a:pt x="11395" y="4116"/>
                </a:lnTo>
                <a:lnTo>
                  <a:pt x="11373" y="4127"/>
                </a:lnTo>
                <a:lnTo>
                  <a:pt x="11350" y="4137"/>
                </a:lnTo>
                <a:lnTo>
                  <a:pt x="11327" y="4149"/>
                </a:lnTo>
                <a:lnTo>
                  <a:pt x="11303" y="4163"/>
                </a:lnTo>
                <a:lnTo>
                  <a:pt x="11280" y="4179"/>
                </a:lnTo>
                <a:lnTo>
                  <a:pt x="11259" y="4196"/>
                </a:lnTo>
                <a:lnTo>
                  <a:pt x="11248" y="4205"/>
                </a:lnTo>
                <a:lnTo>
                  <a:pt x="11239" y="4216"/>
                </a:lnTo>
                <a:lnTo>
                  <a:pt x="11230" y="4226"/>
                </a:lnTo>
                <a:lnTo>
                  <a:pt x="11221" y="4236"/>
                </a:lnTo>
                <a:lnTo>
                  <a:pt x="11213" y="4248"/>
                </a:lnTo>
                <a:lnTo>
                  <a:pt x="11205" y="4259"/>
                </a:lnTo>
                <a:lnTo>
                  <a:pt x="11198" y="4272"/>
                </a:lnTo>
                <a:lnTo>
                  <a:pt x="11192" y="4284"/>
                </a:lnTo>
                <a:lnTo>
                  <a:pt x="11188" y="4297"/>
                </a:lnTo>
                <a:lnTo>
                  <a:pt x="11183" y="4311"/>
                </a:lnTo>
                <a:lnTo>
                  <a:pt x="11180" y="4324"/>
                </a:lnTo>
                <a:lnTo>
                  <a:pt x="11179" y="4339"/>
                </a:lnTo>
                <a:lnTo>
                  <a:pt x="11177" y="4350"/>
                </a:lnTo>
                <a:lnTo>
                  <a:pt x="11177" y="4359"/>
                </a:lnTo>
                <a:lnTo>
                  <a:pt x="11179" y="4369"/>
                </a:lnTo>
                <a:lnTo>
                  <a:pt x="11180" y="4378"/>
                </a:lnTo>
                <a:lnTo>
                  <a:pt x="11184" y="4397"/>
                </a:lnTo>
                <a:lnTo>
                  <a:pt x="11190" y="4414"/>
                </a:lnTo>
                <a:lnTo>
                  <a:pt x="11198" y="4431"/>
                </a:lnTo>
                <a:lnTo>
                  <a:pt x="11206" y="4448"/>
                </a:lnTo>
                <a:lnTo>
                  <a:pt x="11216" y="4464"/>
                </a:lnTo>
                <a:lnTo>
                  <a:pt x="11227" y="4481"/>
                </a:lnTo>
                <a:lnTo>
                  <a:pt x="11236" y="4497"/>
                </a:lnTo>
                <a:lnTo>
                  <a:pt x="11246" y="4516"/>
                </a:lnTo>
                <a:lnTo>
                  <a:pt x="11256" y="4535"/>
                </a:lnTo>
                <a:lnTo>
                  <a:pt x="11266" y="4554"/>
                </a:lnTo>
                <a:lnTo>
                  <a:pt x="11274" y="4572"/>
                </a:lnTo>
                <a:lnTo>
                  <a:pt x="11279" y="4589"/>
                </a:lnTo>
                <a:lnTo>
                  <a:pt x="11285" y="4606"/>
                </a:lnTo>
                <a:lnTo>
                  <a:pt x="11291" y="4622"/>
                </a:lnTo>
                <a:lnTo>
                  <a:pt x="11303" y="4656"/>
                </a:lnTo>
                <a:lnTo>
                  <a:pt x="11318" y="4693"/>
                </a:lnTo>
                <a:lnTo>
                  <a:pt x="11326" y="4710"/>
                </a:lnTo>
                <a:lnTo>
                  <a:pt x="11337" y="4727"/>
                </a:lnTo>
                <a:lnTo>
                  <a:pt x="11348" y="4743"/>
                </a:lnTo>
                <a:lnTo>
                  <a:pt x="11361" y="4758"/>
                </a:lnTo>
                <a:lnTo>
                  <a:pt x="11367" y="4765"/>
                </a:lnTo>
                <a:lnTo>
                  <a:pt x="11378" y="4772"/>
                </a:lnTo>
                <a:lnTo>
                  <a:pt x="11390" y="4779"/>
                </a:lnTo>
                <a:lnTo>
                  <a:pt x="11405" y="4785"/>
                </a:lnTo>
                <a:lnTo>
                  <a:pt x="11423" y="4791"/>
                </a:lnTo>
                <a:lnTo>
                  <a:pt x="11445" y="4796"/>
                </a:lnTo>
                <a:lnTo>
                  <a:pt x="11458" y="4798"/>
                </a:lnTo>
                <a:lnTo>
                  <a:pt x="11470" y="4798"/>
                </a:lnTo>
                <a:lnTo>
                  <a:pt x="11484" y="4799"/>
                </a:lnTo>
                <a:lnTo>
                  <a:pt x="11498" y="4798"/>
                </a:lnTo>
                <a:lnTo>
                  <a:pt x="11514" y="4798"/>
                </a:lnTo>
                <a:lnTo>
                  <a:pt x="11529" y="4796"/>
                </a:lnTo>
                <a:lnTo>
                  <a:pt x="11545" y="4794"/>
                </a:lnTo>
                <a:lnTo>
                  <a:pt x="11561" y="4789"/>
                </a:lnTo>
                <a:lnTo>
                  <a:pt x="11577" y="4784"/>
                </a:lnTo>
                <a:lnTo>
                  <a:pt x="11593" y="4779"/>
                </a:lnTo>
                <a:lnTo>
                  <a:pt x="11609" y="4773"/>
                </a:lnTo>
                <a:lnTo>
                  <a:pt x="11626" y="4765"/>
                </a:lnTo>
                <a:lnTo>
                  <a:pt x="11643" y="4757"/>
                </a:lnTo>
                <a:lnTo>
                  <a:pt x="11659" y="4747"/>
                </a:lnTo>
                <a:lnTo>
                  <a:pt x="11677" y="4736"/>
                </a:lnTo>
                <a:lnTo>
                  <a:pt x="11695" y="4726"/>
                </a:lnTo>
                <a:lnTo>
                  <a:pt x="11730" y="4701"/>
                </a:lnTo>
                <a:lnTo>
                  <a:pt x="11767" y="4672"/>
                </a:lnTo>
                <a:lnTo>
                  <a:pt x="11790" y="4653"/>
                </a:lnTo>
                <a:lnTo>
                  <a:pt x="11812" y="4631"/>
                </a:lnTo>
                <a:lnTo>
                  <a:pt x="11833" y="4608"/>
                </a:lnTo>
                <a:lnTo>
                  <a:pt x="11854" y="4583"/>
                </a:lnTo>
                <a:lnTo>
                  <a:pt x="11873" y="4558"/>
                </a:lnTo>
                <a:lnTo>
                  <a:pt x="11890" y="4530"/>
                </a:lnTo>
                <a:lnTo>
                  <a:pt x="11907" y="4502"/>
                </a:lnTo>
                <a:lnTo>
                  <a:pt x="11922" y="4473"/>
                </a:lnTo>
                <a:lnTo>
                  <a:pt x="11937" y="4443"/>
                </a:lnTo>
                <a:lnTo>
                  <a:pt x="11951" y="4413"/>
                </a:lnTo>
                <a:lnTo>
                  <a:pt x="11961" y="4382"/>
                </a:lnTo>
                <a:lnTo>
                  <a:pt x="11970" y="4352"/>
                </a:lnTo>
                <a:lnTo>
                  <a:pt x="11978" y="4321"/>
                </a:lnTo>
                <a:lnTo>
                  <a:pt x="11983" y="4290"/>
                </a:lnTo>
                <a:lnTo>
                  <a:pt x="11985" y="4260"/>
                </a:lnTo>
                <a:lnTo>
                  <a:pt x="11986" y="4231"/>
                </a:lnTo>
                <a:lnTo>
                  <a:pt x="11986" y="4223"/>
                </a:lnTo>
                <a:lnTo>
                  <a:pt x="11989" y="4216"/>
                </a:lnTo>
                <a:lnTo>
                  <a:pt x="11991" y="4209"/>
                </a:lnTo>
                <a:lnTo>
                  <a:pt x="11993" y="4202"/>
                </a:lnTo>
                <a:lnTo>
                  <a:pt x="11997" y="4195"/>
                </a:lnTo>
                <a:lnTo>
                  <a:pt x="12001" y="4189"/>
                </a:lnTo>
                <a:lnTo>
                  <a:pt x="12007" y="4184"/>
                </a:lnTo>
                <a:lnTo>
                  <a:pt x="12014" y="4179"/>
                </a:lnTo>
                <a:lnTo>
                  <a:pt x="12020" y="4175"/>
                </a:lnTo>
                <a:lnTo>
                  <a:pt x="12026" y="4171"/>
                </a:lnTo>
                <a:lnTo>
                  <a:pt x="12034" y="4168"/>
                </a:lnTo>
                <a:lnTo>
                  <a:pt x="12042" y="4167"/>
                </a:lnTo>
                <a:lnTo>
                  <a:pt x="12050" y="4165"/>
                </a:lnTo>
                <a:lnTo>
                  <a:pt x="12060" y="4164"/>
                </a:lnTo>
                <a:lnTo>
                  <a:pt x="12068" y="4165"/>
                </a:lnTo>
                <a:lnTo>
                  <a:pt x="12076" y="4167"/>
                </a:lnTo>
                <a:lnTo>
                  <a:pt x="12087" y="4170"/>
                </a:lnTo>
                <a:lnTo>
                  <a:pt x="12096" y="4175"/>
                </a:lnTo>
                <a:lnTo>
                  <a:pt x="12103" y="4179"/>
                </a:lnTo>
                <a:lnTo>
                  <a:pt x="12110" y="4184"/>
                </a:lnTo>
                <a:lnTo>
                  <a:pt x="12114" y="4189"/>
                </a:lnTo>
                <a:lnTo>
                  <a:pt x="12118" y="4194"/>
                </a:lnTo>
                <a:lnTo>
                  <a:pt x="12121" y="4200"/>
                </a:lnTo>
                <a:lnTo>
                  <a:pt x="12124" y="4204"/>
                </a:lnTo>
                <a:lnTo>
                  <a:pt x="12125" y="4212"/>
                </a:lnTo>
                <a:lnTo>
                  <a:pt x="12126" y="4220"/>
                </a:lnTo>
                <a:lnTo>
                  <a:pt x="12127" y="4228"/>
                </a:lnTo>
                <a:lnTo>
                  <a:pt x="12126" y="4236"/>
                </a:lnTo>
                <a:lnTo>
                  <a:pt x="12125" y="4244"/>
                </a:lnTo>
                <a:lnTo>
                  <a:pt x="12122" y="4252"/>
                </a:lnTo>
                <a:lnTo>
                  <a:pt x="12119" y="4259"/>
                </a:lnTo>
                <a:lnTo>
                  <a:pt x="12116" y="4266"/>
                </a:lnTo>
                <a:lnTo>
                  <a:pt x="12098" y="4290"/>
                </a:lnTo>
                <a:lnTo>
                  <a:pt x="12084" y="4314"/>
                </a:lnTo>
                <a:lnTo>
                  <a:pt x="12070" y="4339"/>
                </a:lnTo>
                <a:lnTo>
                  <a:pt x="12057" y="4366"/>
                </a:lnTo>
                <a:lnTo>
                  <a:pt x="12047" y="4392"/>
                </a:lnTo>
                <a:lnTo>
                  <a:pt x="12037" y="4419"/>
                </a:lnTo>
                <a:lnTo>
                  <a:pt x="12029" y="4447"/>
                </a:lnTo>
                <a:lnTo>
                  <a:pt x="12023" y="4475"/>
                </a:lnTo>
                <a:lnTo>
                  <a:pt x="12017" y="4504"/>
                </a:lnTo>
                <a:lnTo>
                  <a:pt x="12014" y="4534"/>
                </a:lnTo>
                <a:lnTo>
                  <a:pt x="12012" y="4565"/>
                </a:lnTo>
                <a:lnTo>
                  <a:pt x="12010" y="4596"/>
                </a:lnTo>
                <a:lnTo>
                  <a:pt x="12010" y="4628"/>
                </a:lnTo>
                <a:lnTo>
                  <a:pt x="12012" y="4661"/>
                </a:lnTo>
                <a:lnTo>
                  <a:pt x="12015" y="4694"/>
                </a:lnTo>
                <a:lnTo>
                  <a:pt x="12020" y="4727"/>
                </a:lnTo>
                <a:lnTo>
                  <a:pt x="12024" y="4755"/>
                </a:lnTo>
                <a:lnTo>
                  <a:pt x="12030" y="4782"/>
                </a:lnTo>
                <a:lnTo>
                  <a:pt x="12038" y="4810"/>
                </a:lnTo>
                <a:lnTo>
                  <a:pt x="12047" y="4836"/>
                </a:lnTo>
                <a:lnTo>
                  <a:pt x="12058" y="4862"/>
                </a:lnTo>
                <a:lnTo>
                  <a:pt x="12072" y="4887"/>
                </a:lnTo>
                <a:lnTo>
                  <a:pt x="12087" y="4912"/>
                </a:lnTo>
                <a:lnTo>
                  <a:pt x="12103" y="4935"/>
                </a:lnTo>
                <a:lnTo>
                  <a:pt x="12112" y="4947"/>
                </a:lnTo>
                <a:lnTo>
                  <a:pt x="12121" y="4957"/>
                </a:lnTo>
                <a:lnTo>
                  <a:pt x="12132" y="4967"/>
                </a:lnTo>
                <a:lnTo>
                  <a:pt x="12142" y="4978"/>
                </a:lnTo>
                <a:lnTo>
                  <a:pt x="12153" y="4987"/>
                </a:lnTo>
                <a:lnTo>
                  <a:pt x="12165" y="4995"/>
                </a:lnTo>
                <a:lnTo>
                  <a:pt x="12177" y="5003"/>
                </a:lnTo>
                <a:lnTo>
                  <a:pt x="12190" y="5011"/>
                </a:lnTo>
                <a:lnTo>
                  <a:pt x="12203" y="5018"/>
                </a:lnTo>
                <a:lnTo>
                  <a:pt x="12216" y="5025"/>
                </a:lnTo>
                <a:lnTo>
                  <a:pt x="12231" y="5030"/>
                </a:lnTo>
                <a:lnTo>
                  <a:pt x="12246" y="5035"/>
                </a:lnTo>
                <a:lnTo>
                  <a:pt x="12261" y="5038"/>
                </a:lnTo>
                <a:lnTo>
                  <a:pt x="12277" y="5042"/>
                </a:lnTo>
                <a:lnTo>
                  <a:pt x="12293" y="5045"/>
                </a:lnTo>
                <a:lnTo>
                  <a:pt x="12310" y="5046"/>
                </a:lnTo>
                <a:lnTo>
                  <a:pt x="12326" y="5047"/>
                </a:lnTo>
                <a:lnTo>
                  <a:pt x="12341" y="5046"/>
                </a:lnTo>
                <a:lnTo>
                  <a:pt x="12356" y="5044"/>
                </a:lnTo>
                <a:lnTo>
                  <a:pt x="12371" y="5042"/>
                </a:lnTo>
                <a:lnTo>
                  <a:pt x="12384" y="5038"/>
                </a:lnTo>
                <a:lnTo>
                  <a:pt x="12398" y="5034"/>
                </a:lnTo>
                <a:lnTo>
                  <a:pt x="12412" y="5029"/>
                </a:lnTo>
                <a:lnTo>
                  <a:pt x="12425" y="5023"/>
                </a:lnTo>
                <a:lnTo>
                  <a:pt x="12449" y="5011"/>
                </a:lnTo>
                <a:lnTo>
                  <a:pt x="12473" y="4997"/>
                </a:lnTo>
                <a:lnTo>
                  <a:pt x="12495" y="4983"/>
                </a:lnTo>
                <a:lnTo>
                  <a:pt x="12517" y="4971"/>
                </a:lnTo>
                <a:lnTo>
                  <a:pt x="12532" y="4962"/>
                </a:lnTo>
                <a:lnTo>
                  <a:pt x="12546" y="4953"/>
                </a:lnTo>
                <a:lnTo>
                  <a:pt x="12558" y="4943"/>
                </a:lnTo>
                <a:lnTo>
                  <a:pt x="12572" y="4935"/>
                </a:lnTo>
                <a:lnTo>
                  <a:pt x="12585" y="4927"/>
                </a:lnTo>
                <a:lnTo>
                  <a:pt x="12596" y="4920"/>
                </a:lnTo>
                <a:lnTo>
                  <a:pt x="12609" y="4912"/>
                </a:lnTo>
                <a:lnTo>
                  <a:pt x="12624" y="4906"/>
                </a:lnTo>
                <a:lnTo>
                  <a:pt x="12657" y="4887"/>
                </a:lnTo>
                <a:lnTo>
                  <a:pt x="12689" y="4869"/>
                </a:lnTo>
                <a:lnTo>
                  <a:pt x="12703" y="4860"/>
                </a:lnTo>
                <a:lnTo>
                  <a:pt x="12715" y="4851"/>
                </a:lnTo>
                <a:lnTo>
                  <a:pt x="12728" y="4840"/>
                </a:lnTo>
                <a:lnTo>
                  <a:pt x="12738" y="4830"/>
                </a:lnTo>
                <a:lnTo>
                  <a:pt x="12753" y="4814"/>
                </a:lnTo>
                <a:lnTo>
                  <a:pt x="12764" y="4797"/>
                </a:lnTo>
                <a:lnTo>
                  <a:pt x="12775" y="4779"/>
                </a:lnTo>
                <a:lnTo>
                  <a:pt x="12784" y="4759"/>
                </a:lnTo>
                <a:lnTo>
                  <a:pt x="12789" y="4740"/>
                </a:lnTo>
                <a:lnTo>
                  <a:pt x="12794" y="4720"/>
                </a:lnTo>
                <a:lnTo>
                  <a:pt x="12796" y="4700"/>
                </a:lnTo>
                <a:lnTo>
                  <a:pt x="12797" y="4678"/>
                </a:lnTo>
                <a:lnTo>
                  <a:pt x="12796" y="4660"/>
                </a:lnTo>
                <a:lnTo>
                  <a:pt x="12794" y="4641"/>
                </a:lnTo>
                <a:lnTo>
                  <a:pt x="12789" y="4623"/>
                </a:lnTo>
                <a:lnTo>
                  <a:pt x="12785" y="4605"/>
                </a:lnTo>
                <a:lnTo>
                  <a:pt x="12778" y="4586"/>
                </a:lnTo>
                <a:lnTo>
                  <a:pt x="12771" y="4567"/>
                </a:lnTo>
                <a:lnTo>
                  <a:pt x="12763" y="4549"/>
                </a:lnTo>
                <a:lnTo>
                  <a:pt x="12754" y="4530"/>
                </a:lnTo>
                <a:lnTo>
                  <a:pt x="12743" y="4512"/>
                </a:lnTo>
                <a:lnTo>
                  <a:pt x="12731" y="4494"/>
                </a:lnTo>
                <a:lnTo>
                  <a:pt x="12720" y="4477"/>
                </a:lnTo>
                <a:lnTo>
                  <a:pt x="12706" y="4458"/>
                </a:lnTo>
                <a:lnTo>
                  <a:pt x="12692" y="4442"/>
                </a:lnTo>
                <a:lnTo>
                  <a:pt x="12677" y="4425"/>
                </a:lnTo>
                <a:lnTo>
                  <a:pt x="12661" y="4409"/>
                </a:lnTo>
                <a:lnTo>
                  <a:pt x="12644" y="4393"/>
                </a:lnTo>
                <a:lnTo>
                  <a:pt x="12624" y="4376"/>
                </a:lnTo>
                <a:lnTo>
                  <a:pt x="12601" y="4359"/>
                </a:lnTo>
                <a:lnTo>
                  <a:pt x="12578" y="4343"/>
                </a:lnTo>
                <a:lnTo>
                  <a:pt x="12553" y="4326"/>
                </a:lnTo>
                <a:lnTo>
                  <a:pt x="12527" y="4310"/>
                </a:lnTo>
                <a:lnTo>
                  <a:pt x="12501" y="4295"/>
                </a:lnTo>
                <a:lnTo>
                  <a:pt x="12475" y="4280"/>
                </a:lnTo>
                <a:lnTo>
                  <a:pt x="12447" y="4266"/>
                </a:lnTo>
                <a:lnTo>
                  <a:pt x="12420" y="4254"/>
                </a:lnTo>
                <a:lnTo>
                  <a:pt x="12394" y="4242"/>
                </a:lnTo>
                <a:lnTo>
                  <a:pt x="12366" y="4232"/>
                </a:lnTo>
                <a:lnTo>
                  <a:pt x="12340" y="4223"/>
                </a:lnTo>
                <a:lnTo>
                  <a:pt x="12314" y="4216"/>
                </a:lnTo>
                <a:lnTo>
                  <a:pt x="12288" y="4211"/>
                </a:lnTo>
                <a:lnTo>
                  <a:pt x="12264" y="4208"/>
                </a:lnTo>
                <a:lnTo>
                  <a:pt x="12241" y="4207"/>
                </a:lnTo>
                <a:lnTo>
                  <a:pt x="12233" y="4205"/>
                </a:lnTo>
                <a:lnTo>
                  <a:pt x="12224" y="4204"/>
                </a:lnTo>
                <a:lnTo>
                  <a:pt x="12216" y="4202"/>
                </a:lnTo>
                <a:lnTo>
                  <a:pt x="12209" y="4199"/>
                </a:lnTo>
                <a:lnTo>
                  <a:pt x="12201" y="4194"/>
                </a:lnTo>
                <a:lnTo>
                  <a:pt x="12196" y="4188"/>
                </a:lnTo>
                <a:lnTo>
                  <a:pt x="12189" y="4183"/>
                </a:lnTo>
                <a:lnTo>
                  <a:pt x="12184" y="4176"/>
                </a:lnTo>
                <a:lnTo>
                  <a:pt x="12180" y="4170"/>
                </a:lnTo>
                <a:lnTo>
                  <a:pt x="12177" y="4163"/>
                </a:lnTo>
                <a:lnTo>
                  <a:pt x="12175" y="4156"/>
                </a:lnTo>
                <a:lnTo>
                  <a:pt x="12174" y="4149"/>
                </a:lnTo>
                <a:lnTo>
                  <a:pt x="12174" y="4143"/>
                </a:lnTo>
                <a:lnTo>
                  <a:pt x="12175" y="4136"/>
                </a:lnTo>
                <a:lnTo>
                  <a:pt x="12176" y="4129"/>
                </a:lnTo>
                <a:lnTo>
                  <a:pt x="12179" y="4122"/>
                </a:lnTo>
                <a:lnTo>
                  <a:pt x="12179" y="4122"/>
                </a:lnTo>
                <a:lnTo>
                  <a:pt x="12183" y="4115"/>
                </a:lnTo>
                <a:lnTo>
                  <a:pt x="12187" y="4108"/>
                </a:lnTo>
                <a:lnTo>
                  <a:pt x="12191" y="4103"/>
                </a:lnTo>
                <a:lnTo>
                  <a:pt x="12197" y="4097"/>
                </a:lnTo>
                <a:lnTo>
                  <a:pt x="12203" y="4092"/>
                </a:lnTo>
                <a:lnTo>
                  <a:pt x="12208" y="4089"/>
                </a:lnTo>
                <a:lnTo>
                  <a:pt x="12215" y="4085"/>
                </a:lnTo>
                <a:lnTo>
                  <a:pt x="12222" y="4083"/>
                </a:lnTo>
                <a:lnTo>
                  <a:pt x="12229" y="4081"/>
                </a:lnTo>
                <a:lnTo>
                  <a:pt x="12237" y="4081"/>
                </a:lnTo>
                <a:lnTo>
                  <a:pt x="12244" y="4081"/>
                </a:lnTo>
                <a:lnTo>
                  <a:pt x="12252" y="4082"/>
                </a:lnTo>
                <a:lnTo>
                  <a:pt x="12259" y="4084"/>
                </a:lnTo>
                <a:lnTo>
                  <a:pt x="12265" y="4086"/>
                </a:lnTo>
                <a:lnTo>
                  <a:pt x="12272" y="4090"/>
                </a:lnTo>
                <a:lnTo>
                  <a:pt x="12278" y="4093"/>
                </a:lnTo>
                <a:lnTo>
                  <a:pt x="12292" y="4105"/>
                </a:lnTo>
                <a:lnTo>
                  <a:pt x="12308" y="4115"/>
                </a:lnTo>
                <a:lnTo>
                  <a:pt x="12327" y="4128"/>
                </a:lnTo>
                <a:lnTo>
                  <a:pt x="12348" y="4139"/>
                </a:lnTo>
                <a:lnTo>
                  <a:pt x="12372" y="4151"/>
                </a:lnTo>
                <a:lnTo>
                  <a:pt x="12397" y="4162"/>
                </a:lnTo>
                <a:lnTo>
                  <a:pt x="12423" y="4173"/>
                </a:lnTo>
                <a:lnTo>
                  <a:pt x="12452" y="4184"/>
                </a:lnTo>
                <a:lnTo>
                  <a:pt x="12481" y="4194"/>
                </a:lnTo>
                <a:lnTo>
                  <a:pt x="12511" y="4203"/>
                </a:lnTo>
                <a:lnTo>
                  <a:pt x="12541" y="4212"/>
                </a:lnTo>
                <a:lnTo>
                  <a:pt x="12573" y="4219"/>
                </a:lnTo>
                <a:lnTo>
                  <a:pt x="12604" y="4226"/>
                </a:lnTo>
                <a:lnTo>
                  <a:pt x="12635" y="4231"/>
                </a:lnTo>
                <a:lnTo>
                  <a:pt x="12667" y="4234"/>
                </a:lnTo>
                <a:lnTo>
                  <a:pt x="12697" y="4236"/>
                </a:lnTo>
                <a:lnTo>
                  <a:pt x="12712" y="4236"/>
                </a:lnTo>
                <a:lnTo>
                  <a:pt x="12728" y="4235"/>
                </a:lnTo>
                <a:lnTo>
                  <a:pt x="12743" y="4234"/>
                </a:lnTo>
                <a:lnTo>
                  <a:pt x="12757" y="4233"/>
                </a:lnTo>
                <a:lnTo>
                  <a:pt x="12772" y="4229"/>
                </a:lnTo>
                <a:lnTo>
                  <a:pt x="12787" y="4227"/>
                </a:lnTo>
                <a:lnTo>
                  <a:pt x="12801" y="4223"/>
                </a:lnTo>
                <a:lnTo>
                  <a:pt x="12815" y="4218"/>
                </a:lnTo>
                <a:lnTo>
                  <a:pt x="12828" y="4212"/>
                </a:lnTo>
                <a:lnTo>
                  <a:pt x="12840" y="4205"/>
                </a:lnTo>
                <a:lnTo>
                  <a:pt x="12851" y="4199"/>
                </a:lnTo>
                <a:lnTo>
                  <a:pt x="12862" y="4191"/>
                </a:lnTo>
                <a:lnTo>
                  <a:pt x="12871" y="4183"/>
                </a:lnTo>
                <a:lnTo>
                  <a:pt x="12879" y="4172"/>
                </a:lnTo>
                <a:lnTo>
                  <a:pt x="12886" y="4162"/>
                </a:lnTo>
                <a:lnTo>
                  <a:pt x="12890" y="4151"/>
                </a:lnTo>
                <a:lnTo>
                  <a:pt x="12895" y="4139"/>
                </a:lnTo>
                <a:lnTo>
                  <a:pt x="12897" y="4128"/>
                </a:lnTo>
                <a:lnTo>
                  <a:pt x="12897" y="4115"/>
                </a:lnTo>
                <a:lnTo>
                  <a:pt x="12897" y="4103"/>
                </a:lnTo>
                <a:lnTo>
                  <a:pt x="12894" y="4090"/>
                </a:lnTo>
                <a:lnTo>
                  <a:pt x="12890" y="4076"/>
                </a:lnTo>
                <a:lnTo>
                  <a:pt x="12884" y="4061"/>
                </a:lnTo>
                <a:lnTo>
                  <a:pt x="12878" y="4046"/>
                </a:lnTo>
                <a:lnTo>
                  <a:pt x="12870" y="4032"/>
                </a:lnTo>
                <a:lnTo>
                  <a:pt x="12859" y="4016"/>
                </a:lnTo>
                <a:lnTo>
                  <a:pt x="12848" y="4000"/>
                </a:lnTo>
                <a:lnTo>
                  <a:pt x="12835" y="3982"/>
                </a:lnTo>
                <a:lnTo>
                  <a:pt x="12820" y="3965"/>
                </a:lnTo>
                <a:lnTo>
                  <a:pt x="12804" y="3948"/>
                </a:lnTo>
                <a:lnTo>
                  <a:pt x="12787" y="3930"/>
                </a:lnTo>
                <a:lnTo>
                  <a:pt x="12769" y="3911"/>
                </a:lnTo>
                <a:lnTo>
                  <a:pt x="12754" y="3898"/>
                </a:lnTo>
                <a:lnTo>
                  <a:pt x="12737" y="3881"/>
                </a:lnTo>
                <a:lnTo>
                  <a:pt x="12722" y="3866"/>
                </a:lnTo>
                <a:lnTo>
                  <a:pt x="12713" y="3857"/>
                </a:lnTo>
                <a:lnTo>
                  <a:pt x="12696" y="3839"/>
                </a:lnTo>
                <a:lnTo>
                  <a:pt x="12677" y="3823"/>
                </a:lnTo>
                <a:lnTo>
                  <a:pt x="12658" y="3807"/>
                </a:lnTo>
                <a:lnTo>
                  <a:pt x="12635" y="3789"/>
                </a:lnTo>
                <a:lnTo>
                  <a:pt x="12620" y="3778"/>
                </a:lnTo>
                <a:lnTo>
                  <a:pt x="12603" y="3767"/>
                </a:lnTo>
                <a:lnTo>
                  <a:pt x="12587" y="3759"/>
                </a:lnTo>
                <a:lnTo>
                  <a:pt x="12569" y="3751"/>
                </a:lnTo>
                <a:lnTo>
                  <a:pt x="12552" y="3744"/>
                </a:lnTo>
                <a:lnTo>
                  <a:pt x="12533" y="3739"/>
                </a:lnTo>
                <a:lnTo>
                  <a:pt x="12515" y="3734"/>
                </a:lnTo>
                <a:lnTo>
                  <a:pt x="12497" y="3732"/>
                </a:lnTo>
                <a:lnTo>
                  <a:pt x="12477" y="3730"/>
                </a:lnTo>
                <a:lnTo>
                  <a:pt x="12458" y="3730"/>
                </a:lnTo>
                <a:lnTo>
                  <a:pt x="12439" y="3731"/>
                </a:lnTo>
                <a:lnTo>
                  <a:pt x="12420" y="3733"/>
                </a:lnTo>
                <a:lnTo>
                  <a:pt x="12400" y="3736"/>
                </a:lnTo>
                <a:lnTo>
                  <a:pt x="12381" y="3742"/>
                </a:lnTo>
                <a:lnTo>
                  <a:pt x="12362" y="3748"/>
                </a:lnTo>
                <a:lnTo>
                  <a:pt x="12343" y="3756"/>
                </a:lnTo>
                <a:lnTo>
                  <a:pt x="12326" y="3765"/>
                </a:lnTo>
                <a:lnTo>
                  <a:pt x="12310" y="3775"/>
                </a:lnTo>
                <a:lnTo>
                  <a:pt x="12295" y="3787"/>
                </a:lnTo>
                <a:lnTo>
                  <a:pt x="12280" y="3800"/>
                </a:lnTo>
                <a:lnTo>
                  <a:pt x="12267" y="3814"/>
                </a:lnTo>
                <a:lnTo>
                  <a:pt x="12254" y="3830"/>
                </a:lnTo>
                <a:lnTo>
                  <a:pt x="12243" y="3846"/>
                </a:lnTo>
                <a:lnTo>
                  <a:pt x="12232" y="3862"/>
                </a:lnTo>
                <a:lnTo>
                  <a:pt x="12223" y="3879"/>
                </a:lnTo>
                <a:lnTo>
                  <a:pt x="12215" y="3897"/>
                </a:lnTo>
                <a:lnTo>
                  <a:pt x="12208" y="3914"/>
                </a:lnTo>
                <a:lnTo>
                  <a:pt x="12203" y="3931"/>
                </a:lnTo>
                <a:lnTo>
                  <a:pt x="12198" y="3948"/>
                </a:lnTo>
                <a:lnTo>
                  <a:pt x="12195" y="3964"/>
                </a:lnTo>
                <a:lnTo>
                  <a:pt x="12192" y="3979"/>
                </a:lnTo>
                <a:lnTo>
                  <a:pt x="12192" y="3994"/>
                </a:lnTo>
                <a:lnTo>
                  <a:pt x="12192" y="4005"/>
                </a:lnTo>
                <a:lnTo>
                  <a:pt x="12190" y="4016"/>
                </a:lnTo>
                <a:lnTo>
                  <a:pt x="12185" y="4025"/>
                </a:lnTo>
                <a:lnTo>
                  <a:pt x="12180" y="4033"/>
                </a:lnTo>
                <a:lnTo>
                  <a:pt x="12174" y="4040"/>
                </a:lnTo>
                <a:lnTo>
                  <a:pt x="12167" y="4044"/>
                </a:lnTo>
                <a:lnTo>
                  <a:pt x="12160" y="4048"/>
                </a:lnTo>
                <a:lnTo>
                  <a:pt x="12153" y="4050"/>
                </a:lnTo>
                <a:lnTo>
                  <a:pt x="12144" y="4052"/>
                </a:lnTo>
                <a:lnTo>
                  <a:pt x="12135" y="4052"/>
                </a:lnTo>
                <a:lnTo>
                  <a:pt x="12127" y="4052"/>
                </a:lnTo>
                <a:lnTo>
                  <a:pt x="12119" y="4050"/>
                </a:lnTo>
                <a:lnTo>
                  <a:pt x="12119" y="4050"/>
                </a:lnTo>
                <a:close/>
                <a:moveTo>
                  <a:pt x="13190" y="716"/>
                </a:moveTo>
                <a:lnTo>
                  <a:pt x="13185" y="715"/>
                </a:lnTo>
                <a:lnTo>
                  <a:pt x="13183" y="714"/>
                </a:lnTo>
                <a:lnTo>
                  <a:pt x="13180" y="712"/>
                </a:lnTo>
                <a:lnTo>
                  <a:pt x="13177" y="708"/>
                </a:lnTo>
                <a:lnTo>
                  <a:pt x="13176" y="705"/>
                </a:lnTo>
                <a:lnTo>
                  <a:pt x="13175" y="699"/>
                </a:lnTo>
                <a:lnTo>
                  <a:pt x="13176" y="697"/>
                </a:lnTo>
                <a:lnTo>
                  <a:pt x="13177" y="693"/>
                </a:lnTo>
                <a:lnTo>
                  <a:pt x="13178" y="691"/>
                </a:lnTo>
                <a:lnTo>
                  <a:pt x="13182" y="688"/>
                </a:lnTo>
                <a:lnTo>
                  <a:pt x="13189" y="678"/>
                </a:lnTo>
                <a:lnTo>
                  <a:pt x="13194" y="668"/>
                </a:lnTo>
                <a:lnTo>
                  <a:pt x="13199" y="658"/>
                </a:lnTo>
                <a:lnTo>
                  <a:pt x="13202" y="646"/>
                </a:lnTo>
                <a:lnTo>
                  <a:pt x="13205" y="635"/>
                </a:lnTo>
                <a:lnTo>
                  <a:pt x="13205" y="625"/>
                </a:lnTo>
                <a:lnTo>
                  <a:pt x="13204" y="613"/>
                </a:lnTo>
                <a:lnTo>
                  <a:pt x="13200" y="603"/>
                </a:lnTo>
                <a:lnTo>
                  <a:pt x="13197" y="595"/>
                </a:lnTo>
                <a:lnTo>
                  <a:pt x="13192" y="587"/>
                </a:lnTo>
                <a:lnTo>
                  <a:pt x="13185" y="581"/>
                </a:lnTo>
                <a:lnTo>
                  <a:pt x="13178" y="575"/>
                </a:lnTo>
                <a:lnTo>
                  <a:pt x="13170" y="571"/>
                </a:lnTo>
                <a:lnTo>
                  <a:pt x="13161" y="567"/>
                </a:lnTo>
                <a:lnTo>
                  <a:pt x="13151" y="565"/>
                </a:lnTo>
                <a:lnTo>
                  <a:pt x="13141" y="563"/>
                </a:lnTo>
                <a:lnTo>
                  <a:pt x="13133" y="563"/>
                </a:lnTo>
                <a:lnTo>
                  <a:pt x="13126" y="563"/>
                </a:lnTo>
                <a:lnTo>
                  <a:pt x="13119" y="564"/>
                </a:lnTo>
                <a:lnTo>
                  <a:pt x="13112" y="565"/>
                </a:lnTo>
                <a:lnTo>
                  <a:pt x="13098" y="570"/>
                </a:lnTo>
                <a:lnTo>
                  <a:pt x="13085" y="575"/>
                </a:lnTo>
                <a:lnTo>
                  <a:pt x="13074" y="579"/>
                </a:lnTo>
                <a:lnTo>
                  <a:pt x="13064" y="583"/>
                </a:lnTo>
                <a:lnTo>
                  <a:pt x="13057" y="585"/>
                </a:lnTo>
                <a:lnTo>
                  <a:pt x="13049" y="587"/>
                </a:lnTo>
                <a:lnTo>
                  <a:pt x="13033" y="591"/>
                </a:lnTo>
                <a:lnTo>
                  <a:pt x="13018" y="597"/>
                </a:lnTo>
                <a:lnTo>
                  <a:pt x="13011" y="599"/>
                </a:lnTo>
                <a:lnTo>
                  <a:pt x="13005" y="604"/>
                </a:lnTo>
                <a:lnTo>
                  <a:pt x="12998" y="609"/>
                </a:lnTo>
                <a:lnTo>
                  <a:pt x="12993" y="613"/>
                </a:lnTo>
                <a:lnTo>
                  <a:pt x="12989" y="620"/>
                </a:lnTo>
                <a:lnTo>
                  <a:pt x="12985" y="626"/>
                </a:lnTo>
                <a:lnTo>
                  <a:pt x="12983" y="633"/>
                </a:lnTo>
                <a:lnTo>
                  <a:pt x="12983" y="638"/>
                </a:lnTo>
                <a:lnTo>
                  <a:pt x="12985" y="646"/>
                </a:lnTo>
                <a:lnTo>
                  <a:pt x="12989" y="653"/>
                </a:lnTo>
                <a:lnTo>
                  <a:pt x="12995" y="661"/>
                </a:lnTo>
                <a:lnTo>
                  <a:pt x="13005" y="669"/>
                </a:lnTo>
                <a:lnTo>
                  <a:pt x="13018" y="678"/>
                </a:lnTo>
                <a:lnTo>
                  <a:pt x="13033" y="686"/>
                </a:lnTo>
                <a:lnTo>
                  <a:pt x="13049" y="693"/>
                </a:lnTo>
                <a:lnTo>
                  <a:pt x="13066" y="699"/>
                </a:lnTo>
                <a:lnTo>
                  <a:pt x="13083" y="702"/>
                </a:lnTo>
                <a:lnTo>
                  <a:pt x="13102" y="706"/>
                </a:lnTo>
                <a:lnTo>
                  <a:pt x="13120" y="707"/>
                </a:lnTo>
                <a:lnTo>
                  <a:pt x="13138" y="706"/>
                </a:lnTo>
                <a:lnTo>
                  <a:pt x="13142" y="706"/>
                </a:lnTo>
                <a:lnTo>
                  <a:pt x="13145" y="707"/>
                </a:lnTo>
                <a:lnTo>
                  <a:pt x="13149" y="708"/>
                </a:lnTo>
                <a:lnTo>
                  <a:pt x="13151" y="709"/>
                </a:lnTo>
                <a:lnTo>
                  <a:pt x="13156" y="714"/>
                </a:lnTo>
                <a:lnTo>
                  <a:pt x="13158" y="720"/>
                </a:lnTo>
                <a:lnTo>
                  <a:pt x="13158" y="723"/>
                </a:lnTo>
                <a:lnTo>
                  <a:pt x="13158" y="726"/>
                </a:lnTo>
                <a:lnTo>
                  <a:pt x="13158" y="729"/>
                </a:lnTo>
                <a:lnTo>
                  <a:pt x="13157" y="732"/>
                </a:lnTo>
                <a:lnTo>
                  <a:pt x="13154" y="734"/>
                </a:lnTo>
                <a:lnTo>
                  <a:pt x="13152" y="738"/>
                </a:lnTo>
                <a:lnTo>
                  <a:pt x="13149" y="740"/>
                </a:lnTo>
                <a:lnTo>
                  <a:pt x="13145" y="741"/>
                </a:lnTo>
                <a:lnTo>
                  <a:pt x="13140" y="744"/>
                </a:lnTo>
                <a:lnTo>
                  <a:pt x="13135" y="745"/>
                </a:lnTo>
                <a:lnTo>
                  <a:pt x="13129" y="745"/>
                </a:lnTo>
                <a:lnTo>
                  <a:pt x="13125" y="742"/>
                </a:lnTo>
                <a:lnTo>
                  <a:pt x="13108" y="736"/>
                </a:lnTo>
                <a:lnTo>
                  <a:pt x="13090" y="730"/>
                </a:lnTo>
                <a:lnTo>
                  <a:pt x="13073" y="725"/>
                </a:lnTo>
                <a:lnTo>
                  <a:pt x="13055" y="723"/>
                </a:lnTo>
                <a:lnTo>
                  <a:pt x="13037" y="722"/>
                </a:lnTo>
                <a:lnTo>
                  <a:pt x="13018" y="723"/>
                </a:lnTo>
                <a:lnTo>
                  <a:pt x="12998" y="725"/>
                </a:lnTo>
                <a:lnTo>
                  <a:pt x="12978" y="730"/>
                </a:lnTo>
                <a:lnTo>
                  <a:pt x="12968" y="733"/>
                </a:lnTo>
                <a:lnTo>
                  <a:pt x="12955" y="738"/>
                </a:lnTo>
                <a:lnTo>
                  <a:pt x="12942" y="745"/>
                </a:lnTo>
                <a:lnTo>
                  <a:pt x="12927" y="753"/>
                </a:lnTo>
                <a:lnTo>
                  <a:pt x="12919" y="758"/>
                </a:lnTo>
                <a:lnTo>
                  <a:pt x="12912" y="764"/>
                </a:lnTo>
                <a:lnTo>
                  <a:pt x="12905" y="770"/>
                </a:lnTo>
                <a:lnTo>
                  <a:pt x="12899" y="777"/>
                </a:lnTo>
                <a:lnTo>
                  <a:pt x="12895" y="784"/>
                </a:lnTo>
                <a:lnTo>
                  <a:pt x="12890" y="792"/>
                </a:lnTo>
                <a:lnTo>
                  <a:pt x="12888" y="801"/>
                </a:lnTo>
                <a:lnTo>
                  <a:pt x="12886" y="810"/>
                </a:lnTo>
                <a:lnTo>
                  <a:pt x="12886" y="816"/>
                </a:lnTo>
                <a:lnTo>
                  <a:pt x="12887" y="823"/>
                </a:lnTo>
                <a:lnTo>
                  <a:pt x="12888" y="828"/>
                </a:lnTo>
                <a:lnTo>
                  <a:pt x="12890" y="834"/>
                </a:lnTo>
                <a:lnTo>
                  <a:pt x="12895" y="844"/>
                </a:lnTo>
                <a:lnTo>
                  <a:pt x="12902" y="856"/>
                </a:lnTo>
                <a:lnTo>
                  <a:pt x="12907" y="866"/>
                </a:lnTo>
                <a:lnTo>
                  <a:pt x="12914" y="880"/>
                </a:lnTo>
                <a:lnTo>
                  <a:pt x="12919" y="890"/>
                </a:lnTo>
                <a:lnTo>
                  <a:pt x="12922" y="900"/>
                </a:lnTo>
                <a:lnTo>
                  <a:pt x="12926" y="912"/>
                </a:lnTo>
                <a:lnTo>
                  <a:pt x="12931" y="923"/>
                </a:lnTo>
                <a:lnTo>
                  <a:pt x="12937" y="935"/>
                </a:lnTo>
                <a:lnTo>
                  <a:pt x="12945" y="945"/>
                </a:lnTo>
                <a:lnTo>
                  <a:pt x="12950" y="950"/>
                </a:lnTo>
                <a:lnTo>
                  <a:pt x="12959" y="954"/>
                </a:lnTo>
                <a:lnTo>
                  <a:pt x="12965" y="955"/>
                </a:lnTo>
                <a:lnTo>
                  <a:pt x="12971" y="958"/>
                </a:lnTo>
                <a:lnTo>
                  <a:pt x="12979" y="958"/>
                </a:lnTo>
                <a:lnTo>
                  <a:pt x="12989" y="958"/>
                </a:lnTo>
                <a:lnTo>
                  <a:pt x="12999" y="956"/>
                </a:lnTo>
                <a:lnTo>
                  <a:pt x="13009" y="955"/>
                </a:lnTo>
                <a:lnTo>
                  <a:pt x="13019" y="952"/>
                </a:lnTo>
                <a:lnTo>
                  <a:pt x="13030" y="947"/>
                </a:lnTo>
                <a:lnTo>
                  <a:pt x="13041" y="942"/>
                </a:lnTo>
                <a:lnTo>
                  <a:pt x="13053" y="935"/>
                </a:lnTo>
                <a:lnTo>
                  <a:pt x="13064" y="927"/>
                </a:lnTo>
                <a:lnTo>
                  <a:pt x="13075" y="916"/>
                </a:lnTo>
                <a:lnTo>
                  <a:pt x="13083" y="911"/>
                </a:lnTo>
                <a:lnTo>
                  <a:pt x="13090" y="904"/>
                </a:lnTo>
                <a:lnTo>
                  <a:pt x="13097" y="896"/>
                </a:lnTo>
                <a:lnTo>
                  <a:pt x="13104" y="888"/>
                </a:lnTo>
                <a:lnTo>
                  <a:pt x="13116" y="872"/>
                </a:lnTo>
                <a:lnTo>
                  <a:pt x="13126" y="852"/>
                </a:lnTo>
                <a:lnTo>
                  <a:pt x="13130" y="843"/>
                </a:lnTo>
                <a:lnTo>
                  <a:pt x="13135" y="833"/>
                </a:lnTo>
                <a:lnTo>
                  <a:pt x="13138" y="824"/>
                </a:lnTo>
                <a:lnTo>
                  <a:pt x="13142" y="813"/>
                </a:lnTo>
                <a:lnTo>
                  <a:pt x="13144" y="804"/>
                </a:lnTo>
                <a:lnTo>
                  <a:pt x="13145" y="794"/>
                </a:lnTo>
                <a:lnTo>
                  <a:pt x="13146" y="784"/>
                </a:lnTo>
                <a:lnTo>
                  <a:pt x="13146" y="775"/>
                </a:lnTo>
                <a:lnTo>
                  <a:pt x="13148" y="770"/>
                </a:lnTo>
                <a:lnTo>
                  <a:pt x="13149" y="765"/>
                </a:lnTo>
                <a:lnTo>
                  <a:pt x="13151" y="761"/>
                </a:lnTo>
                <a:lnTo>
                  <a:pt x="13156" y="757"/>
                </a:lnTo>
                <a:lnTo>
                  <a:pt x="13159" y="755"/>
                </a:lnTo>
                <a:lnTo>
                  <a:pt x="13165" y="754"/>
                </a:lnTo>
                <a:lnTo>
                  <a:pt x="13170" y="753"/>
                </a:lnTo>
                <a:lnTo>
                  <a:pt x="13175" y="754"/>
                </a:lnTo>
                <a:lnTo>
                  <a:pt x="13182" y="756"/>
                </a:lnTo>
                <a:lnTo>
                  <a:pt x="13186" y="760"/>
                </a:lnTo>
                <a:lnTo>
                  <a:pt x="13189" y="763"/>
                </a:lnTo>
                <a:lnTo>
                  <a:pt x="13191" y="767"/>
                </a:lnTo>
                <a:lnTo>
                  <a:pt x="13192" y="771"/>
                </a:lnTo>
                <a:lnTo>
                  <a:pt x="13191" y="777"/>
                </a:lnTo>
                <a:lnTo>
                  <a:pt x="13190" y="781"/>
                </a:lnTo>
                <a:lnTo>
                  <a:pt x="13188" y="786"/>
                </a:lnTo>
                <a:lnTo>
                  <a:pt x="13177" y="802"/>
                </a:lnTo>
                <a:lnTo>
                  <a:pt x="13169" y="818"/>
                </a:lnTo>
                <a:lnTo>
                  <a:pt x="13162" y="835"/>
                </a:lnTo>
                <a:lnTo>
                  <a:pt x="13158" y="853"/>
                </a:lnTo>
                <a:lnTo>
                  <a:pt x="13156" y="873"/>
                </a:lnTo>
                <a:lnTo>
                  <a:pt x="13154" y="892"/>
                </a:lnTo>
                <a:lnTo>
                  <a:pt x="13154" y="913"/>
                </a:lnTo>
                <a:lnTo>
                  <a:pt x="13157" y="935"/>
                </a:lnTo>
                <a:lnTo>
                  <a:pt x="13160" y="953"/>
                </a:lnTo>
                <a:lnTo>
                  <a:pt x="13166" y="970"/>
                </a:lnTo>
                <a:lnTo>
                  <a:pt x="13169" y="978"/>
                </a:lnTo>
                <a:lnTo>
                  <a:pt x="13174" y="986"/>
                </a:lnTo>
                <a:lnTo>
                  <a:pt x="13178" y="994"/>
                </a:lnTo>
                <a:lnTo>
                  <a:pt x="13184" y="1002"/>
                </a:lnTo>
                <a:lnTo>
                  <a:pt x="13190" y="1009"/>
                </a:lnTo>
                <a:lnTo>
                  <a:pt x="13197" y="1015"/>
                </a:lnTo>
                <a:lnTo>
                  <a:pt x="13204" y="1022"/>
                </a:lnTo>
                <a:lnTo>
                  <a:pt x="13212" y="1026"/>
                </a:lnTo>
                <a:lnTo>
                  <a:pt x="13221" y="1031"/>
                </a:lnTo>
                <a:lnTo>
                  <a:pt x="13230" y="1034"/>
                </a:lnTo>
                <a:lnTo>
                  <a:pt x="13240" y="1036"/>
                </a:lnTo>
                <a:lnTo>
                  <a:pt x="13251" y="1038"/>
                </a:lnTo>
                <a:lnTo>
                  <a:pt x="13261" y="1038"/>
                </a:lnTo>
                <a:lnTo>
                  <a:pt x="13270" y="1036"/>
                </a:lnTo>
                <a:lnTo>
                  <a:pt x="13279" y="1033"/>
                </a:lnTo>
                <a:lnTo>
                  <a:pt x="13287" y="1031"/>
                </a:lnTo>
                <a:lnTo>
                  <a:pt x="13303" y="1022"/>
                </a:lnTo>
                <a:lnTo>
                  <a:pt x="13318" y="1014"/>
                </a:lnTo>
                <a:lnTo>
                  <a:pt x="13327" y="1007"/>
                </a:lnTo>
                <a:lnTo>
                  <a:pt x="13335" y="1002"/>
                </a:lnTo>
                <a:lnTo>
                  <a:pt x="13343" y="996"/>
                </a:lnTo>
                <a:lnTo>
                  <a:pt x="13352" y="992"/>
                </a:lnTo>
                <a:lnTo>
                  <a:pt x="13363" y="986"/>
                </a:lnTo>
                <a:lnTo>
                  <a:pt x="13373" y="980"/>
                </a:lnTo>
                <a:lnTo>
                  <a:pt x="13382" y="975"/>
                </a:lnTo>
                <a:lnTo>
                  <a:pt x="13389" y="968"/>
                </a:lnTo>
                <a:lnTo>
                  <a:pt x="13394" y="962"/>
                </a:lnTo>
                <a:lnTo>
                  <a:pt x="13397" y="958"/>
                </a:lnTo>
                <a:lnTo>
                  <a:pt x="13400" y="952"/>
                </a:lnTo>
                <a:lnTo>
                  <a:pt x="13404" y="945"/>
                </a:lnTo>
                <a:lnTo>
                  <a:pt x="13406" y="939"/>
                </a:lnTo>
                <a:lnTo>
                  <a:pt x="13407" y="932"/>
                </a:lnTo>
                <a:lnTo>
                  <a:pt x="13408" y="926"/>
                </a:lnTo>
                <a:lnTo>
                  <a:pt x="13408" y="919"/>
                </a:lnTo>
                <a:lnTo>
                  <a:pt x="13407" y="907"/>
                </a:lnTo>
                <a:lnTo>
                  <a:pt x="13404" y="896"/>
                </a:lnTo>
                <a:lnTo>
                  <a:pt x="13399" y="883"/>
                </a:lnTo>
                <a:lnTo>
                  <a:pt x="13394" y="872"/>
                </a:lnTo>
                <a:lnTo>
                  <a:pt x="13387" y="859"/>
                </a:lnTo>
                <a:lnTo>
                  <a:pt x="13379" y="848"/>
                </a:lnTo>
                <a:lnTo>
                  <a:pt x="13370" y="837"/>
                </a:lnTo>
                <a:lnTo>
                  <a:pt x="13358" y="827"/>
                </a:lnTo>
                <a:lnTo>
                  <a:pt x="13344" y="816"/>
                </a:lnTo>
                <a:lnTo>
                  <a:pt x="13329" y="805"/>
                </a:lnTo>
                <a:lnTo>
                  <a:pt x="13312" y="795"/>
                </a:lnTo>
                <a:lnTo>
                  <a:pt x="13295" y="786"/>
                </a:lnTo>
                <a:lnTo>
                  <a:pt x="13278" y="778"/>
                </a:lnTo>
                <a:lnTo>
                  <a:pt x="13261" y="772"/>
                </a:lnTo>
                <a:lnTo>
                  <a:pt x="13244" y="768"/>
                </a:lnTo>
                <a:lnTo>
                  <a:pt x="13229" y="767"/>
                </a:lnTo>
                <a:lnTo>
                  <a:pt x="13223" y="767"/>
                </a:lnTo>
                <a:lnTo>
                  <a:pt x="13218" y="764"/>
                </a:lnTo>
                <a:lnTo>
                  <a:pt x="13214" y="761"/>
                </a:lnTo>
                <a:lnTo>
                  <a:pt x="13210" y="757"/>
                </a:lnTo>
                <a:lnTo>
                  <a:pt x="13208" y="753"/>
                </a:lnTo>
                <a:lnTo>
                  <a:pt x="13207" y="748"/>
                </a:lnTo>
                <a:lnTo>
                  <a:pt x="13207" y="744"/>
                </a:lnTo>
                <a:lnTo>
                  <a:pt x="13208" y="739"/>
                </a:lnTo>
                <a:lnTo>
                  <a:pt x="13212" y="736"/>
                </a:lnTo>
                <a:lnTo>
                  <a:pt x="13214" y="731"/>
                </a:lnTo>
                <a:lnTo>
                  <a:pt x="13218" y="729"/>
                </a:lnTo>
                <a:lnTo>
                  <a:pt x="13222" y="726"/>
                </a:lnTo>
                <a:lnTo>
                  <a:pt x="13228" y="726"/>
                </a:lnTo>
                <a:lnTo>
                  <a:pt x="13232" y="726"/>
                </a:lnTo>
                <a:lnTo>
                  <a:pt x="13237" y="728"/>
                </a:lnTo>
                <a:lnTo>
                  <a:pt x="13240" y="730"/>
                </a:lnTo>
                <a:lnTo>
                  <a:pt x="13251" y="738"/>
                </a:lnTo>
                <a:lnTo>
                  <a:pt x="13263" y="745"/>
                </a:lnTo>
                <a:lnTo>
                  <a:pt x="13279" y="753"/>
                </a:lnTo>
                <a:lnTo>
                  <a:pt x="13296" y="760"/>
                </a:lnTo>
                <a:lnTo>
                  <a:pt x="13316" y="765"/>
                </a:lnTo>
                <a:lnTo>
                  <a:pt x="13335" y="771"/>
                </a:lnTo>
                <a:lnTo>
                  <a:pt x="13356" y="775"/>
                </a:lnTo>
                <a:lnTo>
                  <a:pt x="13375" y="777"/>
                </a:lnTo>
                <a:lnTo>
                  <a:pt x="13386" y="777"/>
                </a:lnTo>
                <a:lnTo>
                  <a:pt x="13395" y="776"/>
                </a:lnTo>
                <a:lnTo>
                  <a:pt x="13405" y="773"/>
                </a:lnTo>
                <a:lnTo>
                  <a:pt x="13414" y="770"/>
                </a:lnTo>
                <a:lnTo>
                  <a:pt x="13422" y="767"/>
                </a:lnTo>
                <a:lnTo>
                  <a:pt x="13429" y="762"/>
                </a:lnTo>
                <a:lnTo>
                  <a:pt x="13434" y="756"/>
                </a:lnTo>
                <a:lnTo>
                  <a:pt x="13438" y="749"/>
                </a:lnTo>
                <a:lnTo>
                  <a:pt x="13440" y="741"/>
                </a:lnTo>
                <a:lnTo>
                  <a:pt x="13440" y="733"/>
                </a:lnTo>
                <a:lnTo>
                  <a:pt x="13438" y="724"/>
                </a:lnTo>
                <a:lnTo>
                  <a:pt x="13434" y="715"/>
                </a:lnTo>
                <a:lnTo>
                  <a:pt x="13428" y="706"/>
                </a:lnTo>
                <a:lnTo>
                  <a:pt x="13420" y="694"/>
                </a:lnTo>
                <a:lnTo>
                  <a:pt x="13411" y="683"/>
                </a:lnTo>
                <a:lnTo>
                  <a:pt x="13398" y="672"/>
                </a:lnTo>
                <a:lnTo>
                  <a:pt x="13389" y="662"/>
                </a:lnTo>
                <a:lnTo>
                  <a:pt x="13381" y="654"/>
                </a:lnTo>
                <a:lnTo>
                  <a:pt x="13370" y="643"/>
                </a:lnTo>
                <a:lnTo>
                  <a:pt x="13356" y="633"/>
                </a:lnTo>
                <a:lnTo>
                  <a:pt x="13345" y="626"/>
                </a:lnTo>
                <a:lnTo>
                  <a:pt x="13334" y="620"/>
                </a:lnTo>
                <a:lnTo>
                  <a:pt x="13323" y="615"/>
                </a:lnTo>
                <a:lnTo>
                  <a:pt x="13311" y="613"/>
                </a:lnTo>
                <a:lnTo>
                  <a:pt x="13299" y="613"/>
                </a:lnTo>
                <a:lnTo>
                  <a:pt x="13286" y="614"/>
                </a:lnTo>
                <a:lnTo>
                  <a:pt x="13273" y="617"/>
                </a:lnTo>
                <a:lnTo>
                  <a:pt x="13262" y="621"/>
                </a:lnTo>
                <a:lnTo>
                  <a:pt x="13251" y="628"/>
                </a:lnTo>
                <a:lnTo>
                  <a:pt x="13241" y="636"/>
                </a:lnTo>
                <a:lnTo>
                  <a:pt x="13233" y="645"/>
                </a:lnTo>
                <a:lnTo>
                  <a:pt x="13225" y="656"/>
                </a:lnTo>
                <a:lnTo>
                  <a:pt x="13220" y="667"/>
                </a:lnTo>
                <a:lnTo>
                  <a:pt x="13216" y="678"/>
                </a:lnTo>
                <a:lnTo>
                  <a:pt x="13214" y="689"/>
                </a:lnTo>
                <a:lnTo>
                  <a:pt x="13213" y="698"/>
                </a:lnTo>
                <a:lnTo>
                  <a:pt x="13213" y="702"/>
                </a:lnTo>
                <a:lnTo>
                  <a:pt x="13212" y="705"/>
                </a:lnTo>
                <a:lnTo>
                  <a:pt x="13210" y="708"/>
                </a:lnTo>
                <a:lnTo>
                  <a:pt x="13209" y="710"/>
                </a:lnTo>
                <a:lnTo>
                  <a:pt x="13205" y="714"/>
                </a:lnTo>
                <a:lnTo>
                  <a:pt x="13200" y="716"/>
                </a:lnTo>
                <a:lnTo>
                  <a:pt x="13194" y="717"/>
                </a:lnTo>
                <a:lnTo>
                  <a:pt x="13190" y="716"/>
                </a:lnTo>
                <a:lnTo>
                  <a:pt x="13190" y="716"/>
                </a:lnTo>
                <a:close/>
              </a:path>
            </a:pathLst>
          </a:custGeom>
          <a:solidFill>
            <a:schemeClr val="bg1">
              <a:lumMod val="75000"/>
              <a:alpha val="12000"/>
            </a:schemeClr>
          </a:solidFill>
          <a:ln>
            <a:noFill/>
          </a:ln>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Text Placeholder 23"/>
          <p:cNvSpPr>
            <a:spLocks noGrp="1"/>
          </p:cNvSpPr>
          <p:nvPr>
            <p:ph type="body" sz="quarter" idx="23" hasCustomPrompt="1"/>
          </p:nvPr>
        </p:nvSpPr>
        <p:spPr bwMode="auto">
          <a:xfrm flipH="1">
            <a:off x="3485058" y="4593771"/>
            <a:ext cx="1018548" cy="1370358"/>
          </a:xfrm>
          <a:custGeom>
            <a:avLst/>
            <a:gdLst>
              <a:gd name="connsiteX0" fmla="*/ 0 w 2017712"/>
              <a:gd name="connsiteY0" fmla="*/ 0 h 2032000"/>
              <a:gd name="connsiteX1" fmla="*/ 2017712 w 2017712"/>
              <a:gd name="connsiteY1" fmla="*/ 0 h 2032000"/>
              <a:gd name="connsiteX2" fmla="*/ 2017712 w 2017712"/>
              <a:gd name="connsiteY2" fmla="*/ 2032000 h 2032000"/>
              <a:gd name="connsiteX3" fmla="*/ 0 w 2017712"/>
              <a:gd name="connsiteY3" fmla="*/ 2032000 h 2032000"/>
              <a:gd name="connsiteX4" fmla="*/ 0 w 2017712"/>
              <a:gd name="connsiteY4" fmla="*/ 0 h 2032000"/>
              <a:gd name="connsiteX0" fmla="*/ 0 w 2017712"/>
              <a:gd name="connsiteY0" fmla="*/ 409575 h 2032000"/>
              <a:gd name="connsiteX1" fmla="*/ 2017712 w 2017712"/>
              <a:gd name="connsiteY1" fmla="*/ 0 h 2032000"/>
              <a:gd name="connsiteX2" fmla="*/ 2017712 w 2017712"/>
              <a:gd name="connsiteY2" fmla="*/ 2032000 h 2032000"/>
              <a:gd name="connsiteX3" fmla="*/ 0 w 2017712"/>
              <a:gd name="connsiteY3" fmla="*/ 2032000 h 2032000"/>
              <a:gd name="connsiteX4" fmla="*/ 0 w 2017712"/>
              <a:gd name="connsiteY4" fmla="*/ 409575 h 2032000"/>
              <a:gd name="connsiteX0" fmla="*/ 0 w 2017712"/>
              <a:gd name="connsiteY0" fmla="*/ 409575 h 2032000"/>
              <a:gd name="connsiteX1" fmla="*/ 2017712 w 2017712"/>
              <a:gd name="connsiteY1" fmla="*/ 0 h 2032000"/>
              <a:gd name="connsiteX2" fmla="*/ 2017712 w 2017712"/>
              <a:gd name="connsiteY2" fmla="*/ 2032000 h 2032000"/>
              <a:gd name="connsiteX3" fmla="*/ 0 w 2017712"/>
              <a:gd name="connsiteY3" fmla="*/ 1708150 h 2032000"/>
              <a:gd name="connsiteX4" fmla="*/ 0 w 2017712"/>
              <a:gd name="connsiteY4" fmla="*/ 409575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12" h="2032000">
                <a:moveTo>
                  <a:pt x="0" y="409575"/>
                </a:moveTo>
                <a:lnTo>
                  <a:pt x="2017712" y="0"/>
                </a:lnTo>
                <a:lnTo>
                  <a:pt x="2017712" y="2032000"/>
                </a:lnTo>
                <a:lnTo>
                  <a:pt x="0" y="1708150"/>
                </a:lnTo>
                <a:lnTo>
                  <a:pt x="0" y="409575"/>
                </a:lnTo>
                <a:close/>
              </a:path>
            </a:pathLst>
          </a:custGeom>
          <a:solidFill>
            <a:schemeClr val="accent2"/>
          </a:solidFill>
          <a:ln w="9525">
            <a:noFill/>
            <a:miter lim="800000"/>
            <a:headEnd/>
            <a:tailEnd/>
          </a:ln>
          <a:effectLst/>
        </p:spPr>
        <p:txBody>
          <a:bodyPr lIns="144000" tIns="216000" rIns="144000" bIns="216000" anchor="ctr" anchorCtr="0">
            <a:noAutofit/>
          </a:bodyPr>
          <a:lstStyle>
            <a:lvl1pPr marL="0" indent="0" algn="ctr">
              <a:buNone/>
              <a:defRPr sz="3600" cap="all" baseline="0">
                <a:solidFill>
                  <a:schemeClr val="bg1"/>
                </a:solidFill>
              </a:defRPr>
            </a:lvl1pPr>
          </a:lstStyle>
          <a:p>
            <a:pPr lvl="0"/>
            <a:r>
              <a:rPr lang="en-US" noProof="0" smtClean="0"/>
              <a:t>0</a:t>
            </a:r>
          </a:p>
        </p:txBody>
      </p:sp>
      <p:sp>
        <p:nvSpPr>
          <p:cNvPr id="12" name="Text Placeholder 12"/>
          <p:cNvSpPr>
            <a:spLocks noGrp="1"/>
          </p:cNvSpPr>
          <p:nvPr>
            <p:ph type="body" sz="quarter" idx="16" hasCustomPrompt="1"/>
          </p:nvPr>
        </p:nvSpPr>
        <p:spPr bwMode="auto">
          <a:xfrm>
            <a:off x="4397491" y="4684915"/>
            <a:ext cx="4042501" cy="1850643"/>
          </a:xfrm>
          <a:custGeom>
            <a:avLst/>
            <a:gdLst>
              <a:gd name="connsiteX0" fmla="*/ 0 w 7416800"/>
              <a:gd name="connsiteY0" fmla="*/ 0 h 2954337"/>
              <a:gd name="connsiteX1" fmla="*/ 7416800 w 7416800"/>
              <a:gd name="connsiteY1" fmla="*/ 0 h 2954337"/>
              <a:gd name="connsiteX2" fmla="*/ 7416800 w 7416800"/>
              <a:gd name="connsiteY2" fmla="*/ 2954337 h 2954337"/>
              <a:gd name="connsiteX3" fmla="*/ 0 w 7416800"/>
              <a:gd name="connsiteY3" fmla="*/ 2954337 h 2954337"/>
              <a:gd name="connsiteX4" fmla="*/ 0 w 7416800"/>
              <a:gd name="connsiteY4" fmla="*/ 0 h 2954337"/>
              <a:gd name="connsiteX0" fmla="*/ 0 w 7416800"/>
              <a:gd name="connsiteY0" fmla="*/ 696686 h 2954337"/>
              <a:gd name="connsiteX1" fmla="*/ 7416800 w 7416800"/>
              <a:gd name="connsiteY1" fmla="*/ 0 h 2954337"/>
              <a:gd name="connsiteX2" fmla="*/ 7416800 w 7416800"/>
              <a:gd name="connsiteY2" fmla="*/ 2954337 h 2954337"/>
              <a:gd name="connsiteX3" fmla="*/ 0 w 7416800"/>
              <a:gd name="connsiteY3" fmla="*/ 2954337 h 2954337"/>
              <a:gd name="connsiteX4" fmla="*/ 0 w 7416800"/>
              <a:gd name="connsiteY4" fmla="*/ 696686 h 2954337"/>
              <a:gd name="connsiteX0" fmla="*/ 0 w 7416800"/>
              <a:gd name="connsiteY0" fmla="*/ 696686 h 3434229"/>
              <a:gd name="connsiteX1" fmla="*/ 7416800 w 7416800"/>
              <a:gd name="connsiteY1" fmla="*/ 0 h 3434229"/>
              <a:gd name="connsiteX2" fmla="*/ 7416800 w 7416800"/>
              <a:gd name="connsiteY2" fmla="*/ 3434229 h 3434229"/>
              <a:gd name="connsiteX3" fmla="*/ 0 w 7416800"/>
              <a:gd name="connsiteY3" fmla="*/ 2954337 h 3434229"/>
              <a:gd name="connsiteX4" fmla="*/ 0 w 7416800"/>
              <a:gd name="connsiteY4" fmla="*/ 696686 h 34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800" h="3434229">
                <a:moveTo>
                  <a:pt x="0" y="696686"/>
                </a:moveTo>
                <a:lnTo>
                  <a:pt x="7416800" y="0"/>
                </a:lnTo>
                <a:lnTo>
                  <a:pt x="7416800" y="3434229"/>
                </a:lnTo>
                <a:lnTo>
                  <a:pt x="0" y="2954337"/>
                </a:lnTo>
                <a:lnTo>
                  <a:pt x="0" y="696686"/>
                </a:lnTo>
                <a:close/>
              </a:path>
            </a:pathLst>
          </a:custGeom>
          <a:solidFill>
            <a:schemeClr val="bg2"/>
          </a:solidFill>
          <a:ln w="9525">
            <a:noFill/>
            <a:miter lim="800000"/>
            <a:headEnd/>
            <a:tailEnd/>
          </a:ln>
          <a:effectLst/>
        </p:spPr>
        <p:txBody>
          <a:bodyPr lIns="252000" tIns="468000" rIns="252000" bIns="468000" anchor="ctr" anchorCtr="0">
            <a:normAutofit/>
          </a:bodyPr>
          <a:lstStyle>
            <a:lvl1pPr marL="0" indent="0">
              <a:buClrTx/>
              <a:buFont typeface="Wingdings" pitchFamily="2" charset="2"/>
              <a:buNone/>
              <a:defRPr sz="1800" cap="all" baseline="0">
                <a:solidFill>
                  <a:schemeClr val="bg1"/>
                </a:solidFill>
              </a:defRPr>
            </a:lvl1pPr>
            <a:lvl2pPr>
              <a:buClrTx/>
              <a:buFont typeface="Wingdings" pitchFamily="2" charset="2"/>
              <a:buNone/>
              <a:defRPr>
                <a:solidFill>
                  <a:schemeClr val="tx1"/>
                </a:solidFill>
              </a:defRPr>
            </a:lvl2pPr>
            <a:lvl3pPr>
              <a:buClrTx/>
              <a:buFont typeface="Wingdings" pitchFamily="2" charset="2"/>
              <a:buChar char="§"/>
              <a:defRPr>
                <a:solidFill>
                  <a:schemeClr val="tx1"/>
                </a:solidFill>
              </a:defRPr>
            </a:lvl3pPr>
            <a:lvl4pPr>
              <a:buClrTx/>
              <a:buFont typeface="Wingdings" pitchFamily="2" charset="2"/>
              <a:buChar char="§"/>
              <a:defRPr>
                <a:solidFill>
                  <a:schemeClr val="tx1"/>
                </a:solidFill>
              </a:defRPr>
            </a:lvl4pPr>
            <a:lvl5pPr>
              <a:buClrTx/>
              <a:buFont typeface="Wingdings" pitchFamily="2" charset="2"/>
              <a:buChar char="§"/>
              <a:defRPr>
                <a:solidFill>
                  <a:schemeClr val="tx1"/>
                </a:solidFill>
              </a:defRPr>
            </a:lvl5pPr>
          </a:lstStyle>
          <a:p>
            <a:pPr lvl="0"/>
            <a:r>
              <a:rPr lang="en-US" noProof="0" smtClean="0"/>
              <a:t>Add presentation name</a:t>
            </a:r>
          </a:p>
        </p:txBody>
      </p:sp>
      <p:sp>
        <p:nvSpPr>
          <p:cNvPr id="14" name="Title 1"/>
          <p:cNvSpPr>
            <a:spLocks noGrp="1"/>
          </p:cNvSpPr>
          <p:nvPr>
            <p:ph type="title" hasCustomPrompt="1"/>
          </p:nvPr>
        </p:nvSpPr>
        <p:spPr>
          <a:xfrm>
            <a:off x="724127" y="3084286"/>
            <a:ext cx="7715866" cy="1281313"/>
          </a:xfrm>
        </p:spPr>
        <p:txBody>
          <a:bodyPr anchor="b" anchorCtr="0">
            <a:noAutofit/>
          </a:bodyPr>
          <a:lstStyle>
            <a:lvl1pPr algn="l">
              <a:defRPr sz="3600" baseline="0">
                <a:solidFill>
                  <a:schemeClr val="bg1"/>
                </a:solidFill>
              </a:defRPr>
            </a:lvl1pPr>
          </a:lstStyle>
          <a:p>
            <a:r>
              <a:rPr lang="en-US" noProof="0" smtClean="0"/>
              <a:t>Add chapter</a:t>
            </a:r>
            <a:endParaRPr lang="en-US" noProof="0"/>
          </a:p>
        </p:txBody>
      </p:sp>
      <p:grpSp>
        <p:nvGrpSpPr>
          <p:cNvPr id="13" name="Gruppe 12"/>
          <p:cNvGrpSpPr/>
          <p:nvPr/>
        </p:nvGrpSpPr>
        <p:grpSpPr>
          <a:xfrm>
            <a:off x="7361238" y="519113"/>
            <a:ext cx="1076325" cy="461962"/>
            <a:chOff x="7361238" y="519113"/>
            <a:chExt cx="1076325" cy="461962"/>
          </a:xfrm>
          <a:solidFill>
            <a:schemeClr val="bg1"/>
          </a:solidFill>
        </p:grpSpPr>
        <p:sp>
          <p:nvSpPr>
            <p:cNvPr id="16" name="Freeform 5"/>
            <p:cNvSpPr>
              <a:spLocks noEditPoints="1"/>
            </p:cNvSpPr>
            <p:nvPr userDrawn="1"/>
          </p:nvSpPr>
          <p:spPr bwMode="auto">
            <a:xfrm>
              <a:off x="8086726" y="519113"/>
              <a:ext cx="349250" cy="325437"/>
            </a:xfrm>
            <a:custGeom>
              <a:avLst/>
              <a:gdLst/>
              <a:ahLst/>
              <a:cxnLst>
                <a:cxn ang="0">
                  <a:pos x="1913" y="572"/>
                </a:cxn>
                <a:cxn ang="0">
                  <a:pos x="1970" y="1265"/>
                </a:cxn>
                <a:cxn ang="0">
                  <a:pos x="1897" y="573"/>
                </a:cxn>
                <a:cxn ang="0">
                  <a:pos x="1154" y="841"/>
                </a:cxn>
                <a:cxn ang="0">
                  <a:pos x="1870" y="562"/>
                </a:cxn>
                <a:cxn ang="0">
                  <a:pos x="1929" y="1325"/>
                </a:cxn>
                <a:cxn ang="0">
                  <a:pos x="1281" y="1162"/>
                </a:cxn>
                <a:cxn ang="0">
                  <a:pos x="1802" y="1382"/>
                </a:cxn>
                <a:cxn ang="0">
                  <a:pos x="1950" y="701"/>
                </a:cxn>
                <a:cxn ang="0">
                  <a:pos x="1570" y="585"/>
                </a:cxn>
                <a:cxn ang="0">
                  <a:pos x="1310" y="526"/>
                </a:cxn>
                <a:cxn ang="0">
                  <a:pos x="1422" y="286"/>
                </a:cxn>
                <a:cxn ang="0">
                  <a:pos x="1424" y="234"/>
                </a:cxn>
                <a:cxn ang="0">
                  <a:pos x="1374" y="51"/>
                </a:cxn>
                <a:cxn ang="0">
                  <a:pos x="603" y="51"/>
                </a:cxn>
                <a:cxn ang="0">
                  <a:pos x="721" y="606"/>
                </a:cxn>
                <a:cxn ang="0">
                  <a:pos x="946" y="811"/>
                </a:cxn>
                <a:cxn ang="0">
                  <a:pos x="616" y="122"/>
                </a:cxn>
                <a:cxn ang="0">
                  <a:pos x="1317" y="74"/>
                </a:cxn>
                <a:cxn ang="0">
                  <a:pos x="1304" y="443"/>
                </a:cxn>
                <a:cxn ang="0">
                  <a:pos x="902" y="905"/>
                </a:cxn>
                <a:cxn ang="0">
                  <a:pos x="673" y="730"/>
                </a:cxn>
                <a:cxn ang="0">
                  <a:pos x="540" y="639"/>
                </a:cxn>
                <a:cxn ang="0">
                  <a:pos x="292" y="527"/>
                </a:cxn>
                <a:cxn ang="0">
                  <a:pos x="218" y="512"/>
                </a:cxn>
                <a:cxn ang="0">
                  <a:pos x="673" y="1102"/>
                </a:cxn>
                <a:cxn ang="0">
                  <a:pos x="57" y="1284"/>
                </a:cxn>
                <a:cxn ang="0">
                  <a:pos x="86" y="1326"/>
                </a:cxn>
                <a:cxn ang="0">
                  <a:pos x="84" y="1334"/>
                </a:cxn>
                <a:cxn ang="0">
                  <a:pos x="301" y="1337"/>
                </a:cxn>
                <a:cxn ang="0">
                  <a:pos x="248" y="1359"/>
                </a:cxn>
                <a:cxn ang="0">
                  <a:pos x="333" y="1337"/>
                </a:cxn>
                <a:cxn ang="0">
                  <a:pos x="622" y="1192"/>
                </a:cxn>
                <a:cxn ang="0">
                  <a:pos x="577" y="1546"/>
                </a:cxn>
                <a:cxn ang="0">
                  <a:pos x="961" y="1040"/>
                </a:cxn>
                <a:cxn ang="0">
                  <a:pos x="599" y="1540"/>
                </a:cxn>
                <a:cxn ang="0">
                  <a:pos x="763" y="1835"/>
                </a:cxn>
                <a:cxn ang="0">
                  <a:pos x="609" y="1527"/>
                </a:cxn>
                <a:cxn ang="0">
                  <a:pos x="1150" y="1249"/>
                </a:cxn>
                <a:cxn ang="0">
                  <a:pos x="1362" y="1752"/>
                </a:cxn>
                <a:cxn ang="0">
                  <a:pos x="1279" y="1833"/>
                </a:cxn>
                <a:cxn ang="0">
                  <a:pos x="1322" y="1821"/>
                </a:cxn>
                <a:cxn ang="0">
                  <a:pos x="1341" y="1823"/>
                </a:cxn>
                <a:cxn ang="0">
                  <a:pos x="1395" y="1776"/>
                </a:cxn>
                <a:cxn ang="0">
                  <a:pos x="1035" y="1056"/>
                </a:cxn>
                <a:cxn ang="0">
                  <a:pos x="1825" y="1407"/>
                </a:cxn>
                <a:cxn ang="0">
                  <a:pos x="1866" y="1349"/>
                </a:cxn>
                <a:cxn ang="0">
                  <a:pos x="1930" y="1233"/>
                </a:cxn>
                <a:cxn ang="0">
                  <a:pos x="1925" y="785"/>
                </a:cxn>
                <a:cxn ang="0">
                  <a:pos x="1916" y="790"/>
                </a:cxn>
                <a:cxn ang="0">
                  <a:pos x="1915" y="1223"/>
                </a:cxn>
                <a:cxn ang="0">
                  <a:pos x="1660" y="1351"/>
                </a:cxn>
                <a:cxn ang="0">
                  <a:pos x="1444" y="677"/>
                </a:cxn>
                <a:cxn ang="0">
                  <a:pos x="1916" y="723"/>
                </a:cxn>
                <a:cxn ang="0">
                  <a:pos x="1848" y="582"/>
                </a:cxn>
                <a:cxn ang="0">
                  <a:pos x="1641" y="582"/>
                </a:cxn>
                <a:cxn ang="0">
                  <a:pos x="1368" y="100"/>
                </a:cxn>
                <a:cxn ang="0">
                  <a:pos x="1233" y="33"/>
                </a:cxn>
                <a:cxn ang="0">
                  <a:pos x="971" y="1021"/>
                </a:cxn>
                <a:cxn ang="0">
                  <a:pos x="1049" y="944"/>
                </a:cxn>
                <a:cxn ang="0">
                  <a:pos x="1882" y="1375"/>
                </a:cxn>
              </a:cxnLst>
              <a:rect l="0" t="0" r="r" b="b"/>
              <a:pathLst>
                <a:path w="1979" h="1846">
                  <a:moveTo>
                    <a:pt x="1979" y="1146"/>
                  </a:moveTo>
                  <a:lnTo>
                    <a:pt x="1979" y="1146"/>
                  </a:lnTo>
                  <a:lnTo>
                    <a:pt x="1978" y="725"/>
                  </a:lnTo>
                  <a:lnTo>
                    <a:pt x="1978" y="724"/>
                  </a:lnTo>
                  <a:lnTo>
                    <a:pt x="1976" y="696"/>
                  </a:lnTo>
                  <a:lnTo>
                    <a:pt x="1973" y="673"/>
                  </a:lnTo>
                  <a:lnTo>
                    <a:pt x="1968" y="652"/>
                  </a:lnTo>
                  <a:lnTo>
                    <a:pt x="1965" y="644"/>
                  </a:lnTo>
                  <a:lnTo>
                    <a:pt x="1962" y="637"/>
                  </a:lnTo>
                  <a:lnTo>
                    <a:pt x="1952" y="619"/>
                  </a:lnTo>
                  <a:lnTo>
                    <a:pt x="1942" y="601"/>
                  </a:lnTo>
                  <a:lnTo>
                    <a:pt x="1929" y="586"/>
                  </a:lnTo>
                  <a:lnTo>
                    <a:pt x="1914" y="571"/>
                  </a:lnTo>
                  <a:lnTo>
                    <a:pt x="1898" y="559"/>
                  </a:lnTo>
                  <a:lnTo>
                    <a:pt x="1880" y="548"/>
                  </a:lnTo>
                  <a:lnTo>
                    <a:pt x="1861" y="540"/>
                  </a:lnTo>
                  <a:lnTo>
                    <a:pt x="1839" y="531"/>
                  </a:lnTo>
                  <a:lnTo>
                    <a:pt x="1839" y="532"/>
                  </a:lnTo>
                  <a:lnTo>
                    <a:pt x="1862" y="541"/>
                  </a:lnTo>
                  <a:lnTo>
                    <a:pt x="1881" y="550"/>
                  </a:lnTo>
                  <a:lnTo>
                    <a:pt x="1899" y="561"/>
                  </a:lnTo>
                  <a:lnTo>
                    <a:pt x="1913" y="572"/>
                  </a:lnTo>
                  <a:lnTo>
                    <a:pt x="1927" y="586"/>
                  </a:lnTo>
                  <a:lnTo>
                    <a:pt x="1938" y="599"/>
                  </a:lnTo>
                  <a:lnTo>
                    <a:pt x="1947" y="612"/>
                  </a:lnTo>
                  <a:lnTo>
                    <a:pt x="1954" y="627"/>
                  </a:lnTo>
                  <a:lnTo>
                    <a:pt x="1961" y="640"/>
                  </a:lnTo>
                  <a:lnTo>
                    <a:pt x="1966" y="654"/>
                  </a:lnTo>
                  <a:lnTo>
                    <a:pt x="1970" y="668"/>
                  </a:lnTo>
                  <a:lnTo>
                    <a:pt x="1972" y="681"/>
                  </a:lnTo>
                  <a:lnTo>
                    <a:pt x="1974" y="693"/>
                  </a:lnTo>
                  <a:lnTo>
                    <a:pt x="1975" y="705"/>
                  </a:lnTo>
                  <a:lnTo>
                    <a:pt x="1976" y="715"/>
                  </a:lnTo>
                  <a:lnTo>
                    <a:pt x="1976" y="724"/>
                  </a:lnTo>
                  <a:lnTo>
                    <a:pt x="1976" y="725"/>
                  </a:lnTo>
                  <a:lnTo>
                    <a:pt x="1975" y="1157"/>
                  </a:lnTo>
                  <a:lnTo>
                    <a:pt x="1975" y="1157"/>
                  </a:lnTo>
                  <a:lnTo>
                    <a:pt x="1975" y="1217"/>
                  </a:lnTo>
                  <a:lnTo>
                    <a:pt x="1974" y="1241"/>
                  </a:lnTo>
                  <a:lnTo>
                    <a:pt x="1972" y="1261"/>
                  </a:lnTo>
                  <a:lnTo>
                    <a:pt x="1968" y="1281"/>
                  </a:lnTo>
                  <a:lnTo>
                    <a:pt x="1968" y="1283"/>
                  </a:lnTo>
                  <a:lnTo>
                    <a:pt x="1969" y="1276"/>
                  </a:lnTo>
                  <a:lnTo>
                    <a:pt x="1970" y="1265"/>
                  </a:lnTo>
                  <a:lnTo>
                    <a:pt x="1971" y="1254"/>
                  </a:lnTo>
                  <a:lnTo>
                    <a:pt x="1972" y="1242"/>
                  </a:lnTo>
                  <a:lnTo>
                    <a:pt x="1972" y="1226"/>
                  </a:lnTo>
                  <a:lnTo>
                    <a:pt x="1973" y="1211"/>
                  </a:lnTo>
                  <a:lnTo>
                    <a:pt x="1973" y="1194"/>
                  </a:lnTo>
                  <a:lnTo>
                    <a:pt x="1973" y="1176"/>
                  </a:lnTo>
                  <a:lnTo>
                    <a:pt x="1973" y="1145"/>
                  </a:lnTo>
                  <a:lnTo>
                    <a:pt x="1972" y="1113"/>
                  </a:lnTo>
                  <a:lnTo>
                    <a:pt x="1972" y="1081"/>
                  </a:lnTo>
                  <a:lnTo>
                    <a:pt x="1971" y="1049"/>
                  </a:lnTo>
                  <a:lnTo>
                    <a:pt x="1968" y="732"/>
                  </a:lnTo>
                  <a:lnTo>
                    <a:pt x="1968" y="732"/>
                  </a:lnTo>
                  <a:lnTo>
                    <a:pt x="1967" y="703"/>
                  </a:lnTo>
                  <a:lnTo>
                    <a:pt x="1962" y="675"/>
                  </a:lnTo>
                  <a:lnTo>
                    <a:pt x="1959" y="661"/>
                  </a:lnTo>
                  <a:lnTo>
                    <a:pt x="1953" y="647"/>
                  </a:lnTo>
                  <a:lnTo>
                    <a:pt x="1947" y="634"/>
                  </a:lnTo>
                  <a:lnTo>
                    <a:pt x="1940" y="621"/>
                  </a:lnTo>
                  <a:lnTo>
                    <a:pt x="1931" y="607"/>
                  </a:lnTo>
                  <a:lnTo>
                    <a:pt x="1920" y="595"/>
                  </a:lnTo>
                  <a:lnTo>
                    <a:pt x="1909" y="584"/>
                  </a:lnTo>
                  <a:lnTo>
                    <a:pt x="1897" y="573"/>
                  </a:lnTo>
                  <a:lnTo>
                    <a:pt x="1883" y="564"/>
                  </a:lnTo>
                  <a:lnTo>
                    <a:pt x="1870" y="556"/>
                  </a:lnTo>
                  <a:lnTo>
                    <a:pt x="1857" y="550"/>
                  </a:lnTo>
                  <a:lnTo>
                    <a:pt x="1843" y="544"/>
                  </a:lnTo>
                  <a:lnTo>
                    <a:pt x="1814" y="535"/>
                  </a:lnTo>
                  <a:lnTo>
                    <a:pt x="1785" y="530"/>
                  </a:lnTo>
                  <a:lnTo>
                    <a:pt x="1758" y="528"/>
                  </a:lnTo>
                  <a:lnTo>
                    <a:pt x="1729" y="529"/>
                  </a:lnTo>
                  <a:lnTo>
                    <a:pt x="1700" y="532"/>
                  </a:lnTo>
                  <a:lnTo>
                    <a:pt x="1672" y="538"/>
                  </a:lnTo>
                  <a:lnTo>
                    <a:pt x="1645" y="544"/>
                  </a:lnTo>
                  <a:lnTo>
                    <a:pt x="1619" y="552"/>
                  </a:lnTo>
                  <a:lnTo>
                    <a:pt x="1593" y="561"/>
                  </a:lnTo>
                  <a:lnTo>
                    <a:pt x="1567" y="572"/>
                  </a:lnTo>
                  <a:lnTo>
                    <a:pt x="1517" y="595"/>
                  </a:lnTo>
                  <a:lnTo>
                    <a:pt x="1467" y="622"/>
                  </a:lnTo>
                  <a:lnTo>
                    <a:pt x="1420" y="648"/>
                  </a:lnTo>
                  <a:lnTo>
                    <a:pt x="1372" y="677"/>
                  </a:lnTo>
                  <a:lnTo>
                    <a:pt x="1327" y="708"/>
                  </a:lnTo>
                  <a:lnTo>
                    <a:pt x="1282" y="739"/>
                  </a:lnTo>
                  <a:lnTo>
                    <a:pt x="1239" y="772"/>
                  </a:lnTo>
                  <a:lnTo>
                    <a:pt x="1154" y="841"/>
                  </a:lnTo>
                  <a:lnTo>
                    <a:pt x="1072" y="912"/>
                  </a:lnTo>
                  <a:lnTo>
                    <a:pt x="1148" y="846"/>
                  </a:lnTo>
                  <a:lnTo>
                    <a:pt x="1227" y="783"/>
                  </a:lnTo>
                  <a:lnTo>
                    <a:pt x="1267" y="752"/>
                  </a:lnTo>
                  <a:lnTo>
                    <a:pt x="1308" y="722"/>
                  </a:lnTo>
                  <a:lnTo>
                    <a:pt x="1350" y="694"/>
                  </a:lnTo>
                  <a:lnTo>
                    <a:pt x="1392" y="667"/>
                  </a:lnTo>
                  <a:lnTo>
                    <a:pt x="1435" y="641"/>
                  </a:lnTo>
                  <a:lnTo>
                    <a:pt x="1480" y="616"/>
                  </a:lnTo>
                  <a:lnTo>
                    <a:pt x="1525" y="595"/>
                  </a:lnTo>
                  <a:lnTo>
                    <a:pt x="1570" y="574"/>
                  </a:lnTo>
                  <a:lnTo>
                    <a:pt x="1618" y="556"/>
                  </a:lnTo>
                  <a:lnTo>
                    <a:pt x="1642" y="549"/>
                  </a:lnTo>
                  <a:lnTo>
                    <a:pt x="1667" y="543"/>
                  </a:lnTo>
                  <a:lnTo>
                    <a:pt x="1692" y="538"/>
                  </a:lnTo>
                  <a:lnTo>
                    <a:pt x="1716" y="533"/>
                  </a:lnTo>
                  <a:lnTo>
                    <a:pt x="1742" y="532"/>
                  </a:lnTo>
                  <a:lnTo>
                    <a:pt x="1769" y="532"/>
                  </a:lnTo>
                  <a:lnTo>
                    <a:pt x="1795" y="535"/>
                  </a:lnTo>
                  <a:lnTo>
                    <a:pt x="1821" y="542"/>
                  </a:lnTo>
                  <a:lnTo>
                    <a:pt x="1845" y="551"/>
                  </a:lnTo>
                  <a:lnTo>
                    <a:pt x="1870" y="562"/>
                  </a:lnTo>
                  <a:lnTo>
                    <a:pt x="1892" y="576"/>
                  </a:lnTo>
                  <a:lnTo>
                    <a:pt x="1912" y="594"/>
                  </a:lnTo>
                  <a:lnTo>
                    <a:pt x="1929" y="615"/>
                  </a:lnTo>
                  <a:lnTo>
                    <a:pt x="1942" y="640"/>
                  </a:lnTo>
                  <a:lnTo>
                    <a:pt x="1946" y="650"/>
                  </a:lnTo>
                  <a:lnTo>
                    <a:pt x="1949" y="661"/>
                  </a:lnTo>
                  <a:lnTo>
                    <a:pt x="1954" y="680"/>
                  </a:lnTo>
                  <a:lnTo>
                    <a:pt x="1956" y="691"/>
                  </a:lnTo>
                  <a:lnTo>
                    <a:pt x="1957" y="704"/>
                  </a:lnTo>
                  <a:lnTo>
                    <a:pt x="1959" y="717"/>
                  </a:lnTo>
                  <a:lnTo>
                    <a:pt x="1959" y="732"/>
                  </a:lnTo>
                  <a:lnTo>
                    <a:pt x="1961" y="1217"/>
                  </a:lnTo>
                  <a:lnTo>
                    <a:pt x="1961" y="1236"/>
                  </a:lnTo>
                  <a:lnTo>
                    <a:pt x="1960" y="1242"/>
                  </a:lnTo>
                  <a:lnTo>
                    <a:pt x="1960" y="1249"/>
                  </a:lnTo>
                  <a:lnTo>
                    <a:pt x="1959" y="1256"/>
                  </a:lnTo>
                  <a:lnTo>
                    <a:pt x="1956" y="1265"/>
                  </a:lnTo>
                  <a:lnTo>
                    <a:pt x="1954" y="1276"/>
                  </a:lnTo>
                  <a:lnTo>
                    <a:pt x="1951" y="1286"/>
                  </a:lnTo>
                  <a:lnTo>
                    <a:pt x="1946" y="1297"/>
                  </a:lnTo>
                  <a:lnTo>
                    <a:pt x="1940" y="1308"/>
                  </a:lnTo>
                  <a:lnTo>
                    <a:pt x="1929" y="1325"/>
                  </a:lnTo>
                  <a:lnTo>
                    <a:pt x="1915" y="1341"/>
                  </a:lnTo>
                  <a:lnTo>
                    <a:pt x="1901" y="1355"/>
                  </a:lnTo>
                  <a:lnTo>
                    <a:pt x="1884" y="1367"/>
                  </a:lnTo>
                  <a:lnTo>
                    <a:pt x="1867" y="1377"/>
                  </a:lnTo>
                  <a:lnTo>
                    <a:pt x="1847" y="1385"/>
                  </a:lnTo>
                  <a:lnTo>
                    <a:pt x="1826" y="1390"/>
                  </a:lnTo>
                  <a:lnTo>
                    <a:pt x="1802" y="1393"/>
                  </a:lnTo>
                  <a:lnTo>
                    <a:pt x="1776" y="1395"/>
                  </a:lnTo>
                  <a:lnTo>
                    <a:pt x="1751" y="1395"/>
                  </a:lnTo>
                  <a:lnTo>
                    <a:pt x="1727" y="1392"/>
                  </a:lnTo>
                  <a:lnTo>
                    <a:pt x="1703" y="1388"/>
                  </a:lnTo>
                  <a:lnTo>
                    <a:pt x="1678" y="1384"/>
                  </a:lnTo>
                  <a:lnTo>
                    <a:pt x="1655" y="1378"/>
                  </a:lnTo>
                  <a:lnTo>
                    <a:pt x="1608" y="1364"/>
                  </a:lnTo>
                  <a:lnTo>
                    <a:pt x="1563" y="1346"/>
                  </a:lnTo>
                  <a:lnTo>
                    <a:pt x="1519" y="1327"/>
                  </a:lnTo>
                  <a:lnTo>
                    <a:pt x="1476" y="1303"/>
                  </a:lnTo>
                  <a:lnTo>
                    <a:pt x="1434" y="1279"/>
                  </a:lnTo>
                  <a:lnTo>
                    <a:pt x="1394" y="1252"/>
                  </a:lnTo>
                  <a:lnTo>
                    <a:pt x="1355" y="1223"/>
                  </a:lnTo>
                  <a:lnTo>
                    <a:pt x="1317" y="1193"/>
                  </a:lnTo>
                  <a:lnTo>
                    <a:pt x="1281" y="1162"/>
                  </a:lnTo>
                  <a:lnTo>
                    <a:pt x="1224" y="1114"/>
                  </a:lnTo>
                  <a:lnTo>
                    <a:pt x="1168" y="1064"/>
                  </a:lnTo>
                  <a:lnTo>
                    <a:pt x="1114" y="1014"/>
                  </a:lnTo>
                  <a:lnTo>
                    <a:pt x="1060" y="963"/>
                  </a:lnTo>
                  <a:lnTo>
                    <a:pt x="1064" y="959"/>
                  </a:lnTo>
                  <a:lnTo>
                    <a:pt x="1147" y="1036"/>
                  </a:lnTo>
                  <a:lnTo>
                    <a:pt x="1231" y="1112"/>
                  </a:lnTo>
                  <a:lnTo>
                    <a:pt x="1320" y="1184"/>
                  </a:lnTo>
                  <a:lnTo>
                    <a:pt x="1365" y="1219"/>
                  </a:lnTo>
                  <a:lnTo>
                    <a:pt x="1413" y="1253"/>
                  </a:lnTo>
                  <a:lnTo>
                    <a:pt x="1462" y="1285"/>
                  </a:lnTo>
                  <a:lnTo>
                    <a:pt x="1515" y="1314"/>
                  </a:lnTo>
                  <a:lnTo>
                    <a:pt x="1541" y="1326"/>
                  </a:lnTo>
                  <a:lnTo>
                    <a:pt x="1569" y="1338"/>
                  </a:lnTo>
                  <a:lnTo>
                    <a:pt x="1597" y="1348"/>
                  </a:lnTo>
                  <a:lnTo>
                    <a:pt x="1625" y="1359"/>
                  </a:lnTo>
                  <a:lnTo>
                    <a:pt x="1654" y="1367"/>
                  </a:lnTo>
                  <a:lnTo>
                    <a:pt x="1682" y="1374"/>
                  </a:lnTo>
                  <a:lnTo>
                    <a:pt x="1711" y="1379"/>
                  </a:lnTo>
                  <a:lnTo>
                    <a:pt x="1741" y="1382"/>
                  </a:lnTo>
                  <a:lnTo>
                    <a:pt x="1771" y="1383"/>
                  </a:lnTo>
                  <a:lnTo>
                    <a:pt x="1802" y="1382"/>
                  </a:lnTo>
                  <a:lnTo>
                    <a:pt x="1816" y="1380"/>
                  </a:lnTo>
                  <a:lnTo>
                    <a:pt x="1832" y="1377"/>
                  </a:lnTo>
                  <a:lnTo>
                    <a:pt x="1846" y="1373"/>
                  </a:lnTo>
                  <a:lnTo>
                    <a:pt x="1861" y="1367"/>
                  </a:lnTo>
                  <a:lnTo>
                    <a:pt x="1875" y="1359"/>
                  </a:lnTo>
                  <a:lnTo>
                    <a:pt x="1890" y="1350"/>
                  </a:lnTo>
                  <a:lnTo>
                    <a:pt x="1902" y="1341"/>
                  </a:lnTo>
                  <a:lnTo>
                    <a:pt x="1913" y="1332"/>
                  </a:lnTo>
                  <a:lnTo>
                    <a:pt x="1924" y="1321"/>
                  </a:lnTo>
                  <a:lnTo>
                    <a:pt x="1932" y="1308"/>
                  </a:lnTo>
                  <a:lnTo>
                    <a:pt x="1939" y="1294"/>
                  </a:lnTo>
                  <a:lnTo>
                    <a:pt x="1944" y="1279"/>
                  </a:lnTo>
                  <a:lnTo>
                    <a:pt x="1946" y="1269"/>
                  </a:lnTo>
                  <a:lnTo>
                    <a:pt x="1948" y="1260"/>
                  </a:lnTo>
                  <a:lnTo>
                    <a:pt x="1949" y="1251"/>
                  </a:lnTo>
                  <a:lnTo>
                    <a:pt x="1950" y="1243"/>
                  </a:lnTo>
                  <a:lnTo>
                    <a:pt x="1950" y="1236"/>
                  </a:lnTo>
                  <a:lnTo>
                    <a:pt x="1951" y="1229"/>
                  </a:lnTo>
                  <a:lnTo>
                    <a:pt x="1951" y="1223"/>
                  </a:lnTo>
                  <a:lnTo>
                    <a:pt x="1951" y="1217"/>
                  </a:lnTo>
                  <a:lnTo>
                    <a:pt x="1951" y="717"/>
                  </a:lnTo>
                  <a:lnTo>
                    <a:pt x="1950" y="701"/>
                  </a:lnTo>
                  <a:lnTo>
                    <a:pt x="1948" y="684"/>
                  </a:lnTo>
                  <a:lnTo>
                    <a:pt x="1944" y="668"/>
                  </a:lnTo>
                  <a:lnTo>
                    <a:pt x="1939" y="652"/>
                  </a:lnTo>
                  <a:lnTo>
                    <a:pt x="1933" y="637"/>
                  </a:lnTo>
                  <a:lnTo>
                    <a:pt x="1925" y="623"/>
                  </a:lnTo>
                  <a:lnTo>
                    <a:pt x="1914" y="609"/>
                  </a:lnTo>
                  <a:lnTo>
                    <a:pt x="1904" y="598"/>
                  </a:lnTo>
                  <a:lnTo>
                    <a:pt x="1892" y="587"/>
                  </a:lnTo>
                  <a:lnTo>
                    <a:pt x="1879" y="578"/>
                  </a:lnTo>
                  <a:lnTo>
                    <a:pt x="1865" y="569"/>
                  </a:lnTo>
                  <a:lnTo>
                    <a:pt x="1851" y="562"/>
                  </a:lnTo>
                  <a:lnTo>
                    <a:pt x="1837" y="556"/>
                  </a:lnTo>
                  <a:lnTo>
                    <a:pt x="1823" y="552"/>
                  </a:lnTo>
                  <a:lnTo>
                    <a:pt x="1807" y="548"/>
                  </a:lnTo>
                  <a:lnTo>
                    <a:pt x="1776" y="543"/>
                  </a:lnTo>
                  <a:lnTo>
                    <a:pt x="1746" y="542"/>
                  </a:lnTo>
                  <a:lnTo>
                    <a:pt x="1715" y="544"/>
                  </a:lnTo>
                  <a:lnTo>
                    <a:pt x="1686" y="549"/>
                  </a:lnTo>
                  <a:lnTo>
                    <a:pt x="1656" y="555"/>
                  </a:lnTo>
                  <a:lnTo>
                    <a:pt x="1627" y="563"/>
                  </a:lnTo>
                  <a:lnTo>
                    <a:pt x="1598" y="573"/>
                  </a:lnTo>
                  <a:lnTo>
                    <a:pt x="1570" y="585"/>
                  </a:lnTo>
                  <a:lnTo>
                    <a:pt x="1542" y="596"/>
                  </a:lnTo>
                  <a:lnTo>
                    <a:pt x="1488" y="623"/>
                  </a:lnTo>
                  <a:lnTo>
                    <a:pt x="1435" y="651"/>
                  </a:lnTo>
                  <a:lnTo>
                    <a:pt x="1385" y="682"/>
                  </a:lnTo>
                  <a:lnTo>
                    <a:pt x="1334" y="715"/>
                  </a:lnTo>
                  <a:lnTo>
                    <a:pt x="1286" y="749"/>
                  </a:lnTo>
                  <a:lnTo>
                    <a:pt x="1256" y="771"/>
                  </a:lnTo>
                  <a:lnTo>
                    <a:pt x="1226" y="794"/>
                  </a:lnTo>
                  <a:lnTo>
                    <a:pt x="1170" y="839"/>
                  </a:lnTo>
                  <a:lnTo>
                    <a:pt x="1115" y="886"/>
                  </a:lnTo>
                  <a:lnTo>
                    <a:pt x="1060" y="935"/>
                  </a:lnTo>
                  <a:lnTo>
                    <a:pt x="1031" y="906"/>
                  </a:lnTo>
                  <a:lnTo>
                    <a:pt x="1004" y="877"/>
                  </a:lnTo>
                  <a:lnTo>
                    <a:pt x="1044" y="837"/>
                  </a:lnTo>
                  <a:lnTo>
                    <a:pt x="1082" y="798"/>
                  </a:lnTo>
                  <a:lnTo>
                    <a:pt x="1120" y="757"/>
                  </a:lnTo>
                  <a:lnTo>
                    <a:pt x="1159" y="714"/>
                  </a:lnTo>
                  <a:lnTo>
                    <a:pt x="1194" y="673"/>
                  </a:lnTo>
                  <a:lnTo>
                    <a:pt x="1230" y="631"/>
                  </a:lnTo>
                  <a:lnTo>
                    <a:pt x="1264" y="588"/>
                  </a:lnTo>
                  <a:lnTo>
                    <a:pt x="1297" y="543"/>
                  </a:lnTo>
                  <a:lnTo>
                    <a:pt x="1310" y="526"/>
                  </a:lnTo>
                  <a:lnTo>
                    <a:pt x="1321" y="509"/>
                  </a:lnTo>
                  <a:lnTo>
                    <a:pt x="1321" y="508"/>
                  </a:lnTo>
                  <a:lnTo>
                    <a:pt x="1323" y="505"/>
                  </a:lnTo>
                  <a:lnTo>
                    <a:pt x="1326" y="501"/>
                  </a:lnTo>
                  <a:lnTo>
                    <a:pt x="1330" y="494"/>
                  </a:lnTo>
                  <a:lnTo>
                    <a:pt x="1335" y="487"/>
                  </a:lnTo>
                  <a:lnTo>
                    <a:pt x="1341" y="478"/>
                  </a:lnTo>
                  <a:lnTo>
                    <a:pt x="1348" y="467"/>
                  </a:lnTo>
                  <a:lnTo>
                    <a:pt x="1355" y="454"/>
                  </a:lnTo>
                  <a:lnTo>
                    <a:pt x="1358" y="448"/>
                  </a:lnTo>
                  <a:lnTo>
                    <a:pt x="1362" y="440"/>
                  </a:lnTo>
                  <a:lnTo>
                    <a:pt x="1368" y="429"/>
                  </a:lnTo>
                  <a:lnTo>
                    <a:pt x="1374" y="417"/>
                  </a:lnTo>
                  <a:lnTo>
                    <a:pt x="1387" y="390"/>
                  </a:lnTo>
                  <a:lnTo>
                    <a:pt x="1392" y="377"/>
                  </a:lnTo>
                  <a:lnTo>
                    <a:pt x="1397" y="364"/>
                  </a:lnTo>
                  <a:lnTo>
                    <a:pt x="1406" y="339"/>
                  </a:lnTo>
                  <a:lnTo>
                    <a:pt x="1416" y="313"/>
                  </a:lnTo>
                  <a:lnTo>
                    <a:pt x="1424" y="286"/>
                  </a:lnTo>
                  <a:lnTo>
                    <a:pt x="1429" y="260"/>
                  </a:lnTo>
                  <a:lnTo>
                    <a:pt x="1426" y="272"/>
                  </a:lnTo>
                  <a:lnTo>
                    <a:pt x="1422" y="286"/>
                  </a:lnTo>
                  <a:lnTo>
                    <a:pt x="1412" y="314"/>
                  </a:lnTo>
                  <a:lnTo>
                    <a:pt x="1406" y="326"/>
                  </a:lnTo>
                  <a:lnTo>
                    <a:pt x="1402" y="338"/>
                  </a:lnTo>
                  <a:lnTo>
                    <a:pt x="1398" y="347"/>
                  </a:lnTo>
                  <a:lnTo>
                    <a:pt x="1395" y="353"/>
                  </a:lnTo>
                  <a:lnTo>
                    <a:pt x="1389" y="371"/>
                  </a:lnTo>
                  <a:lnTo>
                    <a:pt x="1382" y="388"/>
                  </a:lnTo>
                  <a:lnTo>
                    <a:pt x="1366" y="419"/>
                  </a:lnTo>
                  <a:lnTo>
                    <a:pt x="1365" y="419"/>
                  </a:lnTo>
                  <a:lnTo>
                    <a:pt x="1366" y="418"/>
                  </a:lnTo>
                  <a:lnTo>
                    <a:pt x="1368" y="412"/>
                  </a:lnTo>
                  <a:lnTo>
                    <a:pt x="1371" y="406"/>
                  </a:lnTo>
                  <a:lnTo>
                    <a:pt x="1376" y="397"/>
                  </a:lnTo>
                  <a:lnTo>
                    <a:pt x="1380" y="387"/>
                  </a:lnTo>
                  <a:lnTo>
                    <a:pt x="1385" y="374"/>
                  </a:lnTo>
                  <a:lnTo>
                    <a:pt x="1390" y="359"/>
                  </a:lnTo>
                  <a:lnTo>
                    <a:pt x="1396" y="344"/>
                  </a:lnTo>
                  <a:lnTo>
                    <a:pt x="1401" y="326"/>
                  </a:lnTo>
                  <a:lnTo>
                    <a:pt x="1407" y="309"/>
                  </a:lnTo>
                  <a:lnTo>
                    <a:pt x="1417" y="272"/>
                  </a:lnTo>
                  <a:lnTo>
                    <a:pt x="1421" y="253"/>
                  </a:lnTo>
                  <a:lnTo>
                    <a:pt x="1424" y="234"/>
                  </a:lnTo>
                  <a:lnTo>
                    <a:pt x="1425" y="216"/>
                  </a:lnTo>
                  <a:lnTo>
                    <a:pt x="1426" y="197"/>
                  </a:lnTo>
                  <a:lnTo>
                    <a:pt x="1424" y="168"/>
                  </a:lnTo>
                  <a:lnTo>
                    <a:pt x="1419" y="142"/>
                  </a:lnTo>
                  <a:lnTo>
                    <a:pt x="1412" y="117"/>
                  </a:lnTo>
                  <a:lnTo>
                    <a:pt x="1401" y="95"/>
                  </a:lnTo>
                  <a:lnTo>
                    <a:pt x="1387" y="74"/>
                  </a:lnTo>
                  <a:lnTo>
                    <a:pt x="1370" y="56"/>
                  </a:lnTo>
                  <a:lnTo>
                    <a:pt x="1350" y="41"/>
                  </a:lnTo>
                  <a:lnTo>
                    <a:pt x="1326" y="29"/>
                  </a:lnTo>
                  <a:lnTo>
                    <a:pt x="1303" y="21"/>
                  </a:lnTo>
                  <a:lnTo>
                    <a:pt x="1280" y="16"/>
                  </a:lnTo>
                  <a:lnTo>
                    <a:pt x="1255" y="13"/>
                  </a:lnTo>
                  <a:lnTo>
                    <a:pt x="1231" y="11"/>
                  </a:lnTo>
                  <a:lnTo>
                    <a:pt x="1231" y="10"/>
                  </a:lnTo>
                  <a:lnTo>
                    <a:pt x="1243" y="11"/>
                  </a:lnTo>
                  <a:lnTo>
                    <a:pt x="1266" y="13"/>
                  </a:lnTo>
                  <a:lnTo>
                    <a:pt x="1290" y="16"/>
                  </a:lnTo>
                  <a:lnTo>
                    <a:pt x="1314" y="21"/>
                  </a:lnTo>
                  <a:lnTo>
                    <a:pt x="1337" y="29"/>
                  </a:lnTo>
                  <a:lnTo>
                    <a:pt x="1357" y="39"/>
                  </a:lnTo>
                  <a:lnTo>
                    <a:pt x="1374" y="51"/>
                  </a:lnTo>
                  <a:lnTo>
                    <a:pt x="1390" y="65"/>
                  </a:lnTo>
                  <a:lnTo>
                    <a:pt x="1403" y="80"/>
                  </a:lnTo>
                  <a:lnTo>
                    <a:pt x="1388" y="62"/>
                  </a:lnTo>
                  <a:lnTo>
                    <a:pt x="1370" y="44"/>
                  </a:lnTo>
                  <a:lnTo>
                    <a:pt x="1351" y="30"/>
                  </a:lnTo>
                  <a:lnTo>
                    <a:pt x="1327" y="19"/>
                  </a:lnTo>
                  <a:lnTo>
                    <a:pt x="1302" y="12"/>
                  </a:lnTo>
                  <a:lnTo>
                    <a:pt x="1277" y="6"/>
                  </a:lnTo>
                  <a:lnTo>
                    <a:pt x="1251" y="2"/>
                  </a:lnTo>
                  <a:lnTo>
                    <a:pt x="1225" y="1"/>
                  </a:lnTo>
                  <a:lnTo>
                    <a:pt x="1132" y="0"/>
                  </a:lnTo>
                  <a:lnTo>
                    <a:pt x="764" y="0"/>
                  </a:lnTo>
                  <a:lnTo>
                    <a:pt x="751" y="1"/>
                  </a:lnTo>
                  <a:lnTo>
                    <a:pt x="737" y="1"/>
                  </a:lnTo>
                  <a:lnTo>
                    <a:pt x="707" y="4"/>
                  </a:lnTo>
                  <a:lnTo>
                    <a:pt x="678" y="11"/>
                  </a:lnTo>
                  <a:lnTo>
                    <a:pt x="664" y="15"/>
                  </a:lnTo>
                  <a:lnTo>
                    <a:pt x="651" y="19"/>
                  </a:lnTo>
                  <a:lnTo>
                    <a:pt x="638" y="25"/>
                  </a:lnTo>
                  <a:lnTo>
                    <a:pt x="626" y="33"/>
                  </a:lnTo>
                  <a:lnTo>
                    <a:pt x="613" y="41"/>
                  </a:lnTo>
                  <a:lnTo>
                    <a:pt x="603" y="51"/>
                  </a:lnTo>
                  <a:lnTo>
                    <a:pt x="598" y="56"/>
                  </a:lnTo>
                  <a:lnTo>
                    <a:pt x="587" y="70"/>
                  </a:lnTo>
                  <a:lnTo>
                    <a:pt x="576" y="84"/>
                  </a:lnTo>
                  <a:lnTo>
                    <a:pt x="568" y="101"/>
                  </a:lnTo>
                  <a:lnTo>
                    <a:pt x="561" y="118"/>
                  </a:lnTo>
                  <a:lnTo>
                    <a:pt x="555" y="136"/>
                  </a:lnTo>
                  <a:lnTo>
                    <a:pt x="550" y="154"/>
                  </a:lnTo>
                  <a:lnTo>
                    <a:pt x="548" y="174"/>
                  </a:lnTo>
                  <a:lnTo>
                    <a:pt x="547" y="192"/>
                  </a:lnTo>
                  <a:lnTo>
                    <a:pt x="547" y="214"/>
                  </a:lnTo>
                  <a:lnTo>
                    <a:pt x="549" y="235"/>
                  </a:lnTo>
                  <a:lnTo>
                    <a:pt x="553" y="256"/>
                  </a:lnTo>
                  <a:lnTo>
                    <a:pt x="557" y="276"/>
                  </a:lnTo>
                  <a:lnTo>
                    <a:pt x="568" y="316"/>
                  </a:lnTo>
                  <a:lnTo>
                    <a:pt x="581" y="355"/>
                  </a:lnTo>
                  <a:lnTo>
                    <a:pt x="581" y="355"/>
                  </a:lnTo>
                  <a:lnTo>
                    <a:pt x="597" y="392"/>
                  </a:lnTo>
                  <a:lnTo>
                    <a:pt x="624" y="446"/>
                  </a:lnTo>
                  <a:lnTo>
                    <a:pt x="653" y="500"/>
                  </a:lnTo>
                  <a:lnTo>
                    <a:pt x="653" y="500"/>
                  </a:lnTo>
                  <a:lnTo>
                    <a:pt x="695" y="566"/>
                  </a:lnTo>
                  <a:lnTo>
                    <a:pt x="721" y="606"/>
                  </a:lnTo>
                  <a:lnTo>
                    <a:pt x="749" y="645"/>
                  </a:lnTo>
                  <a:lnTo>
                    <a:pt x="777" y="682"/>
                  </a:lnTo>
                  <a:lnTo>
                    <a:pt x="806" y="719"/>
                  </a:lnTo>
                  <a:lnTo>
                    <a:pt x="865" y="790"/>
                  </a:lnTo>
                  <a:lnTo>
                    <a:pt x="927" y="859"/>
                  </a:lnTo>
                  <a:lnTo>
                    <a:pt x="944" y="844"/>
                  </a:lnTo>
                  <a:lnTo>
                    <a:pt x="919" y="815"/>
                  </a:lnTo>
                  <a:lnTo>
                    <a:pt x="894" y="788"/>
                  </a:lnTo>
                  <a:lnTo>
                    <a:pt x="848" y="733"/>
                  </a:lnTo>
                  <a:lnTo>
                    <a:pt x="804" y="676"/>
                  </a:lnTo>
                  <a:lnTo>
                    <a:pt x="782" y="647"/>
                  </a:lnTo>
                  <a:lnTo>
                    <a:pt x="761" y="616"/>
                  </a:lnTo>
                  <a:lnTo>
                    <a:pt x="762" y="615"/>
                  </a:lnTo>
                  <a:lnTo>
                    <a:pt x="805" y="673"/>
                  </a:lnTo>
                  <a:lnTo>
                    <a:pt x="850" y="729"/>
                  </a:lnTo>
                  <a:lnTo>
                    <a:pt x="897" y="785"/>
                  </a:lnTo>
                  <a:lnTo>
                    <a:pt x="922" y="812"/>
                  </a:lnTo>
                  <a:lnTo>
                    <a:pt x="948" y="840"/>
                  </a:lnTo>
                  <a:lnTo>
                    <a:pt x="955" y="833"/>
                  </a:lnTo>
                  <a:lnTo>
                    <a:pt x="960" y="828"/>
                  </a:lnTo>
                  <a:lnTo>
                    <a:pt x="951" y="816"/>
                  </a:lnTo>
                  <a:lnTo>
                    <a:pt x="946" y="811"/>
                  </a:lnTo>
                  <a:lnTo>
                    <a:pt x="941" y="806"/>
                  </a:lnTo>
                  <a:lnTo>
                    <a:pt x="879" y="735"/>
                  </a:lnTo>
                  <a:lnTo>
                    <a:pt x="819" y="662"/>
                  </a:lnTo>
                  <a:lnTo>
                    <a:pt x="764" y="586"/>
                  </a:lnTo>
                  <a:lnTo>
                    <a:pt x="737" y="546"/>
                  </a:lnTo>
                  <a:lnTo>
                    <a:pt x="711" y="506"/>
                  </a:lnTo>
                  <a:lnTo>
                    <a:pt x="711" y="506"/>
                  </a:lnTo>
                  <a:lnTo>
                    <a:pt x="705" y="495"/>
                  </a:lnTo>
                  <a:lnTo>
                    <a:pt x="685" y="462"/>
                  </a:lnTo>
                  <a:lnTo>
                    <a:pt x="668" y="429"/>
                  </a:lnTo>
                  <a:lnTo>
                    <a:pt x="651" y="395"/>
                  </a:lnTo>
                  <a:lnTo>
                    <a:pt x="637" y="360"/>
                  </a:lnTo>
                  <a:lnTo>
                    <a:pt x="622" y="319"/>
                  </a:lnTo>
                  <a:lnTo>
                    <a:pt x="614" y="296"/>
                  </a:lnTo>
                  <a:lnTo>
                    <a:pt x="608" y="273"/>
                  </a:lnTo>
                  <a:lnTo>
                    <a:pt x="603" y="249"/>
                  </a:lnTo>
                  <a:lnTo>
                    <a:pt x="599" y="226"/>
                  </a:lnTo>
                  <a:lnTo>
                    <a:pt x="598" y="202"/>
                  </a:lnTo>
                  <a:lnTo>
                    <a:pt x="599" y="180"/>
                  </a:lnTo>
                  <a:lnTo>
                    <a:pt x="603" y="157"/>
                  </a:lnTo>
                  <a:lnTo>
                    <a:pt x="610" y="137"/>
                  </a:lnTo>
                  <a:lnTo>
                    <a:pt x="616" y="122"/>
                  </a:lnTo>
                  <a:lnTo>
                    <a:pt x="624" y="110"/>
                  </a:lnTo>
                  <a:lnTo>
                    <a:pt x="632" y="99"/>
                  </a:lnTo>
                  <a:lnTo>
                    <a:pt x="641" y="90"/>
                  </a:lnTo>
                  <a:lnTo>
                    <a:pt x="644" y="86"/>
                  </a:lnTo>
                  <a:lnTo>
                    <a:pt x="657" y="77"/>
                  </a:lnTo>
                  <a:lnTo>
                    <a:pt x="670" y="70"/>
                  </a:lnTo>
                  <a:lnTo>
                    <a:pt x="684" y="65"/>
                  </a:lnTo>
                  <a:lnTo>
                    <a:pt x="700" y="61"/>
                  </a:lnTo>
                  <a:lnTo>
                    <a:pt x="716" y="58"/>
                  </a:lnTo>
                  <a:lnTo>
                    <a:pt x="733" y="56"/>
                  </a:lnTo>
                  <a:lnTo>
                    <a:pt x="769" y="55"/>
                  </a:lnTo>
                  <a:lnTo>
                    <a:pt x="1201" y="55"/>
                  </a:lnTo>
                  <a:lnTo>
                    <a:pt x="1215" y="55"/>
                  </a:lnTo>
                  <a:lnTo>
                    <a:pt x="1227" y="55"/>
                  </a:lnTo>
                  <a:lnTo>
                    <a:pt x="1239" y="56"/>
                  </a:lnTo>
                  <a:lnTo>
                    <a:pt x="1249" y="57"/>
                  </a:lnTo>
                  <a:lnTo>
                    <a:pt x="1265" y="59"/>
                  </a:lnTo>
                  <a:lnTo>
                    <a:pt x="1280" y="61"/>
                  </a:lnTo>
                  <a:lnTo>
                    <a:pt x="1291" y="64"/>
                  </a:lnTo>
                  <a:lnTo>
                    <a:pt x="1300" y="67"/>
                  </a:lnTo>
                  <a:lnTo>
                    <a:pt x="1309" y="71"/>
                  </a:lnTo>
                  <a:lnTo>
                    <a:pt x="1317" y="74"/>
                  </a:lnTo>
                  <a:lnTo>
                    <a:pt x="1334" y="85"/>
                  </a:lnTo>
                  <a:lnTo>
                    <a:pt x="1350" y="101"/>
                  </a:lnTo>
                  <a:lnTo>
                    <a:pt x="1362" y="118"/>
                  </a:lnTo>
                  <a:lnTo>
                    <a:pt x="1371" y="138"/>
                  </a:lnTo>
                  <a:lnTo>
                    <a:pt x="1379" y="160"/>
                  </a:lnTo>
                  <a:lnTo>
                    <a:pt x="1382" y="184"/>
                  </a:lnTo>
                  <a:lnTo>
                    <a:pt x="1383" y="209"/>
                  </a:lnTo>
                  <a:lnTo>
                    <a:pt x="1381" y="234"/>
                  </a:lnTo>
                  <a:lnTo>
                    <a:pt x="1378" y="258"/>
                  </a:lnTo>
                  <a:lnTo>
                    <a:pt x="1373" y="280"/>
                  </a:lnTo>
                  <a:lnTo>
                    <a:pt x="1368" y="301"/>
                  </a:lnTo>
                  <a:lnTo>
                    <a:pt x="1365" y="309"/>
                  </a:lnTo>
                  <a:lnTo>
                    <a:pt x="1363" y="317"/>
                  </a:lnTo>
                  <a:lnTo>
                    <a:pt x="1356" y="335"/>
                  </a:lnTo>
                  <a:lnTo>
                    <a:pt x="1350" y="351"/>
                  </a:lnTo>
                  <a:lnTo>
                    <a:pt x="1345" y="366"/>
                  </a:lnTo>
                  <a:lnTo>
                    <a:pt x="1337" y="381"/>
                  </a:lnTo>
                  <a:lnTo>
                    <a:pt x="1331" y="394"/>
                  </a:lnTo>
                  <a:lnTo>
                    <a:pt x="1323" y="409"/>
                  </a:lnTo>
                  <a:lnTo>
                    <a:pt x="1315" y="425"/>
                  </a:lnTo>
                  <a:lnTo>
                    <a:pt x="1304" y="443"/>
                  </a:lnTo>
                  <a:lnTo>
                    <a:pt x="1304" y="443"/>
                  </a:lnTo>
                  <a:lnTo>
                    <a:pt x="1297" y="454"/>
                  </a:lnTo>
                  <a:lnTo>
                    <a:pt x="1289" y="468"/>
                  </a:lnTo>
                  <a:lnTo>
                    <a:pt x="1280" y="482"/>
                  </a:lnTo>
                  <a:lnTo>
                    <a:pt x="1269" y="498"/>
                  </a:lnTo>
                  <a:lnTo>
                    <a:pt x="1261" y="510"/>
                  </a:lnTo>
                  <a:lnTo>
                    <a:pt x="1252" y="523"/>
                  </a:lnTo>
                  <a:lnTo>
                    <a:pt x="1241" y="539"/>
                  </a:lnTo>
                  <a:lnTo>
                    <a:pt x="1228" y="555"/>
                  </a:lnTo>
                  <a:lnTo>
                    <a:pt x="1201" y="588"/>
                  </a:lnTo>
                  <a:lnTo>
                    <a:pt x="1188" y="604"/>
                  </a:lnTo>
                  <a:lnTo>
                    <a:pt x="1175" y="620"/>
                  </a:lnTo>
                  <a:lnTo>
                    <a:pt x="1101" y="704"/>
                  </a:lnTo>
                  <a:lnTo>
                    <a:pt x="1023" y="785"/>
                  </a:lnTo>
                  <a:lnTo>
                    <a:pt x="973" y="835"/>
                  </a:lnTo>
                  <a:lnTo>
                    <a:pt x="973" y="835"/>
                  </a:lnTo>
                  <a:lnTo>
                    <a:pt x="937" y="872"/>
                  </a:lnTo>
                  <a:lnTo>
                    <a:pt x="936" y="873"/>
                  </a:lnTo>
                  <a:lnTo>
                    <a:pt x="933" y="876"/>
                  </a:lnTo>
                  <a:lnTo>
                    <a:pt x="927" y="880"/>
                  </a:lnTo>
                  <a:lnTo>
                    <a:pt x="921" y="886"/>
                  </a:lnTo>
                  <a:lnTo>
                    <a:pt x="908" y="898"/>
                  </a:lnTo>
                  <a:lnTo>
                    <a:pt x="902" y="905"/>
                  </a:lnTo>
                  <a:lnTo>
                    <a:pt x="896" y="910"/>
                  </a:lnTo>
                  <a:lnTo>
                    <a:pt x="894" y="910"/>
                  </a:lnTo>
                  <a:lnTo>
                    <a:pt x="848" y="867"/>
                  </a:lnTo>
                  <a:lnTo>
                    <a:pt x="800" y="823"/>
                  </a:lnTo>
                  <a:lnTo>
                    <a:pt x="749" y="782"/>
                  </a:lnTo>
                  <a:lnTo>
                    <a:pt x="699" y="742"/>
                  </a:lnTo>
                  <a:lnTo>
                    <a:pt x="687" y="733"/>
                  </a:lnTo>
                  <a:lnTo>
                    <a:pt x="676" y="724"/>
                  </a:lnTo>
                  <a:lnTo>
                    <a:pt x="649" y="704"/>
                  </a:lnTo>
                  <a:lnTo>
                    <a:pt x="619" y="682"/>
                  </a:lnTo>
                  <a:lnTo>
                    <a:pt x="589" y="660"/>
                  </a:lnTo>
                  <a:lnTo>
                    <a:pt x="558" y="638"/>
                  </a:lnTo>
                  <a:lnTo>
                    <a:pt x="528" y="619"/>
                  </a:lnTo>
                  <a:lnTo>
                    <a:pt x="514" y="610"/>
                  </a:lnTo>
                  <a:lnTo>
                    <a:pt x="501" y="603"/>
                  </a:lnTo>
                  <a:lnTo>
                    <a:pt x="489" y="596"/>
                  </a:lnTo>
                  <a:lnTo>
                    <a:pt x="477" y="592"/>
                  </a:lnTo>
                  <a:lnTo>
                    <a:pt x="504" y="606"/>
                  </a:lnTo>
                  <a:lnTo>
                    <a:pt x="530" y="623"/>
                  </a:lnTo>
                  <a:lnTo>
                    <a:pt x="579" y="657"/>
                  </a:lnTo>
                  <a:lnTo>
                    <a:pt x="628" y="693"/>
                  </a:lnTo>
                  <a:lnTo>
                    <a:pt x="673" y="730"/>
                  </a:lnTo>
                  <a:lnTo>
                    <a:pt x="622" y="692"/>
                  </a:lnTo>
                  <a:lnTo>
                    <a:pt x="569" y="655"/>
                  </a:lnTo>
                  <a:lnTo>
                    <a:pt x="515" y="620"/>
                  </a:lnTo>
                  <a:lnTo>
                    <a:pt x="488" y="602"/>
                  </a:lnTo>
                  <a:lnTo>
                    <a:pt x="459" y="587"/>
                  </a:lnTo>
                  <a:lnTo>
                    <a:pt x="430" y="571"/>
                  </a:lnTo>
                  <a:lnTo>
                    <a:pt x="401" y="557"/>
                  </a:lnTo>
                  <a:lnTo>
                    <a:pt x="371" y="545"/>
                  </a:lnTo>
                  <a:lnTo>
                    <a:pt x="341" y="533"/>
                  </a:lnTo>
                  <a:lnTo>
                    <a:pt x="310" y="523"/>
                  </a:lnTo>
                  <a:lnTo>
                    <a:pt x="280" y="515"/>
                  </a:lnTo>
                  <a:lnTo>
                    <a:pt x="249" y="508"/>
                  </a:lnTo>
                  <a:lnTo>
                    <a:pt x="218" y="503"/>
                  </a:lnTo>
                  <a:lnTo>
                    <a:pt x="247" y="508"/>
                  </a:lnTo>
                  <a:lnTo>
                    <a:pt x="275" y="514"/>
                  </a:lnTo>
                  <a:lnTo>
                    <a:pt x="304" y="522"/>
                  </a:lnTo>
                  <a:lnTo>
                    <a:pt x="332" y="531"/>
                  </a:lnTo>
                  <a:lnTo>
                    <a:pt x="359" y="542"/>
                  </a:lnTo>
                  <a:lnTo>
                    <a:pt x="387" y="553"/>
                  </a:lnTo>
                  <a:lnTo>
                    <a:pt x="439" y="579"/>
                  </a:lnTo>
                  <a:lnTo>
                    <a:pt x="491" y="607"/>
                  </a:lnTo>
                  <a:lnTo>
                    <a:pt x="540" y="639"/>
                  </a:lnTo>
                  <a:lnTo>
                    <a:pt x="588" y="673"/>
                  </a:lnTo>
                  <a:lnTo>
                    <a:pt x="633" y="708"/>
                  </a:lnTo>
                  <a:lnTo>
                    <a:pt x="697" y="759"/>
                  </a:lnTo>
                  <a:lnTo>
                    <a:pt x="760" y="811"/>
                  </a:lnTo>
                  <a:lnTo>
                    <a:pt x="821" y="867"/>
                  </a:lnTo>
                  <a:lnTo>
                    <a:pt x="880" y="923"/>
                  </a:lnTo>
                  <a:lnTo>
                    <a:pt x="876" y="928"/>
                  </a:lnTo>
                  <a:lnTo>
                    <a:pt x="838" y="892"/>
                  </a:lnTo>
                  <a:lnTo>
                    <a:pt x="799" y="856"/>
                  </a:lnTo>
                  <a:lnTo>
                    <a:pt x="758" y="821"/>
                  </a:lnTo>
                  <a:lnTo>
                    <a:pt x="716" y="787"/>
                  </a:lnTo>
                  <a:lnTo>
                    <a:pt x="632" y="718"/>
                  </a:lnTo>
                  <a:lnTo>
                    <a:pt x="589" y="684"/>
                  </a:lnTo>
                  <a:lnTo>
                    <a:pt x="545" y="652"/>
                  </a:lnTo>
                  <a:lnTo>
                    <a:pt x="515" y="632"/>
                  </a:lnTo>
                  <a:lnTo>
                    <a:pt x="486" y="613"/>
                  </a:lnTo>
                  <a:lnTo>
                    <a:pt x="454" y="595"/>
                  </a:lnTo>
                  <a:lnTo>
                    <a:pt x="423" y="579"/>
                  </a:lnTo>
                  <a:lnTo>
                    <a:pt x="391" y="563"/>
                  </a:lnTo>
                  <a:lnTo>
                    <a:pt x="358" y="550"/>
                  </a:lnTo>
                  <a:lnTo>
                    <a:pt x="325" y="538"/>
                  </a:lnTo>
                  <a:lnTo>
                    <a:pt x="292" y="527"/>
                  </a:lnTo>
                  <a:lnTo>
                    <a:pt x="259" y="518"/>
                  </a:lnTo>
                  <a:lnTo>
                    <a:pt x="226" y="512"/>
                  </a:lnTo>
                  <a:lnTo>
                    <a:pt x="193" y="507"/>
                  </a:lnTo>
                  <a:lnTo>
                    <a:pt x="160" y="505"/>
                  </a:lnTo>
                  <a:lnTo>
                    <a:pt x="128" y="506"/>
                  </a:lnTo>
                  <a:lnTo>
                    <a:pt x="96" y="509"/>
                  </a:lnTo>
                  <a:lnTo>
                    <a:pt x="66" y="516"/>
                  </a:lnTo>
                  <a:lnTo>
                    <a:pt x="38" y="526"/>
                  </a:lnTo>
                  <a:lnTo>
                    <a:pt x="28" y="531"/>
                  </a:lnTo>
                  <a:lnTo>
                    <a:pt x="19" y="539"/>
                  </a:lnTo>
                  <a:lnTo>
                    <a:pt x="2" y="554"/>
                  </a:lnTo>
                  <a:lnTo>
                    <a:pt x="2" y="555"/>
                  </a:lnTo>
                  <a:lnTo>
                    <a:pt x="15" y="544"/>
                  </a:lnTo>
                  <a:lnTo>
                    <a:pt x="28" y="533"/>
                  </a:lnTo>
                  <a:lnTo>
                    <a:pt x="42" y="526"/>
                  </a:lnTo>
                  <a:lnTo>
                    <a:pt x="56" y="521"/>
                  </a:lnTo>
                  <a:lnTo>
                    <a:pt x="71" y="516"/>
                  </a:lnTo>
                  <a:lnTo>
                    <a:pt x="87" y="513"/>
                  </a:lnTo>
                  <a:lnTo>
                    <a:pt x="119" y="508"/>
                  </a:lnTo>
                  <a:lnTo>
                    <a:pt x="152" y="507"/>
                  </a:lnTo>
                  <a:lnTo>
                    <a:pt x="185" y="508"/>
                  </a:lnTo>
                  <a:lnTo>
                    <a:pt x="218" y="512"/>
                  </a:lnTo>
                  <a:lnTo>
                    <a:pt x="251" y="519"/>
                  </a:lnTo>
                  <a:lnTo>
                    <a:pt x="284" y="527"/>
                  </a:lnTo>
                  <a:lnTo>
                    <a:pt x="316" y="539"/>
                  </a:lnTo>
                  <a:lnTo>
                    <a:pt x="348" y="552"/>
                  </a:lnTo>
                  <a:lnTo>
                    <a:pt x="378" y="566"/>
                  </a:lnTo>
                  <a:lnTo>
                    <a:pt x="410" y="582"/>
                  </a:lnTo>
                  <a:lnTo>
                    <a:pt x="440" y="599"/>
                  </a:lnTo>
                  <a:lnTo>
                    <a:pt x="471" y="616"/>
                  </a:lnTo>
                  <a:lnTo>
                    <a:pt x="525" y="653"/>
                  </a:lnTo>
                  <a:lnTo>
                    <a:pt x="577" y="691"/>
                  </a:lnTo>
                  <a:lnTo>
                    <a:pt x="628" y="731"/>
                  </a:lnTo>
                  <a:lnTo>
                    <a:pt x="677" y="772"/>
                  </a:lnTo>
                  <a:lnTo>
                    <a:pt x="726" y="814"/>
                  </a:lnTo>
                  <a:lnTo>
                    <a:pt x="772" y="856"/>
                  </a:lnTo>
                  <a:lnTo>
                    <a:pt x="817" y="899"/>
                  </a:lnTo>
                  <a:lnTo>
                    <a:pt x="862" y="940"/>
                  </a:lnTo>
                  <a:lnTo>
                    <a:pt x="813" y="984"/>
                  </a:lnTo>
                  <a:lnTo>
                    <a:pt x="778" y="1015"/>
                  </a:lnTo>
                  <a:lnTo>
                    <a:pt x="743" y="1046"/>
                  </a:lnTo>
                  <a:lnTo>
                    <a:pt x="707" y="1076"/>
                  </a:lnTo>
                  <a:lnTo>
                    <a:pt x="672" y="1103"/>
                  </a:lnTo>
                  <a:lnTo>
                    <a:pt x="673" y="1102"/>
                  </a:lnTo>
                  <a:lnTo>
                    <a:pt x="668" y="1106"/>
                  </a:lnTo>
                  <a:lnTo>
                    <a:pt x="647" y="1122"/>
                  </a:lnTo>
                  <a:lnTo>
                    <a:pt x="627" y="1137"/>
                  </a:lnTo>
                  <a:lnTo>
                    <a:pt x="604" y="1154"/>
                  </a:lnTo>
                  <a:lnTo>
                    <a:pt x="580" y="1169"/>
                  </a:lnTo>
                  <a:lnTo>
                    <a:pt x="531" y="1202"/>
                  </a:lnTo>
                  <a:lnTo>
                    <a:pt x="477" y="1233"/>
                  </a:lnTo>
                  <a:lnTo>
                    <a:pt x="423" y="1261"/>
                  </a:lnTo>
                  <a:lnTo>
                    <a:pt x="395" y="1275"/>
                  </a:lnTo>
                  <a:lnTo>
                    <a:pt x="366" y="1287"/>
                  </a:lnTo>
                  <a:lnTo>
                    <a:pt x="337" y="1298"/>
                  </a:lnTo>
                  <a:lnTo>
                    <a:pt x="308" y="1308"/>
                  </a:lnTo>
                  <a:lnTo>
                    <a:pt x="280" y="1317"/>
                  </a:lnTo>
                  <a:lnTo>
                    <a:pt x="251" y="1323"/>
                  </a:lnTo>
                  <a:lnTo>
                    <a:pt x="223" y="1327"/>
                  </a:lnTo>
                  <a:lnTo>
                    <a:pt x="193" y="1328"/>
                  </a:lnTo>
                  <a:lnTo>
                    <a:pt x="164" y="1326"/>
                  </a:lnTo>
                  <a:lnTo>
                    <a:pt x="136" y="1321"/>
                  </a:lnTo>
                  <a:lnTo>
                    <a:pt x="111" y="1314"/>
                  </a:lnTo>
                  <a:lnTo>
                    <a:pt x="87" y="1303"/>
                  </a:lnTo>
                  <a:lnTo>
                    <a:pt x="66" y="1291"/>
                  </a:lnTo>
                  <a:lnTo>
                    <a:pt x="57" y="1284"/>
                  </a:lnTo>
                  <a:lnTo>
                    <a:pt x="50" y="1276"/>
                  </a:lnTo>
                  <a:lnTo>
                    <a:pt x="42" y="1266"/>
                  </a:lnTo>
                  <a:lnTo>
                    <a:pt x="34" y="1257"/>
                  </a:lnTo>
                  <a:lnTo>
                    <a:pt x="23" y="1240"/>
                  </a:lnTo>
                  <a:lnTo>
                    <a:pt x="15" y="1222"/>
                  </a:lnTo>
                  <a:lnTo>
                    <a:pt x="9" y="1207"/>
                  </a:lnTo>
                  <a:lnTo>
                    <a:pt x="6" y="1192"/>
                  </a:lnTo>
                  <a:lnTo>
                    <a:pt x="5" y="1179"/>
                  </a:lnTo>
                  <a:lnTo>
                    <a:pt x="4" y="1167"/>
                  </a:lnTo>
                  <a:lnTo>
                    <a:pt x="4" y="1157"/>
                  </a:lnTo>
                  <a:lnTo>
                    <a:pt x="1" y="1173"/>
                  </a:lnTo>
                  <a:lnTo>
                    <a:pt x="0" y="1191"/>
                  </a:lnTo>
                  <a:lnTo>
                    <a:pt x="2" y="1208"/>
                  </a:lnTo>
                  <a:lnTo>
                    <a:pt x="5" y="1224"/>
                  </a:lnTo>
                  <a:lnTo>
                    <a:pt x="10" y="1241"/>
                  </a:lnTo>
                  <a:lnTo>
                    <a:pt x="16" y="1257"/>
                  </a:lnTo>
                  <a:lnTo>
                    <a:pt x="24" y="1271"/>
                  </a:lnTo>
                  <a:lnTo>
                    <a:pt x="34" y="1286"/>
                  </a:lnTo>
                  <a:lnTo>
                    <a:pt x="46" y="1298"/>
                  </a:lnTo>
                  <a:lnTo>
                    <a:pt x="58" y="1308"/>
                  </a:lnTo>
                  <a:lnTo>
                    <a:pt x="71" y="1318"/>
                  </a:lnTo>
                  <a:lnTo>
                    <a:pt x="86" y="1326"/>
                  </a:lnTo>
                  <a:lnTo>
                    <a:pt x="100" y="1333"/>
                  </a:lnTo>
                  <a:lnTo>
                    <a:pt x="116" y="1338"/>
                  </a:lnTo>
                  <a:lnTo>
                    <a:pt x="131" y="1343"/>
                  </a:lnTo>
                  <a:lnTo>
                    <a:pt x="146" y="1346"/>
                  </a:lnTo>
                  <a:lnTo>
                    <a:pt x="146" y="1347"/>
                  </a:lnTo>
                  <a:lnTo>
                    <a:pt x="122" y="1342"/>
                  </a:lnTo>
                  <a:lnTo>
                    <a:pt x="97" y="1335"/>
                  </a:lnTo>
                  <a:lnTo>
                    <a:pt x="85" y="1330"/>
                  </a:lnTo>
                  <a:lnTo>
                    <a:pt x="73" y="1324"/>
                  </a:lnTo>
                  <a:lnTo>
                    <a:pt x="61" y="1317"/>
                  </a:lnTo>
                  <a:lnTo>
                    <a:pt x="50" y="1308"/>
                  </a:lnTo>
                  <a:lnTo>
                    <a:pt x="73" y="1325"/>
                  </a:lnTo>
                  <a:lnTo>
                    <a:pt x="97" y="1337"/>
                  </a:lnTo>
                  <a:lnTo>
                    <a:pt x="123" y="1346"/>
                  </a:lnTo>
                  <a:lnTo>
                    <a:pt x="135" y="1349"/>
                  </a:lnTo>
                  <a:lnTo>
                    <a:pt x="148" y="1351"/>
                  </a:lnTo>
                  <a:lnTo>
                    <a:pt x="128" y="1348"/>
                  </a:lnTo>
                  <a:lnTo>
                    <a:pt x="110" y="1343"/>
                  </a:lnTo>
                  <a:lnTo>
                    <a:pt x="101" y="1340"/>
                  </a:lnTo>
                  <a:lnTo>
                    <a:pt x="94" y="1338"/>
                  </a:lnTo>
                  <a:lnTo>
                    <a:pt x="88" y="1336"/>
                  </a:lnTo>
                  <a:lnTo>
                    <a:pt x="84" y="1334"/>
                  </a:lnTo>
                  <a:lnTo>
                    <a:pt x="99" y="1342"/>
                  </a:lnTo>
                  <a:lnTo>
                    <a:pt x="117" y="1347"/>
                  </a:lnTo>
                  <a:lnTo>
                    <a:pt x="135" y="1352"/>
                  </a:lnTo>
                  <a:lnTo>
                    <a:pt x="154" y="1355"/>
                  </a:lnTo>
                  <a:lnTo>
                    <a:pt x="171" y="1357"/>
                  </a:lnTo>
                  <a:lnTo>
                    <a:pt x="189" y="1357"/>
                  </a:lnTo>
                  <a:lnTo>
                    <a:pt x="205" y="1356"/>
                  </a:lnTo>
                  <a:lnTo>
                    <a:pt x="219" y="1355"/>
                  </a:lnTo>
                  <a:lnTo>
                    <a:pt x="223" y="1354"/>
                  </a:lnTo>
                  <a:lnTo>
                    <a:pt x="229" y="1352"/>
                  </a:lnTo>
                  <a:lnTo>
                    <a:pt x="236" y="1351"/>
                  </a:lnTo>
                  <a:lnTo>
                    <a:pt x="245" y="1349"/>
                  </a:lnTo>
                  <a:lnTo>
                    <a:pt x="263" y="1345"/>
                  </a:lnTo>
                  <a:lnTo>
                    <a:pt x="284" y="1340"/>
                  </a:lnTo>
                  <a:lnTo>
                    <a:pt x="302" y="1334"/>
                  </a:lnTo>
                  <a:lnTo>
                    <a:pt x="321" y="1328"/>
                  </a:lnTo>
                  <a:lnTo>
                    <a:pt x="337" y="1322"/>
                  </a:lnTo>
                  <a:lnTo>
                    <a:pt x="344" y="1319"/>
                  </a:lnTo>
                  <a:lnTo>
                    <a:pt x="351" y="1317"/>
                  </a:lnTo>
                  <a:lnTo>
                    <a:pt x="351" y="1317"/>
                  </a:lnTo>
                  <a:lnTo>
                    <a:pt x="327" y="1328"/>
                  </a:lnTo>
                  <a:lnTo>
                    <a:pt x="301" y="1337"/>
                  </a:lnTo>
                  <a:lnTo>
                    <a:pt x="274" y="1345"/>
                  </a:lnTo>
                  <a:lnTo>
                    <a:pt x="248" y="1351"/>
                  </a:lnTo>
                  <a:lnTo>
                    <a:pt x="221" y="1357"/>
                  </a:lnTo>
                  <a:lnTo>
                    <a:pt x="194" y="1360"/>
                  </a:lnTo>
                  <a:lnTo>
                    <a:pt x="169" y="1360"/>
                  </a:lnTo>
                  <a:lnTo>
                    <a:pt x="148" y="1359"/>
                  </a:lnTo>
                  <a:lnTo>
                    <a:pt x="165" y="1361"/>
                  </a:lnTo>
                  <a:lnTo>
                    <a:pt x="183" y="1362"/>
                  </a:lnTo>
                  <a:lnTo>
                    <a:pt x="218" y="1361"/>
                  </a:lnTo>
                  <a:lnTo>
                    <a:pt x="207" y="1362"/>
                  </a:lnTo>
                  <a:lnTo>
                    <a:pt x="195" y="1363"/>
                  </a:lnTo>
                  <a:lnTo>
                    <a:pt x="168" y="1363"/>
                  </a:lnTo>
                  <a:lnTo>
                    <a:pt x="155" y="1362"/>
                  </a:lnTo>
                  <a:lnTo>
                    <a:pt x="144" y="1361"/>
                  </a:lnTo>
                  <a:lnTo>
                    <a:pt x="132" y="1359"/>
                  </a:lnTo>
                  <a:lnTo>
                    <a:pt x="124" y="1358"/>
                  </a:lnTo>
                  <a:lnTo>
                    <a:pt x="145" y="1362"/>
                  </a:lnTo>
                  <a:lnTo>
                    <a:pt x="165" y="1364"/>
                  </a:lnTo>
                  <a:lnTo>
                    <a:pt x="186" y="1365"/>
                  </a:lnTo>
                  <a:lnTo>
                    <a:pt x="206" y="1364"/>
                  </a:lnTo>
                  <a:lnTo>
                    <a:pt x="227" y="1362"/>
                  </a:lnTo>
                  <a:lnTo>
                    <a:pt x="248" y="1359"/>
                  </a:lnTo>
                  <a:lnTo>
                    <a:pt x="290" y="1349"/>
                  </a:lnTo>
                  <a:lnTo>
                    <a:pt x="300" y="1346"/>
                  </a:lnTo>
                  <a:lnTo>
                    <a:pt x="310" y="1342"/>
                  </a:lnTo>
                  <a:lnTo>
                    <a:pt x="323" y="1338"/>
                  </a:lnTo>
                  <a:lnTo>
                    <a:pt x="336" y="1332"/>
                  </a:lnTo>
                  <a:lnTo>
                    <a:pt x="365" y="1320"/>
                  </a:lnTo>
                  <a:lnTo>
                    <a:pt x="394" y="1306"/>
                  </a:lnTo>
                  <a:lnTo>
                    <a:pt x="423" y="1293"/>
                  </a:lnTo>
                  <a:lnTo>
                    <a:pt x="435" y="1287"/>
                  </a:lnTo>
                  <a:lnTo>
                    <a:pt x="446" y="1282"/>
                  </a:lnTo>
                  <a:lnTo>
                    <a:pt x="457" y="1277"/>
                  </a:lnTo>
                  <a:lnTo>
                    <a:pt x="466" y="1271"/>
                  </a:lnTo>
                  <a:lnTo>
                    <a:pt x="472" y="1268"/>
                  </a:lnTo>
                  <a:lnTo>
                    <a:pt x="477" y="1266"/>
                  </a:lnTo>
                  <a:lnTo>
                    <a:pt x="477" y="1266"/>
                  </a:lnTo>
                  <a:lnTo>
                    <a:pt x="466" y="1274"/>
                  </a:lnTo>
                  <a:lnTo>
                    <a:pt x="454" y="1281"/>
                  </a:lnTo>
                  <a:lnTo>
                    <a:pt x="441" y="1288"/>
                  </a:lnTo>
                  <a:lnTo>
                    <a:pt x="427" y="1295"/>
                  </a:lnTo>
                  <a:lnTo>
                    <a:pt x="396" y="1310"/>
                  </a:lnTo>
                  <a:lnTo>
                    <a:pt x="364" y="1325"/>
                  </a:lnTo>
                  <a:lnTo>
                    <a:pt x="333" y="1337"/>
                  </a:lnTo>
                  <a:lnTo>
                    <a:pt x="318" y="1343"/>
                  </a:lnTo>
                  <a:lnTo>
                    <a:pt x="304" y="1348"/>
                  </a:lnTo>
                  <a:lnTo>
                    <a:pt x="291" y="1352"/>
                  </a:lnTo>
                  <a:lnTo>
                    <a:pt x="280" y="1357"/>
                  </a:lnTo>
                  <a:lnTo>
                    <a:pt x="269" y="1360"/>
                  </a:lnTo>
                  <a:lnTo>
                    <a:pt x="261" y="1362"/>
                  </a:lnTo>
                  <a:lnTo>
                    <a:pt x="282" y="1358"/>
                  </a:lnTo>
                  <a:lnTo>
                    <a:pt x="301" y="1352"/>
                  </a:lnTo>
                  <a:lnTo>
                    <a:pt x="340" y="1340"/>
                  </a:lnTo>
                  <a:lnTo>
                    <a:pt x="336" y="1341"/>
                  </a:lnTo>
                  <a:lnTo>
                    <a:pt x="335" y="1342"/>
                  </a:lnTo>
                  <a:lnTo>
                    <a:pt x="344" y="1339"/>
                  </a:lnTo>
                  <a:lnTo>
                    <a:pt x="354" y="1336"/>
                  </a:lnTo>
                  <a:lnTo>
                    <a:pt x="364" y="1333"/>
                  </a:lnTo>
                  <a:lnTo>
                    <a:pt x="373" y="1329"/>
                  </a:lnTo>
                  <a:lnTo>
                    <a:pt x="384" y="1325"/>
                  </a:lnTo>
                  <a:lnTo>
                    <a:pt x="426" y="1306"/>
                  </a:lnTo>
                  <a:lnTo>
                    <a:pt x="467" y="1286"/>
                  </a:lnTo>
                  <a:lnTo>
                    <a:pt x="507" y="1263"/>
                  </a:lnTo>
                  <a:lnTo>
                    <a:pt x="545" y="1241"/>
                  </a:lnTo>
                  <a:lnTo>
                    <a:pt x="584" y="1216"/>
                  </a:lnTo>
                  <a:lnTo>
                    <a:pt x="622" y="1192"/>
                  </a:lnTo>
                  <a:lnTo>
                    <a:pt x="658" y="1167"/>
                  </a:lnTo>
                  <a:lnTo>
                    <a:pt x="694" y="1143"/>
                  </a:lnTo>
                  <a:lnTo>
                    <a:pt x="728" y="1118"/>
                  </a:lnTo>
                  <a:lnTo>
                    <a:pt x="763" y="1091"/>
                  </a:lnTo>
                  <a:lnTo>
                    <a:pt x="797" y="1064"/>
                  </a:lnTo>
                  <a:lnTo>
                    <a:pt x="832" y="1035"/>
                  </a:lnTo>
                  <a:lnTo>
                    <a:pt x="898" y="975"/>
                  </a:lnTo>
                  <a:lnTo>
                    <a:pt x="926" y="1005"/>
                  </a:lnTo>
                  <a:lnTo>
                    <a:pt x="957" y="1036"/>
                  </a:lnTo>
                  <a:lnTo>
                    <a:pt x="935" y="1058"/>
                  </a:lnTo>
                  <a:lnTo>
                    <a:pt x="896" y="1099"/>
                  </a:lnTo>
                  <a:lnTo>
                    <a:pt x="857" y="1139"/>
                  </a:lnTo>
                  <a:lnTo>
                    <a:pt x="783" y="1222"/>
                  </a:lnTo>
                  <a:lnTo>
                    <a:pt x="747" y="1265"/>
                  </a:lnTo>
                  <a:lnTo>
                    <a:pt x="713" y="1308"/>
                  </a:lnTo>
                  <a:lnTo>
                    <a:pt x="680" y="1352"/>
                  </a:lnTo>
                  <a:lnTo>
                    <a:pt x="650" y="1398"/>
                  </a:lnTo>
                  <a:lnTo>
                    <a:pt x="634" y="1426"/>
                  </a:lnTo>
                  <a:lnTo>
                    <a:pt x="617" y="1455"/>
                  </a:lnTo>
                  <a:lnTo>
                    <a:pt x="602" y="1486"/>
                  </a:lnTo>
                  <a:lnTo>
                    <a:pt x="589" y="1515"/>
                  </a:lnTo>
                  <a:lnTo>
                    <a:pt x="577" y="1546"/>
                  </a:lnTo>
                  <a:lnTo>
                    <a:pt x="567" y="1576"/>
                  </a:lnTo>
                  <a:lnTo>
                    <a:pt x="560" y="1606"/>
                  </a:lnTo>
                  <a:lnTo>
                    <a:pt x="554" y="1633"/>
                  </a:lnTo>
                  <a:lnTo>
                    <a:pt x="560" y="1607"/>
                  </a:lnTo>
                  <a:lnTo>
                    <a:pt x="567" y="1581"/>
                  </a:lnTo>
                  <a:lnTo>
                    <a:pt x="575" y="1555"/>
                  </a:lnTo>
                  <a:lnTo>
                    <a:pt x="584" y="1530"/>
                  </a:lnTo>
                  <a:lnTo>
                    <a:pt x="595" y="1505"/>
                  </a:lnTo>
                  <a:lnTo>
                    <a:pt x="607" y="1481"/>
                  </a:lnTo>
                  <a:lnTo>
                    <a:pt x="633" y="1432"/>
                  </a:lnTo>
                  <a:lnTo>
                    <a:pt x="663" y="1385"/>
                  </a:lnTo>
                  <a:lnTo>
                    <a:pt x="695" y="1339"/>
                  </a:lnTo>
                  <a:lnTo>
                    <a:pt x="730" y="1294"/>
                  </a:lnTo>
                  <a:lnTo>
                    <a:pt x="766" y="1251"/>
                  </a:lnTo>
                  <a:lnTo>
                    <a:pt x="794" y="1219"/>
                  </a:lnTo>
                  <a:lnTo>
                    <a:pt x="820" y="1188"/>
                  </a:lnTo>
                  <a:lnTo>
                    <a:pt x="846" y="1160"/>
                  </a:lnTo>
                  <a:lnTo>
                    <a:pt x="871" y="1133"/>
                  </a:lnTo>
                  <a:lnTo>
                    <a:pt x="894" y="1107"/>
                  </a:lnTo>
                  <a:lnTo>
                    <a:pt x="918" y="1084"/>
                  </a:lnTo>
                  <a:lnTo>
                    <a:pt x="940" y="1061"/>
                  </a:lnTo>
                  <a:lnTo>
                    <a:pt x="961" y="1040"/>
                  </a:lnTo>
                  <a:lnTo>
                    <a:pt x="968" y="1046"/>
                  </a:lnTo>
                  <a:lnTo>
                    <a:pt x="958" y="1055"/>
                  </a:lnTo>
                  <a:lnTo>
                    <a:pt x="951" y="1062"/>
                  </a:lnTo>
                  <a:lnTo>
                    <a:pt x="946" y="1068"/>
                  </a:lnTo>
                  <a:lnTo>
                    <a:pt x="945" y="1069"/>
                  </a:lnTo>
                  <a:lnTo>
                    <a:pt x="894" y="1122"/>
                  </a:lnTo>
                  <a:lnTo>
                    <a:pt x="845" y="1176"/>
                  </a:lnTo>
                  <a:lnTo>
                    <a:pt x="796" y="1233"/>
                  </a:lnTo>
                  <a:lnTo>
                    <a:pt x="747" y="1290"/>
                  </a:lnTo>
                  <a:lnTo>
                    <a:pt x="715" y="1332"/>
                  </a:lnTo>
                  <a:lnTo>
                    <a:pt x="685" y="1373"/>
                  </a:lnTo>
                  <a:lnTo>
                    <a:pt x="660" y="1415"/>
                  </a:lnTo>
                  <a:lnTo>
                    <a:pt x="636" y="1457"/>
                  </a:lnTo>
                  <a:lnTo>
                    <a:pt x="636" y="1457"/>
                  </a:lnTo>
                  <a:lnTo>
                    <a:pt x="633" y="1462"/>
                  </a:lnTo>
                  <a:lnTo>
                    <a:pt x="630" y="1469"/>
                  </a:lnTo>
                  <a:lnTo>
                    <a:pt x="625" y="1479"/>
                  </a:lnTo>
                  <a:lnTo>
                    <a:pt x="621" y="1489"/>
                  </a:lnTo>
                  <a:lnTo>
                    <a:pt x="615" y="1500"/>
                  </a:lnTo>
                  <a:lnTo>
                    <a:pt x="609" y="1512"/>
                  </a:lnTo>
                  <a:lnTo>
                    <a:pt x="604" y="1526"/>
                  </a:lnTo>
                  <a:lnTo>
                    <a:pt x="599" y="1540"/>
                  </a:lnTo>
                  <a:lnTo>
                    <a:pt x="589" y="1572"/>
                  </a:lnTo>
                  <a:lnTo>
                    <a:pt x="579" y="1605"/>
                  </a:lnTo>
                  <a:lnTo>
                    <a:pt x="573" y="1640"/>
                  </a:lnTo>
                  <a:lnTo>
                    <a:pt x="572" y="1657"/>
                  </a:lnTo>
                  <a:lnTo>
                    <a:pt x="571" y="1674"/>
                  </a:lnTo>
                  <a:lnTo>
                    <a:pt x="572" y="1696"/>
                  </a:lnTo>
                  <a:lnTo>
                    <a:pt x="574" y="1715"/>
                  </a:lnTo>
                  <a:lnTo>
                    <a:pt x="578" y="1734"/>
                  </a:lnTo>
                  <a:lnTo>
                    <a:pt x="583" y="1751"/>
                  </a:lnTo>
                  <a:lnTo>
                    <a:pt x="591" y="1768"/>
                  </a:lnTo>
                  <a:lnTo>
                    <a:pt x="599" y="1783"/>
                  </a:lnTo>
                  <a:lnTo>
                    <a:pt x="609" y="1795"/>
                  </a:lnTo>
                  <a:lnTo>
                    <a:pt x="619" y="1807"/>
                  </a:lnTo>
                  <a:lnTo>
                    <a:pt x="633" y="1817"/>
                  </a:lnTo>
                  <a:lnTo>
                    <a:pt x="647" y="1825"/>
                  </a:lnTo>
                  <a:lnTo>
                    <a:pt x="664" y="1831"/>
                  </a:lnTo>
                  <a:lnTo>
                    <a:pt x="680" y="1835"/>
                  </a:lnTo>
                  <a:lnTo>
                    <a:pt x="699" y="1838"/>
                  </a:lnTo>
                  <a:lnTo>
                    <a:pt x="719" y="1839"/>
                  </a:lnTo>
                  <a:lnTo>
                    <a:pt x="740" y="1838"/>
                  </a:lnTo>
                  <a:lnTo>
                    <a:pt x="763" y="1836"/>
                  </a:lnTo>
                  <a:lnTo>
                    <a:pt x="763" y="1835"/>
                  </a:lnTo>
                  <a:lnTo>
                    <a:pt x="740" y="1837"/>
                  </a:lnTo>
                  <a:lnTo>
                    <a:pt x="719" y="1837"/>
                  </a:lnTo>
                  <a:lnTo>
                    <a:pt x="701" y="1836"/>
                  </a:lnTo>
                  <a:lnTo>
                    <a:pt x="682" y="1833"/>
                  </a:lnTo>
                  <a:lnTo>
                    <a:pt x="666" y="1828"/>
                  </a:lnTo>
                  <a:lnTo>
                    <a:pt x="650" y="1822"/>
                  </a:lnTo>
                  <a:lnTo>
                    <a:pt x="636" y="1814"/>
                  </a:lnTo>
                  <a:lnTo>
                    <a:pt x="624" y="1805"/>
                  </a:lnTo>
                  <a:lnTo>
                    <a:pt x="613" y="1793"/>
                  </a:lnTo>
                  <a:lnTo>
                    <a:pt x="603" y="1781"/>
                  </a:lnTo>
                  <a:lnTo>
                    <a:pt x="596" y="1767"/>
                  </a:lnTo>
                  <a:lnTo>
                    <a:pt x="589" y="1750"/>
                  </a:lnTo>
                  <a:lnTo>
                    <a:pt x="583" y="1733"/>
                  </a:lnTo>
                  <a:lnTo>
                    <a:pt x="579" y="1714"/>
                  </a:lnTo>
                  <a:lnTo>
                    <a:pt x="577" y="1695"/>
                  </a:lnTo>
                  <a:lnTo>
                    <a:pt x="576" y="1674"/>
                  </a:lnTo>
                  <a:lnTo>
                    <a:pt x="577" y="1657"/>
                  </a:lnTo>
                  <a:lnTo>
                    <a:pt x="578" y="1640"/>
                  </a:lnTo>
                  <a:lnTo>
                    <a:pt x="584" y="1605"/>
                  </a:lnTo>
                  <a:lnTo>
                    <a:pt x="594" y="1572"/>
                  </a:lnTo>
                  <a:lnTo>
                    <a:pt x="604" y="1540"/>
                  </a:lnTo>
                  <a:lnTo>
                    <a:pt x="609" y="1527"/>
                  </a:lnTo>
                  <a:lnTo>
                    <a:pt x="614" y="1513"/>
                  </a:lnTo>
                  <a:lnTo>
                    <a:pt x="621" y="1501"/>
                  </a:lnTo>
                  <a:lnTo>
                    <a:pt x="626" y="1490"/>
                  </a:lnTo>
                  <a:lnTo>
                    <a:pt x="630" y="1480"/>
                  </a:lnTo>
                  <a:lnTo>
                    <a:pt x="634" y="1471"/>
                  </a:lnTo>
                  <a:lnTo>
                    <a:pt x="638" y="1464"/>
                  </a:lnTo>
                  <a:lnTo>
                    <a:pt x="641" y="1459"/>
                  </a:lnTo>
                  <a:lnTo>
                    <a:pt x="641" y="1458"/>
                  </a:lnTo>
                  <a:lnTo>
                    <a:pt x="664" y="1417"/>
                  </a:lnTo>
                  <a:lnTo>
                    <a:pt x="691" y="1376"/>
                  </a:lnTo>
                  <a:lnTo>
                    <a:pt x="719" y="1335"/>
                  </a:lnTo>
                  <a:lnTo>
                    <a:pt x="751" y="1294"/>
                  </a:lnTo>
                  <a:lnTo>
                    <a:pt x="800" y="1236"/>
                  </a:lnTo>
                  <a:lnTo>
                    <a:pt x="849" y="1180"/>
                  </a:lnTo>
                  <a:lnTo>
                    <a:pt x="899" y="1125"/>
                  </a:lnTo>
                  <a:lnTo>
                    <a:pt x="948" y="1073"/>
                  </a:lnTo>
                  <a:lnTo>
                    <a:pt x="971" y="1050"/>
                  </a:lnTo>
                  <a:lnTo>
                    <a:pt x="1007" y="1088"/>
                  </a:lnTo>
                  <a:lnTo>
                    <a:pt x="1043" y="1127"/>
                  </a:lnTo>
                  <a:lnTo>
                    <a:pt x="1080" y="1167"/>
                  </a:lnTo>
                  <a:lnTo>
                    <a:pt x="1115" y="1208"/>
                  </a:lnTo>
                  <a:lnTo>
                    <a:pt x="1150" y="1249"/>
                  </a:lnTo>
                  <a:lnTo>
                    <a:pt x="1183" y="1289"/>
                  </a:lnTo>
                  <a:lnTo>
                    <a:pt x="1213" y="1329"/>
                  </a:lnTo>
                  <a:lnTo>
                    <a:pt x="1242" y="1367"/>
                  </a:lnTo>
                  <a:lnTo>
                    <a:pt x="1259" y="1392"/>
                  </a:lnTo>
                  <a:lnTo>
                    <a:pt x="1276" y="1418"/>
                  </a:lnTo>
                  <a:lnTo>
                    <a:pt x="1293" y="1446"/>
                  </a:lnTo>
                  <a:lnTo>
                    <a:pt x="1301" y="1460"/>
                  </a:lnTo>
                  <a:lnTo>
                    <a:pt x="1311" y="1475"/>
                  </a:lnTo>
                  <a:lnTo>
                    <a:pt x="1326" y="1504"/>
                  </a:lnTo>
                  <a:lnTo>
                    <a:pt x="1341" y="1533"/>
                  </a:lnTo>
                  <a:lnTo>
                    <a:pt x="1355" y="1563"/>
                  </a:lnTo>
                  <a:lnTo>
                    <a:pt x="1366" y="1592"/>
                  </a:lnTo>
                  <a:lnTo>
                    <a:pt x="1374" y="1622"/>
                  </a:lnTo>
                  <a:lnTo>
                    <a:pt x="1378" y="1636"/>
                  </a:lnTo>
                  <a:lnTo>
                    <a:pt x="1380" y="1652"/>
                  </a:lnTo>
                  <a:lnTo>
                    <a:pt x="1382" y="1666"/>
                  </a:lnTo>
                  <a:lnTo>
                    <a:pt x="1381" y="1682"/>
                  </a:lnTo>
                  <a:lnTo>
                    <a:pt x="1380" y="1696"/>
                  </a:lnTo>
                  <a:lnTo>
                    <a:pt x="1378" y="1711"/>
                  </a:lnTo>
                  <a:lnTo>
                    <a:pt x="1373" y="1725"/>
                  </a:lnTo>
                  <a:lnTo>
                    <a:pt x="1368" y="1739"/>
                  </a:lnTo>
                  <a:lnTo>
                    <a:pt x="1362" y="1752"/>
                  </a:lnTo>
                  <a:lnTo>
                    <a:pt x="1353" y="1767"/>
                  </a:lnTo>
                  <a:lnTo>
                    <a:pt x="1344" y="1779"/>
                  </a:lnTo>
                  <a:lnTo>
                    <a:pt x="1332" y="1790"/>
                  </a:lnTo>
                  <a:lnTo>
                    <a:pt x="1319" y="1800"/>
                  </a:lnTo>
                  <a:lnTo>
                    <a:pt x="1305" y="1809"/>
                  </a:lnTo>
                  <a:lnTo>
                    <a:pt x="1291" y="1816"/>
                  </a:lnTo>
                  <a:lnTo>
                    <a:pt x="1277" y="1821"/>
                  </a:lnTo>
                  <a:lnTo>
                    <a:pt x="1263" y="1826"/>
                  </a:lnTo>
                  <a:lnTo>
                    <a:pt x="1250" y="1829"/>
                  </a:lnTo>
                  <a:lnTo>
                    <a:pt x="1239" y="1831"/>
                  </a:lnTo>
                  <a:lnTo>
                    <a:pt x="1227" y="1833"/>
                  </a:lnTo>
                  <a:lnTo>
                    <a:pt x="1219" y="1835"/>
                  </a:lnTo>
                  <a:lnTo>
                    <a:pt x="1213" y="1836"/>
                  </a:lnTo>
                  <a:lnTo>
                    <a:pt x="1222" y="1837"/>
                  </a:lnTo>
                  <a:lnTo>
                    <a:pt x="1232" y="1837"/>
                  </a:lnTo>
                  <a:lnTo>
                    <a:pt x="1255" y="1834"/>
                  </a:lnTo>
                  <a:lnTo>
                    <a:pt x="1278" y="1830"/>
                  </a:lnTo>
                  <a:lnTo>
                    <a:pt x="1289" y="1827"/>
                  </a:lnTo>
                  <a:lnTo>
                    <a:pt x="1298" y="1825"/>
                  </a:lnTo>
                  <a:lnTo>
                    <a:pt x="1294" y="1827"/>
                  </a:lnTo>
                  <a:lnTo>
                    <a:pt x="1289" y="1829"/>
                  </a:lnTo>
                  <a:lnTo>
                    <a:pt x="1279" y="1833"/>
                  </a:lnTo>
                  <a:lnTo>
                    <a:pt x="1266" y="1837"/>
                  </a:lnTo>
                  <a:lnTo>
                    <a:pt x="1261" y="1839"/>
                  </a:lnTo>
                  <a:lnTo>
                    <a:pt x="1257" y="1840"/>
                  </a:lnTo>
                  <a:lnTo>
                    <a:pt x="1271" y="1838"/>
                  </a:lnTo>
                  <a:lnTo>
                    <a:pt x="1287" y="1835"/>
                  </a:lnTo>
                  <a:lnTo>
                    <a:pt x="1297" y="1831"/>
                  </a:lnTo>
                  <a:lnTo>
                    <a:pt x="1302" y="1829"/>
                  </a:lnTo>
                  <a:lnTo>
                    <a:pt x="1305" y="1827"/>
                  </a:lnTo>
                  <a:lnTo>
                    <a:pt x="1313" y="1823"/>
                  </a:lnTo>
                  <a:lnTo>
                    <a:pt x="1320" y="1818"/>
                  </a:lnTo>
                  <a:lnTo>
                    <a:pt x="1329" y="1812"/>
                  </a:lnTo>
                  <a:lnTo>
                    <a:pt x="1338" y="1804"/>
                  </a:lnTo>
                  <a:lnTo>
                    <a:pt x="1348" y="1794"/>
                  </a:lnTo>
                  <a:lnTo>
                    <a:pt x="1358" y="1783"/>
                  </a:lnTo>
                  <a:lnTo>
                    <a:pt x="1368" y="1769"/>
                  </a:lnTo>
                  <a:lnTo>
                    <a:pt x="1379" y="1752"/>
                  </a:lnTo>
                  <a:lnTo>
                    <a:pt x="1380" y="1752"/>
                  </a:lnTo>
                  <a:lnTo>
                    <a:pt x="1370" y="1771"/>
                  </a:lnTo>
                  <a:lnTo>
                    <a:pt x="1360" y="1786"/>
                  </a:lnTo>
                  <a:lnTo>
                    <a:pt x="1348" y="1799"/>
                  </a:lnTo>
                  <a:lnTo>
                    <a:pt x="1335" y="1811"/>
                  </a:lnTo>
                  <a:lnTo>
                    <a:pt x="1322" y="1821"/>
                  </a:lnTo>
                  <a:lnTo>
                    <a:pt x="1310" y="1828"/>
                  </a:lnTo>
                  <a:lnTo>
                    <a:pt x="1298" y="1834"/>
                  </a:lnTo>
                  <a:lnTo>
                    <a:pt x="1288" y="1839"/>
                  </a:lnTo>
                  <a:lnTo>
                    <a:pt x="1298" y="1836"/>
                  </a:lnTo>
                  <a:lnTo>
                    <a:pt x="1308" y="1833"/>
                  </a:lnTo>
                  <a:lnTo>
                    <a:pt x="1300" y="1836"/>
                  </a:lnTo>
                  <a:lnTo>
                    <a:pt x="1293" y="1839"/>
                  </a:lnTo>
                  <a:lnTo>
                    <a:pt x="1286" y="1842"/>
                  </a:lnTo>
                  <a:lnTo>
                    <a:pt x="1283" y="1845"/>
                  </a:lnTo>
                  <a:lnTo>
                    <a:pt x="1282" y="1846"/>
                  </a:lnTo>
                  <a:lnTo>
                    <a:pt x="1304" y="1837"/>
                  </a:lnTo>
                  <a:lnTo>
                    <a:pt x="1327" y="1826"/>
                  </a:lnTo>
                  <a:lnTo>
                    <a:pt x="1345" y="1814"/>
                  </a:lnTo>
                  <a:lnTo>
                    <a:pt x="1360" y="1799"/>
                  </a:lnTo>
                  <a:lnTo>
                    <a:pt x="1351" y="1810"/>
                  </a:lnTo>
                  <a:lnTo>
                    <a:pt x="1341" y="1819"/>
                  </a:lnTo>
                  <a:lnTo>
                    <a:pt x="1330" y="1827"/>
                  </a:lnTo>
                  <a:lnTo>
                    <a:pt x="1321" y="1834"/>
                  </a:lnTo>
                  <a:lnTo>
                    <a:pt x="1332" y="1828"/>
                  </a:lnTo>
                  <a:lnTo>
                    <a:pt x="1342" y="1821"/>
                  </a:lnTo>
                  <a:lnTo>
                    <a:pt x="1342" y="1822"/>
                  </a:lnTo>
                  <a:lnTo>
                    <a:pt x="1341" y="1823"/>
                  </a:lnTo>
                  <a:lnTo>
                    <a:pt x="1350" y="1817"/>
                  </a:lnTo>
                  <a:lnTo>
                    <a:pt x="1359" y="1809"/>
                  </a:lnTo>
                  <a:lnTo>
                    <a:pt x="1369" y="1796"/>
                  </a:lnTo>
                  <a:lnTo>
                    <a:pt x="1380" y="1780"/>
                  </a:lnTo>
                  <a:lnTo>
                    <a:pt x="1389" y="1760"/>
                  </a:lnTo>
                  <a:lnTo>
                    <a:pt x="1397" y="1737"/>
                  </a:lnTo>
                  <a:lnTo>
                    <a:pt x="1404" y="1710"/>
                  </a:lnTo>
                  <a:lnTo>
                    <a:pt x="1408" y="1678"/>
                  </a:lnTo>
                  <a:lnTo>
                    <a:pt x="1408" y="1662"/>
                  </a:lnTo>
                  <a:lnTo>
                    <a:pt x="1408" y="1644"/>
                  </a:lnTo>
                  <a:lnTo>
                    <a:pt x="1410" y="1644"/>
                  </a:lnTo>
                  <a:lnTo>
                    <a:pt x="1410" y="1645"/>
                  </a:lnTo>
                  <a:lnTo>
                    <a:pt x="1410" y="1647"/>
                  </a:lnTo>
                  <a:lnTo>
                    <a:pt x="1411" y="1650"/>
                  </a:lnTo>
                  <a:lnTo>
                    <a:pt x="1411" y="1655"/>
                  </a:lnTo>
                  <a:lnTo>
                    <a:pt x="1412" y="1661"/>
                  </a:lnTo>
                  <a:lnTo>
                    <a:pt x="1413" y="1667"/>
                  </a:lnTo>
                  <a:lnTo>
                    <a:pt x="1413" y="1685"/>
                  </a:lnTo>
                  <a:lnTo>
                    <a:pt x="1412" y="1704"/>
                  </a:lnTo>
                  <a:lnTo>
                    <a:pt x="1410" y="1727"/>
                  </a:lnTo>
                  <a:lnTo>
                    <a:pt x="1404" y="1750"/>
                  </a:lnTo>
                  <a:lnTo>
                    <a:pt x="1395" y="1776"/>
                  </a:lnTo>
                  <a:lnTo>
                    <a:pt x="1403" y="1763"/>
                  </a:lnTo>
                  <a:lnTo>
                    <a:pt x="1411" y="1749"/>
                  </a:lnTo>
                  <a:lnTo>
                    <a:pt x="1416" y="1736"/>
                  </a:lnTo>
                  <a:lnTo>
                    <a:pt x="1419" y="1723"/>
                  </a:lnTo>
                  <a:lnTo>
                    <a:pt x="1422" y="1708"/>
                  </a:lnTo>
                  <a:lnTo>
                    <a:pt x="1423" y="1695"/>
                  </a:lnTo>
                  <a:lnTo>
                    <a:pt x="1423" y="1668"/>
                  </a:lnTo>
                  <a:lnTo>
                    <a:pt x="1422" y="1651"/>
                  </a:lnTo>
                  <a:lnTo>
                    <a:pt x="1420" y="1633"/>
                  </a:lnTo>
                  <a:lnTo>
                    <a:pt x="1412" y="1600"/>
                  </a:lnTo>
                  <a:lnTo>
                    <a:pt x="1401" y="1566"/>
                  </a:lnTo>
                  <a:lnTo>
                    <a:pt x="1388" y="1533"/>
                  </a:lnTo>
                  <a:lnTo>
                    <a:pt x="1360" y="1475"/>
                  </a:lnTo>
                  <a:lnTo>
                    <a:pt x="1328" y="1420"/>
                  </a:lnTo>
                  <a:lnTo>
                    <a:pt x="1293" y="1367"/>
                  </a:lnTo>
                  <a:lnTo>
                    <a:pt x="1255" y="1314"/>
                  </a:lnTo>
                  <a:lnTo>
                    <a:pt x="1227" y="1278"/>
                  </a:lnTo>
                  <a:lnTo>
                    <a:pt x="1197" y="1241"/>
                  </a:lnTo>
                  <a:lnTo>
                    <a:pt x="1166" y="1204"/>
                  </a:lnTo>
                  <a:lnTo>
                    <a:pt x="1133" y="1167"/>
                  </a:lnTo>
                  <a:lnTo>
                    <a:pt x="1068" y="1092"/>
                  </a:lnTo>
                  <a:lnTo>
                    <a:pt x="1035" y="1056"/>
                  </a:lnTo>
                  <a:lnTo>
                    <a:pt x="1002" y="1020"/>
                  </a:lnTo>
                  <a:lnTo>
                    <a:pt x="1044" y="978"/>
                  </a:lnTo>
                  <a:lnTo>
                    <a:pt x="1105" y="1037"/>
                  </a:lnTo>
                  <a:lnTo>
                    <a:pt x="1167" y="1093"/>
                  </a:lnTo>
                  <a:lnTo>
                    <a:pt x="1232" y="1150"/>
                  </a:lnTo>
                  <a:lnTo>
                    <a:pt x="1298" y="1204"/>
                  </a:lnTo>
                  <a:lnTo>
                    <a:pt x="1348" y="1243"/>
                  </a:lnTo>
                  <a:lnTo>
                    <a:pt x="1399" y="1279"/>
                  </a:lnTo>
                  <a:lnTo>
                    <a:pt x="1453" y="1313"/>
                  </a:lnTo>
                  <a:lnTo>
                    <a:pt x="1481" y="1328"/>
                  </a:lnTo>
                  <a:lnTo>
                    <a:pt x="1508" y="1342"/>
                  </a:lnTo>
                  <a:lnTo>
                    <a:pt x="1537" y="1356"/>
                  </a:lnTo>
                  <a:lnTo>
                    <a:pt x="1566" y="1368"/>
                  </a:lnTo>
                  <a:lnTo>
                    <a:pt x="1596" y="1378"/>
                  </a:lnTo>
                  <a:lnTo>
                    <a:pt x="1626" y="1388"/>
                  </a:lnTo>
                  <a:lnTo>
                    <a:pt x="1656" y="1396"/>
                  </a:lnTo>
                  <a:lnTo>
                    <a:pt x="1687" y="1403"/>
                  </a:lnTo>
                  <a:lnTo>
                    <a:pt x="1717" y="1407"/>
                  </a:lnTo>
                  <a:lnTo>
                    <a:pt x="1748" y="1410"/>
                  </a:lnTo>
                  <a:lnTo>
                    <a:pt x="1772" y="1411"/>
                  </a:lnTo>
                  <a:lnTo>
                    <a:pt x="1798" y="1410"/>
                  </a:lnTo>
                  <a:lnTo>
                    <a:pt x="1825" y="1407"/>
                  </a:lnTo>
                  <a:lnTo>
                    <a:pt x="1839" y="1404"/>
                  </a:lnTo>
                  <a:lnTo>
                    <a:pt x="1853" y="1400"/>
                  </a:lnTo>
                  <a:lnTo>
                    <a:pt x="1876" y="1390"/>
                  </a:lnTo>
                  <a:lnTo>
                    <a:pt x="1895" y="1381"/>
                  </a:lnTo>
                  <a:lnTo>
                    <a:pt x="1911" y="1370"/>
                  </a:lnTo>
                  <a:lnTo>
                    <a:pt x="1926" y="1359"/>
                  </a:lnTo>
                  <a:lnTo>
                    <a:pt x="1937" y="1347"/>
                  </a:lnTo>
                  <a:lnTo>
                    <a:pt x="1947" y="1335"/>
                  </a:lnTo>
                  <a:lnTo>
                    <a:pt x="1955" y="1323"/>
                  </a:lnTo>
                  <a:lnTo>
                    <a:pt x="1963" y="1310"/>
                  </a:lnTo>
                  <a:lnTo>
                    <a:pt x="1967" y="1300"/>
                  </a:lnTo>
                  <a:lnTo>
                    <a:pt x="1971" y="1291"/>
                  </a:lnTo>
                  <a:lnTo>
                    <a:pt x="1976" y="1274"/>
                  </a:lnTo>
                  <a:lnTo>
                    <a:pt x="1978" y="1255"/>
                  </a:lnTo>
                  <a:lnTo>
                    <a:pt x="1979" y="1246"/>
                  </a:lnTo>
                  <a:lnTo>
                    <a:pt x="1979" y="1235"/>
                  </a:lnTo>
                  <a:lnTo>
                    <a:pt x="1979" y="1235"/>
                  </a:lnTo>
                  <a:lnTo>
                    <a:pt x="1979" y="1215"/>
                  </a:lnTo>
                  <a:lnTo>
                    <a:pt x="1979" y="1146"/>
                  </a:lnTo>
                  <a:lnTo>
                    <a:pt x="1979" y="1146"/>
                  </a:lnTo>
                  <a:close/>
                  <a:moveTo>
                    <a:pt x="1877" y="1342"/>
                  </a:moveTo>
                  <a:lnTo>
                    <a:pt x="1866" y="1349"/>
                  </a:lnTo>
                  <a:lnTo>
                    <a:pt x="1854" y="1356"/>
                  </a:lnTo>
                  <a:lnTo>
                    <a:pt x="1841" y="1360"/>
                  </a:lnTo>
                  <a:lnTo>
                    <a:pt x="1826" y="1364"/>
                  </a:lnTo>
                  <a:lnTo>
                    <a:pt x="1826" y="1363"/>
                  </a:lnTo>
                  <a:lnTo>
                    <a:pt x="1839" y="1359"/>
                  </a:lnTo>
                  <a:lnTo>
                    <a:pt x="1852" y="1352"/>
                  </a:lnTo>
                  <a:lnTo>
                    <a:pt x="1866" y="1346"/>
                  </a:lnTo>
                  <a:lnTo>
                    <a:pt x="1877" y="1338"/>
                  </a:lnTo>
                  <a:lnTo>
                    <a:pt x="1884" y="1331"/>
                  </a:lnTo>
                  <a:lnTo>
                    <a:pt x="1894" y="1324"/>
                  </a:lnTo>
                  <a:lnTo>
                    <a:pt x="1902" y="1315"/>
                  </a:lnTo>
                  <a:lnTo>
                    <a:pt x="1910" y="1304"/>
                  </a:lnTo>
                  <a:lnTo>
                    <a:pt x="1903" y="1317"/>
                  </a:lnTo>
                  <a:lnTo>
                    <a:pt x="1895" y="1327"/>
                  </a:lnTo>
                  <a:lnTo>
                    <a:pt x="1886" y="1336"/>
                  </a:lnTo>
                  <a:lnTo>
                    <a:pt x="1877" y="1342"/>
                  </a:lnTo>
                  <a:lnTo>
                    <a:pt x="1877" y="1342"/>
                  </a:lnTo>
                  <a:close/>
                  <a:moveTo>
                    <a:pt x="1934" y="725"/>
                  </a:moveTo>
                  <a:lnTo>
                    <a:pt x="1932" y="1209"/>
                  </a:lnTo>
                  <a:lnTo>
                    <a:pt x="1932" y="1209"/>
                  </a:lnTo>
                  <a:lnTo>
                    <a:pt x="1931" y="1221"/>
                  </a:lnTo>
                  <a:lnTo>
                    <a:pt x="1930" y="1233"/>
                  </a:lnTo>
                  <a:lnTo>
                    <a:pt x="1930" y="1220"/>
                  </a:lnTo>
                  <a:lnTo>
                    <a:pt x="1930" y="1218"/>
                  </a:lnTo>
                  <a:lnTo>
                    <a:pt x="1930" y="1215"/>
                  </a:lnTo>
                  <a:lnTo>
                    <a:pt x="1930" y="1209"/>
                  </a:lnTo>
                  <a:lnTo>
                    <a:pt x="1930" y="1203"/>
                  </a:lnTo>
                  <a:lnTo>
                    <a:pt x="1930" y="1195"/>
                  </a:lnTo>
                  <a:lnTo>
                    <a:pt x="1930" y="1184"/>
                  </a:lnTo>
                  <a:lnTo>
                    <a:pt x="1930" y="1173"/>
                  </a:lnTo>
                  <a:lnTo>
                    <a:pt x="1930" y="1161"/>
                  </a:lnTo>
                  <a:lnTo>
                    <a:pt x="1929" y="1147"/>
                  </a:lnTo>
                  <a:lnTo>
                    <a:pt x="1929" y="1133"/>
                  </a:lnTo>
                  <a:lnTo>
                    <a:pt x="1929" y="1101"/>
                  </a:lnTo>
                  <a:lnTo>
                    <a:pt x="1928" y="1068"/>
                  </a:lnTo>
                  <a:lnTo>
                    <a:pt x="1928" y="1031"/>
                  </a:lnTo>
                  <a:lnTo>
                    <a:pt x="1928" y="993"/>
                  </a:lnTo>
                  <a:lnTo>
                    <a:pt x="1927" y="955"/>
                  </a:lnTo>
                  <a:lnTo>
                    <a:pt x="1927" y="917"/>
                  </a:lnTo>
                  <a:lnTo>
                    <a:pt x="1926" y="880"/>
                  </a:lnTo>
                  <a:lnTo>
                    <a:pt x="1926" y="845"/>
                  </a:lnTo>
                  <a:lnTo>
                    <a:pt x="1926" y="813"/>
                  </a:lnTo>
                  <a:lnTo>
                    <a:pt x="1926" y="798"/>
                  </a:lnTo>
                  <a:lnTo>
                    <a:pt x="1925" y="785"/>
                  </a:lnTo>
                  <a:lnTo>
                    <a:pt x="1925" y="771"/>
                  </a:lnTo>
                  <a:lnTo>
                    <a:pt x="1925" y="760"/>
                  </a:lnTo>
                  <a:lnTo>
                    <a:pt x="1925" y="738"/>
                  </a:lnTo>
                  <a:lnTo>
                    <a:pt x="1925" y="719"/>
                  </a:lnTo>
                  <a:lnTo>
                    <a:pt x="1924" y="707"/>
                  </a:lnTo>
                  <a:lnTo>
                    <a:pt x="1922" y="686"/>
                  </a:lnTo>
                  <a:lnTo>
                    <a:pt x="1918" y="666"/>
                  </a:lnTo>
                  <a:lnTo>
                    <a:pt x="1914" y="648"/>
                  </a:lnTo>
                  <a:lnTo>
                    <a:pt x="1907" y="632"/>
                  </a:lnTo>
                  <a:lnTo>
                    <a:pt x="1919" y="653"/>
                  </a:lnTo>
                  <a:lnTo>
                    <a:pt x="1928" y="677"/>
                  </a:lnTo>
                  <a:lnTo>
                    <a:pt x="1932" y="701"/>
                  </a:lnTo>
                  <a:lnTo>
                    <a:pt x="1934" y="725"/>
                  </a:lnTo>
                  <a:lnTo>
                    <a:pt x="1934" y="725"/>
                  </a:lnTo>
                  <a:close/>
                  <a:moveTo>
                    <a:pt x="1916" y="723"/>
                  </a:moveTo>
                  <a:lnTo>
                    <a:pt x="1916" y="723"/>
                  </a:lnTo>
                  <a:lnTo>
                    <a:pt x="1916" y="729"/>
                  </a:lnTo>
                  <a:lnTo>
                    <a:pt x="1916" y="737"/>
                  </a:lnTo>
                  <a:lnTo>
                    <a:pt x="1916" y="748"/>
                  </a:lnTo>
                  <a:lnTo>
                    <a:pt x="1916" y="760"/>
                  </a:lnTo>
                  <a:lnTo>
                    <a:pt x="1916" y="774"/>
                  </a:lnTo>
                  <a:lnTo>
                    <a:pt x="1916" y="790"/>
                  </a:lnTo>
                  <a:lnTo>
                    <a:pt x="1916" y="806"/>
                  </a:lnTo>
                  <a:lnTo>
                    <a:pt x="1916" y="825"/>
                  </a:lnTo>
                  <a:lnTo>
                    <a:pt x="1916" y="843"/>
                  </a:lnTo>
                  <a:lnTo>
                    <a:pt x="1916" y="862"/>
                  </a:lnTo>
                  <a:lnTo>
                    <a:pt x="1916" y="905"/>
                  </a:lnTo>
                  <a:lnTo>
                    <a:pt x="1916" y="948"/>
                  </a:lnTo>
                  <a:lnTo>
                    <a:pt x="1916" y="992"/>
                  </a:lnTo>
                  <a:lnTo>
                    <a:pt x="1916" y="1035"/>
                  </a:lnTo>
                  <a:lnTo>
                    <a:pt x="1915" y="1077"/>
                  </a:lnTo>
                  <a:lnTo>
                    <a:pt x="1915" y="1096"/>
                  </a:lnTo>
                  <a:lnTo>
                    <a:pt x="1915" y="1116"/>
                  </a:lnTo>
                  <a:lnTo>
                    <a:pt x="1915" y="1133"/>
                  </a:lnTo>
                  <a:lnTo>
                    <a:pt x="1915" y="1150"/>
                  </a:lnTo>
                  <a:lnTo>
                    <a:pt x="1915" y="1165"/>
                  </a:lnTo>
                  <a:lnTo>
                    <a:pt x="1915" y="1178"/>
                  </a:lnTo>
                  <a:lnTo>
                    <a:pt x="1915" y="1191"/>
                  </a:lnTo>
                  <a:lnTo>
                    <a:pt x="1915" y="1201"/>
                  </a:lnTo>
                  <a:lnTo>
                    <a:pt x="1915" y="1209"/>
                  </a:lnTo>
                  <a:lnTo>
                    <a:pt x="1915" y="1215"/>
                  </a:lnTo>
                  <a:lnTo>
                    <a:pt x="1915" y="1219"/>
                  </a:lnTo>
                  <a:lnTo>
                    <a:pt x="1915" y="1221"/>
                  </a:lnTo>
                  <a:lnTo>
                    <a:pt x="1915" y="1223"/>
                  </a:lnTo>
                  <a:lnTo>
                    <a:pt x="1915" y="1227"/>
                  </a:lnTo>
                  <a:lnTo>
                    <a:pt x="1915" y="1233"/>
                  </a:lnTo>
                  <a:lnTo>
                    <a:pt x="1914" y="1240"/>
                  </a:lnTo>
                  <a:lnTo>
                    <a:pt x="1912" y="1255"/>
                  </a:lnTo>
                  <a:lnTo>
                    <a:pt x="1908" y="1273"/>
                  </a:lnTo>
                  <a:lnTo>
                    <a:pt x="1904" y="1284"/>
                  </a:lnTo>
                  <a:lnTo>
                    <a:pt x="1898" y="1296"/>
                  </a:lnTo>
                  <a:lnTo>
                    <a:pt x="1888" y="1310"/>
                  </a:lnTo>
                  <a:lnTo>
                    <a:pt x="1877" y="1324"/>
                  </a:lnTo>
                  <a:lnTo>
                    <a:pt x="1863" y="1337"/>
                  </a:lnTo>
                  <a:lnTo>
                    <a:pt x="1846" y="1348"/>
                  </a:lnTo>
                  <a:lnTo>
                    <a:pt x="1827" y="1358"/>
                  </a:lnTo>
                  <a:lnTo>
                    <a:pt x="1815" y="1361"/>
                  </a:lnTo>
                  <a:lnTo>
                    <a:pt x="1804" y="1363"/>
                  </a:lnTo>
                  <a:lnTo>
                    <a:pt x="1788" y="1365"/>
                  </a:lnTo>
                  <a:lnTo>
                    <a:pt x="1770" y="1365"/>
                  </a:lnTo>
                  <a:lnTo>
                    <a:pt x="1751" y="1365"/>
                  </a:lnTo>
                  <a:lnTo>
                    <a:pt x="1740" y="1365"/>
                  </a:lnTo>
                  <a:lnTo>
                    <a:pt x="1728" y="1364"/>
                  </a:lnTo>
                  <a:lnTo>
                    <a:pt x="1729" y="1364"/>
                  </a:lnTo>
                  <a:lnTo>
                    <a:pt x="1694" y="1359"/>
                  </a:lnTo>
                  <a:lnTo>
                    <a:pt x="1660" y="1351"/>
                  </a:lnTo>
                  <a:lnTo>
                    <a:pt x="1632" y="1344"/>
                  </a:lnTo>
                  <a:lnTo>
                    <a:pt x="1605" y="1335"/>
                  </a:lnTo>
                  <a:lnTo>
                    <a:pt x="1578" y="1326"/>
                  </a:lnTo>
                  <a:lnTo>
                    <a:pt x="1553" y="1315"/>
                  </a:lnTo>
                  <a:lnTo>
                    <a:pt x="1502" y="1290"/>
                  </a:lnTo>
                  <a:lnTo>
                    <a:pt x="1453" y="1262"/>
                  </a:lnTo>
                  <a:lnTo>
                    <a:pt x="1405" y="1230"/>
                  </a:lnTo>
                  <a:lnTo>
                    <a:pt x="1360" y="1198"/>
                  </a:lnTo>
                  <a:lnTo>
                    <a:pt x="1316" y="1163"/>
                  </a:lnTo>
                  <a:lnTo>
                    <a:pt x="1274" y="1127"/>
                  </a:lnTo>
                  <a:lnTo>
                    <a:pt x="1222" y="1083"/>
                  </a:lnTo>
                  <a:lnTo>
                    <a:pt x="1173" y="1039"/>
                  </a:lnTo>
                  <a:lnTo>
                    <a:pt x="1124" y="994"/>
                  </a:lnTo>
                  <a:lnTo>
                    <a:pt x="1076" y="949"/>
                  </a:lnTo>
                  <a:lnTo>
                    <a:pt x="1123" y="908"/>
                  </a:lnTo>
                  <a:lnTo>
                    <a:pt x="1170" y="868"/>
                  </a:lnTo>
                  <a:lnTo>
                    <a:pt x="1216" y="831"/>
                  </a:lnTo>
                  <a:lnTo>
                    <a:pt x="1261" y="797"/>
                  </a:lnTo>
                  <a:lnTo>
                    <a:pt x="1307" y="764"/>
                  </a:lnTo>
                  <a:lnTo>
                    <a:pt x="1352" y="733"/>
                  </a:lnTo>
                  <a:lnTo>
                    <a:pt x="1397" y="705"/>
                  </a:lnTo>
                  <a:lnTo>
                    <a:pt x="1444" y="677"/>
                  </a:lnTo>
                  <a:lnTo>
                    <a:pt x="1492" y="651"/>
                  </a:lnTo>
                  <a:lnTo>
                    <a:pt x="1540" y="628"/>
                  </a:lnTo>
                  <a:lnTo>
                    <a:pt x="1566" y="616"/>
                  </a:lnTo>
                  <a:lnTo>
                    <a:pt x="1591" y="607"/>
                  </a:lnTo>
                  <a:lnTo>
                    <a:pt x="1617" y="598"/>
                  </a:lnTo>
                  <a:lnTo>
                    <a:pt x="1642" y="591"/>
                  </a:lnTo>
                  <a:lnTo>
                    <a:pt x="1679" y="584"/>
                  </a:lnTo>
                  <a:lnTo>
                    <a:pt x="1712" y="579"/>
                  </a:lnTo>
                  <a:lnTo>
                    <a:pt x="1744" y="578"/>
                  </a:lnTo>
                  <a:lnTo>
                    <a:pt x="1773" y="580"/>
                  </a:lnTo>
                  <a:lnTo>
                    <a:pt x="1800" y="584"/>
                  </a:lnTo>
                  <a:lnTo>
                    <a:pt x="1825" y="592"/>
                  </a:lnTo>
                  <a:lnTo>
                    <a:pt x="1846" y="602"/>
                  </a:lnTo>
                  <a:lnTo>
                    <a:pt x="1866" y="616"/>
                  </a:lnTo>
                  <a:lnTo>
                    <a:pt x="1881" y="631"/>
                  </a:lnTo>
                  <a:lnTo>
                    <a:pt x="1893" y="645"/>
                  </a:lnTo>
                  <a:lnTo>
                    <a:pt x="1902" y="661"/>
                  </a:lnTo>
                  <a:lnTo>
                    <a:pt x="1908" y="675"/>
                  </a:lnTo>
                  <a:lnTo>
                    <a:pt x="1912" y="688"/>
                  </a:lnTo>
                  <a:lnTo>
                    <a:pt x="1914" y="702"/>
                  </a:lnTo>
                  <a:lnTo>
                    <a:pt x="1916" y="713"/>
                  </a:lnTo>
                  <a:lnTo>
                    <a:pt x="1916" y="723"/>
                  </a:lnTo>
                  <a:lnTo>
                    <a:pt x="1916" y="723"/>
                  </a:lnTo>
                  <a:close/>
                  <a:moveTo>
                    <a:pt x="1094" y="918"/>
                  </a:moveTo>
                  <a:lnTo>
                    <a:pt x="1181" y="844"/>
                  </a:lnTo>
                  <a:lnTo>
                    <a:pt x="1226" y="807"/>
                  </a:lnTo>
                  <a:lnTo>
                    <a:pt x="1271" y="772"/>
                  </a:lnTo>
                  <a:lnTo>
                    <a:pt x="1319" y="738"/>
                  </a:lnTo>
                  <a:lnTo>
                    <a:pt x="1367" y="706"/>
                  </a:lnTo>
                  <a:lnTo>
                    <a:pt x="1416" y="675"/>
                  </a:lnTo>
                  <a:lnTo>
                    <a:pt x="1466" y="646"/>
                  </a:lnTo>
                  <a:lnTo>
                    <a:pt x="1519" y="621"/>
                  </a:lnTo>
                  <a:lnTo>
                    <a:pt x="1571" y="597"/>
                  </a:lnTo>
                  <a:lnTo>
                    <a:pt x="1599" y="587"/>
                  </a:lnTo>
                  <a:lnTo>
                    <a:pt x="1626" y="578"/>
                  </a:lnTo>
                  <a:lnTo>
                    <a:pt x="1655" y="569"/>
                  </a:lnTo>
                  <a:lnTo>
                    <a:pt x="1682" y="563"/>
                  </a:lnTo>
                  <a:lnTo>
                    <a:pt x="1706" y="559"/>
                  </a:lnTo>
                  <a:lnTo>
                    <a:pt x="1731" y="557"/>
                  </a:lnTo>
                  <a:lnTo>
                    <a:pt x="1755" y="558"/>
                  </a:lnTo>
                  <a:lnTo>
                    <a:pt x="1779" y="560"/>
                  </a:lnTo>
                  <a:lnTo>
                    <a:pt x="1803" y="564"/>
                  </a:lnTo>
                  <a:lnTo>
                    <a:pt x="1827" y="571"/>
                  </a:lnTo>
                  <a:lnTo>
                    <a:pt x="1848" y="582"/>
                  </a:lnTo>
                  <a:lnTo>
                    <a:pt x="1870" y="595"/>
                  </a:lnTo>
                  <a:lnTo>
                    <a:pt x="1851" y="586"/>
                  </a:lnTo>
                  <a:lnTo>
                    <a:pt x="1834" y="579"/>
                  </a:lnTo>
                  <a:lnTo>
                    <a:pt x="1814" y="572"/>
                  </a:lnTo>
                  <a:lnTo>
                    <a:pt x="1796" y="569"/>
                  </a:lnTo>
                  <a:lnTo>
                    <a:pt x="1776" y="566"/>
                  </a:lnTo>
                  <a:lnTo>
                    <a:pt x="1758" y="565"/>
                  </a:lnTo>
                  <a:lnTo>
                    <a:pt x="1740" y="565"/>
                  </a:lnTo>
                  <a:lnTo>
                    <a:pt x="1723" y="566"/>
                  </a:lnTo>
                  <a:lnTo>
                    <a:pt x="1706" y="568"/>
                  </a:lnTo>
                  <a:lnTo>
                    <a:pt x="1692" y="570"/>
                  </a:lnTo>
                  <a:lnTo>
                    <a:pt x="1678" y="572"/>
                  </a:lnTo>
                  <a:lnTo>
                    <a:pt x="1667" y="574"/>
                  </a:lnTo>
                  <a:lnTo>
                    <a:pt x="1658" y="576"/>
                  </a:lnTo>
                  <a:lnTo>
                    <a:pt x="1652" y="579"/>
                  </a:lnTo>
                  <a:lnTo>
                    <a:pt x="1646" y="580"/>
                  </a:lnTo>
                  <a:lnTo>
                    <a:pt x="1645" y="580"/>
                  </a:lnTo>
                  <a:lnTo>
                    <a:pt x="1650" y="580"/>
                  </a:lnTo>
                  <a:lnTo>
                    <a:pt x="1642" y="581"/>
                  </a:lnTo>
                  <a:lnTo>
                    <a:pt x="1642" y="581"/>
                  </a:lnTo>
                  <a:lnTo>
                    <a:pt x="1642" y="582"/>
                  </a:lnTo>
                  <a:lnTo>
                    <a:pt x="1641" y="582"/>
                  </a:lnTo>
                  <a:lnTo>
                    <a:pt x="1641" y="582"/>
                  </a:lnTo>
                  <a:lnTo>
                    <a:pt x="1616" y="589"/>
                  </a:lnTo>
                  <a:lnTo>
                    <a:pt x="1590" y="598"/>
                  </a:lnTo>
                  <a:lnTo>
                    <a:pt x="1564" y="608"/>
                  </a:lnTo>
                  <a:lnTo>
                    <a:pt x="1539" y="619"/>
                  </a:lnTo>
                  <a:lnTo>
                    <a:pt x="1490" y="643"/>
                  </a:lnTo>
                  <a:lnTo>
                    <a:pt x="1441" y="669"/>
                  </a:lnTo>
                  <a:lnTo>
                    <a:pt x="1441" y="669"/>
                  </a:lnTo>
                  <a:lnTo>
                    <a:pt x="1395" y="696"/>
                  </a:lnTo>
                  <a:lnTo>
                    <a:pt x="1350" y="726"/>
                  </a:lnTo>
                  <a:lnTo>
                    <a:pt x="1303" y="757"/>
                  </a:lnTo>
                  <a:lnTo>
                    <a:pt x="1258" y="791"/>
                  </a:lnTo>
                  <a:lnTo>
                    <a:pt x="1212" y="826"/>
                  </a:lnTo>
                  <a:lnTo>
                    <a:pt x="1166" y="864"/>
                  </a:lnTo>
                  <a:lnTo>
                    <a:pt x="1120" y="903"/>
                  </a:lnTo>
                  <a:lnTo>
                    <a:pt x="1073" y="946"/>
                  </a:lnTo>
                  <a:lnTo>
                    <a:pt x="1069" y="941"/>
                  </a:lnTo>
                  <a:lnTo>
                    <a:pt x="1082" y="929"/>
                  </a:lnTo>
                  <a:lnTo>
                    <a:pt x="1094" y="918"/>
                  </a:lnTo>
                  <a:lnTo>
                    <a:pt x="1094" y="918"/>
                  </a:lnTo>
                  <a:close/>
                  <a:moveTo>
                    <a:pt x="1379" y="119"/>
                  </a:moveTo>
                  <a:lnTo>
                    <a:pt x="1368" y="100"/>
                  </a:lnTo>
                  <a:lnTo>
                    <a:pt x="1354" y="82"/>
                  </a:lnTo>
                  <a:lnTo>
                    <a:pt x="1338" y="68"/>
                  </a:lnTo>
                  <a:lnTo>
                    <a:pt x="1330" y="63"/>
                  </a:lnTo>
                  <a:lnTo>
                    <a:pt x="1322" y="58"/>
                  </a:lnTo>
                  <a:lnTo>
                    <a:pt x="1314" y="55"/>
                  </a:lnTo>
                  <a:lnTo>
                    <a:pt x="1304" y="51"/>
                  </a:lnTo>
                  <a:lnTo>
                    <a:pt x="1293" y="48"/>
                  </a:lnTo>
                  <a:lnTo>
                    <a:pt x="1280" y="43"/>
                  </a:lnTo>
                  <a:lnTo>
                    <a:pt x="1264" y="40"/>
                  </a:lnTo>
                  <a:lnTo>
                    <a:pt x="1247" y="38"/>
                  </a:lnTo>
                  <a:lnTo>
                    <a:pt x="1226" y="36"/>
                  </a:lnTo>
                  <a:lnTo>
                    <a:pt x="1205" y="36"/>
                  </a:lnTo>
                  <a:lnTo>
                    <a:pt x="1183" y="36"/>
                  </a:lnTo>
                  <a:lnTo>
                    <a:pt x="1173" y="36"/>
                  </a:lnTo>
                  <a:lnTo>
                    <a:pt x="1164" y="35"/>
                  </a:lnTo>
                  <a:lnTo>
                    <a:pt x="1157" y="35"/>
                  </a:lnTo>
                  <a:lnTo>
                    <a:pt x="1151" y="35"/>
                  </a:lnTo>
                  <a:lnTo>
                    <a:pt x="1148" y="35"/>
                  </a:lnTo>
                  <a:lnTo>
                    <a:pt x="1147" y="35"/>
                  </a:lnTo>
                  <a:lnTo>
                    <a:pt x="1147" y="35"/>
                  </a:lnTo>
                  <a:lnTo>
                    <a:pt x="1211" y="33"/>
                  </a:lnTo>
                  <a:lnTo>
                    <a:pt x="1233" y="33"/>
                  </a:lnTo>
                  <a:lnTo>
                    <a:pt x="1253" y="34"/>
                  </a:lnTo>
                  <a:lnTo>
                    <a:pt x="1269" y="36"/>
                  </a:lnTo>
                  <a:lnTo>
                    <a:pt x="1284" y="38"/>
                  </a:lnTo>
                  <a:lnTo>
                    <a:pt x="1295" y="41"/>
                  </a:lnTo>
                  <a:lnTo>
                    <a:pt x="1305" y="44"/>
                  </a:lnTo>
                  <a:lnTo>
                    <a:pt x="1314" y="48"/>
                  </a:lnTo>
                  <a:lnTo>
                    <a:pt x="1321" y="51"/>
                  </a:lnTo>
                  <a:lnTo>
                    <a:pt x="1337" y="60"/>
                  </a:lnTo>
                  <a:lnTo>
                    <a:pt x="1352" y="73"/>
                  </a:lnTo>
                  <a:lnTo>
                    <a:pt x="1365" y="89"/>
                  </a:lnTo>
                  <a:lnTo>
                    <a:pt x="1376" y="108"/>
                  </a:lnTo>
                  <a:lnTo>
                    <a:pt x="1381" y="120"/>
                  </a:lnTo>
                  <a:lnTo>
                    <a:pt x="1385" y="135"/>
                  </a:lnTo>
                  <a:lnTo>
                    <a:pt x="1379" y="119"/>
                  </a:lnTo>
                  <a:lnTo>
                    <a:pt x="1379" y="119"/>
                  </a:lnTo>
                  <a:close/>
                  <a:moveTo>
                    <a:pt x="971" y="1021"/>
                  </a:moveTo>
                  <a:lnTo>
                    <a:pt x="942" y="992"/>
                  </a:lnTo>
                  <a:lnTo>
                    <a:pt x="911" y="962"/>
                  </a:lnTo>
                  <a:lnTo>
                    <a:pt x="915" y="959"/>
                  </a:lnTo>
                  <a:lnTo>
                    <a:pt x="944" y="990"/>
                  </a:lnTo>
                  <a:lnTo>
                    <a:pt x="972" y="1019"/>
                  </a:lnTo>
                  <a:lnTo>
                    <a:pt x="971" y="1021"/>
                  </a:lnTo>
                  <a:lnTo>
                    <a:pt x="971" y="1021"/>
                  </a:lnTo>
                  <a:close/>
                  <a:moveTo>
                    <a:pt x="930" y="946"/>
                  </a:moveTo>
                  <a:lnTo>
                    <a:pt x="969" y="909"/>
                  </a:lnTo>
                  <a:lnTo>
                    <a:pt x="972" y="907"/>
                  </a:lnTo>
                  <a:lnTo>
                    <a:pt x="1029" y="964"/>
                  </a:lnTo>
                  <a:lnTo>
                    <a:pt x="987" y="1005"/>
                  </a:lnTo>
                  <a:lnTo>
                    <a:pt x="957" y="975"/>
                  </a:lnTo>
                  <a:lnTo>
                    <a:pt x="930" y="946"/>
                  </a:lnTo>
                  <a:lnTo>
                    <a:pt x="930" y="946"/>
                  </a:lnTo>
                  <a:close/>
                  <a:moveTo>
                    <a:pt x="998" y="1016"/>
                  </a:moveTo>
                  <a:lnTo>
                    <a:pt x="991" y="1010"/>
                  </a:lnTo>
                  <a:lnTo>
                    <a:pt x="1014" y="990"/>
                  </a:lnTo>
                  <a:lnTo>
                    <a:pt x="1035" y="969"/>
                  </a:lnTo>
                  <a:lnTo>
                    <a:pt x="1040" y="975"/>
                  </a:lnTo>
                  <a:lnTo>
                    <a:pt x="1030" y="984"/>
                  </a:lnTo>
                  <a:lnTo>
                    <a:pt x="1020" y="995"/>
                  </a:lnTo>
                  <a:lnTo>
                    <a:pt x="998" y="1016"/>
                  </a:lnTo>
                  <a:lnTo>
                    <a:pt x="998" y="1016"/>
                  </a:lnTo>
                  <a:close/>
                  <a:moveTo>
                    <a:pt x="1046" y="949"/>
                  </a:moveTo>
                  <a:lnTo>
                    <a:pt x="989" y="890"/>
                  </a:lnTo>
                  <a:lnTo>
                    <a:pt x="992" y="887"/>
                  </a:lnTo>
                  <a:lnTo>
                    <a:pt x="1049" y="944"/>
                  </a:lnTo>
                  <a:lnTo>
                    <a:pt x="1050" y="944"/>
                  </a:lnTo>
                  <a:lnTo>
                    <a:pt x="1046" y="949"/>
                  </a:lnTo>
                  <a:lnTo>
                    <a:pt x="1046" y="949"/>
                  </a:lnTo>
                  <a:close/>
                  <a:moveTo>
                    <a:pt x="1052" y="955"/>
                  </a:moveTo>
                  <a:lnTo>
                    <a:pt x="1056" y="952"/>
                  </a:lnTo>
                  <a:lnTo>
                    <a:pt x="1060" y="955"/>
                  </a:lnTo>
                  <a:lnTo>
                    <a:pt x="1056" y="959"/>
                  </a:lnTo>
                  <a:lnTo>
                    <a:pt x="1052" y="955"/>
                  </a:lnTo>
                  <a:lnTo>
                    <a:pt x="1052" y="955"/>
                  </a:lnTo>
                  <a:close/>
                  <a:moveTo>
                    <a:pt x="1943" y="1330"/>
                  </a:moveTo>
                  <a:lnTo>
                    <a:pt x="1934" y="1340"/>
                  </a:lnTo>
                  <a:lnTo>
                    <a:pt x="1924" y="1351"/>
                  </a:lnTo>
                  <a:lnTo>
                    <a:pt x="1912" y="1361"/>
                  </a:lnTo>
                  <a:lnTo>
                    <a:pt x="1900" y="1370"/>
                  </a:lnTo>
                  <a:lnTo>
                    <a:pt x="1887" y="1377"/>
                  </a:lnTo>
                  <a:lnTo>
                    <a:pt x="1874" y="1383"/>
                  </a:lnTo>
                  <a:lnTo>
                    <a:pt x="1861" y="1388"/>
                  </a:lnTo>
                  <a:lnTo>
                    <a:pt x="1845" y="1392"/>
                  </a:lnTo>
                  <a:lnTo>
                    <a:pt x="1845" y="1392"/>
                  </a:lnTo>
                  <a:lnTo>
                    <a:pt x="1856" y="1388"/>
                  </a:lnTo>
                  <a:lnTo>
                    <a:pt x="1866" y="1384"/>
                  </a:lnTo>
                  <a:lnTo>
                    <a:pt x="1882" y="1375"/>
                  </a:lnTo>
                  <a:lnTo>
                    <a:pt x="1883" y="1375"/>
                  </a:lnTo>
                  <a:lnTo>
                    <a:pt x="1883" y="1374"/>
                  </a:lnTo>
                  <a:lnTo>
                    <a:pt x="1884" y="1374"/>
                  </a:lnTo>
                  <a:lnTo>
                    <a:pt x="1886" y="1373"/>
                  </a:lnTo>
                  <a:lnTo>
                    <a:pt x="1890" y="1371"/>
                  </a:lnTo>
                  <a:lnTo>
                    <a:pt x="1893" y="1369"/>
                  </a:lnTo>
                  <a:lnTo>
                    <a:pt x="1903" y="1363"/>
                  </a:lnTo>
                  <a:lnTo>
                    <a:pt x="1915" y="1354"/>
                  </a:lnTo>
                  <a:lnTo>
                    <a:pt x="1929" y="1342"/>
                  </a:lnTo>
                  <a:lnTo>
                    <a:pt x="1941" y="1329"/>
                  </a:lnTo>
                  <a:lnTo>
                    <a:pt x="1953" y="1313"/>
                  </a:lnTo>
                  <a:lnTo>
                    <a:pt x="1963" y="1295"/>
                  </a:lnTo>
                  <a:lnTo>
                    <a:pt x="1954" y="1313"/>
                  </a:lnTo>
                  <a:lnTo>
                    <a:pt x="1949" y="1321"/>
                  </a:lnTo>
                  <a:lnTo>
                    <a:pt x="1943" y="1330"/>
                  </a:lnTo>
                  <a:lnTo>
                    <a:pt x="1943" y="13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7" name="Freeform 6"/>
            <p:cNvSpPr>
              <a:spLocks noEditPoints="1"/>
            </p:cNvSpPr>
            <p:nvPr userDrawn="1"/>
          </p:nvSpPr>
          <p:spPr bwMode="auto">
            <a:xfrm>
              <a:off x="8102601" y="784225"/>
              <a:ext cx="20638" cy="20637"/>
            </a:xfrm>
            <a:custGeom>
              <a:avLst/>
              <a:gdLst/>
              <a:ahLst/>
              <a:cxnLst>
                <a:cxn ang="0">
                  <a:pos x="54" y="36"/>
                </a:cxn>
                <a:cxn ang="0">
                  <a:pos x="64" y="38"/>
                </a:cxn>
                <a:cxn ang="0">
                  <a:pos x="69" y="45"/>
                </a:cxn>
                <a:cxn ang="0">
                  <a:pos x="63" y="53"/>
                </a:cxn>
                <a:cxn ang="0">
                  <a:pos x="54" y="55"/>
                </a:cxn>
                <a:cxn ang="0">
                  <a:pos x="42" y="36"/>
                </a:cxn>
                <a:cxn ang="0">
                  <a:pos x="32" y="89"/>
                </a:cxn>
                <a:cxn ang="0">
                  <a:pos x="42" y="64"/>
                </a:cxn>
                <a:cxn ang="0">
                  <a:pos x="53" y="64"/>
                </a:cxn>
                <a:cxn ang="0">
                  <a:pos x="62" y="72"/>
                </a:cxn>
                <a:cxn ang="0">
                  <a:pos x="72" y="89"/>
                </a:cxn>
                <a:cxn ang="0">
                  <a:pos x="76" y="77"/>
                </a:cxn>
                <a:cxn ang="0">
                  <a:pos x="68" y="66"/>
                </a:cxn>
                <a:cxn ang="0">
                  <a:pos x="62" y="62"/>
                </a:cxn>
                <a:cxn ang="0">
                  <a:pos x="70" y="60"/>
                </a:cxn>
                <a:cxn ang="0">
                  <a:pos x="78" y="50"/>
                </a:cxn>
                <a:cxn ang="0">
                  <a:pos x="78" y="38"/>
                </a:cxn>
                <a:cxn ang="0">
                  <a:pos x="69" y="30"/>
                </a:cxn>
                <a:cxn ang="0">
                  <a:pos x="54" y="28"/>
                </a:cxn>
                <a:cxn ang="0">
                  <a:pos x="32" y="89"/>
                </a:cxn>
                <a:cxn ang="0">
                  <a:pos x="57" y="0"/>
                </a:cxn>
                <a:cxn ang="0">
                  <a:pos x="35" y="5"/>
                </a:cxn>
                <a:cxn ang="0">
                  <a:pos x="17" y="18"/>
                </a:cxn>
                <a:cxn ang="0">
                  <a:pos x="4" y="35"/>
                </a:cxn>
                <a:cxn ang="0">
                  <a:pos x="0" y="58"/>
                </a:cxn>
                <a:cxn ang="0">
                  <a:pos x="4" y="80"/>
                </a:cxn>
                <a:cxn ang="0">
                  <a:pos x="17" y="99"/>
                </a:cxn>
                <a:cxn ang="0">
                  <a:pos x="35" y="111"/>
                </a:cxn>
                <a:cxn ang="0">
                  <a:pos x="57" y="115"/>
                </a:cxn>
                <a:cxn ang="0">
                  <a:pos x="79" y="111"/>
                </a:cxn>
                <a:cxn ang="0">
                  <a:pos x="98" y="99"/>
                </a:cxn>
                <a:cxn ang="0">
                  <a:pos x="110" y="80"/>
                </a:cxn>
                <a:cxn ang="0">
                  <a:pos x="114" y="58"/>
                </a:cxn>
                <a:cxn ang="0">
                  <a:pos x="110" y="35"/>
                </a:cxn>
                <a:cxn ang="0">
                  <a:pos x="98" y="18"/>
                </a:cxn>
                <a:cxn ang="0">
                  <a:pos x="79" y="5"/>
                </a:cxn>
                <a:cxn ang="0">
                  <a:pos x="57" y="0"/>
                </a:cxn>
                <a:cxn ang="0">
                  <a:pos x="57" y="10"/>
                </a:cxn>
                <a:cxn ang="0">
                  <a:pos x="76" y="15"/>
                </a:cxn>
                <a:cxn ang="0">
                  <a:pos x="91" y="24"/>
                </a:cxn>
                <a:cxn ang="0">
                  <a:pos x="101" y="39"/>
                </a:cxn>
                <a:cxn ang="0">
                  <a:pos x="105" y="58"/>
                </a:cxn>
                <a:cxn ang="0">
                  <a:pos x="101" y="76"/>
                </a:cxn>
                <a:cxn ang="0">
                  <a:pos x="91" y="91"/>
                </a:cxn>
                <a:cxn ang="0">
                  <a:pos x="76" y="102"/>
                </a:cxn>
                <a:cxn ang="0">
                  <a:pos x="57" y="106"/>
                </a:cxn>
                <a:cxn ang="0">
                  <a:pos x="38" y="102"/>
                </a:cxn>
                <a:cxn ang="0">
                  <a:pos x="24" y="91"/>
                </a:cxn>
                <a:cxn ang="0">
                  <a:pos x="14" y="76"/>
                </a:cxn>
                <a:cxn ang="0">
                  <a:pos x="9" y="58"/>
                </a:cxn>
                <a:cxn ang="0">
                  <a:pos x="14" y="39"/>
                </a:cxn>
                <a:cxn ang="0">
                  <a:pos x="24" y="24"/>
                </a:cxn>
                <a:cxn ang="0">
                  <a:pos x="38" y="15"/>
                </a:cxn>
                <a:cxn ang="0">
                  <a:pos x="57" y="10"/>
                </a:cxn>
              </a:cxnLst>
              <a:rect l="0" t="0" r="r" b="b"/>
              <a:pathLst>
                <a:path w="114" h="115">
                  <a:moveTo>
                    <a:pt x="42" y="36"/>
                  </a:moveTo>
                  <a:lnTo>
                    <a:pt x="54" y="36"/>
                  </a:lnTo>
                  <a:lnTo>
                    <a:pt x="59" y="37"/>
                  </a:lnTo>
                  <a:lnTo>
                    <a:pt x="64" y="38"/>
                  </a:lnTo>
                  <a:lnTo>
                    <a:pt x="67" y="40"/>
                  </a:lnTo>
                  <a:lnTo>
                    <a:pt x="69" y="45"/>
                  </a:lnTo>
                  <a:lnTo>
                    <a:pt x="67" y="51"/>
                  </a:lnTo>
                  <a:lnTo>
                    <a:pt x="63" y="53"/>
                  </a:lnTo>
                  <a:lnTo>
                    <a:pt x="59" y="55"/>
                  </a:lnTo>
                  <a:lnTo>
                    <a:pt x="54" y="55"/>
                  </a:lnTo>
                  <a:lnTo>
                    <a:pt x="42" y="55"/>
                  </a:lnTo>
                  <a:lnTo>
                    <a:pt x="42" y="36"/>
                  </a:lnTo>
                  <a:lnTo>
                    <a:pt x="42" y="36"/>
                  </a:lnTo>
                  <a:close/>
                  <a:moveTo>
                    <a:pt x="32" y="89"/>
                  </a:moveTo>
                  <a:lnTo>
                    <a:pt x="42" y="89"/>
                  </a:lnTo>
                  <a:lnTo>
                    <a:pt x="42" y="64"/>
                  </a:lnTo>
                  <a:lnTo>
                    <a:pt x="48" y="64"/>
                  </a:lnTo>
                  <a:lnTo>
                    <a:pt x="53" y="64"/>
                  </a:lnTo>
                  <a:lnTo>
                    <a:pt x="58" y="67"/>
                  </a:lnTo>
                  <a:lnTo>
                    <a:pt x="62" y="72"/>
                  </a:lnTo>
                  <a:lnTo>
                    <a:pt x="66" y="80"/>
                  </a:lnTo>
                  <a:lnTo>
                    <a:pt x="72" y="89"/>
                  </a:lnTo>
                  <a:lnTo>
                    <a:pt x="84" y="89"/>
                  </a:lnTo>
                  <a:lnTo>
                    <a:pt x="76" y="77"/>
                  </a:lnTo>
                  <a:lnTo>
                    <a:pt x="71" y="70"/>
                  </a:lnTo>
                  <a:lnTo>
                    <a:pt x="68" y="66"/>
                  </a:lnTo>
                  <a:lnTo>
                    <a:pt x="65" y="64"/>
                  </a:lnTo>
                  <a:lnTo>
                    <a:pt x="62" y="62"/>
                  </a:lnTo>
                  <a:lnTo>
                    <a:pt x="62" y="62"/>
                  </a:lnTo>
                  <a:lnTo>
                    <a:pt x="70" y="60"/>
                  </a:lnTo>
                  <a:lnTo>
                    <a:pt x="75" y="56"/>
                  </a:lnTo>
                  <a:lnTo>
                    <a:pt x="78" y="50"/>
                  </a:lnTo>
                  <a:lnTo>
                    <a:pt x="79" y="44"/>
                  </a:lnTo>
                  <a:lnTo>
                    <a:pt x="78" y="38"/>
                  </a:lnTo>
                  <a:lnTo>
                    <a:pt x="73" y="32"/>
                  </a:lnTo>
                  <a:lnTo>
                    <a:pt x="69" y="30"/>
                  </a:lnTo>
                  <a:lnTo>
                    <a:pt x="64" y="29"/>
                  </a:lnTo>
                  <a:lnTo>
                    <a:pt x="54" y="28"/>
                  </a:lnTo>
                  <a:lnTo>
                    <a:pt x="32" y="28"/>
                  </a:lnTo>
                  <a:lnTo>
                    <a:pt x="32" y="89"/>
                  </a:lnTo>
                  <a:lnTo>
                    <a:pt x="32" y="89"/>
                  </a:lnTo>
                  <a:close/>
                  <a:moveTo>
                    <a:pt x="57" y="0"/>
                  </a:moveTo>
                  <a:lnTo>
                    <a:pt x="45" y="2"/>
                  </a:lnTo>
                  <a:lnTo>
                    <a:pt x="35" y="5"/>
                  </a:lnTo>
                  <a:lnTo>
                    <a:pt x="25" y="10"/>
                  </a:lnTo>
                  <a:lnTo>
                    <a:pt x="17" y="18"/>
                  </a:lnTo>
                  <a:lnTo>
                    <a:pt x="9" y="26"/>
                  </a:lnTo>
                  <a:lnTo>
                    <a:pt x="4" y="35"/>
                  </a:lnTo>
                  <a:lnTo>
                    <a:pt x="1" y="46"/>
                  </a:lnTo>
                  <a:lnTo>
                    <a:pt x="0" y="58"/>
                  </a:lnTo>
                  <a:lnTo>
                    <a:pt x="1" y="69"/>
                  </a:lnTo>
                  <a:lnTo>
                    <a:pt x="4" y="80"/>
                  </a:lnTo>
                  <a:lnTo>
                    <a:pt x="9" y="89"/>
                  </a:lnTo>
                  <a:lnTo>
                    <a:pt x="17" y="99"/>
                  </a:lnTo>
                  <a:lnTo>
                    <a:pt x="25" y="106"/>
                  </a:lnTo>
                  <a:lnTo>
                    <a:pt x="35" y="111"/>
                  </a:lnTo>
                  <a:lnTo>
                    <a:pt x="45" y="114"/>
                  </a:lnTo>
                  <a:lnTo>
                    <a:pt x="57" y="115"/>
                  </a:lnTo>
                  <a:lnTo>
                    <a:pt x="69" y="114"/>
                  </a:lnTo>
                  <a:lnTo>
                    <a:pt x="79" y="111"/>
                  </a:lnTo>
                  <a:lnTo>
                    <a:pt x="90" y="106"/>
                  </a:lnTo>
                  <a:lnTo>
                    <a:pt x="98" y="99"/>
                  </a:lnTo>
                  <a:lnTo>
                    <a:pt x="105" y="89"/>
                  </a:lnTo>
                  <a:lnTo>
                    <a:pt x="110" y="80"/>
                  </a:lnTo>
                  <a:lnTo>
                    <a:pt x="113" y="69"/>
                  </a:lnTo>
                  <a:lnTo>
                    <a:pt x="114" y="58"/>
                  </a:lnTo>
                  <a:lnTo>
                    <a:pt x="113" y="46"/>
                  </a:lnTo>
                  <a:lnTo>
                    <a:pt x="110" y="35"/>
                  </a:lnTo>
                  <a:lnTo>
                    <a:pt x="105" y="26"/>
                  </a:lnTo>
                  <a:lnTo>
                    <a:pt x="98" y="18"/>
                  </a:lnTo>
                  <a:lnTo>
                    <a:pt x="90" y="10"/>
                  </a:lnTo>
                  <a:lnTo>
                    <a:pt x="79" y="5"/>
                  </a:lnTo>
                  <a:lnTo>
                    <a:pt x="69" y="2"/>
                  </a:lnTo>
                  <a:lnTo>
                    <a:pt x="57" y="0"/>
                  </a:lnTo>
                  <a:lnTo>
                    <a:pt x="57" y="0"/>
                  </a:lnTo>
                  <a:close/>
                  <a:moveTo>
                    <a:pt x="57" y="10"/>
                  </a:moveTo>
                  <a:lnTo>
                    <a:pt x="67" y="11"/>
                  </a:lnTo>
                  <a:lnTo>
                    <a:pt x="76" y="15"/>
                  </a:lnTo>
                  <a:lnTo>
                    <a:pt x="84" y="19"/>
                  </a:lnTo>
                  <a:lnTo>
                    <a:pt x="91" y="24"/>
                  </a:lnTo>
                  <a:lnTo>
                    <a:pt x="97" y="31"/>
                  </a:lnTo>
                  <a:lnTo>
                    <a:pt x="101" y="39"/>
                  </a:lnTo>
                  <a:lnTo>
                    <a:pt x="104" y="48"/>
                  </a:lnTo>
                  <a:lnTo>
                    <a:pt x="105" y="58"/>
                  </a:lnTo>
                  <a:lnTo>
                    <a:pt x="104" y="68"/>
                  </a:lnTo>
                  <a:lnTo>
                    <a:pt x="101" y="76"/>
                  </a:lnTo>
                  <a:lnTo>
                    <a:pt x="97" y="84"/>
                  </a:lnTo>
                  <a:lnTo>
                    <a:pt x="91" y="91"/>
                  </a:lnTo>
                  <a:lnTo>
                    <a:pt x="84" y="98"/>
                  </a:lnTo>
                  <a:lnTo>
                    <a:pt x="76" y="102"/>
                  </a:lnTo>
                  <a:lnTo>
                    <a:pt x="67" y="105"/>
                  </a:lnTo>
                  <a:lnTo>
                    <a:pt x="57" y="106"/>
                  </a:lnTo>
                  <a:lnTo>
                    <a:pt x="48" y="105"/>
                  </a:lnTo>
                  <a:lnTo>
                    <a:pt x="38" y="102"/>
                  </a:lnTo>
                  <a:lnTo>
                    <a:pt x="30" y="98"/>
                  </a:lnTo>
                  <a:lnTo>
                    <a:pt x="24" y="91"/>
                  </a:lnTo>
                  <a:lnTo>
                    <a:pt x="18" y="84"/>
                  </a:lnTo>
                  <a:lnTo>
                    <a:pt x="14" y="76"/>
                  </a:lnTo>
                  <a:lnTo>
                    <a:pt x="10" y="68"/>
                  </a:lnTo>
                  <a:lnTo>
                    <a:pt x="9" y="58"/>
                  </a:lnTo>
                  <a:lnTo>
                    <a:pt x="10" y="48"/>
                  </a:lnTo>
                  <a:lnTo>
                    <a:pt x="14" y="39"/>
                  </a:lnTo>
                  <a:lnTo>
                    <a:pt x="18" y="31"/>
                  </a:lnTo>
                  <a:lnTo>
                    <a:pt x="24" y="24"/>
                  </a:lnTo>
                  <a:lnTo>
                    <a:pt x="30" y="19"/>
                  </a:lnTo>
                  <a:lnTo>
                    <a:pt x="38" y="15"/>
                  </a:lnTo>
                  <a:lnTo>
                    <a:pt x="48" y="11"/>
                  </a:lnTo>
                  <a:lnTo>
                    <a:pt x="57" y="10"/>
                  </a:lnTo>
                  <a:lnTo>
                    <a:pt x="5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7"/>
            <p:cNvSpPr>
              <a:spLocks/>
            </p:cNvSpPr>
            <p:nvPr userDrawn="1"/>
          </p:nvSpPr>
          <p:spPr bwMode="auto">
            <a:xfrm>
              <a:off x="7361238" y="784225"/>
              <a:ext cx="66675" cy="87312"/>
            </a:xfrm>
            <a:custGeom>
              <a:avLst/>
              <a:gdLst/>
              <a:ahLst/>
              <a:cxnLst>
                <a:cxn ang="0">
                  <a:pos x="383" y="157"/>
                </a:cxn>
                <a:cxn ang="0">
                  <a:pos x="381" y="121"/>
                </a:cxn>
                <a:cxn ang="0">
                  <a:pos x="376" y="94"/>
                </a:cxn>
                <a:cxn ang="0">
                  <a:pos x="366" y="69"/>
                </a:cxn>
                <a:cxn ang="0">
                  <a:pos x="349" y="45"/>
                </a:cxn>
                <a:cxn ang="0">
                  <a:pos x="321" y="25"/>
                </a:cxn>
                <a:cxn ang="0">
                  <a:pos x="282" y="9"/>
                </a:cxn>
                <a:cxn ang="0">
                  <a:pos x="227" y="1"/>
                </a:cxn>
                <a:cxn ang="0">
                  <a:pos x="194" y="0"/>
                </a:cxn>
                <a:cxn ang="0">
                  <a:pos x="144" y="3"/>
                </a:cxn>
                <a:cxn ang="0">
                  <a:pos x="102" y="8"/>
                </a:cxn>
                <a:cxn ang="0">
                  <a:pos x="70" y="17"/>
                </a:cxn>
                <a:cxn ang="0">
                  <a:pos x="46" y="24"/>
                </a:cxn>
                <a:cxn ang="0">
                  <a:pos x="24" y="33"/>
                </a:cxn>
                <a:cxn ang="0">
                  <a:pos x="11" y="42"/>
                </a:cxn>
                <a:cxn ang="0">
                  <a:pos x="3" y="52"/>
                </a:cxn>
                <a:cxn ang="0">
                  <a:pos x="0" y="63"/>
                </a:cxn>
                <a:cxn ang="0">
                  <a:pos x="0" y="486"/>
                </a:cxn>
                <a:cxn ang="0">
                  <a:pos x="3" y="494"/>
                </a:cxn>
                <a:cxn ang="0">
                  <a:pos x="11" y="498"/>
                </a:cxn>
                <a:cxn ang="0">
                  <a:pos x="68" y="499"/>
                </a:cxn>
                <a:cxn ang="0">
                  <a:pos x="85" y="496"/>
                </a:cxn>
                <a:cxn ang="0">
                  <a:pos x="88" y="490"/>
                </a:cxn>
                <a:cxn ang="0">
                  <a:pos x="89" y="480"/>
                </a:cxn>
                <a:cxn ang="0">
                  <a:pos x="91" y="85"/>
                </a:cxn>
                <a:cxn ang="0">
                  <a:pos x="103" y="71"/>
                </a:cxn>
                <a:cxn ang="0">
                  <a:pos x="128" y="61"/>
                </a:cxn>
                <a:cxn ang="0">
                  <a:pos x="166" y="54"/>
                </a:cxn>
                <a:cxn ang="0">
                  <a:pos x="210" y="54"/>
                </a:cxn>
                <a:cxn ang="0">
                  <a:pos x="241" y="61"/>
                </a:cxn>
                <a:cxn ang="0">
                  <a:pos x="265" y="71"/>
                </a:cxn>
                <a:cxn ang="0">
                  <a:pos x="281" y="85"/>
                </a:cxn>
                <a:cxn ang="0">
                  <a:pos x="291" y="103"/>
                </a:cxn>
                <a:cxn ang="0">
                  <a:pos x="299" y="130"/>
                </a:cxn>
                <a:cxn ang="0">
                  <a:pos x="300" y="168"/>
                </a:cxn>
                <a:cxn ang="0">
                  <a:pos x="301" y="486"/>
                </a:cxn>
                <a:cxn ang="0">
                  <a:pos x="303" y="493"/>
                </a:cxn>
                <a:cxn ang="0">
                  <a:pos x="313" y="498"/>
                </a:cxn>
                <a:cxn ang="0">
                  <a:pos x="370" y="499"/>
                </a:cxn>
                <a:cxn ang="0">
                  <a:pos x="381" y="492"/>
                </a:cxn>
                <a:cxn ang="0">
                  <a:pos x="383" y="480"/>
                </a:cxn>
              </a:cxnLst>
              <a:rect l="0" t="0" r="r" b="b"/>
              <a:pathLst>
                <a:path w="383" h="499">
                  <a:moveTo>
                    <a:pt x="383" y="480"/>
                  </a:moveTo>
                  <a:lnTo>
                    <a:pt x="383" y="157"/>
                  </a:lnTo>
                  <a:lnTo>
                    <a:pt x="382" y="133"/>
                  </a:lnTo>
                  <a:lnTo>
                    <a:pt x="381" y="121"/>
                  </a:lnTo>
                  <a:lnTo>
                    <a:pt x="380" y="108"/>
                  </a:lnTo>
                  <a:lnTo>
                    <a:pt x="376" y="94"/>
                  </a:lnTo>
                  <a:lnTo>
                    <a:pt x="372" y="82"/>
                  </a:lnTo>
                  <a:lnTo>
                    <a:pt x="366" y="69"/>
                  </a:lnTo>
                  <a:lnTo>
                    <a:pt x="359" y="57"/>
                  </a:lnTo>
                  <a:lnTo>
                    <a:pt x="349" y="45"/>
                  </a:lnTo>
                  <a:lnTo>
                    <a:pt x="336" y="34"/>
                  </a:lnTo>
                  <a:lnTo>
                    <a:pt x="321" y="25"/>
                  </a:lnTo>
                  <a:lnTo>
                    <a:pt x="302" y="17"/>
                  </a:lnTo>
                  <a:lnTo>
                    <a:pt x="282" y="9"/>
                  </a:lnTo>
                  <a:lnTo>
                    <a:pt x="256" y="4"/>
                  </a:lnTo>
                  <a:lnTo>
                    <a:pt x="227" y="1"/>
                  </a:lnTo>
                  <a:lnTo>
                    <a:pt x="212" y="0"/>
                  </a:lnTo>
                  <a:lnTo>
                    <a:pt x="194" y="0"/>
                  </a:lnTo>
                  <a:lnTo>
                    <a:pt x="167" y="1"/>
                  </a:lnTo>
                  <a:lnTo>
                    <a:pt x="144" y="3"/>
                  </a:lnTo>
                  <a:lnTo>
                    <a:pt x="121" y="5"/>
                  </a:lnTo>
                  <a:lnTo>
                    <a:pt x="102" y="8"/>
                  </a:lnTo>
                  <a:lnTo>
                    <a:pt x="85" y="12"/>
                  </a:lnTo>
                  <a:lnTo>
                    <a:pt x="70" y="17"/>
                  </a:lnTo>
                  <a:lnTo>
                    <a:pt x="57" y="21"/>
                  </a:lnTo>
                  <a:lnTo>
                    <a:pt x="46" y="24"/>
                  </a:lnTo>
                  <a:lnTo>
                    <a:pt x="34" y="29"/>
                  </a:lnTo>
                  <a:lnTo>
                    <a:pt x="24" y="33"/>
                  </a:lnTo>
                  <a:lnTo>
                    <a:pt x="17" y="37"/>
                  </a:lnTo>
                  <a:lnTo>
                    <a:pt x="11" y="42"/>
                  </a:lnTo>
                  <a:lnTo>
                    <a:pt x="6" y="47"/>
                  </a:lnTo>
                  <a:lnTo>
                    <a:pt x="3" y="52"/>
                  </a:lnTo>
                  <a:lnTo>
                    <a:pt x="1" y="58"/>
                  </a:lnTo>
                  <a:lnTo>
                    <a:pt x="0" y="63"/>
                  </a:lnTo>
                  <a:lnTo>
                    <a:pt x="0" y="481"/>
                  </a:lnTo>
                  <a:lnTo>
                    <a:pt x="0" y="486"/>
                  </a:lnTo>
                  <a:lnTo>
                    <a:pt x="1" y="490"/>
                  </a:lnTo>
                  <a:lnTo>
                    <a:pt x="3" y="494"/>
                  </a:lnTo>
                  <a:lnTo>
                    <a:pt x="5" y="496"/>
                  </a:lnTo>
                  <a:lnTo>
                    <a:pt x="11" y="498"/>
                  </a:lnTo>
                  <a:lnTo>
                    <a:pt x="20" y="499"/>
                  </a:lnTo>
                  <a:lnTo>
                    <a:pt x="68" y="499"/>
                  </a:lnTo>
                  <a:lnTo>
                    <a:pt x="78" y="498"/>
                  </a:lnTo>
                  <a:lnTo>
                    <a:pt x="85" y="496"/>
                  </a:lnTo>
                  <a:lnTo>
                    <a:pt x="87" y="493"/>
                  </a:lnTo>
                  <a:lnTo>
                    <a:pt x="88" y="490"/>
                  </a:lnTo>
                  <a:lnTo>
                    <a:pt x="89" y="486"/>
                  </a:lnTo>
                  <a:lnTo>
                    <a:pt x="89" y="480"/>
                  </a:lnTo>
                  <a:lnTo>
                    <a:pt x="89" y="92"/>
                  </a:lnTo>
                  <a:lnTo>
                    <a:pt x="91" y="85"/>
                  </a:lnTo>
                  <a:lnTo>
                    <a:pt x="95" y="78"/>
                  </a:lnTo>
                  <a:lnTo>
                    <a:pt x="103" y="71"/>
                  </a:lnTo>
                  <a:lnTo>
                    <a:pt x="114" y="66"/>
                  </a:lnTo>
                  <a:lnTo>
                    <a:pt x="128" y="61"/>
                  </a:lnTo>
                  <a:lnTo>
                    <a:pt x="146" y="58"/>
                  </a:lnTo>
                  <a:lnTo>
                    <a:pt x="166" y="54"/>
                  </a:lnTo>
                  <a:lnTo>
                    <a:pt x="191" y="54"/>
                  </a:lnTo>
                  <a:lnTo>
                    <a:pt x="210" y="54"/>
                  </a:lnTo>
                  <a:lnTo>
                    <a:pt x="227" y="57"/>
                  </a:lnTo>
                  <a:lnTo>
                    <a:pt x="241" y="61"/>
                  </a:lnTo>
                  <a:lnTo>
                    <a:pt x="254" y="66"/>
                  </a:lnTo>
                  <a:lnTo>
                    <a:pt x="265" y="71"/>
                  </a:lnTo>
                  <a:lnTo>
                    <a:pt x="273" y="78"/>
                  </a:lnTo>
                  <a:lnTo>
                    <a:pt x="281" y="85"/>
                  </a:lnTo>
                  <a:lnTo>
                    <a:pt x="287" y="93"/>
                  </a:lnTo>
                  <a:lnTo>
                    <a:pt x="291" y="103"/>
                  </a:lnTo>
                  <a:lnTo>
                    <a:pt x="295" y="112"/>
                  </a:lnTo>
                  <a:lnTo>
                    <a:pt x="299" y="130"/>
                  </a:lnTo>
                  <a:lnTo>
                    <a:pt x="300" y="150"/>
                  </a:lnTo>
                  <a:lnTo>
                    <a:pt x="300" y="168"/>
                  </a:lnTo>
                  <a:lnTo>
                    <a:pt x="300" y="480"/>
                  </a:lnTo>
                  <a:lnTo>
                    <a:pt x="301" y="486"/>
                  </a:lnTo>
                  <a:lnTo>
                    <a:pt x="301" y="490"/>
                  </a:lnTo>
                  <a:lnTo>
                    <a:pt x="303" y="493"/>
                  </a:lnTo>
                  <a:lnTo>
                    <a:pt x="305" y="496"/>
                  </a:lnTo>
                  <a:lnTo>
                    <a:pt x="313" y="498"/>
                  </a:lnTo>
                  <a:lnTo>
                    <a:pt x="323" y="499"/>
                  </a:lnTo>
                  <a:lnTo>
                    <a:pt x="370" y="499"/>
                  </a:lnTo>
                  <a:lnTo>
                    <a:pt x="376" y="496"/>
                  </a:lnTo>
                  <a:lnTo>
                    <a:pt x="381" y="492"/>
                  </a:lnTo>
                  <a:lnTo>
                    <a:pt x="382" y="486"/>
                  </a:lnTo>
                  <a:lnTo>
                    <a:pt x="383" y="480"/>
                  </a:lnTo>
                  <a:lnTo>
                    <a:pt x="383"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9" name="Freeform 8"/>
            <p:cNvSpPr>
              <a:spLocks noEditPoints="1"/>
            </p:cNvSpPr>
            <p:nvPr userDrawn="1"/>
          </p:nvSpPr>
          <p:spPr bwMode="auto">
            <a:xfrm>
              <a:off x="7440613" y="782638"/>
              <a:ext cx="76200" cy="90487"/>
            </a:xfrm>
            <a:custGeom>
              <a:avLst/>
              <a:gdLst/>
              <a:ahLst/>
              <a:cxnLst>
                <a:cxn ang="0">
                  <a:pos x="424" y="181"/>
                </a:cxn>
                <a:cxn ang="0">
                  <a:pos x="390" y="93"/>
                </a:cxn>
                <a:cxn ang="0">
                  <a:pos x="335" y="37"/>
                </a:cxn>
                <a:cxn ang="0">
                  <a:pos x="294" y="15"/>
                </a:cxn>
                <a:cxn ang="0">
                  <a:pos x="246" y="3"/>
                </a:cxn>
                <a:cxn ang="0">
                  <a:pos x="196"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2" y="343"/>
                </a:cxn>
                <a:cxn ang="0">
                  <a:pos x="316" y="405"/>
                </a:cxn>
                <a:cxn ang="0">
                  <a:pos x="289" y="440"/>
                </a:cxn>
                <a:cxn ang="0">
                  <a:pos x="258" y="457"/>
                </a:cxn>
                <a:cxn ang="0">
                  <a:pos x="212" y="464"/>
                </a:cxn>
                <a:cxn ang="0">
                  <a:pos x="171" y="457"/>
                </a:cxn>
                <a:cxn ang="0">
                  <a:pos x="142" y="440"/>
                </a:cxn>
                <a:cxn ang="0">
                  <a:pos x="113" y="405"/>
                </a:cxn>
                <a:cxn ang="0">
                  <a:pos x="92" y="343"/>
                </a:cxn>
                <a:cxn ang="0">
                  <a:pos x="84" y="258"/>
                </a:cxn>
                <a:cxn ang="0">
                  <a:pos x="92" y="171"/>
                </a:cxn>
                <a:cxn ang="0">
                  <a:pos x="113" y="110"/>
                </a:cxn>
                <a:cxn ang="0">
                  <a:pos x="142" y="78"/>
                </a:cxn>
                <a:cxn ang="0">
                  <a:pos x="172" y="63"/>
                </a:cxn>
                <a:cxn ang="0">
                  <a:pos x="226" y="58"/>
                </a:cxn>
                <a:cxn ang="0">
                  <a:pos x="270" y="68"/>
                </a:cxn>
                <a:cxn ang="0">
                  <a:pos x="299" y="84"/>
                </a:cxn>
                <a:cxn ang="0">
                  <a:pos x="323" y="126"/>
                </a:cxn>
                <a:cxn ang="0">
                  <a:pos x="337" y="197"/>
                </a:cxn>
                <a:cxn ang="0">
                  <a:pos x="339" y="258"/>
                </a:cxn>
              </a:cxnLst>
              <a:rect l="0" t="0" r="r" b="b"/>
              <a:pathLst>
                <a:path w="431" h="515">
                  <a:moveTo>
                    <a:pt x="431" y="258"/>
                  </a:moveTo>
                  <a:lnTo>
                    <a:pt x="429" y="217"/>
                  </a:lnTo>
                  <a:lnTo>
                    <a:pt x="424" y="181"/>
                  </a:lnTo>
                  <a:lnTo>
                    <a:pt x="415" y="148"/>
                  </a:lnTo>
                  <a:lnTo>
                    <a:pt x="403" y="119"/>
                  </a:lnTo>
                  <a:lnTo>
                    <a:pt x="390" y="93"/>
                  </a:lnTo>
                  <a:lnTo>
                    <a:pt x="374" y="71"/>
                  </a:lnTo>
                  <a:lnTo>
                    <a:pt x="355" y="52"/>
                  </a:lnTo>
                  <a:lnTo>
                    <a:pt x="335" y="37"/>
                  </a:lnTo>
                  <a:lnTo>
                    <a:pt x="323" y="30"/>
                  </a:lnTo>
                  <a:lnTo>
                    <a:pt x="310" y="22"/>
                  </a:lnTo>
                  <a:lnTo>
                    <a:pt x="294" y="15"/>
                  </a:lnTo>
                  <a:lnTo>
                    <a:pt x="279" y="10"/>
                  </a:lnTo>
                  <a:lnTo>
                    <a:pt x="262" y="6"/>
                  </a:lnTo>
                  <a:lnTo>
                    <a:pt x="246" y="3"/>
                  </a:lnTo>
                  <a:lnTo>
                    <a:pt x="229" y="1"/>
                  </a:lnTo>
                  <a:lnTo>
                    <a:pt x="212" y="0"/>
                  </a:lnTo>
                  <a:lnTo>
                    <a:pt x="196" y="1"/>
                  </a:lnTo>
                  <a:lnTo>
                    <a:pt x="181" y="2"/>
                  </a:lnTo>
                  <a:lnTo>
                    <a:pt x="166" y="5"/>
                  </a:lnTo>
                  <a:lnTo>
                    <a:pt x="149" y="9"/>
                  </a:lnTo>
                  <a:lnTo>
                    <a:pt x="134" y="14"/>
                  </a:lnTo>
                  <a:lnTo>
                    <a:pt x="118" y="20"/>
                  </a:lnTo>
                  <a:lnTo>
                    <a:pt x="103" y="29"/>
                  </a:lnTo>
                  <a:lnTo>
                    <a:pt x="88" y="37"/>
                  </a:lnTo>
                  <a:lnTo>
                    <a:pt x="71" y="52"/>
                  </a:lnTo>
                  <a:lnTo>
                    <a:pt x="53" y="71"/>
                  </a:lnTo>
                  <a:lnTo>
                    <a:pt x="39" y="93"/>
                  </a:lnTo>
                  <a:lnTo>
                    <a:pt x="25" y="119"/>
                  </a:lnTo>
                  <a:lnTo>
                    <a:pt x="15" y="148"/>
                  </a:lnTo>
                  <a:lnTo>
                    <a:pt x="7" y="181"/>
                  </a:lnTo>
                  <a:lnTo>
                    <a:pt x="2" y="217"/>
                  </a:lnTo>
                  <a:lnTo>
                    <a:pt x="0" y="258"/>
                  </a:lnTo>
                  <a:lnTo>
                    <a:pt x="2" y="298"/>
                  </a:lnTo>
                  <a:lnTo>
                    <a:pt x="7" y="334"/>
                  </a:lnTo>
                  <a:lnTo>
                    <a:pt x="15" y="368"/>
                  </a:lnTo>
                  <a:lnTo>
                    <a:pt x="25" y="398"/>
                  </a:lnTo>
                  <a:lnTo>
                    <a:pt x="39" y="423"/>
                  </a:lnTo>
                  <a:lnTo>
                    <a:pt x="53" y="446"/>
                  </a:lnTo>
                  <a:lnTo>
                    <a:pt x="61" y="455"/>
                  </a:lnTo>
                  <a:lnTo>
                    <a:pt x="71" y="463"/>
                  </a:lnTo>
                  <a:lnTo>
                    <a:pt x="79" y="470"/>
                  </a:lnTo>
                  <a:lnTo>
                    <a:pt x="88" y="478"/>
                  </a:lnTo>
                  <a:lnTo>
                    <a:pt x="103" y="486"/>
                  </a:lnTo>
                  <a:lnTo>
                    <a:pt x="118" y="494"/>
                  </a:lnTo>
                  <a:lnTo>
                    <a:pt x="134" y="500"/>
                  </a:lnTo>
                  <a:lnTo>
                    <a:pt x="149" y="505"/>
                  </a:lnTo>
                  <a:lnTo>
                    <a:pt x="166" y="509"/>
                  </a:lnTo>
                  <a:lnTo>
                    <a:pt x="181" y="511"/>
                  </a:lnTo>
                  <a:lnTo>
                    <a:pt x="196" y="514"/>
                  </a:lnTo>
                  <a:lnTo>
                    <a:pt x="212" y="515"/>
                  </a:lnTo>
                  <a:lnTo>
                    <a:pt x="228" y="514"/>
                  </a:lnTo>
                  <a:lnTo>
                    <a:pt x="245" y="512"/>
                  </a:lnTo>
                  <a:lnTo>
                    <a:pt x="260" y="509"/>
                  </a:lnTo>
                  <a:lnTo>
                    <a:pt x="276" y="505"/>
                  </a:lnTo>
                  <a:lnTo>
                    <a:pt x="291" y="500"/>
                  </a:lnTo>
                  <a:lnTo>
                    <a:pt x="307" y="494"/>
                  </a:lnTo>
                  <a:lnTo>
                    <a:pt x="321" y="486"/>
                  </a:lnTo>
                  <a:lnTo>
                    <a:pt x="335"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2" y="343"/>
                  </a:lnTo>
                  <a:lnTo>
                    <a:pt x="328" y="367"/>
                  </a:lnTo>
                  <a:lnTo>
                    <a:pt x="322" y="387"/>
                  </a:lnTo>
                  <a:lnTo>
                    <a:pt x="316" y="405"/>
                  </a:lnTo>
                  <a:lnTo>
                    <a:pt x="308" y="420"/>
                  </a:lnTo>
                  <a:lnTo>
                    <a:pt x="299"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1" y="453"/>
                  </a:lnTo>
                  <a:lnTo>
                    <a:pt x="152" y="447"/>
                  </a:lnTo>
                  <a:lnTo>
                    <a:pt x="142" y="440"/>
                  </a:lnTo>
                  <a:lnTo>
                    <a:pt x="132" y="432"/>
                  </a:lnTo>
                  <a:lnTo>
                    <a:pt x="122" y="420"/>
                  </a:lnTo>
                  <a:lnTo>
                    <a:pt x="113" y="405"/>
                  </a:lnTo>
                  <a:lnTo>
                    <a:pt x="105" y="387"/>
                  </a:lnTo>
                  <a:lnTo>
                    <a:pt x="98" y="367"/>
                  </a:lnTo>
                  <a:lnTo>
                    <a:pt x="92" y="343"/>
                  </a:lnTo>
                  <a:lnTo>
                    <a:pt x="88" y="318"/>
                  </a:lnTo>
                  <a:lnTo>
                    <a:pt x="85" y="289"/>
                  </a:lnTo>
                  <a:lnTo>
                    <a:pt x="84" y="258"/>
                  </a:lnTo>
                  <a:lnTo>
                    <a:pt x="85" y="226"/>
                  </a:lnTo>
                  <a:lnTo>
                    <a:pt x="88" y="198"/>
                  </a:lnTo>
                  <a:lnTo>
                    <a:pt x="92" y="171"/>
                  </a:lnTo>
                  <a:lnTo>
                    <a:pt x="98" y="148"/>
                  </a:lnTo>
                  <a:lnTo>
                    <a:pt x="105" y="127"/>
                  </a:lnTo>
                  <a:lnTo>
                    <a:pt x="113" y="110"/>
                  </a:lnTo>
                  <a:lnTo>
                    <a:pt x="122" y="95"/>
                  </a:lnTo>
                  <a:lnTo>
                    <a:pt x="132" y="84"/>
                  </a:lnTo>
                  <a:lnTo>
                    <a:pt x="142" y="78"/>
                  </a:lnTo>
                  <a:lnTo>
                    <a:pt x="152" y="72"/>
                  </a:lnTo>
                  <a:lnTo>
                    <a:pt x="162" y="68"/>
                  </a:lnTo>
                  <a:lnTo>
                    <a:pt x="172" y="63"/>
                  </a:lnTo>
                  <a:lnTo>
                    <a:pt x="192" y="59"/>
                  </a:lnTo>
                  <a:lnTo>
                    <a:pt x="214" y="58"/>
                  </a:lnTo>
                  <a:lnTo>
                    <a:pt x="226" y="58"/>
                  </a:lnTo>
                  <a:lnTo>
                    <a:pt x="238" y="59"/>
                  </a:lnTo>
                  <a:lnTo>
                    <a:pt x="259" y="63"/>
                  </a:lnTo>
                  <a:lnTo>
                    <a:pt x="270" y="68"/>
                  </a:lnTo>
                  <a:lnTo>
                    <a:pt x="279" y="72"/>
                  </a:lnTo>
                  <a:lnTo>
                    <a:pt x="289" y="78"/>
                  </a:lnTo>
                  <a:lnTo>
                    <a:pt x="299" y="84"/>
                  </a:lnTo>
                  <a:lnTo>
                    <a:pt x="309" y="94"/>
                  </a:lnTo>
                  <a:lnTo>
                    <a:pt x="317" y="109"/>
                  </a:lnTo>
                  <a:lnTo>
                    <a:pt x="323" y="126"/>
                  </a:lnTo>
                  <a:lnTo>
                    <a:pt x="329" y="147"/>
                  </a:lnTo>
                  <a:lnTo>
                    <a:pt x="333"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9"/>
            <p:cNvSpPr>
              <a:spLocks noEditPoints="1"/>
            </p:cNvSpPr>
            <p:nvPr userDrawn="1"/>
          </p:nvSpPr>
          <p:spPr bwMode="auto">
            <a:xfrm>
              <a:off x="7599363" y="782638"/>
              <a:ext cx="76200" cy="90487"/>
            </a:xfrm>
            <a:custGeom>
              <a:avLst/>
              <a:gdLst/>
              <a:ahLst/>
              <a:cxnLst>
                <a:cxn ang="0">
                  <a:pos x="424" y="181"/>
                </a:cxn>
                <a:cxn ang="0">
                  <a:pos x="390" y="93"/>
                </a:cxn>
                <a:cxn ang="0">
                  <a:pos x="336" y="37"/>
                </a:cxn>
                <a:cxn ang="0">
                  <a:pos x="294" y="15"/>
                </a:cxn>
                <a:cxn ang="0">
                  <a:pos x="246" y="3"/>
                </a:cxn>
                <a:cxn ang="0">
                  <a:pos x="197" y="1"/>
                </a:cxn>
                <a:cxn ang="0">
                  <a:pos x="149" y="9"/>
                </a:cxn>
                <a:cxn ang="0">
                  <a:pos x="103" y="29"/>
                </a:cxn>
                <a:cxn ang="0">
                  <a:pos x="53" y="71"/>
                </a:cxn>
                <a:cxn ang="0">
                  <a:pos x="15" y="148"/>
                </a:cxn>
                <a:cxn ang="0">
                  <a:pos x="0" y="258"/>
                </a:cxn>
                <a:cxn ang="0">
                  <a:pos x="15" y="368"/>
                </a:cxn>
                <a:cxn ang="0">
                  <a:pos x="53" y="446"/>
                </a:cxn>
                <a:cxn ang="0">
                  <a:pos x="79" y="470"/>
                </a:cxn>
                <a:cxn ang="0">
                  <a:pos x="118" y="494"/>
                </a:cxn>
                <a:cxn ang="0">
                  <a:pos x="166" y="509"/>
                </a:cxn>
                <a:cxn ang="0">
                  <a:pos x="212" y="515"/>
                </a:cxn>
                <a:cxn ang="0">
                  <a:pos x="260" y="509"/>
                </a:cxn>
                <a:cxn ang="0">
                  <a:pos x="307" y="494"/>
                </a:cxn>
                <a:cxn ang="0">
                  <a:pos x="356" y="462"/>
                </a:cxn>
                <a:cxn ang="0">
                  <a:pos x="405" y="396"/>
                </a:cxn>
                <a:cxn ang="0">
                  <a:pos x="429" y="297"/>
                </a:cxn>
                <a:cxn ang="0">
                  <a:pos x="339" y="258"/>
                </a:cxn>
                <a:cxn ang="0">
                  <a:pos x="333" y="343"/>
                </a:cxn>
                <a:cxn ang="0">
                  <a:pos x="316" y="405"/>
                </a:cxn>
                <a:cxn ang="0">
                  <a:pos x="289" y="440"/>
                </a:cxn>
                <a:cxn ang="0">
                  <a:pos x="258" y="457"/>
                </a:cxn>
                <a:cxn ang="0">
                  <a:pos x="212" y="464"/>
                </a:cxn>
                <a:cxn ang="0">
                  <a:pos x="171" y="457"/>
                </a:cxn>
                <a:cxn ang="0">
                  <a:pos x="142" y="440"/>
                </a:cxn>
                <a:cxn ang="0">
                  <a:pos x="113" y="405"/>
                </a:cxn>
                <a:cxn ang="0">
                  <a:pos x="93" y="343"/>
                </a:cxn>
                <a:cxn ang="0">
                  <a:pos x="84" y="258"/>
                </a:cxn>
                <a:cxn ang="0">
                  <a:pos x="93" y="171"/>
                </a:cxn>
                <a:cxn ang="0">
                  <a:pos x="113" y="110"/>
                </a:cxn>
                <a:cxn ang="0">
                  <a:pos x="142" y="78"/>
                </a:cxn>
                <a:cxn ang="0">
                  <a:pos x="172" y="63"/>
                </a:cxn>
                <a:cxn ang="0">
                  <a:pos x="226" y="58"/>
                </a:cxn>
                <a:cxn ang="0">
                  <a:pos x="270" y="68"/>
                </a:cxn>
                <a:cxn ang="0">
                  <a:pos x="300" y="84"/>
                </a:cxn>
                <a:cxn ang="0">
                  <a:pos x="323" y="126"/>
                </a:cxn>
                <a:cxn ang="0">
                  <a:pos x="337" y="197"/>
                </a:cxn>
                <a:cxn ang="0">
                  <a:pos x="339" y="258"/>
                </a:cxn>
              </a:cxnLst>
              <a:rect l="0" t="0" r="r" b="b"/>
              <a:pathLst>
                <a:path w="431" h="515">
                  <a:moveTo>
                    <a:pt x="431" y="258"/>
                  </a:moveTo>
                  <a:lnTo>
                    <a:pt x="429" y="217"/>
                  </a:lnTo>
                  <a:lnTo>
                    <a:pt x="424" y="181"/>
                  </a:lnTo>
                  <a:lnTo>
                    <a:pt x="415" y="148"/>
                  </a:lnTo>
                  <a:lnTo>
                    <a:pt x="404" y="119"/>
                  </a:lnTo>
                  <a:lnTo>
                    <a:pt x="390" y="93"/>
                  </a:lnTo>
                  <a:lnTo>
                    <a:pt x="374" y="71"/>
                  </a:lnTo>
                  <a:lnTo>
                    <a:pt x="355" y="52"/>
                  </a:lnTo>
                  <a:lnTo>
                    <a:pt x="336" y="37"/>
                  </a:lnTo>
                  <a:lnTo>
                    <a:pt x="323" y="30"/>
                  </a:lnTo>
                  <a:lnTo>
                    <a:pt x="310" y="22"/>
                  </a:lnTo>
                  <a:lnTo>
                    <a:pt x="294" y="15"/>
                  </a:lnTo>
                  <a:lnTo>
                    <a:pt x="279" y="10"/>
                  </a:lnTo>
                  <a:lnTo>
                    <a:pt x="262" y="6"/>
                  </a:lnTo>
                  <a:lnTo>
                    <a:pt x="246" y="3"/>
                  </a:lnTo>
                  <a:lnTo>
                    <a:pt x="230" y="1"/>
                  </a:lnTo>
                  <a:lnTo>
                    <a:pt x="212" y="0"/>
                  </a:lnTo>
                  <a:lnTo>
                    <a:pt x="197" y="1"/>
                  </a:lnTo>
                  <a:lnTo>
                    <a:pt x="181" y="2"/>
                  </a:lnTo>
                  <a:lnTo>
                    <a:pt x="166" y="5"/>
                  </a:lnTo>
                  <a:lnTo>
                    <a:pt x="149" y="9"/>
                  </a:lnTo>
                  <a:lnTo>
                    <a:pt x="134" y="14"/>
                  </a:lnTo>
                  <a:lnTo>
                    <a:pt x="118" y="20"/>
                  </a:lnTo>
                  <a:lnTo>
                    <a:pt x="103" y="29"/>
                  </a:lnTo>
                  <a:lnTo>
                    <a:pt x="88" y="37"/>
                  </a:lnTo>
                  <a:lnTo>
                    <a:pt x="71" y="52"/>
                  </a:lnTo>
                  <a:lnTo>
                    <a:pt x="53" y="71"/>
                  </a:lnTo>
                  <a:lnTo>
                    <a:pt x="39" y="93"/>
                  </a:lnTo>
                  <a:lnTo>
                    <a:pt x="26" y="119"/>
                  </a:lnTo>
                  <a:lnTo>
                    <a:pt x="15" y="148"/>
                  </a:lnTo>
                  <a:lnTo>
                    <a:pt x="7" y="181"/>
                  </a:lnTo>
                  <a:lnTo>
                    <a:pt x="2" y="217"/>
                  </a:lnTo>
                  <a:lnTo>
                    <a:pt x="0" y="258"/>
                  </a:lnTo>
                  <a:lnTo>
                    <a:pt x="2" y="298"/>
                  </a:lnTo>
                  <a:lnTo>
                    <a:pt x="7" y="334"/>
                  </a:lnTo>
                  <a:lnTo>
                    <a:pt x="15" y="368"/>
                  </a:lnTo>
                  <a:lnTo>
                    <a:pt x="26" y="398"/>
                  </a:lnTo>
                  <a:lnTo>
                    <a:pt x="39" y="423"/>
                  </a:lnTo>
                  <a:lnTo>
                    <a:pt x="53" y="446"/>
                  </a:lnTo>
                  <a:lnTo>
                    <a:pt x="62" y="455"/>
                  </a:lnTo>
                  <a:lnTo>
                    <a:pt x="71" y="463"/>
                  </a:lnTo>
                  <a:lnTo>
                    <a:pt x="79" y="470"/>
                  </a:lnTo>
                  <a:lnTo>
                    <a:pt x="88" y="478"/>
                  </a:lnTo>
                  <a:lnTo>
                    <a:pt x="103" y="486"/>
                  </a:lnTo>
                  <a:lnTo>
                    <a:pt x="118" y="494"/>
                  </a:lnTo>
                  <a:lnTo>
                    <a:pt x="134" y="500"/>
                  </a:lnTo>
                  <a:lnTo>
                    <a:pt x="149" y="505"/>
                  </a:lnTo>
                  <a:lnTo>
                    <a:pt x="166" y="509"/>
                  </a:lnTo>
                  <a:lnTo>
                    <a:pt x="181" y="511"/>
                  </a:lnTo>
                  <a:lnTo>
                    <a:pt x="197" y="514"/>
                  </a:lnTo>
                  <a:lnTo>
                    <a:pt x="212" y="515"/>
                  </a:lnTo>
                  <a:lnTo>
                    <a:pt x="228" y="514"/>
                  </a:lnTo>
                  <a:lnTo>
                    <a:pt x="245" y="512"/>
                  </a:lnTo>
                  <a:lnTo>
                    <a:pt x="260" y="509"/>
                  </a:lnTo>
                  <a:lnTo>
                    <a:pt x="276" y="505"/>
                  </a:lnTo>
                  <a:lnTo>
                    <a:pt x="291" y="500"/>
                  </a:lnTo>
                  <a:lnTo>
                    <a:pt x="307" y="494"/>
                  </a:lnTo>
                  <a:lnTo>
                    <a:pt x="321" y="486"/>
                  </a:lnTo>
                  <a:lnTo>
                    <a:pt x="336" y="478"/>
                  </a:lnTo>
                  <a:lnTo>
                    <a:pt x="356" y="462"/>
                  </a:lnTo>
                  <a:lnTo>
                    <a:pt x="374" y="444"/>
                  </a:lnTo>
                  <a:lnTo>
                    <a:pt x="390" y="421"/>
                  </a:lnTo>
                  <a:lnTo>
                    <a:pt x="405" y="396"/>
                  </a:lnTo>
                  <a:lnTo>
                    <a:pt x="416" y="367"/>
                  </a:lnTo>
                  <a:lnTo>
                    <a:pt x="424" y="334"/>
                  </a:lnTo>
                  <a:lnTo>
                    <a:pt x="429" y="297"/>
                  </a:lnTo>
                  <a:lnTo>
                    <a:pt x="431" y="258"/>
                  </a:lnTo>
                  <a:lnTo>
                    <a:pt x="431" y="258"/>
                  </a:lnTo>
                  <a:close/>
                  <a:moveTo>
                    <a:pt x="339" y="258"/>
                  </a:moveTo>
                  <a:lnTo>
                    <a:pt x="339" y="289"/>
                  </a:lnTo>
                  <a:lnTo>
                    <a:pt x="337" y="318"/>
                  </a:lnTo>
                  <a:lnTo>
                    <a:pt x="333" y="343"/>
                  </a:lnTo>
                  <a:lnTo>
                    <a:pt x="328" y="367"/>
                  </a:lnTo>
                  <a:lnTo>
                    <a:pt x="322" y="387"/>
                  </a:lnTo>
                  <a:lnTo>
                    <a:pt x="316" y="405"/>
                  </a:lnTo>
                  <a:lnTo>
                    <a:pt x="308" y="420"/>
                  </a:lnTo>
                  <a:lnTo>
                    <a:pt x="300" y="432"/>
                  </a:lnTo>
                  <a:lnTo>
                    <a:pt x="289" y="440"/>
                  </a:lnTo>
                  <a:lnTo>
                    <a:pt x="279" y="447"/>
                  </a:lnTo>
                  <a:lnTo>
                    <a:pt x="269" y="453"/>
                  </a:lnTo>
                  <a:lnTo>
                    <a:pt x="258" y="457"/>
                  </a:lnTo>
                  <a:lnTo>
                    <a:pt x="248" y="460"/>
                  </a:lnTo>
                  <a:lnTo>
                    <a:pt x="237" y="462"/>
                  </a:lnTo>
                  <a:lnTo>
                    <a:pt x="212" y="464"/>
                  </a:lnTo>
                  <a:lnTo>
                    <a:pt x="190" y="462"/>
                  </a:lnTo>
                  <a:lnTo>
                    <a:pt x="181" y="460"/>
                  </a:lnTo>
                  <a:lnTo>
                    <a:pt x="171" y="457"/>
                  </a:lnTo>
                  <a:lnTo>
                    <a:pt x="162" y="453"/>
                  </a:lnTo>
                  <a:lnTo>
                    <a:pt x="152" y="447"/>
                  </a:lnTo>
                  <a:lnTo>
                    <a:pt x="142" y="440"/>
                  </a:lnTo>
                  <a:lnTo>
                    <a:pt x="132" y="432"/>
                  </a:lnTo>
                  <a:lnTo>
                    <a:pt x="122" y="420"/>
                  </a:lnTo>
                  <a:lnTo>
                    <a:pt x="113" y="405"/>
                  </a:lnTo>
                  <a:lnTo>
                    <a:pt x="105" y="387"/>
                  </a:lnTo>
                  <a:lnTo>
                    <a:pt x="98" y="367"/>
                  </a:lnTo>
                  <a:lnTo>
                    <a:pt x="93" y="343"/>
                  </a:lnTo>
                  <a:lnTo>
                    <a:pt x="88" y="318"/>
                  </a:lnTo>
                  <a:lnTo>
                    <a:pt x="85" y="289"/>
                  </a:lnTo>
                  <a:lnTo>
                    <a:pt x="84" y="258"/>
                  </a:lnTo>
                  <a:lnTo>
                    <a:pt x="85" y="226"/>
                  </a:lnTo>
                  <a:lnTo>
                    <a:pt x="88" y="198"/>
                  </a:lnTo>
                  <a:lnTo>
                    <a:pt x="93" y="171"/>
                  </a:lnTo>
                  <a:lnTo>
                    <a:pt x="98" y="148"/>
                  </a:lnTo>
                  <a:lnTo>
                    <a:pt x="105" y="127"/>
                  </a:lnTo>
                  <a:lnTo>
                    <a:pt x="113" y="110"/>
                  </a:lnTo>
                  <a:lnTo>
                    <a:pt x="122" y="95"/>
                  </a:lnTo>
                  <a:lnTo>
                    <a:pt x="132" y="84"/>
                  </a:lnTo>
                  <a:lnTo>
                    <a:pt x="142" y="78"/>
                  </a:lnTo>
                  <a:lnTo>
                    <a:pt x="152" y="72"/>
                  </a:lnTo>
                  <a:lnTo>
                    <a:pt x="163" y="68"/>
                  </a:lnTo>
                  <a:lnTo>
                    <a:pt x="172" y="63"/>
                  </a:lnTo>
                  <a:lnTo>
                    <a:pt x="192" y="59"/>
                  </a:lnTo>
                  <a:lnTo>
                    <a:pt x="214" y="58"/>
                  </a:lnTo>
                  <a:lnTo>
                    <a:pt x="226" y="58"/>
                  </a:lnTo>
                  <a:lnTo>
                    <a:pt x="238" y="59"/>
                  </a:lnTo>
                  <a:lnTo>
                    <a:pt x="259" y="63"/>
                  </a:lnTo>
                  <a:lnTo>
                    <a:pt x="270" y="68"/>
                  </a:lnTo>
                  <a:lnTo>
                    <a:pt x="279" y="72"/>
                  </a:lnTo>
                  <a:lnTo>
                    <a:pt x="289" y="78"/>
                  </a:lnTo>
                  <a:lnTo>
                    <a:pt x="300" y="84"/>
                  </a:lnTo>
                  <a:lnTo>
                    <a:pt x="309" y="94"/>
                  </a:lnTo>
                  <a:lnTo>
                    <a:pt x="317" y="109"/>
                  </a:lnTo>
                  <a:lnTo>
                    <a:pt x="323" y="126"/>
                  </a:lnTo>
                  <a:lnTo>
                    <a:pt x="329" y="147"/>
                  </a:lnTo>
                  <a:lnTo>
                    <a:pt x="334" y="170"/>
                  </a:lnTo>
                  <a:lnTo>
                    <a:pt x="337" y="197"/>
                  </a:lnTo>
                  <a:lnTo>
                    <a:pt x="339" y="226"/>
                  </a:lnTo>
                  <a:lnTo>
                    <a:pt x="339" y="258"/>
                  </a:lnTo>
                  <a:lnTo>
                    <a:pt x="339"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10"/>
            <p:cNvSpPr>
              <a:spLocks/>
            </p:cNvSpPr>
            <p:nvPr userDrawn="1"/>
          </p:nvSpPr>
          <p:spPr bwMode="auto">
            <a:xfrm>
              <a:off x="7521576" y="785813"/>
              <a:ext cx="71438" cy="85725"/>
            </a:xfrm>
            <a:custGeom>
              <a:avLst/>
              <a:gdLst/>
              <a:ahLst/>
              <a:cxnLst>
                <a:cxn ang="0">
                  <a:pos x="413" y="11"/>
                </a:cxn>
                <a:cxn ang="0">
                  <a:pos x="412" y="5"/>
                </a:cxn>
                <a:cxn ang="0">
                  <a:pos x="409" y="1"/>
                </a:cxn>
                <a:cxn ang="0">
                  <a:pos x="405" y="0"/>
                </a:cxn>
                <a:cxn ang="0">
                  <a:pos x="401" y="0"/>
                </a:cxn>
                <a:cxn ang="0">
                  <a:pos x="352" y="0"/>
                </a:cxn>
                <a:cxn ang="0">
                  <a:pos x="348" y="1"/>
                </a:cxn>
                <a:cxn ang="0">
                  <a:pos x="345" y="4"/>
                </a:cxn>
                <a:cxn ang="0">
                  <a:pos x="343" y="8"/>
                </a:cxn>
                <a:cxn ang="0">
                  <a:pos x="341" y="14"/>
                </a:cxn>
                <a:cxn ang="0">
                  <a:pos x="217" y="373"/>
                </a:cxn>
                <a:cxn ang="0">
                  <a:pos x="90" y="16"/>
                </a:cxn>
                <a:cxn ang="0">
                  <a:pos x="87" y="12"/>
                </a:cxn>
                <a:cxn ang="0">
                  <a:pos x="86" y="8"/>
                </a:cxn>
                <a:cxn ang="0">
                  <a:pos x="82" y="2"/>
                </a:cxn>
                <a:cxn ang="0">
                  <a:pos x="77" y="0"/>
                </a:cxn>
                <a:cxn ang="0">
                  <a:pos x="73" y="0"/>
                </a:cxn>
                <a:cxn ang="0">
                  <a:pos x="68" y="0"/>
                </a:cxn>
                <a:cxn ang="0">
                  <a:pos x="11" y="0"/>
                </a:cxn>
                <a:cxn ang="0">
                  <a:pos x="8" y="0"/>
                </a:cxn>
                <a:cxn ang="0">
                  <a:pos x="4" y="1"/>
                </a:cxn>
                <a:cxn ang="0">
                  <a:pos x="1" y="6"/>
                </a:cxn>
                <a:cxn ang="0">
                  <a:pos x="0" y="9"/>
                </a:cxn>
                <a:cxn ang="0">
                  <a:pos x="0" y="12"/>
                </a:cxn>
                <a:cxn ang="0">
                  <a:pos x="1" y="19"/>
                </a:cxn>
                <a:cxn ang="0">
                  <a:pos x="3" y="26"/>
                </a:cxn>
                <a:cxn ang="0">
                  <a:pos x="172" y="471"/>
                </a:cxn>
                <a:cxn ang="0">
                  <a:pos x="174" y="479"/>
                </a:cxn>
                <a:cxn ang="0">
                  <a:pos x="177" y="483"/>
                </a:cxn>
                <a:cxn ang="0">
                  <a:pos x="181" y="486"/>
                </a:cxn>
                <a:cxn ang="0">
                  <a:pos x="185" y="487"/>
                </a:cxn>
                <a:cxn ang="0">
                  <a:pos x="224" y="487"/>
                </a:cxn>
                <a:cxn ang="0">
                  <a:pos x="232" y="487"/>
                </a:cxn>
                <a:cxn ang="0">
                  <a:pos x="237" y="485"/>
                </a:cxn>
                <a:cxn ang="0">
                  <a:pos x="240" y="480"/>
                </a:cxn>
                <a:cxn ang="0">
                  <a:pos x="242" y="477"/>
                </a:cxn>
                <a:cxn ang="0">
                  <a:pos x="244" y="472"/>
                </a:cxn>
                <a:cxn ang="0">
                  <a:pos x="409" y="26"/>
                </a:cxn>
                <a:cxn ang="0">
                  <a:pos x="411" y="19"/>
                </a:cxn>
                <a:cxn ang="0">
                  <a:pos x="412" y="15"/>
                </a:cxn>
                <a:cxn ang="0">
                  <a:pos x="413" y="12"/>
                </a:cxn>
                <a:cxn ang="0">
                  <a:pos x="413" y="11"/>
                </a:cxn>
                <a:cxn ang="0">
                  <a:pos x="413" y="11"/>
                </a:cxn>
              </a:cxnLst>
              <a:rect l="0" t="0" r="r" b="b"/>
              <a:pathLst>
                <a:path w="413" h="487">
                  <a:moveTo>
                    <a:pt x="413" y="11"/>
                  </a:moveTo>
                  <a:lnTo>
                    <a:pt x="412" y="5"/>
                  </a:lnTo>
                  <a:lnTo>
                    <a:pt x="409" y="1"/>
                  </a:lnTo>
                  <a:lnTo>
                    <a:pt x="405" y="0"/>
                  </a:lnTo>
                  <a:lnTo>
                    <a:pt x="401" y="0"/>
                  </a:lnTo>
                  <a:lnTo>
                    <a:pt x="352" y="0"/>
                  </a:lnTo>
                  <a:lnTo>
                    <a:pt x="348" y="1"/>
                  </a:lnTo>
                  <a:lnTo>
                    <a:pt x="345" y="4"/>
                  </a:lnTo>
                  <a:lnTo>
                    <a:pt x="343" y="8"/>
                  </a:lnTo>
                  <a:lnTo>
                    <a:pt x="341" y="14"/>
                  </a:lnTo>
                  <a:lnTo>
                    <a:pt x="217" y="373"/>
                  </a:lnTo>
                  <a:lnTo>
                    <a:pt x="90" y="16"/>
                  </a:lnTo>
                  <a:lnTo>
                    <a:pt x="87" y="12"/>
                  </a:lnTo>
                  <a:lnTo>
                    <a:pt x="86" y="8"/>
                  </a:lnTo>
                  <a:lnTo>
                    <a:pt x="82" y="2"/>
                  </a:lnTo>
                  <a:lnTo>
                    <a:pt x="77" y="0"/>
                  </a:lnTo>
                  <a:lnTo>
                    <a:pt x="73" y="0"/>
                  </a:lnTo>
                  <a:lnTo>
                    <a:pt x="68" y="0"/>
                  </a:lnTo>
                  <a:lnTo>
                    <a:pt x="11" y="0"/>
                  </a:lnTo>
                  <a:lnTo>
                    <a:pt x="8" y="0"/>
                  </a:lnTo>
                  <a:lnTo>
                    <a:pt x="4" y="1"/>
                  </a:lnTo>
                  <a:lnTo>
                    <a:pt x="1" y="6"/>
                  </a:lnTo>
                  <a:lnTo>
                    <a:pt x="0" y="9"/>
                  </a:lnTo>
                  <a:lnTo>
                    <a:pt x="0" y="12"/>
                  </a:lnTo>
                  <a:lnTo>
                    <a:pt x="1" y="19"/>
                  </a:lnTo>
                  <a:lnTo>
                    <a:pt x="3" y="26"/>
                  </a:lnTo>
                  <a:lnTo>
                    <a:pt x="172" y="471"/>
                  </a:lnTo>
                  <a:lnTo>
                    <a:pt x="174" y="479"/>
                  </a:lnTo>
                  <a:lnTo>
                    <a:pt x="177" y="483"/>
                  </a:lnTo>
                  <a:lnTo>
                    <a:pt x="181" y="486"/>
                  </a:lnTo>
                  <a:lnTo>
                    <a:pt x="185" y="487"/>
                  </a:lnTo>
                  <a:lnTo>
                    <a:pt x="224" y="487"/>
                  </a:lnTo>
                  <a:lnTo>
                    <a:pt x="232" y="487"/>
                  </a:lnTo>
                  <a:lnTo>
                    <a:pt x="237" y="485"/>
                  </a:lnTo>
                  <a:lnTo>
                    <a:pt x="240" y="480"/>
                  </a:lnTo>
                  <a:lnTo>
                    <a:pt x="242" y="477"/>
                  </a:lnTo>
                  <a:lnTo>
                    <a:pt x="244" y="472"/>
                  </a:lnTo>
                  <a:lnTo>
                    <a:pt x="409" y="26"/>
                  </a:lnTo>
                  <a:lnTo>
                    <a:pt x="411" y="19"/>
                  </a:lnTo>
                  <a:lnTo>
                    <a:pt x="412" y="15"/>
                  </a:lnTo>
                  <a:lnTo>
                    <a:pt x="413" y="12"/>
                  </a:lnTo>
                  <a:lnTo>
                    <a:pt x="413" y="11"/>
                  </a:lnTo>
                  <a:lnTo>
                    <a:pt x="413"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11"/>
            <p:cNvSpPr>
              <a:spLocks noEditPoints="1"/>
            </p:cNvSpPr>
            <p:nvPr userDrawn="1"/>
          </p:nvSpPr>
          <p:spPr bwMode="auto">
            <a:xfrm>
              <a:off x="7958138" y="782638"/>
              <a:ext cx="71438" cy="90487"/>
            </a:xfrm>
            <a:custGeom>
              <a:avLst/>
              <a:gdLst/>
              <a:ahLst/>
              <a:cxnLst>
                <a:cxn ang="0">
                  <a:pos x="399" y="149"/>
                </a:cxn>
                <a:cxn ang="0">
                  <a:pos x="383" y="100"/>
                </a:cxn>
                <a:cxn ang="0">
                  <a:pos x="355" y="57"/>
                </a:cxn>
                <a:cxn ang="0">
                  <a:pos x="311" y="25"/>
                </a:cxn>
                <a:cxn ang="0">
                  <a:pos x="256" y="4"/>
                </a:cxn>
                <a:cxn ang="0">
                  <a:pos x="192" y="1"/>
                </a:cxn>
                <a:cxn ang="0">
                  <a:pos x="135" y="14"/>
                </a:cxn>
                <a:cxn ang="0">
                  <a:pos x="83" y="46"/>
                </a:cxn>
                <a:cxn ang="0">
                  <a:pos x="40" y="98"/>
                </a:cxn>
                <a:cxn ang="0">
                  <a:pos x="10" y="171"/>
                </a:cxn>
                <a:cxn ang="0">
                  <a:pos x="0" y="268"/>
                </a:cxn>
                <a:cxn ang="0">
                  <a:pos x="7" y="334"/>
                </a:cxn>
                <a:cxn ang="0">
                  <a:pos x="28" y="398"/>
                </a:cxn>
                <a:cxn ang="0">
                  <a:pos x="64" y="453"/>
                </a:cxn>
                <a:cxn ang="0">
                  <a:pos x="116" y="494"/>
                </a:cxn>
                <a:cxn ang="0">
                  <a:pos x="185" y="516"/>
                </a:cxn>
                <a:cxn ang="0">
                  <a:pos x="250" y="514"/>
                </a:cxn>
                <a:cxn ang="0">
                  <a:pos x="301" y="498"/>
                </a:cxn>
                <a:cxn ang="0">
                  <a:pos x="341" y="475"/>
                </a:cxn>
                <a:cxn ang="0">
                  <a:pos x="369" y="446"/>
                </a:cxn>
                <a:cxn ang="0">
                  <a:pos x="386" y="418"/>
                </a:cxn>
                <a:cxn ang="0">
                  <a:pos x="394" y="394"/>
                </a:cxn>
                <a:cxn ang="0">
                  <a:pos x="390" y="379"/>
                </a:cxn>
                <a:cxn ang="0">
                  <a:pos x="371" y="373"/>
                </a:cxn>
                <a:cxn ang="0">
                  <a:pos x="351" y="387"/>
                </a:cxn>
                <a:cxn ang="0">
                  <a:pos x="322" y="415"/>
                </a:cxn>
                <a:cxn ang="0">
                  <a:pos x="278" y="437"/>
                </a:cxn>
                <a:cxn ang="0">
                  <a:pos x="226" y="445"/>
                </a:cxn>
                <a:cxn ang="0">
                  <a:pos x="185" y="438"/>
                </a:cxn>
                <a:cxn ang="0">
                  <a:pos x="144" y="415"/>
                </a:cxn>
                <a:cxn ang="0">
                  <a:pos x="110" y="378"/>
                </a:cxn>
                <a:cxn ang="0">
                  <a:pos x="86" y="327"/>
                </a:cxn>
                <a:cxn ang="0">
                  <a:pos x="74" y="261"/>
                </a:cxn>
                <a:cxn ang="0">
                  <a:pos x="370" y="235"/>
                </a:cxn>
                <a:cxn ang="0">
                  <a:pos x="392" y="218"/>
                </a:cxn>
                <a:cxn ang="0">
                  <a:pos x="401" y="192"/>
                </a:cxn>
                <a:cxn ang="0">
                  <a:pos x="313" y="164"/>
                </a:cxn>
                <a:cxn ang="0">
                  <a:pos x="308" y="186"/>
                </a:cxn>
                <a:cxn ang="0">
                  <a:pos x="294" y="195"/>
                </a:cxn>
                <a:cxn ang="0">
                  <a:pos x="81" y="166"/>
                </a:cxn>
                <a:cxn ang="0">
                  <a:pos x="113" y="96"/>
                </a:cxn>
                <a:cxn ang="0">
                  <a:pos x="142" y="73"/>
                </a:cxn>
                <a:cxn ang="0">
                  <a:pos x="179" y="59"/>
                </a:cxn>
                <a:cxn ang="0">
                  <a:pos x="220" y="57"/>
                </a:cxn>
                <a:cxn ang="0">
                  <a:pos x="270" y="76"/>
                </a:cxn>
                <a:cxn ang="0">
                  <a:pos x="306" y="122"/>
                </a:cxn>
                <a:cxn ang="0">
                  <a:pos x="313" y="164"/>
                </a:cxn>
              </a:cxnLst>
              <a:rect l="0" t="0" r="r" b="b"/>
              <a:pathLst>
                <a:path w="402" h="517">
                  <a:moveTo>
                    <a:pt x="402" y="182"/>
                  </a:moveTo>
                  <a:lnTo>
                    <a:pt x="401" y="165"/>
                  </a:lnTo>
                  <a:lnTo>
                    <a:pt x="399" y="149"/>
                  </a:lnTo>
                  <a:lnTo>
                    <a:pt x="395" y="132"/>
                  </a:lnTo>
                  <a:lnTo>
                    <a:pt x="390" y="116"/>
                  </a:lnTo>
                  <a:lnTo>
                    <a:pt x="383" y="100"/>
                  </a:lnTo>
                  <a:lnTo>
                    <a:pt x="375" y="85"/>
                  </a:lnTo>
                  <a:lnTo>
                    <a:pt x="366" y="71"/>
                  </a:lnTo>
                  <a:lnTo>
                    <a:pt x="355" y="57"/>
                  </a:lnTo>
                  <a:lnTo>
                    <a:pt x="341" y="45"/>
                  </a:lnTo>
                  <a:lnTo>
                    <a:pt x="328" y="34"/>
                  </a:lnTo>
                  <a:lnTo>
                    <a:pt x="311" y="25"/>
                  </a:lnTo>
                  <a:lnTo>
                    <a:pt x="295" y="15"/>
                  </a:lnTo>
                  <a:lnTo>
                    <a:pt x="276" y="9"/>
                  </a:lnTo>
                  <a:lnTo>
                    <a:pt x="256" y="4"/>
                  </a:lnTo>
                  <a:lnTo>
                    <a:pt x="234" y="1"/>
                  </a:lnTo>
                  <a:lnTo>
                    <a:pt x="211" y="0"/>
                  </a:lnTo>
                  <a:lnTo>
                    <a:pt x="192" y="1"/>
                  </a:lnTo>
                  <a:lnTo>
                    <a:pt x="173" y="3"/>
                  </a:lnTo>
                  <a:lnTo>
                    <a:pt x="154" y="8"/>
                  </a:lnTo>
                  <a:lnTo>
                    <a:pt x="135" y="14"/>
                  </a:lnTo>
                  <a:lnTo>
                    <a:pt x="117" y="24"/>
                  </a:lnTo>
                  <a:lnTo>
                    <a:pt x="99" y="34"/>
                  </a:lnTo>
                  <a:lnTo>
                    <a:pt x="83" y="46"/>
                  </a:lnTo>
                  <a:lnTo>
                    <a:pt x="67" y="61"/>
                  </a:lnTo>
                  <a:lnTo>
                    <a:pt x="53" y="79"/>
                  </a:lnTo>
                  <a:lnTo>
                    <a:pt x="40" y="98"/>
                  </a:lnTo>
                  <a:lnTo>
                    <a:pt x="29" y="120"/>
                  </a:lnTo>
                  <a:lnTo>
                    <a:pt x="19" y="145"/>
                  </a:lnTo>
                  <a:lnTo>
                    <a:pt x="10" y="171"/>
                  </a:lnTo>
                  <a:lnTo>
                    <a:pt x="5" y="201"/>
                  </a:lnTo>
                  <a:lnTo>
                    <a:pt x="1" y="233"/>
                  </a:lnTo>
                  <a:lnTo>
                    <a:pt x="0" y="268"/>
                  </a:lnTo>
                  <a:lnTo>
                    <a:pt x="1" y="289"/>
                  </a:lnTo>
                  <a:lnTo>
                    <a:pt x="3" y="312"/>
                  </a:lnTo>
                  <a:lnTo>
                    <a:pt x="7" y="334"/>
                  </a:lnTo>
                  <a:lnTo>
                    <a:pt x="13" y="356"/>
                  </a:lnTo>
                  <a:lnTo>
                    <a:pt x="20" y="377"/>
                  </a:lnTo>
                  <a:lnTo>
                    <a:pt x="28" y="398"/>
                  </a:lnTo>
                  <a:lnTo>
                    <a:pt x="38" y="417"/>
                  </a:lnTo>
                  <a:lnTo>
                    <a:pt x="51" y="436"/>
                  </a:lnTo>
                  <a:lnTo>
                    <a:pt x="64" y="453"/>
                  </a:lnTo>
                  <a:lnTo>
                    <a:pt x="80" y="468"/>
                  </a:lnTo>
                  <a:lnTo>
                    <a:pt x="97" y="483"/>
                  </a:lnTo>
                  <a:lnTo>
                    <a:pt x="116" y="494"/>
                  </a:lnTo>
                  <a:lnTo>
                    <a:pt x="137" y="504"/>
                  </a:lnTo>
                  <a:lnTo>
                    <a:pt x="160" y="512"/>
                  </a:lnTo>
                  <a:lnTo>
                    <a:pt x="185" y="516"/>
                  </a:lnTo>
                  <a:lnTo>
                    <a:pt x="211" y="517"/>
                  </a:lnTo>
                  <a:lnTo>
                    <a:pt x="232" y="517"/>
                  </a:lnTo>
                  <a:lnTo>
                    <a:pt x="250" y="514"/>
                  </a:lnTo>
                  <a:lnTo>
                    <a:pt x="269" y="509"/>
                  </a:lnTo>
                  <a:lnTo>
                    <a:pt x="286" y="504"/>
                  </a:lnTo>
                  <a:lnTo>
                    <a:pt x="301" y="498"/>
                  </a:lnTo>
                  <a:lnTo>
                    <a:pt x="315" y="491"/>
                  </a:lnTo>
                  <a:lnTo>
                    <a:pt x="329" y="483"/>
                  </a:lnTo>
                  <a:lnTo>
                    <a:pt x="341" y="475"/>
                  </a:lnTo>
                  <a:lnTo>
                    <a:pt x="351" y="465"/>
                  </a:lnTo>
                  <a:lnTo>
                    <a:pt x="361" y="456"/>
                  </a:lnTo>
                  <a:lnTo>
                    <a:pt x="369" y="446"/>
                  </a:lnTo>
                  <a:lnTo>
                    <a:pt x="376" y="437"/>
                  </a:lnTo>
                  <a:lnTo>
                    <a:pt x="382" y="427"/>
                  </a:lnTo>
                  <a:lnTo>
                    <a:pt x="386" y="418"/>
                  </a:lnTo>
                  <a:lnTo>
                    <a:pt x="391" y="409"/>
                  </a:lnTo>
                  <a:lnTo>
                    <a:pt x="393" y="402"/>
                  </a:lnTo>
                  <a:lnTo>
                    <a:pt x="394" y="394"/>
                  </a:lnTo>
                  <a:lnTo>
                    <a:pt x="393" y="387"/>
                  </a:lnTo>
                  <a:lnTo>
                    <a:pt x="392" y="382"/>
                  </a:lnTo>
                  <a:lnTo>
                    <a:pt x="390" y="379"/>
                  </a:lnTo>
                  <a:lnTo>
                    <a:pt x="384" y="374"/>
                  </a:lnTo>
                  <a:lnTo>
                    <a:pt x="379" y="372"/>
                  </a:lnTo>
                  <a:lnTo>
                    <a:pt x="371" y="373"/>
                  </a:lnTo>
                  <a:lnTo>
                    <a:pt x="364" y="376"/>
                  </a:lnTo>
                  <a:lnTo>
                    <a:pt x="357" y="383"/>
                  </a:lnTo>
                  <a:lnTo>
                    <a:pt x="351" y="387"/>
                  </a:lnTo>
                  <a:lnTo>
                    <a:pt x="346" y="394"/>
                  </a:lnTo>
                  <a:lnTo>
                    <a:pt x="334" y="405"/>
                  </a:lnTo>
                  <a:lnTo>
                    <a:pt x="322" y="415"/>
                  </a:lnTo>
                  <a:lnTo>
                    <a:pt x="308" y="423"/>
                  </a:lnTo>
                  <a:lnTo>
                    <a:pt x="294" y="432"/>
                  </a:lnTo>
                  <a:lnTo>
                    <a:pt x="278" y="437"/>
                  </a:lnTo>
                  <a:lnTo>
                    <a:pt x="262" y="441"/>
                  </a:lnTo>
                  <a:lnTo>
                    <a:pt x="244" y="444"/>
                  </a:lnTo>
                  <a:lnTo>
                    <a:pt x="226" y="445"/>
                  </a:lnTo>
                  <a:lnTo>
                    <a:pt x="212" y="444"/>
                  </a:lnTo>
                  <a:lnTo>
                    <a:pt x="198" y="442"/>
                  </a:lnTo>
                  <a:lnTo>
                    <a:pt x="185" y="438"/>
                  </a:lnTo>
                  <a:lnTo>
                    <a:pt x="170" y="432"/>
                  </a:lnTo>
                  <a:lnTo>
                    <a:pt x="157" y="424"/>
                  </a:lnTo>
                  <a:lnTo>
                    <a:pt x="144" y="415"/>
                  </a:lnTo>
                  <a:lnTo>
                    <a:pt x="132" y="405"/>
                  </a:lnTo>
                  <a:lnTo>
                    <a:pt x="121" y="393"/>
                  </a:lnTo>
                  <a:lnTo>
                    <a:pt x="110" y="378"/>
                  </a:lnTo>
                  <a:lnTo>
                    <a:pt x="101" y="363"/>
                  </a:lnTo>
                  <a:lnTo>
                    <a:pt x="93" y="346"/>
                  </a:lnTo>
                  <a:lnTo>
                    <a:pt x="86" y="327"/>
                  </a:lnTo>
                  <a:lnTo>
                    <a:pt x="81" y="306"/>
                  </a:lnTo>
                  <a:lnTo>
                    <a:pt x="76" y="285"/>
                  </a:lnTo>
                  <a:lnTo>
                    <a:pt x="74" y="261"/>
                  </a:lnTo>
                  <a:lnTo>
                    <a:pt x="73" y="236"/>
                  </a:lnTo>
                  <a:lnTo>
                    <a:pt x="360" y="236"/>
                  </a:lnTo>
                  <a:lnTo>
                    <a:pt x="370" y="235"/>
                  </a:lnTo>
                  <a:lnTo>
                    <a:pt x="378" y="232"/>
                  </a:lnTo>
                  <a:lnTo>
                    <a:pt x="385" y="226"/>
                  </a:lnTo>
                  <a:lnTo>
                    <a:pt x="392" y="218"/>
                  </a:lnTo>
                  <a:lnTo>
                    <a:pt x="396" y="210"/>
                  </a:lnTo>
                  <a:lnTo>
                    <a:pt x="399" y="201"/>
                  </a:lnTo>
                  <a:lnTo>
                    <a:pt x="401" y="192"/>
                  </a:lnTo>
                  <a:lnTo>
                    <a:pt x="402" y="182"/>
                  </a:lnTo>
                  <a:lnTo>
                    <a:pt x="402" y="182"/>
                  </a:lnTo>
                  <a:close/>
                  <a:moveTo>
                    <a:pt x="313" y="164"/>
                  </a:moveTo>
                  <a:lnTo>
                    <a:pt x="312" y="175"/>
                  </a:lnTo>
                  <a:lnTo>
                    <a:pt x="310" y="180"/>
                  </a:lnTo>
                  <a:lnTo>
                    <a:pt x="308" y="186"/>
                  </a:lnTo>
                  <a:lnTo>
                    <a:pt x="305" y="190"/>
                  </a:lnTo>
                  <a:lnTo>
                    <a:pt x="300" y="193"/>
                  </a:lnTo>
                  <a:lnTo>
                    <a:pt x="294" y="195"/>
                  </a:lnTo>
                  <a:lnTo>
                    <a:pt x="287" y="195"/>
                  </a:lnTo>
                  <a:lnTo>
                    <a:pt x="75" y="195"/>
                  </a:lnTo>
                  <a:lnTo>
                    <a:pt x="81" y="166"/>
                  </a:lnTo>
                  <a:lnTo>
                    <a:pt x="88" y="139"/>
                  </a:lnTo>
                  <a:lnTo>
                    <a:pt x="99" y="116"/>
                  </a:lnTo>
                  <a:lnTo>
                    <a:pt x="113" y="96"/>
                  </a:lnTo>
                  <a:lnTo>
                    <a:pt x="123" y="87"/>
                  </a:lnTo>
                  <a:lnTo>
                    <a:pt x="132" y="80"/>
                  </a:lnTo>
                  <a:lnTo>
                    <a:pt x="142" y="73"/>
                  </a:lnTo>
                  <a:lnTo>
                    <a:pt x="154" y="68"/>
                  </a:lnTo>
                  <a:lnTo>
                    <a:pt x="166" y="63"/>
                  </a:lnTo>
                  <a:lnTo>
                    <a:pt x="179" y="59"/>
                  </a:lnTo>
                  <a:lnTo>
                    <a:pt x="193" y="57"/>
                  </a:lnTo>
                  <a:lnTo>
                    <a:pt x="208" y="57"/>
                  </a:lnTo>
                  <a:lnTo>
                    <a:pt x="220" y="57"/>
                  </a:lnTo>
                  <a:lnTo>
                    <a:pt x="231" y="59"/>
                  </a:lnTo>
                  <a:lnTo>
                    <a:pt x="252" y="66"/>
                  </a:lnTo>
                  <a:lnTo>
                    <a:pt x="270" y="76"/>
                  </a:lnTo>
                  <a:lnTo>
                    <a:pt x="284" y="88"/>
                  </a:lnTo>
                  <a:lnTo>
                    <a:pt x="297" y="105"/>
                  </a:lnTo>
                  <a:lnTo>
                    <a:pt x="306" y="122"/>
                  </a:lnTo>
                  <a:lnTo>
                    <a:pt x="311" y="142"/>
                  </a:lnTo>
                  <a:lnTo>
                    <a:pt x="313" y="164"/>
                  </a:lnTo>
                  <a:lnTo>
                    <a:pt x="313" y="1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12"/>
            <p:cNvSpPr>
              <a:spLocks/>
            </p:cNvSpPr>
            <p:nvPr userDrawn="1"/>
          </p:nvSpPr>
          <p:spPr bwMode="auto">
            <a:xfrm>
              <a:off x="7834313" y="782638"/>
              <a:ext cx="111125" cy="88900"/>
            </a:xfrm>
            <a:custGeom>
              <a:avLst/>
              <a:gdLst/>
              <a:ahLst/>
              <a:cxnLst>
                <a:cxn ang="0">
                  <a:pos x="628" y="111"/>
                </a:cxn>
                <a:cxn ang="0">
                  <a:pos x="617" y="75"/>
                </a:cxn>
                <a:cxn ang="0">
                  <a:pos x="595" y="45"/>
                </a:cxn>
                <a:cxn ang="0">
                  <a:pos x="562" y="21"/>
                </a:cxn>
                <a:cxn ang="0">
                  <a:pos x="520" y="5"/>
                </a:cxn>
                <a:cxn ang="0">
                  <a:pos x="467" y="0"/>
                </a:cxn>
                <a:cxn ang="0">
                  <a:pos x="395" y="11"/>
                </a:cxn>
                <a:cxn ang="0">
                  <a:pos x="341" y="37"/>
                </a:cxn>
                <a:cxn ang="0">
                  <a:pos x="312" y="47"/>
                </a:cxn>
                <a:cxn ang="0">
                  <a:pos x="277" y="22"/>
                </a:cxn>
                <a:cxn ang="0">
                  <a:pos x="247" y="10"/>
                </a:cxn>
                <a:cxn ang="0">
                  <a:pos x="208" y="2"/>
                </a:cxn>
                <a:cxn ang="0">
                  <a:pos x="151" y="1"/>
                </a:cxn>
                <a:cxn ang="0">
                  <a:pos x="94" y="8"/>
                </a:cxn>
                <a:cxn ang="0">
                  <a:pos x="51" y="19"/>
                </a:cxn>
                <a:cxn ang="0">
                  <a:pos x="21" y="33"/>
                </a:cxn>
                <a:cxn ang="0">
                  <a:pos x="4" y="47"/>
                </a:cxn>
                <a:cxn ang="0">
                  <a:pos x="0" y="64"/>
                </a:cxn>
                <a:cxn ang="0">
                  <a:pos x="1" y="497"/>
                </a:cxn>
                <a:cxn ang="0">
                  <a:pos x="16" y="506"/>
                </a:cxn>
                <a:cxn ang="0">
                  <a:pos x="74" y="505"/>
                </a:cxn>
                <a:cxn ang="0">
                  <a:pos x="83" y="493"/>
                </a:cxn>
                <a:cxn ang="0">
                  <a:pos x="85" y="82"/>
                </a:cxn>
                <a:cxn ang="0">
                  <a:pos x="109" y="67"/>
                </a:cxn>
                <a:cxn ang="0">
                  <a:pos x="157" y="56"/>
                </a:cxn>
                <a:cxn ang="0">
                  <a:pos x="218" y="60"/>
                </a:cxn>
                <a:cxn ang="0">
                  <a:pos x="257" y="87"/>
                </a:cxn>
                <a:cxn ang="0">
                  <a:pos x="272" y="136"/>
                </a:cxn>
                <a:cxn ang="0">
                  <a:pos x="273" y="498"/>
                </a:cxn>
                <a:cxn ang="0">
                  <a:pos x="282" y="505"/>
                </a:cxn>
                <a:cxn ang="0">
                  <a:pos x="344" y="506"/>
                </a:cxn>
                <a:cxn ang="0">
                  <a:pos x="355" y="496"/>
                </a:cxn>
                <a:cxn ang="0">
                  <a:pos x="357" y="115"/>
                </a:cxn>
                <a:cxn ang="0">
                  <a:pos x="364" y="91"/>
                </a:cxn>
                <a:cxn ang="0">
                  <a:pos x="382" y="75"/>
                </a:cxn>
                <a:cxn ang="0">
                  <a:pos x="438" y="58"/>
                </a:cxn>
                <a:cxn ang="0">
                  <a:pos x="484" y="59"/>
                </a:cxn>
                <a:cxn ang="0">
                  <a:pos x="512" y="71"/>
                </a:cxn>
                <a:cxn ang="0">
                  <a:pos x="529" y="88"/>
                </a:cxn>
                <a:cxn ang="0">
                  <a:pos x="543" y="133"/>
                </a:cxn>
                <a:cxn ang="0">
                  <a:pos x="544" y="493"/>
                </a:cxn>
                <a:cxn ang="0">
                  <a:pos x="547" y="503"/>
                </a:cxn>
                <a:cxn ang="0">
                  <a:pos x="611" y="506"/>
                </a:cxn>
                <a:cxn ang="0">
                  <a:pos x="627" y="496"/>
                </a:cxn>
              </a:cxnLst>
              <a:rect l="0" t="0" r="r" b="b"/>
              <a:pathLst>
                <a:path w="628" h="506">
                  <a:moveTo>
                    <a:pt x="628" y="487"/>
                  </a:moveTo>
                  <a:lnTo>
                    <a:pt x="628" y="123"/>
                  </a:lnTo>
                  <a:lnTo>
                    <a:pt x="628" y="111"/>
                  </a:lnTo>
                  <a:lnTo>
                    <a:pt x="625" y="98"/>
                  </a:lnTo>
                  <a:lnTo>
                    <a:pt x="622" y="86"/>
                  </a:lnTo>
                  <a:lnTo>
                    <a:pt x="617" y="75"/>
                  </a:lnTo>
                  <a:lnTo>
                    <a:pt x="612" y="65"/>
                  </a:lnTo>
                  <a:lnTo>
                    <a:pt x="603" y="54"/>
                  </a:lnTo>
                  <a:lnTo>
                    <a:pt x="595" y="45"/>
                  </a:lnTo>
                  <a:lnTo>
                    <a:pt x="586" y="36"/>
                  </a:lnTo>
                  <a:lnTo>
                    <a:pt x="575" y="28"/>
                  </a:lnTo>
                  <a:lnTo>
                    <a:pt x="562" y="21"/>
                  </a:lnTo>
                  <a:lnTo>
                    <a:pt x="549" y="14"/>
                  </a:lnTo>
                  <a:lnTo>
                    <a:pt x="535" y="9"/>
                  </a:lnTo>
                  <a:lnTo>
                    <a:pt x="520" y="5"/>
                  </a:lnTo>
                  <a:lnTo>
                    <a:pt x="504" y="2"/>
                  </a:lnTo>
                  <a:lnTo>
                    <a:pt x="486" y="0"/>
                  </a:lnTo>
                  <a:lnTo>
                    <a:pt x="467" y="0"/>
                  </a:lnTo>
                  <a:lnTo>
                    <a:pt x="443" y="1"/>
                  </a:lnTo>
                  <a:lnTo>
                    <a:pt x="418" y="5"/>
                  </a:lnTo>
                  <a:lnTo>
                    <a:pt x="395" y="11"/>
                  </a:lnTo>
                  <a:lnTo>
                    <a:pt x="375" y="18"/>
                  </a:lnTo>
                  <a:lnTo>
                    <a:pt x="357" y="28"/>
                  </a:lnTo>
                  <a:lnTo>
                    <a:pt x="341" y="37"/>
                  </a:lnTo>
                  <a:lnTo>
                    <a:pt x="328" y="46"/>
                  </a:lnTo>
                  <a:lnTo>
                    <a:pt x="318" y="55"/>
                  </a:lnTo>
                  <a:lnTo>
                    <a:pt x="312" y="47"/>
                  </a:lnTo>
                  <a:lnTo>
                    <a:pt x="304" y="39"/>
                  </a:lnTo>
                  <a:lnTo>
                    <a:pt x="291" y="30"/>
                  </a:lnTo>
                  <a:lnTo>
                    <a:pt x="277" y="22"/>
                  </a:lnTo>
                  <a:lnTo>
                    <a:pt x="268" y="17"/>
                  </a:lnTo>
                  <a:lnTo>
                    <a:pt x="257" y="13"/>
                  </a:lnTo>
                  <a:lnTo>
                    <a:pt x="247" y="10"/>
                  </a:lnTo>
                  <a:lnTo>
                    <a:pt x="235" y="7"/>
                  </a:lnTo>
                  <a:lnTo>
                    <a:pt x="221" y="4"/>
                  </a:lnTo>
                  <a:lnTo>
                    <a:pt x="208" y="2"/>
                  </a:lnTo>
                  <a:lnTo>
                    <a:pt x="191" y="1"/>
                  </a:lnTo>
                  <a:lnTo>
                    <a:pt x="175" y="1"/>
                  </a:lnTo>
                  <a:lnTo>
                    <a:pt x="151" y="1"/>
                  </a:lnTo>
                  <a:lnTo>
                    <a:pt x="130" y="3"/>
                  </a:lnTo>
                  <a:lnTo>
                    <a:pt x="110" y="5"/>
                  </a:lnTo>
                  <a:lnTo>
                    <a:pt x="94" y="8"/>
                  </a:lnTo>
                  <a:lnTo>
                    <a:pt x="77" y="11"/>
                  </a:lnTo>
                  <a:lnTo>
                    <a:pt x="64" y="15"/>
                  </a:lnTo>
                  <a:lnTo>
                    <a:pt x="51" y="19"/>
                  </a:lnTo>
                  <a:lnTo>
                    <a:pt x="41" y="24"/>
                  </a:lnTo>
                  <a:lnTo>
                    <a:pt x="30" y="28"/>
                  </a:lnTo>
                  <a:lnTo>
                    <a:pt x="21" y="33"/>
                  </a:lnTo>
                  <a:lnTo>
                    <a:pt x="14" y="37"/>
                  </a:lnTo>
                  <a:lnTo>
                    <a:pt x="8" y="42"/>
                  </a:lnTo>
                  <a:lnTo>
                    <a:pt x="4" y="47"/>
                  </a:lnTo>
                  <a:lnTo>
                    <a:pt x="2" y="52"/>
                  </a:lnTo>
                  <a:lnTo>
                    <a:pt x="0" y="57"/>
                  </a:lnTo>
                  <a:lnTo>
                    <a:pt x="0" y="64"/>
                  </a:lnTo>
                  <a:lnTo>
                    <a:pt x="0" y="487"/>
                  </a:lnTo>
                  <a:lnTo>
                    <a:pt x="0" y="493"/>
                  </a:lnTo>
                  <a:lnTo>
                    <a:pt x="1" y="497"/>
                  </a:lnTo>
                  <a:lnTo>
                    <a:pt x="3" y="502"/>
                  </a:lnTo>
                  <a:lnTo>
                    <a:pt x="8" y="505"/>
                  </a:lnTo>
                  <a:lnTo>
                    <a:pt x="16" y="506"/>
                  </a:lnTo>
                  <a:lnTo>
                    <a:pt x="64" y="506"/>
                  </a:lnTo>
                  <a:lnTo>
                    <a:pt x="69" y="506"/>
                  </a:lnTo>
                  <a:lnTo>
                    <a:pt x="74" y="505"/>
                  </a:lnTo>
                  <a:lnTo>
                    <a:pt x="80" y="502"/>
                  </a:lnTo>
                  <a:lnTo>
                    <a:pt x="83" y="497"/>
                  </a:lnTo>
                  <a:lnTo>
                    <a:pt x="83" y="493"/>
                  </a:lnTo>
                  <a:lnTo>
                    <a:pt x="83" y="487"/>
                  </a:lnTo>
                  <a:lnTo>
                    <a:pt x="83" y="87"/>
                  </a:lnTo>
                  <a:lnTo>
                    <a:pt x="85" y="82"/>
                  </a:lnTo>
                  <a:lnTo>
                    <a:pt x="90" y="77"/>
                  </a:lnTo>
                  <a:lnTo>
                    <a:pt x="98" y="72"/>
                  </a:lnTo>
                  <a:lnTo>
                    <a:pt x="109" y="67"/>
                  </a:lnTo>
                  <a:lnTo>
                    <a:pt x="122" y="63"/>
                  </a:lnTo>
                  <a:lnTo>
                    <a:pt x="138" y="58"/>
                  </a:lnTo>
                  <a:lnTo>
                    <a:pt x="157" y="56"/>
                  </a:lnTo>
                  <a:lnTo>
                    <a:pt x="178" y="55"/>
                  </a:lnTo>
                  <a:lnTo>
                    <a:pt x="200" y="56"/>
                  </a:lnTo>
                  <a:lnTo>
                    <a:pt x="218" y="60"/>
                  </a:lnTo>
                  <a:lnTo>
                    <a:pt x="234" y="67"/>
                  </a:lnTo>
                  <a:lnTo>
                    <a:pt x="247" y="76"/>
                  </a:lnTo>
                  <a:lnTo>
                    <a:pt x="257" y="87"/>
                  </a:lnTo>
                  <a:lnTo>
                    <a:pt x="266" y="100"/>
                  </a:lnTo>
                  <a:lnTo>
                    <a:pt x="270" y="118"/>
                  </a:lnTo>
                  <a:lnTo>
                    <a:pt x="272" y="136"/>
                  </a:lnTo>
                  <a:lnTo>
                    <a:pt x="272" y="488"/>
                  </a:lnTo>
                  <a:lnTo>
                    <a:pt x="272" y="494"/>
                  </a:lnTo>
                  <a:lnTo>
                    <a:pt x="273" y="498"/>
                  </a:lnTo>
                  <a:lnTo>
                    <a:pt x="274" y="501"/>
                  </a:lnTo>
                  <a:lnTo>
                    <a:pt x="276" y="503"/>
                  </a:lnTo>
                  <a:lnTo>
                    <a:pt x="282" y="505"/>
                  </a:lnTo>
                  <a:lnTo>
                    <a:pt x="290" y="506"/>
                  </a:lnTo>
                  <a:lnTo>
                    <a:pt x="339" y="506"/>
                  </a:lnTo>
                  <a:lnTo>
                    <a:pt x="344" y="506"/>
                  </a:lnTo>
                  <a:lnTo>
                    <a:pt x="348" y="505"/>
                  </a:lnTo>
                  <a:lnTo>
                    <a:pt x="353" y="502"/>
                  </a:lnTo>
                  <a:lnTo>
                    <a:pt x="355" y="496"/>
                  </a:lnTo>
                  <a:lnTo>
                    <a:pt x="356" y="487"/>
                  </a:lnTo>
                  <a:lnTo>
                    <a:pt x="356" y="133"/>
                  </a:lnTo>
                  <a:lnTo>
                    <a:pt x="357" y="115"/>
                  </a:lnTo>
                  <a:lnTo>
                    <a:pt x="358" y="106"/>
                  </a:lnTo>
                  <a:lnTo>
                    <a:pt x="360" y="98"/>
                  </a:lnTo>
                  <a:lnTo>
                    <a:pt x="364" y="91"/>
                  </a:lnTo>
                  <a:lnTo>
                    <a:pt x="369" y="85"/>
                  </a:lnTo>
                  <a:lnTo>
                    <a:pt x="375" y="80"/>
                  </a:lnTo>
                  <a:lnTo>
                    <a:pt x="382" y="75"/>
                  </a:lnTo>
                  <a:lnTo>
                    <a:pt x="401" y="67"/>
                  </a:lnTo>
                  <a:lnTo>
                    <a:pt x="419" y="62"/>
                  </a:lnTo>
                  <a:lnTo>
                    <a:pt x="438" y="58"/>
                  </a:lnTo>
                  <a:lnTo>
                    <a:pt x="457" y="57"/>
                  </a:lnTo>
                  <a:lnTo>
                    <a:pt x="472" y="58"/>
                  </a:lnTo>
                  <a:lnTo>
                    <a:pt x="484" y="59"/>
                  </a:lnTo>
                  <a:lnTo>
                    <a:pt x="494" y="63"/>
                  </a:lnTo>
                  <a:lnTo>
                    <a:pt x="504" y="66"/>
                  </a:lnTo>
                  <a:lnTo>
                    <a:pt x="512" y="71"/>
                  </a:lnTo>
                  <a:lnTo>
                    <a:pt x="519" y="76"/>
                  </a:lnTo>
                  <a:lnTo>
                    <a:pt x="525" y="82"/>
                  </a:lnTo>
                  <a:lnTo>
                    <a:pt x="529" y="88"/>
                  </a:lnTo>
                  <a:lnTo>
                    <a:pt x="536" y="103"/>
                  </a:lnTo>
                  <a:lnTo>
                    <a:pt x="541" y="118"/>
                  </a:lnTo>
                  <a:lnTo>
                    <a:pt x="543" y="133"/>
                  </a:lnTo>
                  <a:lnTo>
                    <a:pt x="544" y="149"/>
                  </a:lnTo>
                  <a:lnTo>
                    <a:pt x="544" y="487"/>
                  </a:lnTo>
                  <a:lnTo>
                    <a:pt x="544" y="493"/>
                  </a:lnTo>
                  <a:lnTo>
                    <a:pt x="544" y="497"/>
                  </a:lnTo>
                  <a:lnTo>
                    <a:pt x="546" y="501"/>
                  </a:lnTo>
                  <a:lnTo>
                    <a:pt x="547" y="503"/>
                  </a:lnTo>
                  <a:lnTo>
                    <a:pt x="552" y="505"/>
                  </a:lnTo>
                  <a:lnTo>
                    <a:pt x="560" y="506"/>
                  </a:lnTo>
                  <a:lnTo>
                    <a:pt x="611" y="506"/>
                  </a:lnTo>
                  <a:lnTo>
                    <a:pt x="619" y="505"/>
                  </a:lnTo>
                  <a:lnTo>
                    <a:pt x="625" y="502"/>
                  </a:lnTo>
                  <a:lnTo>
                    <a:pt x="627" y="496"/>
                  </a:lnTo>
                  <a:lnTo>
                    <a:pt x="628" y="487"/>
                  </a:lnTo>
                  <a:lnTo>
                    <a:pt x="628" y="4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13"/>
            <p:cNvSpPr>
              <a:spLocks/>
            </p:cNvSpPr>
            <p:nvPr userDrawn="1"/>
          </p:nvSpPr>
          <p:spPr bwMode="auto">
            <a:xfrm>
              <a:off x="7743826" y="785813"/>
              <a:ext cx="80963" cy="127000"/>
            </a:xfrm>
            <a:custGeom>
              <a:avLst/>
              <a:gdLst/>
              <a:ahLst/>
              <a:cxnLst>
                <a:cxn ang="0">
                  <a:pos x="196" y="659"/>
                </a:cxn>
                <a:cxn ang="0">
                  <a:pos x="218" y="630"/>
                </a:cxn>
                <a:cxn ang="0">
                  <a:pos x="242" y="591"/>
                </a:cxn>
                <a:cxn ang="0">
                  <a:pos x="260" y="551"/>
                </a:cxn>
                <a:cxn ang="0">
                  <a:pos x="277" y="507"/>
                </a:cxn>
                <a:cxn ang="0">
                  <a:pos x="458" y="29"/>
                </a:cxn>
                <a:cxn ang="0">
                  <a:pos x="461" y="19"/>
                </a:cxn>
                <a:cxn ang="0">
                  <a:pos x="461" y="6"/>
                </a:cxn>
                <a:cxn ang="0">
                  <a:pos x="455" y="0"/>
                </a:cxn>
                <a:cxn ang="0">
                  <a:pos x="402" y="0"/>
                </a:cxn>
                <a:cxn ang="0">
                  <a:pos x="393" y="3"/>
                </a:cxn>
                <a:cxn ang="0">
                  <a:pos x="388" y="14"/>
                </a:cxn>
                <a:cxn ang="0">
                  <a:pos x="257" y="381"/>
                </a:cxn>
                <a:cxn ang="0">
                  <a:pos x="124" y="13"/>
                </a:cxn>
                <a:cxn ang="0">
                  <a:pos x="120" y="6"/>
                </a:cxn>
                <a:cxn ang="0">
                  <a:pos x="112" y="0"/>
                </a:cxn>
                <a:cxn ang="0">
                  <a:pos x="103" y="0"/>
                </a:cxn>
                <a:cxn ang="0">
                  <a:pos x="38" y="0"/>
                </a:cxn>
                <a:cxn ang="0">
                  <a:pos x="27" y="4"/>
                </a:cxn>
                <a:cxn ang="0">
                  <a:pos x="25" y="13"/>
                </a:cxn>
                <a:cxn ang="0">
                  <a:pos x="27" y="20"/>
                </a:cxn>
                <a:cxn ang="0">
                  <a:pos x="216" y="477"/>
                </a:cxn>
                <a:cxn ang="0">
                  <a:pos x="189" y="560"/>
                </a:cxn>
                <a:cxn ang="0">
                  <a:pos x="172" y="596"/>
                </a:cxn>
                <a:cxn ang="0">
                  <a:pos x="156" y="619"/>
                </a:cxn>
                <a:cxn ang="0">
                  <a:pos x="138" y="637"/>
                </a:cxn>
                <a:cxn ang="0">
                  <a:pos x="119" y="647"/>
                </a:cxn>
                <a:cxn ang="0">
                  <a:pos x="100" y="651"/>
                </a:cxn>
                <a:cxn ang="0">
                  <a:pos x="68" y="651"/>
                </a:cxn>
                <a:cxn ang="0">
                  <a:pos x="55" y="649"/>
                </a:cxn>
                <a:cxn ang="0">
                  <a:pos x="41" y="648"/>
                </a:cxn>
                <a:cxn ang="0">
                  <a:pos x="26" y="648"/>
                </a:cxn>
                <a:cxn ang="0">
                  <a:pos x="13" y="653"/>
                </a:cxn>
                <a:cxn ang="0">
                  <a:pos x="5" y="663"/>
                </a:cxn>
                <a:cxn ang="0">
                  <a:pos x="1" y="674"/>
                </a:cxn>
                <a:cxn ang="0">
                  <a:pos x="1" y="690"/>
                </a:cxn>
                <a:cxn ang="0">
                  <a:pos x="6" y="705"/>
                </a:cxn>
                <a:cxn ang="0">
                  <a:pos x="17" y="715"/>
                </a:cxn>
                <a:cxn ang="0">
                  <a:pos x="37" y="721"/>
                </a:cxn>
                <a:cxn ang="0">
                  <a:pos x="64" y="721"/>
                </a:cxn>
                <a:cxn ang="0">
                  <a:pos x="95" y="717"/>
                </a:cxn>
                <a:cxn ang="0">
                  <a:pos x="132" y="706"/>
                </a:cxn>
                <a:cxn ang="0">
                  <a:pos x="170" y="683"/>
                </a:cxn>
                <a:cxn ang="0">
                  <a:pos x="188" y="667"/>
                </a:cxn>
              </a:cxnLst>
              <a:rect l="0" t="0" r="r" b="b"/>
              <a:pathLst>
                <a:path w="462" h="722">
                  <a:moveTo>
                    <a:pt x="188" y="667"/>
                  </a:moveTo>
                  <a:lnTo>
                    <a:pt x="196" y="659"/>
                  </a:lnTo>
                  <a:lnTo>
                    <a:pt x="205" y="648"/>
                  </a:lnTo>
                  <a:lnTo>
                    <a:pt x="218" y="630"/>
                  </a:lnTo>
                  <a:lnTo>
                    <a:pt x="230" y="610"/>
                  </a:lnTo>
                  <a:lnTo>
                    <a:pt x="242" y="591"/>
                  </a:lnTo>
                  <a:lnTo>
                    <a:pt x="251" y="571"/>
                  </a:lnTo>
                  <a:lnTo>
                    <a:pt x="260" y="551"/>
                  </a:lnTo>
                  <a:lnTo>
                    <a:pt x="269" y="529"/>
                  </a:lnTo>
                  <a:lnTo>
                    <a:pt x="277" y="507"/>
                  </a:lnTo>
                  <a:lnTo>
                    <a:pt x="285" y="483"/>
                  </a:lnTo>
                  <a:lnTo>
                    <a:pt x="458" y="29"/>
                  </a:lnTo>
                  <a:lnTo>
                    <a:pt x="460" y="24"/>
                  </a:lnTo>
                  <a:lnTo>
                    <a:pt x="461" y="19"/>
                  </a:lnTo>
                  <a:lnTo>
                    <a:pt x="462" y="12"/>
                  </a:lnTo>
                  <a:lnTo>
                    <a:pt x="461" y="6"/>
                  </a:lnTo>
                  <a:lnTo>
                    <a:pt x="459" y="2"/>
                  </a:lnTo>
                  <a:lnTo>
                    <a:pt x="455" y="0"/>
                  </a:lnTo>
                  <a:lnTo>
                    <a:pt x="450" y="0"/>
                  </a:lnTo>
                  <a:lnTo>
                    <a:pt x="402" y="0"/>
                  </a:lnTo>
                  <a:lnTo>
                    <a:pt x="397" y="1"/>
                  </a:lnTo>
                  <a:lnTo>
                    <a:pt x="393" y="3"/>
                  </a:lnTo>
                  <a:lnTo>
                    <a:pt x="389" y="10"/>
                  </a:lnTo>
                  <a:lnTo>
                    <a:pt x="388" y="14"/>
                  </a:lnTo>
                  <a:lnTo>
                    <a:pt x="386" y="19"/>
                  </a:lnTo>
                  <a:lnTo>
                    <a:pt x="257" y="381"/>
                  </a:lnTo>
                  <a:lnTo>
                    <a:pt x="126" y="19"/>
                  </a:lnTo>
                  <a:lnTo>
                    <a:pt x="124" y="13"/>
                  </a:lnTo>
                  <a:lnTo>
                    <a:pt x="122" y="9"/>
                  </a:lnTo>
                  <a:lnTo>
                    <a:pt x="120" y="6"/>
                  </a:lnTo>
                  <a:lnTo>
                    <a:pt x="118" y="3"/>
                  </a:lnTo>
                  <a:lnTo>
                    <a:pt x="112" y="0"/>
                  </a:lnTo>
                  <a:lnTo>
                    <a:pt x="108" y="0"/>
                  </a:lnTo>
                  <a:lnTo>
                    <a:pt x="103" y="0"/>
                  </a:lnTo>
                  <a:lnTo>
                    <a:pt x="43" y="0"/>
                  </a:lnTo>
                  <a:lnTo>
                    <a:pt x="38" y="0"/>
                  </a:lnTo>
                  <a:lnTo>
                    <a:pt x="33" y="1"/>
                  </a:lnTo>
                  <a:lnTo>
                    <a:pt x="27" y="4"/>
                  </a:lnTo>
                  <a:lnTo>
                    <a:pt x="25" y="9"/>
                  </a:lnTo>
                  <a:lnTo>
                    <a:pt x="25" y="13"/>
                  </a:lnTo>
                  <a:lnTo>
                    <a:pt x="25" y="16"/>
                  </a:lnTo>
                  <a:lnTo>
                    <a:pt x="27" y="20"/>
                  </a:lnTo>
                  <a:lnTo>
                    <a:pt x="32" y="29"/>
                  </a:lnTo>
                  <a:lnTo>
                    <a:pt x="216" y="477"/>
                  </a:lnTo>
                  <a:lnTo>
                    <a:pt x="198" y="532"/>
                  </a:lnTo>
                  <a:lnTo>
                    <a:pt x="189" y="560"/>
                  </a:lnTo>
                  <a:lnTo>
                    <a:pt x="178" y="585"/>
                  </a:lnTo>
                  <a:lnTo>
                    <a:pt x="172" y="596"/>
                  </a:lnTo>
                  <a:lnTo>
                    <a:pt x="164" y="607"/>
                  </a:lnTo>
                  <a:lnTo>
                    <a:pt x="156" y="619"/>
                  </a:lnTo>
                  <a:lnTo>
                    <a:pt x="146" y="629"/>
                  </a:lnTo>
                  <a:lnTo>
                    <a:pt x="138" y="637"/>
                  </a:lnTo>
                  <a:lnTo>
                    <a:pt x="128" y="642"/>
                  </a:lnTo>
                  <a:lnTo>
                    <a:pt x="119" y="647"/>
                  </a:lnTo>
                  <a:lnTo>
                    <a:pt x="110" y="650"/>
                  </a:lnTo>
                  <a:lnTo>
                    <a:pt x="100" y="651"/>
                  </a:lnTo>
                  <a:lnTo>
                    <a:pt x="89" y="652"/>
                  </a:lnTo>
                  <a:lnTo>
                    <a:pt x="68" y="651"/>
                  </a:lnTo>
                  <a:lnTo>
                    <a:pt x="61" y="650"/>
                  </a:lnTo>
                  <a:lnTo>
                    <a:pt x="55" y="649"/>
                  </a:lnTo>
                  <a:lnTo>
                    <a:pt x="47" y="648"/>
                  </a:lnTo>
                  <a:lnTo>
                    <a:pt x="41" y="648"/>
                  </a:lnTo>
                  <a:lnTo>
                    <a:pt x="34" y="648"/>
                  </a:lnTo>
                  <a:lnTo>
                    <a:pt x="26" y="648"/>
                  </a:lnTo>
                  <a:lnTo>
                    <a:pt x="19" y="650"/>
                  </a:lnTo>
                  <a:lnTo>
                    <a:pt x="13" y="653"/>
                  </a:lnTo>
                  <a:lnTo>
                    <a:pt x="9" y="657"/>
                  </a:lnTo>
                  <a:lnTo>
                    <a:pt x="5" y="663"/>
                  </a:lnTo>
                  <a:lnTo>
                    <a:pt x="2" y="668"/>
                  </a:lnTo>
                  <a:lnTo>
                    <a:pt x="1" y="674"/>
                  </a:lnTo>
                  <a:lnTo>
                    <a:pt x="0" y="681"/>
                  </a:lnTo>
                  <a:lnTo>
                    <a:pt x="1" y="690"/>
                  </a:lnTo>
                  <a:lnTo>
                    <a:pt x="2" y="697"/>
                  </a:lnTo>
                  <a:lnTo>
                    <a:pt x="6" y="705"/>
                  </a:lnTo>
                  <a:lnTo>
                    <a:pt x="11" y="711"/>
                  </a:lnTo>
                  <a:lnTo>
                    <a:pt x="17" y="715"/>
                  </a:lnTo>
                  <a:lnTo>
                    <a:pt x="26" y="719"/>
                  </a:lnTo>
                  <a:lnTo>
                    <a:pt x="37" y="721"/>
                  </a:lnTo>
                  <a:lnTo>
                    <a:pt x="50" y="722"/>
                  </a:lnTo>
                  <a:lnTo>
                    <a:pt x="64" y="721"/>
                  </a:lnTo>
                  <a:lnTo>
                    <a:pt x="79" y="720"/>
                  </a:lnTo>
                  <a:lnTo>
                    <a:pt x="95" y="717"/>
                  </a:lnTo>
                  <a:lnTo>
                    <a:pt x="113" y="713"/>
                  </a:lnTo>
                  <a:lnTo>
                    <a:pt x="132" y="706"/>
                  </a:lnTo>
                  <a:lnTo>
                    <a:pt x="150" y="695"/>
                  </a:lnTo>
                  <a:lnTo>
                    <a:pt x="170" y="683"/>
                  </a:lnTo>
                  <a:lnTo>
                    <a:pt x="188" y="667"/>
                  </a:lnTo>
                  <a:lnTo>
                    <a:pt x="188" y="6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14"/>
            <p:cNvSpPr>
              <a:spLocks/>
            </p:cNvSpPr>
            <p:nvPr userDrawn="1"/>
          </p:nvSpPr>
          <p:spPr bwMode="auto">
            <a:xfrm>
              <a:off x="7681913" y="785813"/>
              <a:ext cx="58738" cy="85725"/>
            </a:xfrm>
            <a:custGeom>
              <a:avLst/>
              <a:gdLst/>
              <a:ahLst/>
              <a:cxnLst>
                <a:cxn ang="0">
                  <a:pos x="329" y="480"/>
                </a:cxn>
                <a:cxn ang="0">
                  <a:pos x="329" y="457"/>
                </a:cxn>
                <a:cxn ang="0">
                  <a:pos x="328" y="453"/>
                </a:cxn>
                <a:cxn ang="0">
                  <a:pos x="327" y="450"/>
                </a:cxn>
                <a:cxn ang="0">
                  <a:pos x="324" y="447"/>
                </a:cxn>
                <a:cxn ang="0">
                  <a:pos x="320" y="446"/>
                </a:cxn>
                <a:cxn ang="0">
                  <a:pos x="316" y="445"/>
                </a:cxn>
                <a:cxn ang="0">
                  <a:pos x="105" y="445"/>
                </a:cxn>
                <a:cxn ang="0">
                  <a:pos x="311" y="54"/>
                </a:cxn>
                <a:cxn ang="0">
                  <a:pos x="317" y="41"/>
                </a:cxn>
                <a:cxn ang="0">
                  <a:pos x="321" y="32"/>
                </a:cxn>
                <a:cxn ang="0">
                  <a:pos x="323" y="25"/>
                </a:cxn>
                <a:cxn ang="0">
                  <a:pos x="323" y="20"/>
                </a:cxn>
                <a:cxn ang="0">
                  <a:pos x="322" y="13"/>
                </a:cxn>
                <a:cxn ang="0">
                  <a:pos x="319" y="7"/>
                </a:cxn>
                <a:cxn ang="0">
                  <a:pos x="313" y="2"/>
                </a:cxn>
                <a:cxn ang="0">
                  <a:pos x="303" y="0"/>
                </a:cxn>
                <a:cxn ang="0">
                  <a:pos x="27" y="0"/>
                </a:cxn>
                <a:cxn ang="0">
                  <a:pos x="19" y="0"/>
                </a:cxn>
                <a:cxn ang="0">
                  <a:pos x="13" y="2"/>
                </a:cxn>
                <a:cxn ang="0">
                  <a:pos x="9" y="8"/>
                </a:cxn>
                <a:cxn ang="0">
                  <a:pos x="9" y="11"/>
                </a:cxn>
                <a:cxn ang="0">
                  <a:pos x="8" y="16"/>
                </a:cxn>
                <a:cxn ang="0">
                  <a:pos x="8" y="27"/>
                </a:cxn>
                <a:cxn ang="0">
                  <a:pos x="9" y="38"/>
                </a:cxn>
                <a:cxn ang="0">
                  <a:pos x="9" y="43"/>
                </a:cxn>
                <a:cxn ang="0">
                  <a:pos x="10" y="48"/>
                </a:cxn>
                <a:cxn ang="0">
                  <a:pos x="11" y="51"/>
                </a:cxn>
                <a:cxn ang="0">
                  <a:pos x="12" y="53"/>
                </a:cxn>
                <a:cxn ang="0">
                  <a:pos x="15" y="54"/>
                </a:cxn>
                <a:cxn ang="0">
                  <a:pos x="18" y="55"/>
                </a:cxn>
                <a:cxn ang="0">
                  <a:pos x="27" y="55"/>
                </a:cxn>
                <a:cxn ang="0">
                  <a:pos x="226" y="55"/>
                </a:cxn>
                <a:cxn ang="0">
                  <a:pos x="13" y="445"/>
                </a:cxn>
                <a:cxn ang="0">
                  <a:pos x="7" y="456"/>
                </a:cxn>
                <a:cxn ang="0">
                  <a:pos x="3" y="463"/>
                </a:cxn>
                <a:cxn ang="0">
                  <a:pos x="1" y="469"/>
                </a:cxn>
                <a:cxn ang="0">
                  <a:pos x="0" y="474"/>
                </a:cxn>
                <a:cxn ang="0">
                  <a:pos x="1" y="481"/>
                </a:cxn>
                <a:cxn ang="0">
                  <a:pos x="5" y="487"/>
                </a:cxn>
                <a:cxn ang="0">
                  <a:pos x="12" y="492"/>
                </a:cxn>
                <a:cxn ang="0">
                  <a:pos x="16" y="493"/>
                </a:cxn>
                <a:cxn ang="0">
                  <a:pos x="22" y="493"/>
                </a:cxn>
                <a:cxn ang="0">
                  <a:pos x="314" y="493"/>
                </a:cxn>
                <a:cxn ang="0">
                  <a:pos x="320" y="493"/>
                </a:cxn>
                <a:cxn ang="0">
                  <a:pos x="325" y="492"/>
                </a:cxn>
                <a:cxn ang="0">
                  <a:pos x="328" y="488"/>
                </a:cxn>
                <a:cxn ang="0">
                  <a:pos x="328" y="485"/>
                </a:cxn>
                <a:cxn ang="0">
                  <a:pos x="329" y="480"/>
                </a:cxn>
                <a:cxn ang="0">
                  <a:pos x="329" y="480"/>
                </a:cxn>
              </a:cxnLst>
              <a:rect l="0" t="0" r="r" b="b"/>
              <a:pathLst>
                <a:path w="329" h="493">
                  <a:moveTo>
                    <a:pt x="329" y="480"/>
                  </a:moveTo>
                  <a:lnTo>
                    <a:pt x="329" y="457"/>
                  </a:lnTo>
                  <a:lnTo>
                    <a:pt x="328" y="453"/>
                  </a:lnTo>
                  <a:lnTo>
                    <a:pt x="327" y="450"/>
                  </a:lnTo>
                  <a:lnTo>
                    <a:pt x="324" y="447"/>
                  </a:lnTo>
                  <a:lnTo>
                    <a:pt x="320" y="446"/>
                  </a:lnTo>
                  <a:lnTo>
                    <a:pt x="316" y="445"/>
                  </a:lnTo>
                  <a:lnTo>
                    <a:pt x="105" y="445"/>
                  </a:lnTo>
                  <a:lnTo>
                    <a:pt x="311" y="54"/>
                  </a:lnTo>
                  <a:lnTo>
                    <a:pt x="317" y="41"/>
                  </a:lnTo>
                  <a:lnTo>
                    <a:pt x="321" y="32"/>
                  </a:lnTo>
                  <a:lnTo>
                    <a:pt x="323" y="25"/>
                  </a:lnTo>
                  <a:lnTo>
                    <a:pt x="323" y="20"/>
                  </a:lnTo>
                  <a:lnTo>
                    <a:pt x="322" y="13"/>
                  </a:lnTo>
                  <a:lnTo>
                    <a:pt x="319" y="7"/>
                  </a:lnTo>
                  <a:lnTo>
                    <a:pt x="313" y="2"/>
                  </a:lnTo>
                  <a:lnTo>
                    <a:pt x="303" y="0"/>
                  </a:lnTo>
                  <a:lnTo>
                    <a:pt x="27" y="0"/>
                  </a:lnTo>
                  <a:lnTo>
                    <a:pt x="19" y="0"/>
                  </a:lnTo>
                  <a:lnTo>
                    <a:pt x="13" y="2"/>
                  </a:lnTo>
                  <a:lnTo>
                    <a:pt x="9" y="8"/>
                  </a:lnTo>
                  <a:lnTo>
                    <a:pt x="9" y="11"/>
                  </a:lnTo>
                  <a:lnTo>
                    <a:pt x="8" y="16"/>
                  </a:lnTo>
                  <a:lnTo>
                    <a:pt x="8" y="27"/>
                  </a:lnTo>
                  <a:lnTo>
                    <a:pt x="9" y="38"/>
                  </a:lnTo>
                  <a:lnTo>
                    <a:pt x="9" y="43"/>
                  </a:lnTo>
                  <a:lnTo>
                    <a:pt x="10" y="48"/>
                  </a:lnTo>
                  <a:lnTo>
                    <a:pt x="11" y="51"/>
                  </a:lnTo>
                  <a:lnTo>
                    <a:pt x="12" y="53"/>
                  </a:lnTo>
                  <a:lnTo>
                    <a:pt x="15" y="54"/>
                  </a:lnTo>
                  <a:lnTo>
                    <a:pt x="18" y="55"/>
                  </a:lnTo>
                  <a:lnTo>
                    <a:pt x="27" y="55"/>
                  </a:lnTo>
                  <a:lnTo>
                    <a:pt x="226" y="55"/>
                  </a:lnTo>
                  <a:lnTo>
                    <a:pt x="13" y="445"/>
                  </a:lnTo>
                  <a:lnTo>
                    <a:pt x="7" y="456"/>
                  </a:lnTo>
                  <a:lnTo>
                    <a:pt x="3" y="463"/>
                  </a:lnTo>
                  <a:lnTo>
                    <a:pt x="1" y="469"/>
                  </a:lnTo>
                  <a:lnTo>
                    <a:pt x="0" y="474"/>
                  </a:lnTo>
                  <a:lnTo>
                    <a:pt x="1" y="481"/>
                  </a:lnTo>
                  <a:lnTo>
                    <a:pt x="5" y="487"/>
                  </a:lnTo>
                  <a:lnTo>
                    <a:pt x="12" y="492"/>
                  </a:lnTo>
                  <a:lnTo>
                    <a:pt x="16" y="493"/>
                  </a:lnTo>
                  <a:lnTo>
                    <a:pt x="22" y="493"/>
                  </a:lnTo>
                  <a:lnTo>
                    <a:pt x="314" y="493"/>
                  </a:lnTo>
                  <a:lnTo>
                    <a:pt x="320" y="493"/>
                  </a:lnTo>
                  <a:lnTo>
                    <a:pt x="325" y="492"/>
                  </a:lnTo>
                  <a:lnTo>
                    <a:pt x="328" y="488"/>
                  </a:lnTo>
                  <a:lnTo>
                    <a:pt x="328" y="485"/>
                  </a:lnTo>
                  <a:lnTo>
                    <a:pt x="329" y="480"/>
                  </a:lnTo>
                  <a:lnTo>
                    <a:pt x="329" y="4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15"/>
            <p:cNvSpPr>
              <a:spLocks/>
            </p:cNvSpPr>
            <p:nvPr userDrawn="1"/>
          </p:nvSpPr>
          <p:spPr bwMode="auto">
            <a:xfrm>
              <a:off x="8035926" y="782638"/>
              <a:ext cx="58738" cy="92075"/>
            </a:xfrm>
            <a:custGeom>
              <a:avLst/>
              <a:gdLst/>
              <a:ahLst/>
              <a:cxnLst>
                <a:cxn ang="0">
                  <a:pos x="331" y="341"/>
                </a:cxn>
                <a:cxn ang="0">
                  <a:pos x="317" y="307"/>
                </a:cxn>
                <a:cxn ang="0">
                  <a:pos x="278" y="263"/>
                </a:cxn>
                <a:cxn ang="0">
                  <a:pos x="215" y="228"/>
                </a:cxn>
                <a:cxn ang="0">
                  <a:pos x="153" y="198"/>
                </a:cxn>
                <a:cxn ang="0">
                  <a:pos x="113" y="169"/>
                </a:cxn>
                <a:cxn ang="0">
                  <a:pos x="100" y="147"/>
                </a:cxn>
                <a:cxn ang="0">
                  <a:pos x="99" y="114"/>
                </a:cxn>
                <a:cxn ang="0">
                  <a:pos x="119" y="79"/>
                </a:cxn>
                <a:cxn ang="0">
                  <a:pos x="161" y="59"/>
                </a:cxn>
                <a:cxn ang="0">
                  <a:pos x="213" y="63"/>
                </a:cxn>
                <a:cxn ang="0">
                  <a:pos x="248" y="79"/>
                </a:cxn>
                <a:cxn ang="0">
                  <a:pos x="277" y="89"/>
                </a:cxn>
                <a:cxn ang="0">
                  <a:pos x="304" y="79"/>
                </a:cxn>
                <a:cxn ang="0">
                  <a:pos x="312" y="60"/>
                </a:cxn>
                <a:cxn ang="0">
                  <a:pos x="306" y="41"/>
                </a:cxn>
                <a:cxn ang="0">
                  <a:pos x="289" y="25"/>
                </a:cxn>
                <a:cxn ang="0">
                  <a:pos x="232" y="4"/>
                </a:cxn>
                <a:cxn ang="0">
                  <a:pos x="168" y="1"/>
                </a:cxn>
                <a:cxn ang="0">
                  <a:pos x="122" y="9"/>
                </a:cxn>
                <a:cxn ang="0">
                  <a:pos x="81" y="28"/>
                </a:cxn>
                <a:cxn ang="0">
                  <a:pos x="48" y="55"/>
                </a:cxn>
                <a:cxn ang="0">
                  <a:pos x="26" y="91"/>
                </a:cxn>
                <a:cxn ang="0">
                  <a:pos x="18" y="136"/>
                </a:cxn>
                <a:cxn ang="0">
                  <a:pos x="24" y="177"/>
                </a:cxn>
                <a:cxn ang="0">
                  <a:pos x="40" y="210"/>
                </a:cxn>
                <a:cxn ang="0">
                  <a:pos x="99" y="259"/>
                </a:cxn>
                <a:cxn ang="0">
                  <a:pos x="169" y="293"/>
                </a:cxn>
                <a:cxn ang="0">
                  <a:pos x="223" y="323"/>
                </a:cxn>
                <a:cxn ang="0">
                  <a:pos x="250" y="355"/>
                </a:cxn>
                <a:cxn ang="0">
                  <a:pos x="255" y="379"/>
                </a:cxn>
                <a:cxn ang="0">
                  <a:pos x="241" y="425"/>
                </a:cxn>
                <a:cxn ang="0">
                  <a:pos x="201" y="459"/>
                </a:cxn>
                <a:cxn ang="0">
                  <a:pos x="158" y="467"/>
                </a:cxn>
                <a:cxn ang="0">
                  <a:pos x="116" y="459"/>
                </a:cxn>
                <a:cxn ang="0">
                  <a:pos x="72" y="432"/>
                </a:cxn>
                <a:cxn ang="0">
                  <a:pos x="42" y="416"/>
                </a:cxn>
                <a:cxn ang="0">
                  <a:pos x="18" y="419"/>
                </a:cxn>
                <a:cxn ang="0">
                  <a:pos x="3" y="433"/>
                </a:cxn>
                <a:cxn ang="0">
                  <a:pos x="0" y="455"/>
                </a:cxn>
                <a:cxn ang="0">
                  <a:pos x="14" y="474"/>
                </a:cxn>
                <a:cxn ang="0">
                  <a:pos x="38" y="491"/>
                </a:cxn>
                <a:cxn ang="0">
                  <a:pos x="99" y="512"/>
                </a:cxn>
                <a:cxn ang="0">
                  <a:pos x="172" y="518"/>
                </a:cxn>
                <a:cxn ang="0">
                  <a:pos x="220" y="508"/>
                </a:cxn>
                <a:cxn ang="0">
                  <a:pos x="264" y="490"/>
                </a:cxn>
                <a:cxn ang="0">
                  <a:pos x="300" y="460"/>
                </a:cxn>
                <a:cxn ang="0">
                  <a:pos x="324" y="420"/>
                </a:cxn>
                <a:cxn ang="0">
                  <a:pos x="333" y="369"/>
                </a:cxn>
              </a:cxnLst>
              <a:rect l="0" t="0" r="r" b="b"/>
              <a:pathLst>
                <a:path w="333" h="518">
                  <a:moveTo>
                    <a:pt x="333" y="369"/>
                  </a:moveTo>
                  <a:lnTo>
                    <a:pt x="332" y="355"/>
                  </a:lnTo>
                  <a:lnTo>
                    <a:pt x="331" y="341"/>
                  </a:lnTo>
                  <a:lnTo>
                    <a:pt x="327" y="328"/>
                  </a:lnTo>
                  <a:lnTo>
                    <a:pt x="323" y="317"/>
                  </a:lnTo>
                  <a:lnTo>
                    <a:pt x="317" y="307"/>
                  </a:lnTo>
                  <a:lnTo>
                    <a:pt x="311" y="296"/>
                  </a:lnTo>
                  <a:lnTo>
                    <a:pt x="296" y="279"/>
                  </a:lnTo>
                  <a:lnTo>
                    <a:pt x="278" y="263"/>
                  </a:lnTo>
                  <a:lnTo>
                    <a:pt x="259" y="250"/>
                  </a:lnTo>
                  <a:lnTo>
                    <a:pt x="237" y="238"/>
                  </a:lnTo>
                  <a:lnTo>
                    <a:pt x="215" y="228"/>
                  </a:lnTo>
                  <a:lnTo>
                    <a:pt x="194" y="217"/>
                  </a:lnTo>
                  <a:lnTo>
                    <a:pt x="172" y="208"/>
                  </a:lnTo>
                  <a:lnTo>
                    <a:pt x="153" y="198"/>
                  </a:lnTo>
                  <a:lnTo>
                    <a:pt x="134" y="188"/>
                  </a:lnTo>
                  <a:lnTo>
                    <a:pt x="120" y="175"/>
                  </a:lnTo>
                  <a:lnTo>
                    <a:pt x="113" y="169"/>
                  </a:lnTo>
                  <a:lnTo>
                    <a:pt x="108" y="162"/>
                  </a:lnTo>
                  <a:lnTo>
                    <a:pt x="103" y="155"/>
                  </a:lnTo>
                  <a:lnTo>
                    <a:pt x="100" y="147"/>
                  </a:lnTo>
                  <a:lnTo>
                    <a:pt x="98" y="137"/>
                  </a:lnTo>
                  <a:lnTo>
                    <a:pt x="98" y="128"/>
                  </a:lnTo>
                  <a:lnTo>
                    <a:pt x="99" y="114"/>
                  </a:lnTo>
                  <a:lnTo>
                    <a:pt x="103" y="102"/>
                  </a:lnTo>
                  <a:lnTo>
                    <a:pt x="109" y="89"/>
                  </a:lnTo>
                  <a:lnTo>
                    <a:pt x="119" y="79"/>
                  </a:lnTo>
                  <a:lnTo>
                    <a:pt x="130" y="70"/>
                  </a:lnTo>
                  <a:lnTo>
                    <a:pt x="144" y="64"/>
                  </a:lnTo>
                  <a:lnTo>
                    <a:pt x="161" y="59"/>
                  </a:lnTo>
                  <a:lnTo>
                    <a:pt x="179" y="57"/>
                  </a:lnTo>
                  <a:lnTo>
                    <a:pt x="198" y="59"/>
                  </a:lnTo>
                  <a:lnTo>
                    <a:pt x="213" y="63"/>
                  </a:lnTo>
                  <a:lnTo>
                    <a:pt x="227" y="68"/>
                  </a:lnTo>
                  <a:lnTo>
                    <a:pt x="238" y="73"/>
                  </a:lnTo>
                  <a:lnTo>
                    <a:pt x="248" y="79"/>
                  </a:lnTo>
                  <a:lnTo>
                    <a:pt x="258" y="84"/>
                  </a:lnTo>
                  <a:lnTo>
                    <a:pt x="267" y="87"/>
                  </a:lnTo>
                  <a:lnTo>
                    <a:pt x="277" y="89"/>
                  </a:lnTo>
                  <a:lnTo>
                    <a:pt x="289" y="87"/>
                  </a:lnTo>
                  <a:lnTo>
                    <a:pt x="300" y="82"/>
                  </a:lnTo>
                  <a:lnTo>
                    <a:pt x="304" y="79"/>
                  </a:lnTo>
                  <a:lnTo>
                    <a:pt x="308" y="74"/>
                  </a:lnTo>
                  <a:lnTo>
                    <a:pt x="311" y="68"/>
                  </a:lnTo>
                  <a:lnTo>
                    <a:pt x="312" y="60"/>
                  </a:lnTo>
                  <a:lnTo>
                    <a:pt x="311" y="53"/>
                  </a:lnTo>
                  <a:lnTo>
                    <a:pt x="309" y="47"/>
                  </a:lnTo>
                  <a:lnTo>
                    <a:pt x="306" y="41"/>
                  </a:lnTo>
                  <a:lnTo>
                    <a:pt x="301" y="35"/>
                  </a:lnTo>
                  <a:lnTo>
                    <a:pt x="296" y="30"/>
                  </a:lnTo>
                  <a:lnTo>
                    <a:pt x="289" y="25"/>
                  </a:lnTo>
                  <a:lnTo>
                    <a:pt x="272" y="16"/>
                  </a:lnTo>
                  <a:lnTo>
                    <a:pt x="254" y="9"/>
                  </a:lnTo>
                  <a:lnTo>
                    <a:pt x="232" y="4"/>
                  </a:lnTo>
                  <a:lnTo>
                    <a:pt x="208" y="1"/>
                  </a:lnTo>
                  <a:lnTo>
                    <a:pt x="184" y="0"/>
                  </a:lnTo>
                  <a:lnTo>
                    <a:pt x="168" y="1"/>
                  </a:lnTo>
                  <a:lnTo>
                    <a:pt x="152" y="3"/>
                  </a:lnTo>
                  <a:lnTo>
                    <a:pt x="136" y="5"/>
                  </a:lnTo>
                  <a:lnTo>
                    <a:pt x="122" y="9"/>
                  </a:lnTo>
                  <a:lnTo>
                    <a:pt x="107" y="14"/>
                  </a:lnTo>
                  <a:lnTo>
                    <a:pt x="94" y="21"/>
                  </a:lnTo>
                  <a:lnTo>
                    <a:pt x="81" y="28"/>
                  </a:lnTo>
                  <a:lnTo>
                    <a:pt x="68" y="36"/>
                  </a:lnTo>
                  <a:lnTo>
                    <a:pt x="58" y="45"/>
                  </a:lnTo>
                  <a:lnTo>
                    <a:pt x="48" y="55"/>
                  </a:lnTo>
                  <a:lnTo>
                    <a:pt x="39" y="67"/>
                  </a:lnTo>
                  <a:lnTo>
                    <a:pt x="32" y="79"/>
                  </a:lnTo>
                  <a:lnTo>
                    <a:pt x="26" y="91"/>
                  </a:lnTo>
                  <a:lnTo>
                    <a:pt x="22" y="106"/>
                  </a:lnTo>
                  <a:lnTo>
                    <a:pt x="19" y="121"/>
                  </a:lnTo>
                  <a:lnTo>
                    <a:pt x="18" y="136"/>
                  </a:lnTo>
                  <a:lnTo>
                    <a:pt x="19" y="151"/>
                  </a:lnTo>
                  <a:lnTo>
                    <a:pt x="21" y="164"/>
                  </a:lnTo>
                  <a:lnTo>
                    <a:pt x="24" y="177"/>
                  </a:lnTo>
                  <a:lnTo>
                    <a:pt x="29" y="189"/>
                  </a:lnTo>
                  <a:lnTo>
                    <a:pt x="34" y="200"/>
                  </a:lnTo>
                  <a:lnTo>
                    <a:pt x="40" y="210"/>
                  </a:lnTo>
                  <a:lnTo>
                    <a:pt x="57" y="229"/>
                  </a:lnTo>
                  <a:lnTo>
                    <a:pt x="76" y="245"/>
                  </a:lnTo>
                  <a:lnTo>
                    <a:pt x="99" y="259"/>
                  </a:lnTo>
                  <a:lnTo>
                    <a:pt x="123" y="273"/>
                  </a:lnTo>
                  <a:lnTo>
                    <a:pt x="149" y="284"/>
                  </a:lnTo>
                  <a:lnTo>
                    <a:pt x="169" y="293"/>
                  </a:lnTo>
                  <a:lnTo>
                    <a:pt x="189" y="302"/>
                  </a:lnTo>
                  <a:lnTo>
                    <a:pt x="206" y="313"/>
                  </a:lnTo>
                  <a:lnTo>
                    <a:pt x="223" y="323"/>
                  </a:lnTo>
                  <a:lnTo>
                    <a:pt x="236" y="334"/>
                  </a:lnTo>
                  <a:lnTo>
                    <a:pt x="246" y="348"/>
                  </a:lnTo>
                  <a:lnTo>
                    <a:pt x="250" y="355"/>
                  </a:lnTo>
                  <a:lnTo>
                    <a:pt x="253" y="362"/>
                  </a:lnTo>
                  <a:lnTo>
                    <a:pt x="255" y="370"/>
                  </a:lnTo>
                  <a:lnTo>
                    <a:pt x="255" y="379"/>
                  </a:lnTo>
                  <a:lnTo>
                    <a:pt x="254" y="395"/>
                  </a:lnTo>
                  <a:lnTo>
                    <a:pt x="249" y="410"/>
                  </a:lnTo>
                  <a:lnTo>
                    <a:pt x="241" y="425"/>
                  </a:lnTo>
                  <a:lnTo>
                    <a:pt x="231" y="439"/>
                  </a:lnTo>
                  <a:lnTo>
                    <a:pt x="218" y="451"/>
                  </a:lnTo>
                  <a:lnTo>
                    <a:pt x="201" y="459"/>
                  </a:lnTo>
                  <a:lnTo>
                    <a:pt x="180" y="465"/>
                  </a:lnTo>
                  <a:lnTo>
                    <a:pt x="169" y="467"/>
                  </a:lnTo>
                  <a:lnTo>
                    <a:pt x="158" y="467"/>
                  </a:lnTo>
                  <a:lnTo>
                    <a:pt x="145" y="467"/>
                  </a:lnTo>
                  <a:lnTo>
                    <a:pt x="134" y="465"/>
                  </a:lnTo>
                  <a:lnTo>
                    <a:pt x="116" y="459"/>
                  </a:lnTo>
                  <a:lnTo>
                    <a:pt x="99" y="451"/>
                  </a:lnTo>
                  <a:lnTo>
                    <a:pt x="85" y="442"/>
                  </a:lnTo>
                  <a:lnTo>
                    <a:pt x="72" y="432"/>
                  </a:lnTo>
                  <a:lnTo>
                    <a:pt x="60" y="423"/>
                  </a:lnTo>
                  <a:lnTo>
                    <a:pt x="49" y="417"/>
                  </a:lnTo>
                  <a:lnTo>
                    <a:pt x="42" y="416"/>
                  </a:lnTo>
                  <a:lnTo>
                    <a:pt x="36" y="415"/>
                  </a:lnTo>
                  <a:lnTo>
                    <a:pt x="24" y="417"/>
                  </a:lnTo>
                  <a:lnTo>
                    <a:pt x="18" y="419"/>
                  </a:lnTo>
                  <a:lnTo>
                    <a:pt x="12" y="422"/>
                  </a:lnTo>
                  <a:lnTo>
                    <a:pt x="7" y="426"/>
                  </a:lnTo>
                  <a:lnTo>
                    <a:pt x="3" y="433"/>
                  </a:lnTo>
                  <a:lnTo>
                    <a:pt x="0" y="440"/>
                  </a:lnTo>
                  <a:lnTo>
                    <a:pt x="0" y="449"/>
                  </a:lnTo>
                  <a:lnTo>
                    <a:pt x="0" y="455"/>
                  </a:lnTo>
                  <a:lnTo>
                    <a:pt x="3" y="461"/>
                  </a:lnTo>
                  <a:lnTo>
                    <a:pt x="7" y="467"/>
                  </a:lnTo>
                  <a:lnTo>
                    <a:pt x="14" y="474"/>
                  </a:lnTo>
                  <a:lnTo>
                    <a:pt x="21" y="480"/>
                  </a:lnTo>
                  <a:lnTo>
                    <a:pt x="29" y="486"/>
                  </a:lnTo>
                  <a:lnTo>
                    <a:pt x="38" y="491"/>
                  </a:lnTo>
                  <a:lnTo>
                    <a:pt x="49" y="496"/>
                  </a:lnTo>
                  <a:lnTo>
                    <a:pt x="72" y="505"/>
                  </a:lnTo>
                  <a:lnTo>
                    <a:pt x="99" y="512"/>
                  </a:lnTo>
                  <a:lnTo>
                    <a:pt x="128" y="517"/>
                  </a:lnTo>
                  <a:lnTo>
                    <a:pt x="157" y="518"/>
                  </a:lnTo>
                  <a:lnTo>
                    <a:pt x="172" y="518"/>
                  </a:lnTo>
                  <a:lnTo>
                    <a:pt x="189" y="516"/>
                  </a:lnTo>
                  <a:lnTo>
                    <a:pt x="204" y="513"/>
                  </a:lnTo>
                  <a:lnTo>
                    <a:pt x="220" y="508"/>
                  </a:lnTo>
                  <a:lnTo>
                    <a:pt x="235" y="503"/>
                  </a:lnTo>
                  <a:lnTo>
                    <a:pt x="249" y="497"/>
                  </a:lnTo>
                  <a:lnTo>
                    <a:pt x="264" y="490"/>
                  </a:lnTo>
                  <a:lnTo>
                    <a:pt x="276" y="482"/>
                  </a:lnTo>
                  <a:lnTo>
                    <a:pt x="289" y="472"/>
                  </a:lnTo>
                  <a:lnTo>
                    <a:pt x="300" y="460"/>
                  </a:lnTo>
                  <a:lnTo>
                    <a:pt x="309" y="449"/>
                  </a:lnTo>
                  <a:lnTo>
                    <a:pt x="317" y="435"/>
                  </a:lnTo>
                  <a:lnTo>
                    <a:pt x="324" y="420"/>
                  </a:lnTo>
                  <a:lnTo>
                    <a:pt x="329" y="405"/>
                  </a:lnTo>
                  <a:lnTo>
                    <a:pt x="332" y="388"/>
                  </a:lnTo>
                  <a:lnTo>
                    <a:pt x="333" y="3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7" name="Freeform 16"/>
            <p:cNvSpPr>
              <a:spLocks noEditPoints="1"/>
            </p:cNvSpPr>
            <p:nvPr userDrawn="1"/>
          </p:nvSpPr>
          <p:spPr bwMode="auto">
            <a:xfrm>
              <a:off x="7834313" y="923925"/>
              <a:ext cx="603250" cy="57150"/>
            </a:xfrm>
            <a:custGeom>
              <a:avLst/>
              <a:gdLst/>
              <a:ahLst/>
              <a:cxnLst>
                <a:cxn ang="0">
                  <a:pos x="166" y="114"/>
                </a:cxn>
                <a:cxn ang="0">
                  <a:pos x="120" y="178"/>
                </a:cxn>
                <a:cxn ang="0">
                  <a:pos x="81" y="184"/>
                </a:cxn>
                <a:cxn ang="0">
                  <a:pos x="62" y="155"/>
                </a:cxn>
                <a:cxn ang="0">
                  <a:pos x="131" y="71"/>
                </a:cxn>
                <a:cxn ang="0">
                  <a:pos x="375" y="321"/>
                </a:cxn>
                <a:cxn ang="0">
                  <a:pos x="231" y="259"/>
                </a:cxn>
                <a:cxn ang="0">
                  <a:pos x="309" y="99"/>
                </a:cxn>
                <a:cxn ang="0">
                  <a:pos x="407" y="208"/>
                </a:cxn>
                <a:cxn ang="0">
                  <a:pos x="345" y="304"/>
                </a:cxn>
                <a:cxn ang="0">
                  <a:pos x="370" y="156"/>
                </a:cxn>
                <a:cxn ang="0">
                  <a:pos x="260" y="171"/>
                </a:cxn>
                <a:cxn ang="0">
                  <a:pos x="519" y="299"/>
                </a:cxn>
                <a:cxn ang="0">
                  <a:pos x="531" y="329"/>
                </a:cxn>
                <a:cxn ang="0">
                  <a:pos x="438" y="127"/>
                </a:cxn>
                <a:cxn ang="0">
                  <a:pos x="641" y="0"/>
                </a:cxn>
                <a:cxn ang="0">
                  <a:pos x="730" y="100"/>
                </a:cxn>
                <a:cxn ang="0">
                  <a:pos x="758" y="178"/>
                </a:cxn>
                <a:cxn ang="0">
                  <a:pos x="663" y="138"/>
                </a:cxn>
                <a:cxn ang="0">
                  <a:pos x="859" y="45"/>
                </a:cxn>
                <a:cxn ang="0">
                  <a:pos x="960" y="155"/>
                </a:cxn>
                <a:cxn ang="0">
                  <a:pos x="1028" y="102"/>
                </a:cxn>
                <a:cxn ang="0">
                  <a:pos x="1132" y="323"/>
                </a:cxn>
                <a:cxn ang="0">
                  <a:pos x="1035" y="124"/>
                </a:cxn>
                <a:cxn ang="0">
                  <a:pos x="960" y="155"/>
                </a:cxn>
                <a:cxn ang="0">
                  <a:pos x="1205" y="323"/>
                </a:cxn>
                <a:cxn ang="0">
                  <a:pos x="1604" y="323"/>
                </a:cxn>
                <a:cxn ang="0">
                  <a:pos x="1905" y="170"/>
                </a:cxn>
                <a:cxn ang="0">
                  <a:pos x="1821" y="328"/>
                </a:cxn>
                <a:cxn ang="0">
                  <a:pos x="1705" y="214"/>
                </a:cxn>
                <a:cxn ang="0">
                  <a:pos x="1809" y="98"/>
                </a:cxn>
                <a:cxn ang="0">
                  <a:pos x="1877" y="178"/>
                </a:cxn>
                <a:cxn ang="0">
                  <a:pos x="1746" y="162"/>
                </a:cxn>
                <a:cxn ang="0">
                  <a:pos x="1809" y="305"/>
                </a:cxn>
                <a:cxn ang="0">
                  <a:pos x="2192" y="122"/>
                </a:cxn>
                <a:cxn ang="0">
                  <a:pos x="2105" y="177"/>
                </a:cxn>
                <a:cxn ang="0">
                  <a:pos x="2026" y="133"/>
                </a:cxn>
                <a:cxn ang="0">
                  <a:pos x="1996" y="103"/>
                </a:cxn>
                <a:cxn ang="0">
                  <a:pos x="2074" y="99"/>
                </a:cxn>
                <a:cxn ang="0">
                  <a:pos x="2143" y="118"/>
                </a:cxn>
                <a:cxn ang="0">
                  <a:pos x="2262" y="142"/>
                </a:cxn>
                <a:cxn ang="0">
                  <a:pos x="2470" y="108"/>
                </a:cxn>
                <a:cxn ang="0">
                  <a:pos x="2488" y="308"/>
                </a:cxn>
                <a:cxn ang="0">
                  <a:pos x="2345" y="294"/>
                </a:cxn>
                <a:cxn ang="0">
                  <a:pos x="2387" y="104"/>
                </a:cxn>
                <a:cxn ang="0">
                  <a:pos x="2493" y="250"/>
                </a:cxn>
                <a:cxn ang="0">
                  <a:pos x="2407" y="124"/>
                </a:cxn>
                <a:cxn ang="0">
                  <a:pos x="2369" y="278"/>
                </a:cxn>
                <a:cxn ang="0">
                  <a:pos x="2582" y="103"/>
                </a:cxn>
                <a:cxn ang="0">
                  <a:pos x="2677" y="99"/>
                </a:cxn>
                <a:cxn ang="0">
                  <a:pos x="2617" y="170"/>
                </a:cxn>
                <a:cxn ang="0">
                  <a:pos x="2733" y="125"/>
                </a:cxn>
                <a:cxn ang="0">
                  <a:pos x="2806" y="99"/>
                </a:cxn>
                <a:cxn ang="0">
                  <a:pos x="2779" y="144"/>
                </a:cxn>
                <a:cxn ang="0">
                  <a:pos x="2974" y="99"/>
                </a:cxn>
                <a:cxn ang="0">
                  <a:pos x="3058" y="257"/>
                </a:cxn>
                <a:cxn ang="0">
                  <a:pos x="2924" y="323"/>
                </a:cxn>
                <a:cxn ang="0">
                  <a:pos x="2882" y="133"/>
                </a:cxn>
                <a:cxn ang="0">
                  <a:pos x="3004" y="290"/>
                </a:cxn>
                <a:cxn ang="0">
                  <a:pos x="2992" y="129"/>
                </a:cxn>
                <a:cxn ang="0">
                  <a:pos x="2888" y="232"/>
                </a:cxn>
                <a:cxn ang="0">
                  <a:pos x="3254" y="133"/>
                </a:cxn>
                <a:cxn ang="0">
                  <a:pos x="3331" y="294"/>
                </a:cxn>
              </a:cxnLst>
              <a:rect l="0" t="0" r="r" b="b"/>
              <a:pathLst>
                <a:path w="3420" h="329">
                  <a:moveTo>
                    <a:pt x="0" y="22"/>
                  </a:moveTo>
                  <a:lnTo>
                    <a:pt x="78" y="22"/>
                  </a:lnTo>
                  <a:lnTo>
                    <a:pt x="98" y="23"/>
                  </a:lnTo>
                  <a:lnTo>
                    <a:pt x="115" y="26"/>
                  </a:lnTo>
                  <a:lnTo>
                    <a:pt x="130" y="32"/>
                  </a:lnTo>
                  <a:lnTo>
                    <a:pt x="143" y="41"/>
                  </a:lnTo>
                  <a:lnTo>
                    <a:pt x="153" y="52"/>
                  </a:lnTo>
                  <a:lnTo>
                    <a:pt x="161" y="65"/>
                  </a:lnTo>
                  <a:lnTo>
                    <a:pt x="166" y="82"/>
                  </a:lnTo>
                  <a:lnTo>
                    <a:pt x="167" y="100"/>
                  </a:lnTo>
                  <a:lnTo>
                    <a:pt x="166" y="114"/>
                  </a:lnTo>
                  <a:lnTo>
                    <a:pt x="162" y="127"/>
                  </a:lnTo>
                  <a:lnTo>
                    <a:pt x="155" y="138"/>
                  </a:lnTo>
                  <a:lnTo>
                    <a:pt x="147" y="148"/>
                  </a:lnTo>
                  <a:lnTo>
                    <a:pt x="138" y="156"/>
                  </a:lnTo>
                  <a:lnTo>
                    <a:pt x="127" y="163"/>
                  </a:lnTo>
                  <a:lnTo>
                    <a:pt x="113" y="167"/>
                  </a:lnTo>
                  <a:lnTo>
                    <a:pt x="100" y="170"/>
                  </a:lnTo>
                  <a:lnTo>
                    <a:pt x="100" y="171"/>
                  </a:lnTo>
                  <a:lnTo>
                    <a:pt x="108" y="172"/>
                  </a:lnTo>
                  <a:lnTo>
                    <a:pt x="115" y="175"/>
                  </a:lnTo>
                  <a:lnTo>
                    <a:pt x="120" y="178"/>
                  </a:lnTo>
                  <a:lnTo>
                    <a:pt x="124" y="182"/>
                  </a:lnTo>
                  <a:lnTo>
                    <a:pt x="132" y="193"/>
                  </a:lnTo>
                  <a:lnTo>
                    <a:pt x="139" y="207"/>
                  </a:lnTo>
                  <a:lnTo>
                    <a:pt x="190" y="323"/>
                  </a:lnTo>
                  <a:lnTo>
                    <a:pt x="157" y="323"/>
                  </a:lnTo>
                  <a:lnTo>
                    <a:pt x="114" y="222"/>
                  </a:lnTo>
                  <a:lnTo>
                    <a:pt x="107" y="209"/>
                  </a:lnTo>
                  <a:lnTo>
                    <a:pt x="101" y="198"/>
                  </a:lnTo>
                  <a:lnTo>
                    <a:pt x="95" y="192"/>
                  </a:lnTo>
                  <a:lnTo>
                    <a:pt x="88" y="187"/>
                  </a:lnTo>
                  <a:lnTo>
                    <a:pt x="81" y="184"/>
                  </a:lnTo>
                  <a:lnTo>
                    <a:pt x="74" y="182"/>
                  </a:lnTo>
                  <a:lnTo>
                    <a:pt x="65" y="182"/>
                  </a:lnTo>
                  <a:lnTo>
                    <a:pt x="54" y="181"/>
                  </a:lnTo>
                  <a:lnTo>
                    <a:pt x="30" y="181"/>
                  </a:lnTo>
                  <a:lnTo>
                    <a:pt x="30" y="323"/>
                  </a:lnTo>
                  <a:lnTo>
                    <a:pt x="0" y="323"/>
                  </a:lnTo>
                  <a:lnTo>
                    <a:pt x="0" y="22"/>
                  </a:lnTo>
                  <a:lnTo>
                    <a:pt x="0" y="22"/>
                  </a:lnTo>
                  <a:lnTo>
                    <a:pt x="0" y="22"/>
                  </a:lnTo>
                  <a:close/>
                  <a:moveTo>
                    <a:pt x="30" y="155"/>
                  </a:moveTo>
                  <a:lnTo>
                    <a:pt x="62" y="155"/>
                  </a:lnTo>
                  <a:lnTo>
                    <a:pt x="75" y="155"/>
                  </a:lnTo>
                  <a:lnTo>
                    <a:pt x="88" y="152"/>
                  </a:lnTo>
                  <a:lnTo>
                    <a:pt x="101" y="149"/>
                  </a:lnTo>
                  <a:lnTo>
                    <a:pt x="113" y="144"/>
                  </a:lnTo>
                  <a:lnTo>
                    <a:pt x="122" y="136"/>
                  </a:lnTo>
                  <a:lnTo>
                    <a:pt x="131" y="127"/>
                  </a:lnTo>
                  <a:lnTo>
                    <a:pt x="136" y="114"/>
                  </a:lnTo>
                  <a:lnTo>
                    <a:pt x="137" y="100"/>
                  </a:lnTo>
                  <a:lnTo>
                    <a:pt x="137" y="92"/>
                  </a:lnTo>
                  <a:lnTo>
                    <a:pt x="136" y="84"/>
                  </a:lnTo>
                  <a:lnTo>
                    <a:pt x="131" y="71"/>
                  </a:lnTo>
                  <a:lnTo>
                    <a:pt x="123" y="62"/>
                  </a:lnTo>
                  <a:lnTo>
                    <a:pt x="114" y="56"/>
                  </a:lnTo>
                  <a:lnTo>
                    <a:pt x="103" y="52"/>
                  </a:lnTo>
                  <a:lnTo>
                    <a:pt x="90" y="50"/>
                  </a:lnTo>
                  <a:lnTo>
                    <a:pt x="76" y="49"/>
                  </a:lnTo>
                  <a:lnTo>
                    <a:pt x="61" y="48"/>
                  </a:lnTo>
                  <a:lnTo>
                    <a:pt x="30" y="48"/>
                  </a:lnTo>
                  <a:lnTo>
                    <a:pt x="30" y="155"/>
                  </a:lnTo>
                  <a:lnTo>
                    <a:pt x="30" y="155"/>
                  </a:lnTo>
                  <a:close/>
                  <a:moveTo>
                    <a:pt x="390" y="316"/>
                  </a:moveTo>
                  <a:lnTo>
                    <a:pt x="375" y="321"/>
                  </a:lnTo>
                  <a:lnTo>
                    <a:pt x="359" y="326"/>
                  </a:lnTo>
                  <a:lnTo>
                    <a:pt x="342" y="328"/>
                  </a:lnTo>
                  <a:lnTo>
                    <a:pt x="326" y="329"/>
                  </a:lnTo>
                  <a:lnTo>
                    <a:pt x="313" y="328"/>
                  </a:lnTo>
                  <a:lnTo>
                    <a:pt x="301" y="327"/>
                  </a:lnTo>
                  <a:lnTo>
                    <a:pt x="289" y="323"/>
                  </a:lnTo>
                  <a:lnTo>
                    <a:pt x="280" y="319"/>
                  </a:lnTo>
                  <a:lnTo>
                    <a:pt x="262" y="309"/>
                  </a:lnTo>
                  <a:lnTo>
                    <a:pt x="248" y="296"/>
                  </a:lnTo>
                  <a:lnTo>
                    <a:pt x="238" y="278"/>
                  </a:lnTo>
                  <a:lnTo>
                    <a:pt x="231" y="259"/>
                  </a:lnTo>
                  <a:lnTo>
                    <a:pt x="226" y="237"/>
                  </a:lnTo>
                  <a:lnTo>
                    <a:pt x="225" y="214"/>
                  </a:lnTo>
                  <a:lnTo>
                    <a:pt x="227" y="189"/>
                  </a:lnTo>
                  <a:lnTo>
                    <a:pt x="233" y="167"/>
                  </a:lnTo>
                  <a:lnTo>
                    <a:pt x="240" y="147"/>
                  </a:lnTo>
                  <a:lnTo>
                    <a:pt x="251" y="131"/>
                  </a:lnTo>
                  <a:lnTo>
                    <a:pt x="265" y="116"/>
                  </a:lnTo>
                  <a:lnTo>
                    <a:pt x="281" y="106"/>
                  </a:lnTo>
                  <a:lnTo>
                    <a:pt x="289" y="103"/>
                  </a:lnTo>
                  <a:lnTo>
                    <a:pt x="299" y="100"/>
                  </a:lnTo>
                  <a:lnTo>
                    <a:pt x="309" y="99"/>
                  </a:lnTo>
                  <a:lnTo>
                    <a:pt x="319" y="98"/>
                  </a:lnTo>
                  <a:lnTo>
                    <a:pt x="330" y="99"/>
                  </a:lnTo>
                  <a:lnTo>
                    <a:pt x="341" y="100"/>
                  </a:lnTo>
                  <a:lnTo>
                    <a:pt x="350" y="103"/>
                  </a:lnTo>
                  <a:lnTo>
                    <a:pt x="359" y="107"/>
                  </a:lnTo>
                  <a:lnTo>
                    <a:pt x="374" y="117"/>
                  </a:lnTo>
                  <a:lnTo>
                    <a:pt x="386" y="131"/>
                  </a:lnTo>
                  <a:lnTo>
                    <a:pt x="395" y="147"/>
                  </a:lnTo>
                  <a:lnTo>
                    <a:pt x="402" y="166"/>
                  </a:lnTo>
                  <a:lnTo>
                    <a:pt x="406" y="186"/>
                  </a:lnTo>
                  <a:lnTo>
                    <a:pt x="407" y="208"/>
                  </a:lnTo>
                  <a:lnTo>
                    <a:pt x="407" y="221"/>
                  </a:lnTo>
                  <a:lnTo>
                    <a:pt x="255" y="221"/>
                  </a:lnTo>
                  <a:lnTo>
                    <a:pt x="256" y="238"/>
                  </a:lnTo>
                  <a:lnTo>
                    <a:pt x="260" y="254"/>
                  </a:lnTo>
                  <a:lnTo>
                    <a:pt x="266" y="268"/>
                  </a:lnTo>
                  <a:lnTo>
                    <a:pt x="274" y="280"/>
                  </a:lnTo>
                  <a:lnTo>
                    <a:pt x="284" y="291"/>
                  </a:lnTo>
                  <a:lnTo>
                    <a:pt x="296" y="299"/>
                  </a:lnTo>
                  <a:lnTo>
                    <a:pt x="312" y="303"/>
                  </a:lnTo>
                  <a:lnTo>
                    <a:pt x="328" y="305"/>
                  </a:lnTo>
                  <a:lnTo>
                    <a:pt x="345" y="304"/>
                  </a:lnTo>
                  <a:lnTo>
                    <a:pt x="362" y="300"/>
                  </a:lnTo>
                  <a:lnTo>
                    <a:pt x="378" y="295"/>
                  </a:lnTo>
                  <a:lnTo>
                    <a:pt x="385" y="292"/>
                  </a:lnTo>
                  <a:lnTo>
                    <a:pt x="390" y="289"/>
                  </a:lnTo>
                  <a:lnTo>
                    <a:pt x="390" y="316"/>
                  </a:lnTo>
                  <a:lnTo>
                    <a:pt x="390" y="316"/>
                  </a:lnTo>
                  <a:lnTo>
                    <a:pt x="390" y="316"/>
                  </a:lnTo>
                  <a:close/>
                  <a:moveTo>
                    <a:pt x="377" y="197"/>
                  </a:moveTo>
                  <a:lnTo>
                    <a:pt x="376" y="183"/>
                  </a:lnTo>
                  <a:lnTo>
                    <a:pt x="374" y="170"/>
                  </a:lnTo>
                  <a:lnTo>
                    <a:pt x="370" y="156"/>
                  </a:lnTo>
                  <a:lnTo>
                    <a:pt x="364" y="145"/>
                  </a:lnTo>
                  <a:lnTo>
                    <a:pt x="356" y="136"/>
                  </a:lnTo>
                  <a:lnTo>
                    <a:pt x="347" y="128"/>
                  </a:lnTo>
                  <a:lnTo>
                    <a:pt x="335" y="124"/>
                  </a:lnTo>
                  <a:lnTo>
                    <a:pt x="320" y="122"/>
                  </a:lnTo>
                  <a:lnTo>
                    <a:pt x="306" y="124"/>
                  </a:lnTo>
                  <a:lnTo>
                    <a:pt x="293" y="129"/>
                  </a:lnTo>
                  <a:lnTo>
                    <a:pt x="282" y="136"/>
                  </a:lnTo>
                  <a:lnTo>
                    <a:pt x="273" y="146"/>
                  </a:lnTo>
                  <a:lnTo>
                    <a:pt x="266" y="157"/>
                  </a:lnTo>
                  <a:lnTo>
                    <a:pt x="260" y="171"/>
                  </a:lnTo>
                  <a:lnTo>
                    <a:pt x="256" y="184"/>
                  </a:lnTo>
                  <a:lnTo>
                    <a:pt x="255" y="197"/>
                  </a:lnTo>
                  <a:lnTo>
                    <a:pt x="377" y="197"/>
                  </a:lnTo>
                  <a:lnTo>
                    <a:pt x="377" y="197"/>
                  </a:lnTo>
                  <a:close/>
                  <a:moveTo>
                    <a:pt x="559" y="127"/>
                  </a:moveTo>
                  <a:lnTo>
                    <a:pt x="509" y="127"/>
                  </a:lnTo>
                  <a:lnTo>
                    <a:pt x="509" y="269"/>
                  </a:lnTo>
                  <a:lnTo>
                    <a:pt x="511" y="284"/>
                  </a:lnTo>
                  <a:lnTo>
                    <a:pt x="513" y="290"/>
                  </a:lnTo>
                  <a:lnTo>
                    <a:pt x="515" y="295"/>
                  </a:lnTo>
                  <a:lnTo>
                    <a:pt x="519" y="299"/>
                  </a:lnTo>
                  <a:lnTo>
                    <a:pt x="524" y="302"/>
                  </a:lnTo>
                  <a:lnTo>
                    <a:pt x="530" y="304"/>
                  </a:lnTo>
                  <a:lnTo>
                    <a:pt x="539" y="305"/>
                  </a:lnTo>
                  <a:lnTo>
                    <a:pt x="546" y="305"/>
                  </a:lnTo>
                  <a:lnTo>
                    <a:pt x="552" y="304"/>
                  </a:lnTo>
                  <a:lnTo>
                    <a:pt x="563" y="300"/>
                  </a:lnTo>
                  <a:lnTo>
                    <a:pt x="565" y="322"/>
                  </a:lnTo>
                  <a:lnTo>
                    <a:pt x="559" y="325"/>
                  </a:lnTo>
                  <a:lnTo>
                    <a:pt x="551" y="327"/>
                  </a:lnTo>
                  <a:lnTo>
                    <a:pt x="542" y="328"/>
                  </a:lnTo>
                  <a:lnTo>
                    <a:pt x="531" y="329"/>
                  </a:lnTo>
                  <a:lnTo>
                    <a:pt x="523" y="329"/>
                  </a:lnTo>
                  <a:lnTo>
                    <a:pt x="516" y="327"/>
                  </a:lnTo>
                  <a:lnTo>
                    <a:pt x="504" y="322"/>
                  </a:lnTo>
                  <a:lnTo>
                    <a:pt x="494" y="316"/>
                  </a:lnTo>
                  <a:lnTo>
                    <a:pt x="488" y="307"/>
                  </a:lnTo>
                  <a:lnTo>
                    <a:pt x="485" y="296"/>
                  </a:lnTo>
                  <a:lnTo>
                    <a:pt x="483" y="284"/>
                  </a:lnTo>
                  <a:lnTo>
                    <a:pt x="482" y="270"/>
                  </a:lnTo>
                  <a:lnTo>
                    <a:pt x="482" y="255"/>
                  </a:lnTo>
                  <a:lnTo>
                    <a:pt x="482" y="127"/>
                  </a:lnTo>
                  <a:lnTo>
                    <a:pt x="438" y="127"/>
                  </a:lnTo>
                  <a:lnTo>
                    <a:pt x="438" y="103"/>
                  </a:lnTo>
                  <a:lnTo>
                    <a:pt x="482" y="103"/>
                  </a:lnTo>
                  <a:lnTo>
                    <a:pt x="482" y="50"/>
                  </a:lnTo>
                  <a:lnTo>
                    <a:pt x="509" y="41"/>
                  </a:lnTo>
                  <a:lnTo>
                    <a:pt x="509" y="103"/>
                  </a:lnTo>
                  <a:lnTo>
                    <a:pt x="559" y="103"/>
                  </a:lnTo>
                  <a:lnTo>
                    <a:pt x="559" y="127"/>
                  </a:lnTo>
                  <a:lnTo>
                    <a:pt x="559" y="127"/>
                  </a:lnTo>
                  <a:lnTo>
                    <a:pt x="559" y="127"/>
                  </a:lnTo>
                  <a:close/>
                  <a:moveTo>
                    <a:pt x="613" y="0"/>
                  </a:moveTo>
                  <a:lnTo>
                    <a:pt x="641" y="0"/>
                  </a:lnTo>
                  <a:lnTo>
                    <a:pt x="641" y="140"/>
                  </a:lnTo>
                  <a:lnTo>
                    <a:pt x="641" y="140"/>
                  </a:lnTo>
                  <a:lnTo>
                    <a:pt x="646" y="132"/>
                  </a:lnTo>
                  <a:lnTo>
                    <a:pt x="652" y="124"/>
                  </a:lnTo>
                  <a:lnTo>
                    <a:pt x="659" y="116"/>
                  </a:lnTo>
                  <a:lnTo>
                    <a:pt x="667" y="110"/>
                  </a:lnTo>
                  <a:lnTo>
                    <a:pt x="677" y="105"/>
                  </a:lnTo>
                  <a:lnTo>
                    <a:pt x="687" y="101"/>
                  </a:lnTo>
                  <a:lnTo>
                    <a:pt x="698" y="99"/>
                  </a:lnTo>
                  <a:lnTo>
                    <a:pt x="710" y="98"/>
                  </a:lnTo>
                  <a:lnTo>
                    <a:pt x="730" y="100"/>
                  </a:lnTo>
                  <a:lnTo>
                    <a:pt x="747" y="105"/>
                  </a:lnTo>
                  <a:lnTo>
                    <a:pt x="760" y="113"/>
                  </a:lnTo>
                  <a:lnTo>
                    <a:pt x="770" y="125"/>
                  </a:lnTo>
                  <a:lnTo>
                    <a:pt x="778" y="138"/>
                  </a:lnTo>
                  <a:lnTo>
                    <a:pt x="782" y="154"/>
                  </a:lnTo>
                  <a:lnTo>
                    <a:pt x="785" y="172"/>
                  </a:lnTo>
                  <a:lnTo>
                    <a:pt x="786" y="192"/>
                  </a:lnTo>
                  <a:lnTo>
                    <a:pt x="786" y="323"/>
                  </a:lnTo>
                  <a:lnTo>
                    <a:pt x="758" y="323"/>
                  </a:lnTo>
                  <a:lnTo>
                    <a:pt x="758" y="192"/>
                  </a:lnTo>
                  <a:lnTo>
                    <a:pt x="758" y="178"/>
                  </a:lnTo>
                  <a:lnTo>
                    <a:pt x="756" y="166"/>
                  </a:lnTo>
                  <a:lnTo>
                    <a:pt x="754" y="153"/>
                  </a:lnTo>
                  <a:lnTo>
                    <a:pt x="749" y="143"/>
                  </a:lnTo>
                  <a:lnTo>
                    <a:pt x="742" y="134"/>
                  </a:lnTo>
                  <a:lnTo>
                    <a:pt x="733" y="127"/>
                  </a:lnTo>
                  <a:lnTo>
                    <a:pt x="721" y="123"/>
                  </a:lnTo>
                  <a:lnTo>
                    <a:pt x="705" y="122"/>
                  </a:lnTo>
                  <a:lnTo>
                    <a:pt x="697" y="122"/>
                  </a:lnTo>
                  <a:lnTo>
                    <a:pt x="689" y="124"/>
                  </a:lnTo>
                  <a:lnTo>
                    <a:pt x="674" y="129"/>
                  </a:lnTo>
                  <a:lnTo>
                    <a:pt x="663" y="138"/>
                  </a:lnTo>
                  <a:lnTo>
                    <a:pt x="655" y="149"/>
                  </a:lnTo>
                  <a:lnTo>
                    <a:pt x="648" y="163"/>
                  </a:lnTo>
                  <a:lnTo>
                    <a:pt x="644" y="176"/>
                  </a:lnTo>
                  <a:lnTo>
                    <a:pt x="641" y="191"/>
                  </a:lnTo>
                  <a:lnTo>
                    <a:pt x="641" y="206"/>
                  </a:lnTo>
                  <a:lnTo>
                    <a:pt x="641" y="323"/>
                  </a:lnTo>
                  <a:lnTo>
                    <a:pt x="613" y="323"/>
                  </a:lnTo>
                  <a:lnTo>
                    <a:pt x="613" y="0"/>
                  </a:lnTo>
                  <a:lnTo>
                    <a:pt x="613" y="0"/>
                  </a:lnTo>
                  <a:close/>
                  <a:moveTo>
                    <a:pt x="886" y="45"/>
                  </a:moveTo>
                  <a:lnTo>
                    <a:pt x="859" y="45"/>
                  </a:lnTo>
                  <a:lnTo>
                    <a:pt x="859" y="9"/>
                  </a:lnTo>
                  <a:lnTo>
                    <a:pt x="886" y="9"/>
                  </a:lnTo>
                  <a:lnTo>
                    <a:pt x="886" y="45"/>
                  </a:lnTo>
                  <a:lnTo>
                    <a:pt x="886" y="45"/>
                  </a:lnTo>
                  <a:close/>
                  <a:moveTo>
                    <a:pt x="859" y="103"/>
                  </a:moveTo>
                  <a:lnTo>
                    <a:pt x="886" y="103"/>
                  </a:lnTo>
                  <a:lnTo>
                    <a:pt x="886" y="323"/>
                  </a:lnTo>
                  <a:lnTo>
                    <a:pt x="859" y="323"/>
                  </a:lnTo>
                  <a:lnTo>
                    <a:pt x="859" y="103"/>
                  </a:lnTo>
                  <a:lnTo>
                    <a:pt x="859" y="103"/>
                  </a:lnTo>
                  <a:close/>
                  <a:moveTo>
                    <a:pt x="960" y="155"/>
                  </a:moveTo>
                  <a:lnTo>
                    <a:pt x="960" y="130"/>
                  </a:lnTo>
                  <a:lnTo>
                    <a:pt x="958" y="103"/>
                  </a:lnTo>
                  <a:lnTo>
                    <a:pt x="985" y="103"/>
                  </a:lnTo>
                  <a:lnTo>
                    <a:pt x="985" y="143"/>
                  </a:lnTo>
                  <a:lnTo>
                    <a:pt x="986" y="143"/>
                  </a:lnTo>
                  <a:lnTo>
                    <a:pt x="989" y="135"/>
                  </a:lnTo>
                  <a:lnTo>
                    <a:pt x="994" y="128"/>
                  </a:lnTo>
                  <a:lnTo>
                    <a:pt x="1000" y="120"/>
                  </a:lnTo>
                  <a:lnTo>
                    <a:pt x="1007" y="113"/>
                  </a:lnTo>
                  <a:lnTo>
                    <a:pt x="1016" y="107"/>
                  </a:lnTo>
                  <a:lnTo>
                    <a:pt x="1028" y="102"/>
                  </a:lnTo>
                  <a:lnTo>
                    <a:pt x="1041" y="99"/>
                  </a:lnTo>
                  <a:lnTo>
                    <a:pt x="1057" y="98"/>
                  </a:lnTo>
                  <a:lnTo>
                    <a:pt x="1076" y="100"/>
                  </a:lnTo>
                  <a:lnTo>
                    <a:pt x="1092" y="104"/>
                  </a:lnTo>
                  <a:lnTo>
                    <a:pt x="1105" y="112"/>
                  </a:lnTo>
                  <a:lnTo>
                    <a:pt x="1115" y="123"/>
                  </a:lnTo>
                  <a:lnTo>
                    <a:pt x="1123" y="135"/>
                  </a:lnTo>
                  <a:lnTo>
                    <a:pt x="1128" y="149"/>
                  </a:lnTo>
                  <a:lnTo>
                    <a:pt x="1131" y="166"/>
                  </a:lnTo>
                  <a:lnTo>
                    <a:pt x="1132" y="183"/>
                  </a:lnTo>
                  <a:lnTo>
                    <a:pt x="1132" y="323"/>
                  </a:lnTo>
                  <a:lnTo>
                    <a:pt x="1105" y="323"/>
                  </a:lnTo>
                  <a:lnTo>
                    <a:pt x="1105" y="189"/>
                  </a:lnTo>
                  <a:lnTo>
                    <a:pt x="1104" y="175"/>
                  </a:lnTo>
                  <a:lnTo>
                    <a:pt x="1102" y="162"/>
                  </a:lnTo>
                  <a:lnTo>
                    <a:pt x="1098" y="150"/>
                  </a:lnTo>
                  <a:lnTo>
                    <a:pt x="1093" y="140"/>
                  </a:lnTo>
                  <a:lnTo>
                    <a:pt x="1085" y="132"/>
                  </a:lnTo>
                  <a:lnTo>
                    <a:pt x="1076" y="127"/>
                  </a:lnTo>
                  <a:lnTo>
                    <a:pt x="1066" y="123"/>
                  </a:lnTo>
                  <a:lnTo>
                    <a:pt x="1053" y="122"/>
                  </a:lnTo>
                  <a:lnTo>
                    <a:pt x="1035" y="124"/>
                  </a:lnTo>
                  <a:lnTo>
                    <a:pt x="1022" y="129"/>
                  </a:lnTo>
                  <a:lnTo>
                    <a:pt x="1010" y="137"/>
                  </a:lnTo>
                  <a:lnTo>
                    <a:pt x="1001" y="148"/>
                  </a:lnTo>
                  <a:lnTo>
                    <a:pt x="995" y="161"/>
                  </a:lnTo>
                  <a:lnTo>
                    <a:pt x="991" y="174"/>
                  </a:lnTo>
                  <a:lnTo>
                    <a:pt x="988" y="188"/>
                  </a:lnTo>
                  <a:lnTo>
                    <a:pt x="987" y="202"/>
                  </a:lnTo>
                  <a:lnTo>
                    <a:pt x="987" y="323"/>
                  </a:lnTo>
                  <a:lnTo>
                    <a:pt x="960" y="323"/>
                  </a:lnTo>
                  <a:lnTo>
                    <a:pt x="960" y="155"/>
                  </a:lnTo>
                  <a:lnTo>
                    <a:pt x="960" y="155"/>
                  </a:lnTo>
                  <a:close/>
                  <a:moveTo>
                    <a:pt x="1205" y="0"/>
                  </a:moveTo>
                  <a:lnTo>
                    <a:pt x="1233" y="0"/>
                  </a:lnTo>
                  <a:lnTo>
                    <a:pt x="1233" y="193"/>
                  </a:lnTo>
                  <a:lnTo>
                    <a:pt x="1332" y="103"/>
                  </a:lnTo>
                  <a:lnTo>
                    <a:pt x="1367" y="103"/>
                  </a:lnTo>
                  <a:lnTo>
                    <a:pt x="1259" y="200"/>
                  </a:lnTo>
                  <a:lnTo>
                    <a:pt x="1380" y="323"/>
                  </a:lnTo>
                  <a:lnTo>
                    <a:pt x="1342" y="323"/>
                  </a:lnTo>
                  <a:lnTo>
                    <a:pt x="1233" y="211"/>
                  </a:lnTo>
                  <a:lnTo>
                    <a:pt x="1233" y="323"/>
                  </a:lnTo>
                  <a:lnTo>
                    <a:pt x="1205" y="323"/>
                  </a:lnTo>
                  <a:lnTo>
                    <a:pt x="1205" y="0"/>
                  </a:lnTo>
                  <a:lnTo>
                    <a:pt x="1205" y="0"/>
                  </a:lnTo>
                  <a:lnTo>
                    <a:pt x="1205" y="0"/>
                  </a:lnTo>
                  <a:close/>
                  <a:moveTo>
                    <a:pt x="1604" y="48"/>
                  </a:moveTo>
                  <a:lnTo>
                    <a:pt x="1515" y="48"/>
                  </a:lnTo>
                  <a:lnTo>
                    <a:pt x="1515" y="22"/>
                  </a:lnTo>
                  <a:lnTo>
                    <a:pt x="1723" y="22"/>
                  </a:lnTo>
                  <a:lnTo>
                    <a:pt x="1723" y="48"/>
                  </a:lnTo>
                  <a:lnTo>
                    <a:pt x="1633" y="48"/>
                  </a:lnTo>
                  <a:lnTo>
                    <a:pt x="1633" y="323"/>
                  </a:lnTo>
                  <a:lnTo>
                    <a:pt x="1604" y="323"/>
                  </a:lnTo>
                  <a:lnTo>
                    <a:pt x="1604" y="48"/>
                  </a:lnTo>
                  <a:lnTo>
                    <a:pt x="1604" y="48"/>
                  </a:lnTo>
                  <a:close/>
                  <a:moveTo>
                    <a:pt x="1809" y="98"/>
                  </a:moveTo>
                  <a:lnTo>
                    <a:pt x="1821" y="99"/>
                  </a:lnTo>
                  <a:lnTo>
                    <a:pt x="1833" y="101"/>
                  </a:lnTo>
                  <a:lnTo>
                    <a:pt x="1845" y="104"/>
                  </a:lnTo>
                  <a:lnTo>
                    <a:pt x="1855" y="108"/>
                  </a:lnTo>
                  <a:lnTo>
                    <a:pt x="1872" y="118"/>
                  </a:lnTo>
                  <a:lnTo>
                    <a:pt x="1887" y="133"/>
                  </a:lnTo>
                  <a:lnTo>
                    <a:pt x="1898" y="150"/>
                  </a:lnTo>
                  <a:lnTo>
                    <a:pt x="1905" y="170"/>
                  </a:lnTo>
                  <a:lnTo>
                    <a:pt x="1910" y="191"/>
                  </a:lnTo>
                  <a:lnTo>
                    <a:pt x="1912" y="214"/>
                  </a:lnTo>
                  <a:lnTo>
                    <a:pt x="1910" y="235"/>
                  </a:lnTo>
                  <a:lnTo>
                    <a:pt x="1905" y="257"/>
                  </a:lnTo>
                  <a:lnTo>
                    <a:pt x="1898" y="276"/>
                  </a:lnTo>
                  <a:lnTo>
                    <a:pt x="1887" y="294"/>
                  </a:lnTo>
                  <a:lnTo>
                    <a:pt x="1872" y="308"/>
                  </a:lnTo>
                  <a:lnTo>
                    <a:pt x="1855" y="319"/>
                  </a:lnTo>
                  <a:lnTo>
                    <a:pt x="1845" y="323"/>
                  </a:lnTo>
                  <a:lnTo>
                    <a:pt x="1833" y="326"/>
                  </a:lnTo>
                  <a:lnTo>
                    <a:pt x="1821" y="328"/>
                  </a:lnTo>
                  <a:lnTo>
                    <a:pt x="1809" y="329"/>
                  </a:lnTo>
                  <a:lnTo>
                    <a:pt x="1795" y="328"/>
                  </a:lnTo>
                  <a:lnTo>
                    <a:pt x="1783" y="326"/>
                  </a:lnTo>
                  <a:lnTo>
                    <a:pt x="1773" y="323"/>
                  </a:lnTo>
                  <a:lnTo>
                    <a:pt x="1762" y="319"/>
                  </a:lnTo>
                  <a:lnTo>
                    <a:pt x="1744" y="308"/>
                  </a:lnTo>
                  <a:lnTo>
                    <a:pt x="1729" y="294"/>
                  </a:lnTo>
                  <a:lnTo>
                    <a:pt x="1719" y="276"/>
                  </a:lnTo>
                  <a:lnTo>
                    <a:pt x="1711" y="257"/>
                  </a:lnTo>
                  <a:lnTo>
                    <a:pt x="1707" y="235"/>
                  </a:lnTo>
                  <a:lnTo>
                    <a:pt x="1705" y="214"/>
                  </a:lnTo>
                  <a:lnTo>
                    <a:pt x="1707" y="191"/>
                  </a:lnTo>
                  <a:lnTo>
                    <a:pt x="1711" y="170"/>
                  </a:lnTo>
                  <a:lnTo>
                    <a:pt x="1719" y="150"/>
                  </a:lnTo>
                  <a:lnTo>
                    <a:pt x="1729" y="133"/>
                  </a:lnTo>
                  <a:lnTo>
                    <a:pt x="1744" y="118"/>
                  </a:lnTo>
                  <a:lnTo>
                    <a:pt x="1762" y="108"/>
                  </a:lnTo>
                  <a:lnTo>
                    <a:pt x="1773" y="104"/>
                  </a:lnTo>
                  <a:lnTo>
                    <a:pt x="1783" y="101"/>
                  </a:lnTo>
                  <a:lnTo>
                    <a:pt x="1795" y="99"/>
                  </a:lnTo>
                  <a:lnTo>
                    <a:pt x="1809" y="98"/>
                  </a:lnTo>
                  <a:lnTo>
                    <a:pt x="1809" y="98"/>
                  </a:lnTo>
                  <a:close/>
                  <a:moveTo>
                    <a:pt x="1809" y="305"/>
                  </a:moveTo>
                  <a:lnTo>
                    <a:pt x="1825" y="303"/>
                  </a:lnTo>
                  <a:lnTo>
                    <a:pt x="1839" y="298"/>
                  </a:lnTo>
                  <a:lnTo>
                    <a:pt x="1853" y="290"/>
                  </a:lnTo>
                  <a:lnTo>
                    <a:pt x="1863" y="278"/>
                  </a:lnTo>
                  <a:lnTo>
                    <a:pt x="1871" y="265"/>
                  </a:lnTo>
                  <a:lnTo>
                    <a:pt x="1877" y="250"/>
                  </a:lnTo>
                  <a:lnTo>
                    <a:pt x="1881" y="232"/>
                  </a:lnTo>
                  <a:lnTo>
                    <a:pt x="1882" y="214"/>
                  </a:lnTo>
                  <a:lnTo>
                    <a:pt x="1881" y="195"/>
                  </a:lnTo>
                  <a:lnTo>
                    <a:pt x="1877" y="178"/>
                  </a:lnTo>
                  <a:lnTo>
                    <a:pt x="1871" y="162"/>
                  </a:lnTo>
                  <a:lnTo>
                    <a:pt x="1863" y="148"/>
                  </a:lnTo>
                  <a:lnTo>
                    <a:pt x="1853" y="137"/>
                  </a:lnTo>
                  <a:lnTo>
                    <a:pt x="1839" y="129"/>
                  </a:lnTo>
                  <a:lnTo>
                    <a:pt x="1825" y="124"/>
                  </a:lnTo>
                  <a:lnTo>
                    <a:pt x="1809" y="122"/>
                  </a:lnTo>
                  <a:lnTo>
                    <a:pt x="1791" y="124"/>
                  </a:lnTo>
                  <a:lnTo>
                    <a:pt x="1777" y="129"/>
                  </a:lnTo>
                  <a:lnTo>
                    <a:pt x="1764" y="137"/>
                  </a:lnTo>
                  <a:lnTo>
                    <a:pt x="1754" y="148"/>
                  </a:lnTo>
                  <a:lnTo>
                    <a:pt x="1746" y="162"/>
                  </a:lnTo>
                  <a:lnTo>
                    <a:pt x="1740" y="178"/>
                  </a:lnTo>
                  <a:lnTo>
                    <a:pt x="1736" y="195"/>
                  </a:lnTo>
                  <a:lnTo>
                    <a:pt x="1735" y="214"/>
                  </a:lnTo>
                  <a:lnTo>
                    <a:pt x="1736" y="232"/>
                  </a:lnTo>
                  <a:lnTo>
                    <a:pt x="1740" y="250"/>
                  </a:lnTo>
                  <a:lnTo>
                    <a:pt x="1746" y="265"/>
                  </a:lnTo>
                  <a:lnTo>
                    <a:pt x="1754" y="278"/>
                  </a:lnTo>
                  <a:lnTo>
                    <a:pt x="1764" y="290"/>
                  </a:lnTo>
                  <a:lnTo>
                    <a:pt x="1777" y="298"/>
                  </a:lnTo>
                  <a:lnTo>
                    <a:pt x="1791" y="303"/>
                  </a:lnTo>
                  <a:lnTo>
                    <a:pt x="1809" y="305"/>
                  </a:lnTo>
                  <a:lnTo>
                    <a:pt x="1809" y="305"/>
                  </a:lnTo>
                  <a:close/>
                  <a:moveTo>
                    <a:pt x="2239" y="323"/>
                  </a:moveTo>
                  <a:lnTo>
                    <a:pt x="2239" y="177"/>
                  </a:lnTo>
                  <a:lnTo>
                    <a:pt x="2238" y="166"/>
                  </a:lnTo>
                  <a:lnTo>
                    <a:pt x="2236" y="155"/>
                  </a:lnTo>
                  <a:lnTo>
                    <a:pt x="2233" y="146"/>
                  </a:lnTo>
                  <a:lnTo>
                    <a:pt x="2229" y="138"/>
                  </a:lnTo>
                  <a:lnTo>
                    <a:pt x="2222" y="131"/>
                  </a:lnTo>
                  <a:lnTo>
                    <a:pt x="2214" y="126"/>
                  </a:lnTo>
                  <a:lnTo>
                    <a:pt x="2204" y="123"/>
                  </a:lnTo>
                  <a:lnTo>
                    <a:pt x="2192" y="122"/>
                  </a:lnTo>
                  <a:lnTo>
                    <a:pt x="2180" y="123"/>
                  </a:lnTo>
                  <a:lnTo>
                    <a:pt x="2170" y="127"/>
                  </a:lnTo>
                  <a:lnTo>
                    <a:pt x="2160" y="133"/>
                  </a:lnTo>
                  <a:lnTo>
                    <a:pt x="2151" y="141"/>
                  </a:lnTo>
                  <a:lnTo>
                    <a:pt x="2143" y="152"/>
                  </a:lnTo>
                  <a:lnTo>
                    <a:pt x="2137" y="166"/>
                  </a:lnTo>
                  <a:lnTo>
                    <a:pt x="2134" y="182"/>
                  </a:lnTo>
                  <a:lnTo>
                    <a:pt x="2132" y="202"/>
                  </a:lnTo>
                  <a:lnTo>
                    <a:pt x="2132" y="323"/>
                  </a:lnTo>
                  <a:lnTo>
                    <a:pt x="2105" y="323"/>
                  </a:lnTo>
                  <a:lnTo>
                    <a:pt x="2105" y="177"/>
                  </a:lnTo>
                  <a:lnTo>
                    <a:pt x="2104" y="166"/>
                  </a:lnTo>
                  <a:lnTo>
                    <a:pt x="2103" y="155"/>
                  </a:lnTo>
                  <a:lnTo>
                    <a:pt x="2100" y="146"/>
                  </a:lnTo>
                  <a:lnTo>
                    <a:pt x="2095" y="138"/>
                  </a:lnTo>
                  <a:lnTo>
                    <a:pt x="2089" y="131"/>
                  </a:lnTo>
                  <a:lnTo>
                    <a:pt x="2080" y="126"/>
                  </a:lnTo>
                  <a:lnTo>
                    <a:pt x="2070" y="123"/>
                  </a:lnTo>
                  <a:lnTo>
                    <a:pt x="2058" y="122"/>
                  </a:lnTo>
                  <a:lnTo>
                    <a:pt x="2048" y="123"/>
                  </a:lnTo>
                  <a:lnTo>
                    <a:pt x="2036" y="127"/>
                  </a:lnTo>
                  <a:lnTo>
                    <a:pt x="2026" y="133"/>
                  </a:lnTo>
                  <a:lnTo>
                    <a:pt x="2018" y="141"/>
                  </a:lnTo>
                  <a:lnTo>
                    <a:pt x="2009" y="152"/>
                  </a:lnTo>
                  <a:lnTo>
                    <a:pt x="2004" y="166"/>
                  </a:lnTo>
                  <a:lnTo>
                    <a:pt x="2000" y="182"/>
                  </a:lnTo>
                  <a:lnTo>
                    <a:pt x="1999" y="202"/>
                  </a:lnTo>
                  <a:lnTo>
                    <a:pt x="1999" y="323"/>
                  </a:lnTo>
                  <a:lnTo>
                    <a:pt x="1971" y="323"/>
                  </a:lnTo>
                  <a:lnTo>
                    <a:pt x="1971" y="155"/>
                  </a:lnTo>
                  <a:lnTo>
                    <a:pt x="1971" y="130"/>
                  </a:lnTo>
                  <a:lnTo>
                    <a:pt x="1970" y="103"/>
                  </a:lnTo>
                  <a:lnTo>
                    <a:pt x="1996" y="103"/>
                  </a:lnTo>
                  <a:lnTo>
                    <a:pt x="1996" y="140"/>
                  </a:lnTo>
                  <a:lnTo>
                    <a:pt x="1997" y="141"/>
                  </a:lnTo>
                  <a:lnTo>
                    <a:pt x="2001" y="135"/>
                  </a:lnTo>
                  <a:lnTo>
                    <a:pt x="2005" y="128"/>
                  </a:lnTo>
                  <a:lnTo>
                    <a:pt x="2010" y="121"/>
                  </a:lnTo>
                  <a:lnTo>
                    <a:pt x="2018" y="114"/>
                  </a:lnTo>
                  <a:lnTo>
                    <a:pt x="2026" y="107"/>
                  </a:lnTo>
                  <a:lnTo>
                    <a:pt x="2036" y="103"/>
                  </a:lnTo>
                  <a:lnTo>
                    <a:pt x="2050" y="99"/>
                  </a:lnTo>
                  <a:lnTo>
                    <a:pt x="2066" y="98"/>
                  </a:lnTo>
                  <a:lnTo>
                    <a:pt x="2074" y="99"/>
                  </a:lnTo>
                  <a:lnTo>
                    <a:pt x="2083" y="100"/>
                  </a:lnTo>
                  <a:lnTo>
                    <a:pt x="2092" y="103"/>
                  </a:lnTo>
                  <a:lnTo>
                    <a:pt x="2100" y="107"/>
                  </a:lnTo>
                  <a:lnTo>
                    <a:pt x="2108" y="113"/>
                  </a:lnTo>
                  <a:lnTo>
                    <a:pt x="2116" y="122"/>
                  </a:lnTo>
                  <a:lnTo>
                    <a:pt x="2121" y="132"/>
                  </a:lnTo>
                  <a:lnTo>
                    <a:pt x="2125" y="145"/>
                  </a:lnTo>
                  <a:lnTo>
                    <a:pt x="2126" y="145"/>
                  </a:lnTo>
                  <a:lnTo>
                    <a:pt x="2130" y="135"/>
                  </a:lnTo>
                  <a:lnTo>
                    <a:pt x="2136" y="127"/>
                  </a:lnTo>
                  <a:lnTo>
                    <a:pt x="2143" y="118"/>
                  </a:lnTo>
                  <a:lnTo>
                    <a:pt x="2152" y="111"/>
                  </a:lnTo>
                  <a:lnTo>
                    <a:pt x="2161" y="106"/>
                  </a:lnTo>
                  <a:lnTo>
                    <a:pt x="2172" y="102"/>
                  </a:lnTo>
                  <a:lnTo>
                    <a:pt x="2184" y="99"/>
                  </a:lnTo>
                  <a:lnTo>
                    <a:pt x="2196" y="98"/>
                  </a:lnTo>
                  <a:lnTo>
                    <a:pt x="2212" y="100"/>
                  </a:lnTo>
                  <a:lnTo>
                    <a:pt x="2226" y="104"/>
                  </a:lnTo>
                  <a:lnTo>
                    <a:pt x="2238" y="110"/>
                  </a:lnTo>
                  <a:lnTo>
                    <a:pt x="2248" y="120"/>
                  </a:lnTo>
                  <a:lnTo>
                    <a:pt x="2256" y="130"/>
                  </a:lnTo>
                  <a:lnTo>
                    <a:pt x="2262" y="142"/>
                  </a:lnTo>
                  <a:lnTo>
                    <a:pt x="2265" y="156"/>
                  </a:lnTo>
                  <a:lnTo>
                    <a:pt x="2266" y="172"/>
                  </a:lnTo>
                  <a:lnTo>
                    <a:pt x="2266" y="323"/>
                  </a:lnTo>
                  <a:lnTo>
                    <a:pt x="2239" y="323"/>
                  </a:lnTo>
                  <a:lnTo>
                    <a:pt x="2239" y="323"/>
                  </a:lnTo>
                  <a:lnTo>
                    <a:pt x="2239" y="323"/>
                  </a:lnTo>
                  <a:close/>
                  <a:moveTo>
                    <a:pt x="2424" y="98"/>
                  </a:moveTo>
                  <a:lnTo>
                    <a:pt x="2437" y="99"/>
                  </a:lnTo>
                  <a:lnTo>
                    <a:pt x="2449" y="101"/>
                  </a:lnTo>
                  <a:lnTo>
                    <a:pt x="2460" y="104"/>
                  </a:lnTo>
                  <a:lnTo>
                    <a:pt x="2470" y="108"/>
                  </a:lnTo>
                  <a:lnTo>
                    <a:pt x="2488" y="118"/>
                  </a:lnTo>
                  <a:lnTo>
                    <a:pt x="2503" y="133"/>
                  </a:lnTo>
                  <a:lnTo>
                    <a:pt x="2513" y="150"/>
                  </a:lnTo>
                  <a:lnTo>
                    <a:pt x="2521" y="170"/>
                  </a:lnTo>
                  <a:lnTo>
                    <a:pt x="2525" y="191"/>
                  </a:lnTo>
                  <a:lnTo>
                    <a:pt x="2528" y="214"/>
                  </a:lnTo>
                  <a:lnTo>
                    <a:pt x="2525" y="235"/>
                  </a:lnTo>
                  <a:lnTo>
                    <a:pt x="2521" y="257"/>
                  </a:lnTo>
                  <a:lnTo>
                    <a:pt x="2513" y="276"/>
                  </a:lnTo>
                  <a:lnTo>
                    <a:pt x="2503" y="294"/>
                  </a:lnTo>
                  <a:lnTo>
                    <a:pt x="2488" y="308"/>
                  </a:lnTo>
                  <a:lnTo>
                    <a:pt x="2470" y="319"/>
                  </a:lnTo>
                  <a:lnTo>
                    <a:pt x="2460" y="323"/>
                  </a:lnTo>
                  <a:lnTo>
                    <a:pt x="2449" y="326"/>
                  </a:lnTo>
                  <a:lnTo>
                    <a:pt x="2437" y="328"/>
                  </a:lnTo>
                  <a:lnTo>
                    <a:pt x="2424" y="329"/>
                  </a:lnTo>
                  <a:lnTo>
                    <a:pt x="2411" y="328"/>
                  </a:lnTo>
                  <a:lnTo>
                    <a:pt x="2399" y="326"/>
                  </a:lnTo>
                  <a:lnTo>
                    <a:pt x="2387" y="323"/>
                  </a:lnTo>
                  <a:lnTo>
                    <a:pt x="2377" y="319"/>
                  </a:lnTo>
                  <a:lnTo>
                    <a:pt x="2360" y="308"/>
                  </a:lnTo>
                  <a:lnTo>
                    <a:pt x="2345" y="294"/>
                  </a:lnTo>
                  <a:lnTo>
                    <a:pt x="2335" y="276"/>
                  </a:lnTo>
                  <a:lnTo>
                    <a:pt x="2327" y="257"/>
                  </a:lnTo>
                  <a:lnTo>
                    <a:pt x="2323" y="235"/>
                  </a:lnTo>
                  <a:lnTo>
                    <a:pt x="2320" y="214"/>
                  </a:lnTo>
                  <a:lnTo>
                    <a:pt x="2323" y="191"/>
                  </a:lnTo>
                  <a:lnTo>
                    <a:pt x="2327" y="170"/>
                  </a:lnTo>
                  <a:lnTo>
                    <a:pt x="2335" y="150"/>
                  </a:lnTo>
                  <a:lnTo>
                    <a:pt x="2345" y="133"/>
                  </a:lnTo>
                  <a:lnTo>
                    <a:pt x="2360" y="118"/>
                  </a:lnTo>
                  <a:lnTo>
                    <a:pt x="2377" y="108"/>
                  </a:lnTo>
                  <a:lnTo>
                    <a:pt x="2387" y="104"/>
                  </a:lnTo>
                  <a:lnTo>
                    <a:pt x="2399" y="101"/>
                  </a:lnTo>
                  <a:lnTo>
                    <a:pt x="2411" y="99"/>
                  </a:lnTo>
                  <a:lnTo>
                    <a:pt x="2424" y="98"/>
                  </a:lnTo>
                  <a:lnTo>
                    <a:pt x="2424" y="98"/>
                  </a:lnTo>
                  <a:close/>
                  <a:moveTo>
                    <a:pt x="2424" y="305"/>
                  </a:moveTo>
                  <a:lnTo>
                    <a:pt x="2441" y="303"/>
                  </a:lnTo>
                  <a:lnTo>
                    <a:pt x="2455" y="298"/>
                  </a:lnTo>
                  <a:lnTo>
                    <a:pt x="2468" y="290"/>
                  </a:lnTo>
                  <a:lnTo>
                    <a:pt x="2478" y="278"/>
                  </a:lnTo>
                  <a:lnTo>
                    <a:pt x="2486" y="265"/>
                  </a:lnTo>
                  <a:lnTo>
                    <a:pt x="2493" y="250"/>
                  </a:lnTo>
                  <a:lnTo>
                    <a:pt x="2496" y="232"/>
                  </a:lnTo>
                  <a:lnTo>
                    <a:pt x="2497" y="214"/>
                  </a:lnTo>
                  <a:lnTo>
                    <a:pt x="2496" y="195"/>
                  </a:lnTo>
                  <a:lnTo>
                    <a:pt x="2493" y="178"/>
                  </a:lnTo>
                  <a:lnTo>
                    <a:pt x="2486" y="162"/>
                  </a:lnTo>
                  <a:lnTo>
                    <a:pt x="2478" y="148"/>
                  </a:lnTo>
                  <a:lnTo>
                    <a:pt x="2468" y="137"/>
                  </a:lnTo>
                  <a:lnTo>
                    <a:pt x="2455" y="129"/>
                  </a:lnTo>
                  <a:lnTo>
                    <a:pt x="2441" y="124"/>
                  </a:lnTo>
                  <a:lnTo>
                    <a:pt x="2424" y="122"/>
                  </a:lnTo>
                  <a:lnTo>
                    <a:pt x="2407" y="124"/>
                  </a:lnTo>
                  <a:lnTo>
                    <a:pt x="2393" y="129"/>
                  </a:lnTo>
                  <a:lnTo>
                    <a:pt x="2380" y="137"/>
                  </a:lnTo>
                  <a:lnTo>
                    <a:pt x="2369" y="148"/>
                  </a:lnTo>
                  <a:lnTo>
                    <a:pt x="2362" y="162"/>
                  </a:lnTo>
                  <a:lnTo>
                    <a:pt x="2356" y="178"/>
                  </a:lnTo>
                  <a:lnTo>
                    <a:pt x="2351" y="195"/>
                  </a:lnTo>
                  <a:lnTo>
                    <a:pt x="2350" y="214"/>
                  </a:lnTo>
                  <a:lnTo>
                    <a:pt x="2351" y="232"/>
                  </a:lnTo>
                  <a:lnTo>
                    <a:pt x="2356" y="250"/>
                  </a:lnTo>
                  <a:lnTo>
                    <a:pt x="2362" y="265"/>
                  </a:lnTo>
                  <a:lnTo>
                    <a:pt x="2369" y="278"/>
                  </a:lnTo>
                  <a:lnTo>
                    <a:pt x="2380" y="290"/>
                  </a:lnTo>
                  <a:lnTo>
                    <a:pt x="2393" y="298"/>
                  </a:lnTo>
                  <a:lnTo>
                    <a:pt x="2407" y="303"/>
                  </a:lnTo>
                  <a:lnTo>
                    <a:pt x="2424" y="305"/>
                  </a:lnTo>
                  <a:lnTo>
                    <a:pt x="2424" y="305"/>
                  </a:lnTo>
                  <a:close/>
                  <a:moveTo>
                    <a:pt x="2583" y="152"/>
                  </a:moveTo>
                  <a:lnTo>
                    <a:pt x="2583" y="144"/>
                  </a:lnTo>
                  <a:lnTo>
                    <a:pt x="2583" y="137"/>
                  </a:lnTo>
                  <a:lnTo>
                    <a:pt x="2583" y="125"/>
                  </a:lnTo>
                  <a:lnTo>
                    <a:pt x="2583" y="114"/>
                  </a:lnTo>
                  <a:lnTo>
                    <a:pt x="2582" y="103"/>
                  </a:lnTo>
                  <a:lnTo>
                    <a:pt x="2609" y="103"/>
                  </a:lnTo>
                  <a:lnTo>
                    <a:pt x="2609" y="145"/>
                  </a:lnTo>
                  <a:lnTo>
                    <a:pt x="2610" y="145"/>
                  </a:lnTo>
                  <a:lnTo>
                    <a:pt x="2619" y="128"/>
                  </a:lnTo>
                  <a:lnTo>
                    <a:pt x="2624" y="120"/>
                  </a:lnTo>
                  <a:lnTo>
                    <a:pt x="2632" y="112"/>
                  </a:lnTo>
                  <a:lnTo>
                    <a:pt x="2639" y="106"/>
                  </a:lnTo>
                  <a:lnTo>
                    <a:pt x="2647" y="102"/>
                  </a:lnTo>
                  <a:lnTo>
                    <a:pt x="2656" y="99"/>
                  </a:lnTo>
                  <a:lnTo>
                    <a:pt x="2667" y="98"/>
                  </a:lnTo>
                  <a:lnTo>
                    <a:pt x="2677" y="99"/>
                  </a:lnTo>
                  <a:lnTo>
                    <a:pt x="2682" y="100"/>
                  </a:lnTo>
                  <a:lnTo>
                    <a:pt x="2686" y="101"/>
                  </a:lnTo>
                  <a:lnTo>
                    <a:pt x="2686" y="129"/>
                  </a:lnTo>
                  <a:lnTo>
                    <a:pt x="2676" y="128"/>
                  </a:lnTo>
                  <a:lnTo>
                    <a:pt x="2666" y="127"/>
                  </a:lnTo>
                  <a:lnTo>
                    <a:pt x="2658" y="127"/>
                  </a:lnTo>
                  <a:lnTo>
                    <a:pt x="2651" y="129"/>
                  </a:lnTo>
                  <a:lnTo>
                    <a:pt x="2639" y="135"/>
                  </a:lnTo>
                  <a:lnTo>
                    <a:pt x="2630" y="144"/>
                  </a:lnTo>
                  <a:lnTo>
                    <a:pt x="2622" y="155"/>
                  </a:lnTo>
                  <a:lnTo>
                    <a:pt x="2617" y="170"/>
                  </a:lnTo>
                  <a:lnTo>
                    <a:pt x="2613" y="184"/>
                  </a:lnTo>
                  <a:lnTo>
                    <a:pt x="2611" y="199"/>
                  </a:lnTo>
                  <a:lnTo>
                    <a:pt x="2611" y="215"/>
                  </a:lnTo>
                  <a:lnTo>
                    <a:pt x="2611" y="323"/>
                  </a:lnTo>
                  <a:lnTo>
                    <a:pt x="2583" y="323"/>
                  </a:lnTo>
                  <a:lnTo>
                    <a:pt x="2583" y="152"/>
                  </a:lnTo>
                  <a:lnTo>
                    <a:pt x="2583" y="152"/>
                  </a:lnTo>
                  <a:close/>
                  <a:moveTo>
                    <a:pt x="2733" y="152"/>
                  </a:moveTo>
                  <a:lnTo>
                    <a:pt x="2733" y="144"/>
                  </a:lnTo>
                  <a:lnTo>
                    <a:pt x="2733" y="137"/>
                  </a:lnTo>
                  <a:lnTo>
                    <a:pt x="2733" y="125"/>
                  </a:lnTo>
                  <a:lnTo>
                    <a:pt x="2731" y="114"/>
                  </a:lnTo>
                  <a:lnTo>
                    <a:pt x="2730" y="103"/>
                  </a:lnTo>
                  <a:lnTo>
                    <a:pt x="2758" y="103"/>
                  </a:lnTo>
                  <a:lnTo>
                    <a:pt x="2758" y="145"/>
                  </a:lnTo>
                  <a:lnTo>
                    <a:pt x="2759" y="145"/>
                  </a:lnTo>
                  <a:lnTo>
                    <a:pt x="2769" y="128"/>
                  </a:lnTo>
                  <a:lnTo>
                    <a:pt x="2774" y="120"/>
                  </a:lnTo>
                  <a:lnTo>
                    <a:pt x="2781" y="112"/>
                  </a:lnTo>
                  <a:lnTo>
                    <a:pt x="2788" y="106"/>
                  </a:lnTo>
                  <a:lnTo>
                    <a:pt x="2796" y="102"/>
                  </a:lnTo>
                  <a:lnTo>
                    <a:pt x="2806" y="99"/>
                  </a:lnTo>
                  <a:lnTo>
                    <a:pt x="2816" y="98"/>
                  </a:lnTo>
                  <a:lnTo>
                    <a:pt x="2826" y="99"/>
                  </a:lnTo>
                  <a:lnTo>
                    <a:pt x="2830" y="100"/>
                  </a:lnTo>
                  <a:lnTo>
                    <a:pt x="2834" y="101"/>
                  </a:lnTo>
                  <a:lnTo>
                    <a:pt x="2834" y="129"/>
                  </a:lnTo>
                  <a:lnTo>
                    <a:pt x="2825" y="128"/>
                  </a:lnTo>
                  <a:lnTo>
                    <a:pt x="2815" y="127"/>
                  </a:lnTo>
                  <a:lnTo>
                    <a:pt x="2808" y="127"/>
                  </a:lnTo>
                  <a:lnTo>
                    <a:pt x="2800" y="129"/>
                  </a:lnTo>
                  <a:lnTo>
                    <a:pt x="2788" y="135"/>
                  </a:lnTo>
                  <a:lnTo>
                    <a:pt x="2779" y="144"/>
                  </a:lnTo>
                  <a:lnTo>
                    <a:pt x="2772" y="155"/>
                  </a:lnTo>
                  <a:lnTo>
                    <a:pt x="2765" y="170"/>
                  </a:lnTo>
                  <a:lnTo>
                    <a:pt x="2762" y="184"/>
                  </a:lnTo>
                  <a:lnTo>
                    <a:pt x="2760" y="199"/>
                  </a:lnTo>
                  <a:lnTo>
                    <a:pt x="2760" y="215"/>
                  </a:lnTo>
                  <a:lnTo>
                    <a:pt x="2760" y="323"/>
                  </a:lnTo>
                  <a:lnTo>
                    <a:pt x="2733" y="323"/>
                  </a:lnTo>
                  <a:lnTo>
                    <a:pt x="2733" y="152"/>
                  </a:lnTo>
                  <a:lnTo>
                    <a:pt x="2733" y="152"/>
                  </a:lnTo>
                  <a:close/>
                  <a:moveTo>
                    <a:pt x="2960" y="98"/>
                  </a:moveTo>
                  <a:lnTo>
                    <a:pt x="2974" y="99"/>
                  </a:lnTo>
                  <a:lnTo>
                    <a:pt x="2985" y="101"/>
                  </a:lnTo>
                  <a:lnTo>
                    <a:pt x="2996" y="104"/>
                  </a:lnTo>
                  <a:lnTo>
                    <a:pt x="3007" y="108"/>
                  </a:lnTo>
                  <a:lnTo>
                    <a:pt x="3024" y="118"/>
                  </a:lnTo>
                  <a:lnTo>
                    <a:pt x="3038" y="133"/>
                  </a:lnTo>
                  <a:lnTo>
                    <a:pt x="3050" y="150"/>
                  </a:lnTo>
                  <a:lnTo>
                    <a:pt x="3058" y="170"/>
                  </a:lnTo>
                  <a:lnTo>
                    <a:pt x="3062" y="191"/>
                  </a:lnTo>
                  <a:lnTo>
                    <a:pt x="3063" y="214"/>
                  </a:lnTo>
                  <a:lnTo>
                    <a:pt x="3062" y="235"/>
                  </a:lnTo>
                  <a:lnTo>
                    <a:pt x="3058" y="257"/>
                  </a:lnTo>
                  <a:lnTo>
                    <a:pt x="3050" y="276"/>
                  </a:lnTo>
                  <a:lnTo>
                    <a:pt x="3038" y="294"/>
                  </a:lnTo>
                  <a:lnTo>
                    <a:pt x="3024" y="308"/>
                  </a:lnTo>
                  <a:lnTo>
                    <a:pt x="3007" y="319"/>
                  </a:lnTo>
                  <a:lnTo>
                    <a:pt x="2996" y="323"/>
                  </a:lnTo>
                  <a:lnTo>
                    <a:pt x="2985" y="326"/>
                  </a:lnTo>
                  <a:lnTo>
                    <a:pt x="2974" y="328"/>
                  </a:lnTo>
                  <a:lnTo>
                    <a:pt x="2960" y="329"/>
                  </a:lnTo>
                  <a:lnTo>
                    <a:pt x="2948" y="328"/>
                  </a:lnTo>
                  <a:lnTo>
                    <a:pt x="2935" y="326"/>
                  </a:lnTo>
                  <a:lnTo>
                    <a:pt x="2924" y="323"/>
                  </a:lnTo>
                  <a:lnTo>
                    <a:pt x="2914" y="319"/>
                  </a:lnTo>
                  <a:lnTo>
                    <a:pt x="2896" y="308"/>
                  </a:lnTo>
                  <a:lnTo>
                    <a:pt x="2882" y="294"/>
                  </a:lnTo>
                  <a:lnTo>
                    <a:pt x="2871" y="276"/>
                  </a:lnTo>
                  <a:lnTo>
                    <a:pt x="2863" y="257"/>
                  </a:lnTo>
                  <a:lnTo>
                    <a:pt x="2858" y="235"/>
                  </a:lnTo>
                  <a:lnTo>
                    <a:pt x="2857" y="214"/>
                  </a:lnTo>
                  <a:lnTo>
                    <a:pt x="2858" y="191"/>
                  </a:lnTo>
                  <a:lnTo>
                    <a:pt x="2863" y="170"/>
                  </a:lnTo>
                  <a:lnTo>
                    <a:pt x="2871" y="150"/>
                  </a:lnTo>
                  <a:lnTo>
                    <a:pt x="2882" y="133"/>
                  </a:lnTo>
                  <a:lnTo>
                    <a:pt x="2896" y="118"/>
                  </a:lnTo>
                  <a:lnTo>
                    <a:pt x="2914" y="108"/>
                  </a:lnTo>
                  <a:lnTo>
                    <a:pt x="2924" y="104"/>
                  </a:lnTo>
                  <a:lnTo>
                    <a:pt x="2935" y="101"/>
                  </a:lnTo>
                  <a:lnTo>
                    <a:pt x="2948" y="99"/>
                  </a:lnTo>
                  <a:lnTo>
                    <a:pt x="2960" y="98"/>
                  </a:lnTo>
                  <a:lnTo>
                    <a:pt x="2960" y="98"/>
                  </a:lnTo>
                  <a:close/>
                  <a:moveTo>
                    <a:pt x="2960" y="305"/>
                  </a:moveTo>
                  <a:lnTo>
                    <a:pt x="2977" y="303"/>
                  </a:lnTo>
                  <a:lnTo>
                    <a:pt x="2992" y="298"/>
                  </a:lnTo>
                  <a:lnTo>
                    <a:pt x="3004" y="290"/>
                  </a:lnTo>
                  <a:lnTo>
                    <a:pt x="3015" y="278"/>
                  </a:lnTo>
                  <a:lnTo>
                    <a:pt x="3023" y="265"/>
                  </a:lnTo>
                  <a:lnTo>
                    <a:pt x="3029" y="250"/>
                  </a:lnTo>
                  <a:lnTo>
                    <a:pt x="3032" y="232"/>
                  </a:lnTo>
                  <a:lnTo>
                    <a:pt x="3033" y="214"/>
                  </a:lnTo>
                  <a:lnTo>
                    <a:pt x="3032" y="195"/>
                  </a:lnTo>
                  <a:lnTo>
                    <a:pt x="3029" y="178"/>
                  </a:lnTo>
                  <a:lnTo>
                    <a:pt x="3023" y="162"/>
                  </a:lnTo>
                  <a:lnTo>
                    <a:pt x="3015" y="148"/>
                  </a:lnTo>
                  <a:lnTo>
                    <a:pt x="3004" y="137"/>
                  </a:lnTo>
                  <a:lnTo>
                    <a:pt x="2992" y="129"/>
                  </a:lnTo>
                  <a:lnTo>
                    <a:pt x="2977" y="124"/>
                  </a:lnTo>
                  <a:lnTo>
                    <a:pt x="2960" y="122"/>
                  </a:lnTo>
                  <a:lnTo>
                    <a:pt x="2944" y="124"/>
                  </a:lnTo>
                  <a:lnTo>
                    <a:pt x="2929" y="129"/>
                  </a:lnTo>
                  <a:lnTo>
                    <a:pt x="2916" y="137"/>
                  </a:lnTo>
                  <a:lnTo>
                    <a:pt x="2906" y="148"/>
                  </a:lnTo>
                  <a:lnTo>
                    <a:pt x="2897" y="162"/>
                  </a:lnTo>
                  <a:lnTo>
                    <a:pt x="2892" y="178"/>
                  </a:lnTo>
                  <a:lnTo>
                    <a:pt x="2888" y="195"/>
                  </a:lnTo>
                  <a:lnTo>
                    <a:pt x="2887" y="214"/>
                  </a:lnTo>
                  <a:lnTo>
                    <a:pt x="2888" y="232"/>
                  </a:lnTo>
                  <a:lnTo>
                    <a:pt x="2892" y="250"/>
                  </a:lnTo>
                  <a:lnTo>
                    <a:pt x="2897" y="265"/>
                  </a:lnTo>
                  <a:lnTo>
                    <a:pt x="2906" y="278"/>
                  </a:lnTo>
                  <a:lnTo>
                    <a:pt x="2916" y="290"/>
                  </a:lnTo>
                  <a:lnTo>
                    <a:pt x="2929" y="298"/>
                  </a:lnTo>
                  <a:lnTo>
                    <a:pt x="2944" y="303"/>
                  </a:lnTo>
                  <a:lnTo>
                    <a:pt x="2960" y="305"/>
                  </a:lnTo>
                  <a:lnTo>
                    <a:pt x="2960" y="305"/>
                  </a:lnTo>
                  <a:close/>
                  <a:moveTo>
                    <a:pt x="3347" y="323"/>
                  </a:moveTo>
                  <a:lnTo>
                    <a:pt x="3314" y="323"/>
                  </a:lnTo>
                  <a:lnTo>
                    <a:pt x="3254" y="133"/>
                  </a:lnTo>
                  <a:lnTo>
                    <a:pt x="3253" y="133"/>
                  </a:lnTo>
                  <a:lnTo>
                    <a:pt x="3193" y="323"/>
                  </a:lnTo>
                  <a:lnTo>
                    <a:pt x="3160" y="323"/>
                  </a:lnTo>
                  <a:lnTo>
                    <a:pt x="3089" y="103"/>
                  </a:lnTo>
                  <a:lnTo>
                    <a:pt x="3119" y="103"/>
                  </a:lnTo>
                  <a:lnTo>
                    <a:pt x="3176" y="294"/>
                  </a:lnTo>
                  <a:lnTo>
                    <a:pt x="3177" y="294"/>
                  </a:lnTo>
                  <a:lnTo>
                    <a:pt x="3239" y="103"/>
                  </a:lnTo>
                  <a:lnTo>
                    <a:pt x="3272" y="103"/>
                  </a:lnTo>
                  <a:lnTo>
                    <a:pt x="3331" y="294"/>
                  </a:lnTo>
                  <a:lnTo>
                    <a:pt x="3331" y="294"/>
                  </a:lnTo>
                  <a:lnTo>
                    <a:pt x="3393" y="103"/>
                  </a:lnTo>
                  <a:lnTo>
                    <a:pt x="3420" y="103"/>
                  </a:lnTo>
                  <a:lnTo>
                    <a:pt x="3347" y="323"/>
                  </a:lnTo>
                  <a:lnTo>
                    <a:pt x="3347" y="3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dirty="0">
              <a:solidFill>
                <a:srgbClr val="28082E"/>
              </a:solidFill>
            </a:endParaRPr>
          </a:p>
        </p:txBody>
      </p:sp>
      <p:sp>
        <p:nvSpPr>
          <p:cNvPr id="8" name="Date Placeholder 7"/>
          <p:cNvSpPr>
            <a:spLocks noGrp="1"/>
          </p:cNvSpPr>
          <p:nvPr>
            <p:ph type="dt" sz="half" idx="11"/>
          </p:nvPr>
        </p:nvSpPr>
        <p:spPr/>
        <p:txBody>
          <a:bodyPr/>
          <a:lstStyle>
            <a:lvl1pPr>
              <a:defRPr/>
            </a:lvl1pPr>
          </a:lstStyle>
          <a:p>
            <a:endParaRPr lang="en-GB" dirty="0">
              <a:solidFill>
                <a:srgbClr val="28082E"/>
              </a:solidFill>
            </a:endParaRPr>
          </a:p>
        </p:txBody>
      </p:sp>
      <p:sp>
        <p:nvSpPr>
          <p:cNvPr id="9" name="Slide Number Placeholder 8"/>
          <p:cNvSpPr>
            <a:spLocks noGrp="1"/>
          </p:cNvSpPr>
          <p:nvPr>
            <p:ph type="sldNum" sz="quarter" idx="12"/>
          </p:nvPr>
        </p:nvSpPr>
        <p:spPr/>
        <p:txBody>
          <a:bodyPr/>
          <a:lstStyle>
            <a:lvl1pPr>
              <a:defRPr/>
            </a:lvl1pPr>
          </a:lstStyle>
          <a:p>
            <a:fld id="{37355867-76A7-478B-8554-8640D0A0536D}"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3786755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apter, Subchapter, No.">
    <p:bg>
      <p:bgPr>
        <a:gradFill>
          <a:gsLst>
            <a:gs pos="4000">
              <a:schemeClr val="bg1">
                <a:lumMod val="95000"/>
              </a:schemeClr>
            </a:gs>
            <a:gs pos="50000">
              <a:schemeClr val="bg1">
                <a:lumMod val="9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1135" y="993651"/>
            <a:ext cx="7664465" cy="5580551"/>
          </a:xfrm>
          <a:custGeom>
            <a:avLst/>
            <a:gdLst>
              <a:gd name="T0" fmla="*/ 14713 w 18305"/>
              <a:gd name="T1" fmla="*/ 739 h 13328"/>
              <a:gd name="T2" fmla="*/ 12936 w 18305"/>
              <a:gd name="T3" fmla="*/ 220 h 13328"/>
              <a:gd name="T4" fmla="*/ 16012 w 18305"/>
              <a:gd name="T5" fmla="*/ 2771 h 13328"/>
              <a:gd name="T6" fmla="*/ 17233 w 18305"/>
              <a:gd name="T7" fmla="*/ 2249 h 13328"/>
              <a:gd name="T8" fmla="*/ 17587 w 18305"/>
              <a:gd name="T9" fmla="*/ 2822 h 13328"/>
              <a:gd name="T10" fmla="*/ 17667 w 18305"/>
              <a:gd name="T11" fmla="*/ 2799 h 13328"/>
              <a:gd name="T12" fmla="*/ 18233 w 18305"/>
              <a:gd name="T13" fmla="*/ 2219 h 13328"/>
              <a:gd name="T14" fmla="*/ 18254 w 18305"/>
              <a:gd name="T15" fmla="*/ 2322 h 13328"/>
              <a:gd name="T16" fmla="*/ 16433 w 18305"/>
              <a:gd name="T17" fmla="*/ 2623 h 13328"/>
              <a:gd name="T18" fmla="*/ 14963 w 18305"/>
              <a:gd name="T19" fmla="*/ 1833 h 13328"/>
              <a:gd name="T20" fmla="*/ 14930 w 18305"/>
              <a:gd name="T21" fmla="*/ 1965 h 13328"/>
              <a:gd name="T22" fmla="*/ 15030 w 18305"/>
              <a:gd name="T23" fmla="*/ 1923 h 13328"/>
              <a:gd name="T24" fmla="*/ 15218 w 18305"/>
              <a:gd name="T25" fmla="*/ 1829 h 13328"/>
              <a:gd name="T26" fmla="*/ 14968 w 18305"/>
              <a:gd name="T27" fmla="*/ 1636 h 13328"/>
              <a:gd name="T28" fmla="*/ 12897 w 18305"/>
              <a:gd name="T29" fmla="*/ 8245 h 13328"/>
              <a:gd name="T30" fmla="*/ 12985 w 18305"/>
              <a:gd name="T31" fmla="*/ 8345 h 13328"/>
              <a:gd name="T32" fmla="*/ 13078 w 18305"/>
              <a:gd name="T33" fmla="*/ 8337 h 13328"/>
              <a:gd name="T34" fmla="*/ 11213 w 18305"/>
              <a:gd name="T35" fmla="*/ 8486 h 13328"/>
              <a:gd name="T36" fmla="*/ 11232 w 18305"/>
              <a:gd name="T37" fmla="*/ 8543 h 13328"/>
              <a:gd name="T38" fmla="*/ 7598 w 18305"/>
              <a:gd name="T39" fmla="*/ 6123 h 13328"/>
              <a:gd name="T40" fmla="*/ 2012 w 18305"/>
              <a:gd name="T41" fmla="*/ 10635 h 13328"/>
              <a:gd name="T42" fmla="*/ 11309 w 18305"/>
              <a:gd name="T43" fmla="*/ 2610 h 13328"/>
              <a:gd name="T44" fmla="*/ 280 w 18305"/>
              <a:gd name="T45" fmla="*/ 11853 h 13328"/>
              <a:gd name="T46" fmla="*/ 5282 w 18305"/>
              <a:gd name="T47" fmla="*/ 7474 h 13328"/>
              <a:gd name="T48" fmla="*/ 11303 w 18305"/>
              <a:gd name="T49" fmla="*/ 1305 h 13328"/>
              <a:gd name="T50" fmla="*/ 472 w 18305"/>
              <a:gd name="T51" fmla="*/ 8256 h 13328"/>
              <a:gd name="T52" fmla="*/ 294 w 18305"/>
              <a:gd name="T53" fmla="*/ 8367 h 13328"/>
              <a:gd name="T54" fmla="*/ 11737 w 18305"/>
              <a:gd name="T55" fmla="*/ 437 h 13328"/>
              <a:gd name="T56" fmla="*/ 11517 w 18305"/>
              <a:gd name="T57" fmla="*/ 9173 h 13328"/>
              <a:gd name="T58" fmla="*/ 12897 w 18305"/>
              <a:gd name="T59" fmla="*/ 6702 h 13328"/>
              <a:gd name="T60" fmla="*/ 6600 w 18305"/>
              <a:gd name="T61" fmla="*/ 7418 h 13328"/>
              <a:gd name="T62" fmla="*/ 1922 w 18305"/>
              <a:gd name="T63" fmla="*/ 13273 h 13328"/>
              <a:gd name="T64" fmla="*/ 1827 w 18305"/>
              <a:gd name="T65" fmla="*/ 13296 h 13328"/>
              <a:gd name="T66" fmla="*/ 1360 w 18305"/>
              <a:gd name="T67" fmla="*/ 13019 h 13328"/>
              <a:gd name="T68" fmla="*/ 3344 w 18305"/>
              <a:gd name="T69" fmla="*/ 6184 h 13328"/>
              <a:gd name="T70" fmla="*/ 2440 w 18305"/>
              <a:gd name="T71" fmla="*/ 7236 h 13328"/>
              <a:gd name="T72" fmla="*/ 2438 w 18305"/>
              <a:gd name="T73" fmla="*/ 7588 h 13328"/>
              <a:gd name="T74" fmla="*/ 2226 w 18305"/>
              <a:gd name="T75" fmla="*/ 6449 h 13328"/>
              <a:gd name="T76" fmla="*/ 11753 w 18305"/>
              <a:gd name="T77" fmla="*/ 6472 h 13328"/>
              <a:gd name="T78" fmla="*/ 920 w 18305"/>
              <a:gd name="T79" fmla="*/ 10724 h 13328"/>
              <a:gd name="T80" fmla="*/ 939 w 18305"/>
              <a:gd name="T81" fmla="*/ 10897 h 13328"/>
              <a:gd name="T82" fmla="*/ 1130 w 18305"/>
              <a:gd name="T83" fmla="*/ 10645 h 13328"/>
              <a:gd name="T84" fmla="*/ 9440 w 18305"/>
              <a:gd name="T85" fmla="*/ 7150 h 13328"/>
              <a:gd name="T86" fmla="*/ 9675 w 18305"/>
              <a:gd name="T87" fmla="*/ 7115 h 13328"/>
              <a:gd name="T88" fmla="*/ 8003 w 18305"/>
              <a:gd name="T89" fmla="*/ 7881 h 13328"/>
              <a:gd name="T90" fmla="*/ 7996 w 18305"/>
              <a:gd name="T91" fmla="*/ 8136 h 13328"/>
              <a:gd name="T92" fmla="*/ 8249 w 18305"/>
              <a:gd name="T93" fmla="*/ 7744 h 13328"/>
              <a:gd name="T94" fmla="*/ 201 w 18305"/>
              <a:gd name="T95" fmla="*/ 8977 h 13328"/>
              <a:gd name="T96" fmla="*/ 103 w 18305"/>
              <a:gd name="T97" fmla="*/ 9933 h 13328"/>
              <a:gd name="T98" fmla="*/ 1047 w 18305"/>
              <a:gd name="T99" fmla="*/ 9755 h 13328"/>
              <a:gd name="T100" fmla="*/ 1146 w 18305"/>
              <a:gd name="T101" fmla="*/ 9287 h 13328"/>
              <a:gd name="T102" fmla="*/ 1096 w 18305"/>
              <a:gd name="T103" fmla="*/ 9077 h 13328"/>
              <a:gd name="T104" fmla="*/ 8990 w 18305"/>
              <a:gd name="T105" fmla="*/ 8962 h 13328"/>
              <a:gd name="T106" fmla="*/ 9320 w 18305"/>
              <a:gd name="T107" fmla="*/ 9947 h 13328"/>
              <a:gd name="T108" fmla="*/ 10173 w 18305"/>
              <a:gd name="T109" fmla="*/ 9569 h 13328"/>
              <a:gd name="T110" fmla="*/ 9635 w 18305"/>
              <a:gd name="T111" fmla="*/ 8635 h 13328"/>
              <a:gd name="T112" fmla="*/ 12090 w 18305"/>
              <a:gd name="T113" fmla="*/ 4034 h 13328"/>
              <a:gd name="T114" fmla="*/ 12017 w 18305"/>
              <a:gd name="T115" fmla="*/ 4099 h 13328"/>
              <a:gd name="T116" fmla="*/ 11991 w 18305"/>
              <a:gd name="T117" fmla="*/ 4209 h 13328"/>
              <a:gd name="T118" fmla="*/ 12706 w 18305"/>
              <a:gd name="T119" fmla="*/ 4458 h 13328"/>
              <a:gd name="T120" fmla="*/ 12533 w 18305"/>
              <a:gd name="T121" fmla="*/ 3739 h 13328"/>
              <a:gd name="T122" fmla="*/ 13129 w 18305"/>
              <a:gd name="T123" fmla="*/ 745 h 13328"/>
              <a:gd name="T124" fmla="*/ 13389 w 18305"/>
              <a:gd name="T125" fmla="*/ 968 h 1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05" h="13328">
                <a:moveTo>
                  <a:pt x="14750" y="672"/>
                </a:moveTo>
                <a:lnTo>
                  <a:pt x="14744" y="677"/>
                </a:lnTo>
                <a:lnTo>
                  <a:pt x="14736" y="682"/>
                </a:lnTo>
                <a:lnTo>
                  <a:pt x="14725" y="685"/>
                </a:lnTo>
                <a:lnTo>
                  <a:pt x="14715" y="686"/>
                </a:lnTo>
                <a:lnTo>
                  <a:pt x="14707" y="686"/>
                </a:lnTo>
                <a:lnTo>
                  <a:pt x="14700" y="686"/>
                </a:lnTo>
                <a:lnTo>
                  <a:pt x="14692" y="685"/>
                </a:lnTo>
                <a:lnTo>
                  <a:pt x="14685" y="684"/>
                </a:lnTo>
                <a:lnTo>
                  <a:pt x="14679" y="682"/>
                </a:lnTo>
                <a:lnTo>
                  <a:pt x="14674" y="678"/>
                </a:lnTo>
                <a:lnTo>
                  <a:pt x="14668" y="676"/>
                </a:lnTo>
                <a:lnTo>
                  <a:pt x="14663" y="672"/>
                </a:lnTo>
                <a:lnTo>
                  <a:pt x="14646" y="656"/>
                </a:lnTo>
                <a:lnTo>
                  <a:pt x="14628" y="640"/>
                </a:lnTo>
                <a:lnTo>
                  <a:pt x="14610" y="625"/>
                </a:lnTo>
                <a:lnTo>
                  <a:pt x="14591" y="610"/>
                </a:lnTo>
                <a:lnTo>
                  <a:pt x="14572" y="597"/>
                </a:lnTo>
                <a:lnTo>
                  <a:pt x="14552" y="585"/>
                </a:lnTo>
                <a:lnTo>
                  <a:pt x="14532" y="573"/>
                </a:lnTo>
                <a:lnTo>
                  <a:pt x="14510" y="563"/>
                </a:lnTo>
                <a:lnTo>
                  <a:pt x="14488" y="554"/>
                </a:lnTo>
                <a:lnTo>
                  <a:pt x="14466" y="546"/>
                </a:lnTo>
                <a:lnTo>
                  <a:pt x="14443" y="538"/>
                </a:lnTo>
                <a:lnTo>
                  <a:pt x="14419" y="531"/>
                </a:lnTo>
                <a:lnTo>
                  <a:pt x="14393" y="525"/>
                </a:lnTo>
                <a:lnTo>
                  <a:pt x="14368" y="521"/>
                </a:lnTo>
                <a:lnTo>
                  <a:pt x="14342" y="517"/>
                </a:lnTo>
                <a:lnTo>
                  <a:pt x="14315" y="514"/>
                </a:lnTo>
                <a:lnTo>
                  <a:pt x="14289" y="514"/>
                </a:lnTo>
                <a:lnTo>
                  <a:pt x="14254" y="514"/>
                </a:lnTo>
                <a:lnTo>
                  <a:pt x="14234" y="515"/>
                </a:lnTo>
                <a:lnTo>
                  <a:pt x="14213" y="517"/>
                </a:lnTo>
                <a:lnTo>
                  <a:pt x="14191" y="522"/>
                </a:lnTo>
                <a:lnTo>
                  <a:pt x="14169" y="526"/>
                </a:lnTo>
                <a:lnTo>
                  <a:pt x="14146" y="532"/>
                </a:lnTo>
                <a:lnTo>
                  <a:pt x="14125" y="540"/>
                </a:lnTo>
                <a:lnTo>
                  <a:pt x="14103" y="549"/>
                </a:lnTo>
                <a:lnTo>
                  <a:pt x="14083" y="561"/>
                </a:lnTo>
                <a:lnTo>
                  <a:pt x="14074" y="567"/>
                </a:lnTo>
                <a:lnTo>
                  <a:pt x="14065" y="574"/>
                </a:lnTo>
                <a:lnTo>
                  <a:pt x="14056" y="582"/>
                </a:lnTo>
                <a:lnTo>
                  <a:pt x="14048" y="590"/>
                </a:lnTo>
                <a:lnTo>
                  <a:pt x="14040" y="599"/>
                </a:lnTo>
                <a:lnTo>
                  <a:pt x="14033" y="609"/>
                </a:lnTo>
                <a:lnTo>
                  <a:pt x="14026" y="619"/>
                </a:lnTo>
                <a:lnTo>
                  <a:pt x="14020" y="630"/>
                </a:lnTo>
                <a:lnTo>
                  <a:pt x="14015" y="645"/>
                </a:lnTo>
                <a:lnTo>
                  <a:pt x="14011" y="661"/>
                </a:lnTo>
                <a:lnTo>
                  <a:pt x="14010" y="677"/>
                </a:lnTo>
                <a:lnTo>
                  <a:pt x="14010" y="692"/>
                </a:lnTo>
                <a:lnTo>
                  <a:pt x="14011" y="708"/>
                </a:lnTo>
                <a:lnTo>
                  <a:pt x="14014" y="723"/>
                </a:lnTo>
                <a:lnTo>
                  <a:pt x="14017" y="739"/>
                </a:lnTo>
                <a:lnTo>
                  <a:pt x="14020" y="755"/>
                </a:lnTo>
                <a:lnTo>
                  <a:pt x="14024" y="771"/>
                </a:lnTo>
                <a:lnTo>
                  <a:pt x="14027" y="788"/>
                </a:lnTo>
                <a:lnTo>
                  <a:pt x="14030" y="805"/>
                </a:lnTo>
                <a:lnTo>
                  <a:pt x="14032" y="825"/>
                </a:lnTo>
                <a:lnTo>
                  <a:pt x="14032" y="840"/>
                </a:lnTo>
                <a:lnTo>
                  <a:pt x="14032" y="855"/>
                </a:lnTo>
                <a:lnTo>
                  <a:pt x="14033" y="869"/>
                </a:lnTo>
                <a:lnTo>
                  <a:pt x="14032" y="884"/>
                </a:lnTo>
                <a:lnTo>
                  <a:pt x="14032" y="915"/>
                </a:lnTo>
                <a:lnTo>
                  <a:pt x="14034" y="947"/>
                </a:lnTo>
                <a:lnTo>
                  <a:pt x="14037" y="964"/>
                </a:lnTo>
                <a:lnTo>
                  <a:pt x="14039" y="980"/>
                </a:lnTo>
                <a:lnTo>
                  <a:pt x="14043" y="995"/>
                </a:lnTo>
                <a:lnTo>
                  <a:pt x="14050" y="1011"/>
                </a:lnTo>
                <a:lnTo>
                  <a:pt x="14054" y="1018"/>
                </a:lnTo>
                <a:lnTo>
                  <a:pt x="14059" y="1026"/>
                </a:lnTo>
                <a:lnTo>
                  <a:pt x="14067" y="1035"/>
                </a:lnTo>
                <a:lnTo>
                  <a:pt x="14078" y="1046"/>
                </a:lnTo>
                <a:lnTo>
                  <a:pt x="14090" y="1055"/>
                </a:lnTo>
                <a:lnTo>
                  <a:pt x="14106" y="1065"/>
                </a:lnTo>
                <a:lnTo>
                  <a:pt x="14115" y="1069"/>
                </a:lnTo>
                <a:lnTo>
                  <a:pt x="14125" y="1073"/>
                </a:lnTo>
                <a:lnTo>
                  <a:pt x="14136" y="1078"/>
                </a:lnTo>
                <a:lnTo>
                  <a:pt x="14147" y="1081"/>
                </a:lnTo>
                <a:lnTo>
                  <a:pt x="14159" y="1085"/>
                </a:lnTo>
                <a:lnTo>
                  <a:pt x="14173" y="1087"/>
                </a:lnTo>
                <a:lnTo>
                  <a:pt x="14185" y="1089"/>
                </a:lnTo>
                <a:lnTo>
                  <a:pt x="14199" y="1090"/>
                </a:lnTo>
                <a:lnTo>
                  <a:pt x="14213" y="1091"/>
                </a:lnTo>
                <a:lnTo>
                  <a:pt x="14228" y="1091"/>
                </a:lnTo>
                <a:lnTo>
                  <a:pt x="14242" y="1091"/>
                </a:lnTo>
                <a:lnTo>
                  <a:pt x="14257" y="1089"/>
                </a:lnTo>
                <a:lnTo>
                  <a:pt x="14273" y="1088"/>
                </a:lnTo>
                <a:lnTo>
                  <a:pt x="14289" y="1085"/>
                </a:lnTo>
                <a:lnTo>
                  <a:pt x="14305" y="1081"/>
                </a:lnTo>
                <a:lnTo>
                  <a:pt x="14323" y="1078"/>
                </a:lnTo>
                <a:lnTo>
                  <a:pt x="14357" y="1067"/>
                </a:lnTo>
                <a:lnTo>
                  <a:pt x="14393" y="1055"/>
                </a:lnTo>
                <a:lnTo>
                  <a:pt x="14417" y="1046"/>
                </a:lnTo>
                <a:lnTo>
                  <a:pt x="14442" y="1035"/>
                </a:lnTo>
                <a:lnTo>
                  <a:pt x="14464" y="1023"/>
                </a:lnTo>
                <a:lnTo>
                  <a:pt x="14487" y="1009"/>
                </a:lnTo>
                <a:lnTo>
                  <a:pt x="14509" y="994"/>
                </a:lnTo>
                <a:lnTo>
                  <a:pt x="14531" y="977"/>
                </a:lnTo>
                <a:lnTo>
                  <a:pt x="14551" y="960"/>
                </a:lnTo>
                <a:lnTo>
                  <a:pt x="14572" y="942"/>
                </a:lnTo>
                <a:lnTo>
                  <a:pt x="14591" y="922"/>
                </a:lnTo>
                <a:lnTo>
                  <a:pt x="14611" y="901"/>
                </a:lnTo>
                <a:lnTo>
                  <a:pt x="14628" y="880"/>
                </a:lnTo>
                <a:lnTo>
                  <a:pt x="14644" y="858"/>
                </a:lnTo>
                <a:lnTo>
                  <a:pt x="14658" y="836"/>
                </a:lnTo>
                <a:lnTo>
                  <a:pt x="14670" y="813"/>
                </a:lnTo>
                <a:lnTo>
                  <a:pt x="14681" y="791"/>
                </a:lnTo>
                <a:lnTo>
                  <a:pt x="14690" y="768"/>
                </a:lnTo>
                <a:lnTo>
                  <a:pt x="14692" y="762"/>
                </a:lnTo>
                <a:lnTo>
                  <a:pt x="14695" y="756"/>
                </a:lnTo>
                <a:lnTo>
                  <a:pt x="14699" y="752"/>
                </a:lnTo>
                <a:lnTo>
                  <a:pt x="14703" y="747"/>
                </a:lnTo>
                <a:lnTo>
                  <a:pt x="14708" y="742"/>
                </a:lnTo>
                <a:lnTo>
                  <a:pt x="14713" y="739"/>
                </a:lnTo>
                <a:lnTo>
                  <a:pt x="14718" y="737"/>
                </a:lnTo>
                <a:lnTo>
                  <a:pt x="14725" y="734"/>
                </a:lnTo>
                <a:lnTo>
                  <a:pt x="14731" y="732"/>
                </a:lnTo>
                <a:lnTo>
                  <a:pt x="14738" y="732"/>
                </a:lnTo>
                <a:lnTo>
                  <a:pt x="14745" y="732"/>
                </a:lnTo>
                <a:lnTo>
                  <a:pt x="14752" y="732"/>
                </a:lnTo>
                <a:lnTo>
                  <a:pt x="14758" y="733"/>
                </a:lnTo>
                <a:lnTo>
                  <a:pt x="14765" y="736"/>
                </a:lnTo>
                <a:lnTo>
                  <a:pt x="14771" y="739"/>
                </a:lnTo>
                <a:lnTo>
                  <a:pt x="14778" y="742"/>
                </a:lnTo>
                <a:lnTo>
                  <a:pt x="14785" y="740"/>
                </a:lnTo>
                <a:lnTo>
                  <a:pt x="14798" y="732"/>
                </a:lnTo>
                <a:lnTo>
                  <a:pt x="14802" y="729"/>
                </a:lnTo>
                <a:lnTo>
                  <a:pt x="14804" y="725"/>
                </a:lnTo>
                <a:lnTo>
                  <a:pt x="14808" y="721"/>
                </a:lnTo>
                <a:lnTo>
                  <a:pt x="14810" y="716"/>
                </a:lnTo>
                <a:lnTo>
                  <a:pt x="14811" y="710"/>
                </a:lnTo>
                <a:lnTo>
                  <a:pt x="14811" y="705"/>
                </a:lnTo>
                <a:lnTo>
                  <a:pt x="14811" y="698"/>
                </a:lnTo>
                <a:lnTo>
                  <a:pt x="14809" y="691"/>
                </a:lnTo>
                <a:lnTo>
                  <a:pt x="14806" y="685"/>
                </a:lnTo>
                <a:lnTo>
                  <a:pt x="14804" y="681"/>
                </a:lnTo>
                <a:lnTo>
                  <a:pt x="14800" y="676"/>
                </a:lnTo>
                <a:lnTo>
                  <a:pt x="14795" y="674"/>
                </a:lnTo>
                <a:lnTo>
                  <a:pt x="14786" y="670"/>
                </a:lnTo>
                <a:lnTo>
                  <a:pt x="14776" y="669"/>
                </a:lnTo>
                <a:lnTo>
                  <a:pt x="14757" y="670"/>
                </a:lnTo>
                <a:lnTo>
                  <a:pt x="14750" y="672"/>
                </a:lnTo>
                <a:close/>
                <a:moveTo>
                  <a:pt x="13204" y="367"/>
                </a:moveTo>
                <a:lnTo>
                  <a:pt x="13198" y="362"/>
                </a:lnTo>
                <a:lnTo>
                  <a:pt x="13192" y="356"/>
                </a:lnTo>
                <a:lnTo>
                  <a:pt x="13188" y="349"/>
                </a:lnTo>
                <a:lnTo>
                  <a:pt x="13185" y="342"/>
                </a:lnTo>
                <a:lnTo>
                  <a:pt x="13184" y="337"/>
                </a:lnTo>
                <a:lnTo>
                  <a:pt x="13184" y="333"/>
                </a:lnTo>
                <a:lnTo>
                  <a:pt x="13185" y="328"/>
                </a:lnTo>
                <a:lnTo>
                  <a:pt x="13188" y="323"/>
                </a:lnTo>
                <a:lnTo>
                  <a:pt x="13190" y="317"/>
                </a:lnTo>
                <a:lnTo>
                  <a:pt x="13194" y="311"/>
                </a:lnTo>
                <a:lnTo>
                  <a:pt x="13200" y="307"/>
                </a:lnTo>
                <a:lnTo>
                  <a:pt x="13208" y="302"/>
                </a:lnTo>
                <a:lnTo>
                  <a:pt x="13220" y="296"/>
                </a:lnTo>
                <a:lnTo>
                  <a:pt x="13230" y="288"/>
                </a:lnTo>
                <a:lnTo>
                  <a:pt x="13240" y="281"/>
                </a:lnTo>
                <a:lnTo>
                  <a:pt x="13249" y="272"/>
                </a:lnTo>
                <a:lnTo>
                  <a:pt x="13259" y="264"/>
                </a:lnTo>
                <a:lnTo>
                  <a:pt x="13267" y="254"/>
                </a:lnTo>
                <a:lnTo>
                  <a:pt x="13273" y="245"/>
                </a:lnTo>
                <a:lnTo>
                  <a:pt x="13280" y="235"/>
                </a:lnTo>
                <a:lnTo>
                  <a:pt x="13287" y="223"/>
                </a:lnTo>
                <a:lnTo>
                  <a:pt x="13293" y="213"/>
                </a:lnTo>
                <a:lnTo>
                  <a:pt x="13297" y="201"/>
                </a:lnTo>
                <a:lnTo>
                  <a:pt x="13301" y="190"/>
                </a:lnTo>
                <a:lnTo>
                  <a:pt x="13304" y="178"/>
                </a:lnTo>
                <a:lnTo>
                  <a:pt x="13305" y="166"/>
                </a:lnTo>
                <a:lnTo>
                  <a:pt x="13308" y="154"/>
                </a:lnTo>
                <a:lnTo>
                  <a:pt x="13308" y="143"/>
                </a:lnTo>
                <a:lnTo>
                  <a:pt x="13308" y="133"/>
                </a:lnTo>
                <a:lnTo>
                  <a:pt x="13305" y="124"/>
                </a:lnTo>
                <a:lnTo>
                  <a:pt x="13304" y="114"/>
                </a:lnTo>
                <a:lnTo>
                  <a:pt x="13301" y="105"/>
                </a:lnTo>
                <a:lnTo>
                  <a:pt x="13297" y="96"/>
                </a:lnTo>
                <a:lnTo>
                  <a:pt x="13293" y="88"/>
                </a:lnTo>
                <a:lnTo>
                  <a:pt x="13288" y="80"/>
                </a:lnTo>
                <a:lnTo>
                  <a:pt x="13283" y="71"/>
                </a:lnTo>
                <a:lnTo>
                  <a:pt x="13276" y="64"/>
                </a:lnTo>
                <a:lnTo>
                  <a:pt x="13269" y="56"/>
                </a:lnTo>
                <a:lnTo>
                  <a:pt x="13261" y="49"/>
                </a:lnTo>
                <a:lnTo>
                  <a:pt x="13253" y="42"/>
                </a:lnTo>
                <a:lnTo>
                  <a:pt x="13244" y="37"/>
                </a:lnTo>
                <a:lnTo>
                  <a:pt x="13235" y="30"/>
                </a:lnTo>
                <a:lnTo>
                  <a:pt x="13224" y="24"/>
                </a:lnTo>
                <a:lnTo>
                  <a:pt x="13214" y="19"/>
                </a:lnTo>
                <a:lnTo>
                  <a:pt x="13199" y="14"/>
                </a:lnTo>
                <a:lnTo>
                  <a:pt x="13184" y="9"/>
                </a:lnTo>
                <a:lnTo>
                  <a:pt x="13169" y="6"/>
                </a:lnTo>
                <a:lnTo>
                  <a:pt x="13154" y="5"/>
                </a:lnTo>
                <a:lnTo>
                  <a:pt x="13122" y="3"/>
                </a:lnTo>
                <a:lnTo>
                  <a:pt x="13090" y="5"/>
                </a:lnTo>
                <a:lnTo>
                  <a:pt x="13079" y="5"/>
                </a:lnTo>
                <a:lnTo>
                  <a:pt x="13067" y="5"/>
                </a:lnTo>
                <a:lnTo>
                  <a:pt x="13055" y="5"/>
                </a:lnTo>
                <a:lnTo>
                  <a:pt x="13043" y="5"/>
                </a:lnTo>
                <a:lnTo>
                  <a:pt x="13027" y="5"/>
                </a:lnTo>
                <a:lnTo>
                  <a:pt x="13009" y="2"/>
                </a:lnTo>
                <a:lnTo>
                  <a:pt x="12976" y="0"/>
                </a:lnTo>
                <a:lnTo>
                  <a:pt x="12940" y="0"/>
                </a:lnTo>
                <a:lnTo>
                  <a:pt x="12923" y="2"/>
                </a:lnTo>
                <a:lnTo>
                  <a:pt x="12906" y="6"/>
                </a:lnTo>
                <a:lnTo>
                  <a:pt x="12898" y="7"/>
                </a:lnTo>
                <a:lnTo>
                  <a:pt x="12890" y="10"/>
                </a:lnTo>
                <a:lnTo>
                  <a:pt x="12883" y="14"/>
                </a:lnTo>
                <a:lnTo>
                  <a:pt x="12876" y="17"/>
                </a:lnTo>
                <a:lnTo>
                  <a:pt x="12868" y="22"/>
                </a:lnTo>
                <a:lnTo>
                  <a:pt x="12862" y="26"/>
                </a:lnTo>
                <a:lnTo>
                  <a:pt x="12856" y="31"/>
                </a:lnTo>
                <a:lnTo>
                  <a:pt x="12851" y="37"/>
                </a:lnTo>
                <a:lnTo>
                  <a:pt x="12847" y="42"/>
                </a:lnTo>
                <a:lnTo>
                  <a:pt x="12843" y="48"/>
                </a:lnTo>
                <a:lnTo>
                  <a:pt x="12841" y="54"/>
                </a:lnTo>
                <a:lnTo>
                  <a:pt x="12839" y="59"/>
                </a:lnTo>
                <a:lnTo>
                  <a:pt x="12838" y="69"/>
                </a:lnTo>
                <a:lnTo>
                  <a:pt x="12836" y="77"/>
                </a:lnTo>
                <a:lnTo>
                  <a:pt x="12838" y="86"/>
                </a:lnTo>
                <a:lnTo>
                  <a:pt x="12840" y="96"/>
                </a:lnTo>
                <a:lnTo>
                  <a:pt x="12843" y="105"/>
                </a:lnTo>
                <a:lnTo>
                  <a:pt x="12848" y="117"/>
                </a:lnTo>
                <a:lnTo>
                  <a:pt x="12855" y="127"/>
                </a:lnTo>
                <a:lnTo>
                  <a:pt x="12862" y="138"/>
                </a:lnTo>
                <a:lnTo>
                  <a:pt x="12872" y="153"/>
                </a:lnTo>
                <a:lnTo>
                  <a:pt x="12883" y="167"/>
                </a:lnTo>
                <a:lnTo>
                  <a:pt x="12895" y="181"/>
                </a:lnTo>
                <a:lnTo>
                  <a:pt x="12907" y="193"/>
                </a:lnTo>
                <a:lnTo>
                  <a:pt x="12921" y="207"/>
                </a:lnTo>
                <a:lnTo>
                  <a:pt x="12936" y="220"/>
                </a:lnTo>
                <a:lnTo>
                  <a:pt x="12951" y="231"/>
                </a:lnTo>
                <a:lnTo>
                  <a:pt x="12966" y="243"/>
                </a:lnTo>
                <a:lnTo>
                  <a:pt x="12982" y="253"/>
                </a:lnTo>
                <a:lnTo>
                  <a:pt x="12999" y="263"/>
                </a:lnTo>
                <a:lnTo>
                  <a:pt x="13015" y="273"/>
                </a:lnTo>
                <a:lnTo>
                  <a:pt x="13033" y="281"/>
                </a:lnTo>
                <a:lnTo>
                  <a:pt x="13050" y="289"/>
                </a:lnTo>
                <a:lnTo>
                  <a:pt x="13069" y="297"/>
                </a:lnTo>
                <a:lnTo>
                  <a:pt x="13087" y="303"/>
                </a:lnTo>
                <a:lnTo>
                  <a:pt x="13106" y="309"/>
                </a:lnTo>
                <a:lnTo>
                  <a:pt x="13114" y="312"/>
                </a:lnTo>
                <a:lnTo>
                  <a:pt x="13121" y="316"/>
                </a:lnTo>
                <a:lnTo>
                  <a:pt x="13127" y="320"/>
                </a:lnTo>
                <a:lnTo>
                  <a:pt x="13130" y="326"/>
                </a:lnTo>
                <a:lnTo>
                  <a:pt x="13134" y="332"/>
                </a:lnTo>
                <a:lnTo>
                  <a:pt x="13136" y="337"/>
                </a:lnTo>
                <a:lnTo>
                  <a:pt x="13137" y="344"/>
                </a:lnTo>
                <a:lnTo>
                  <a:pt x="13137" y="350"/>
                </a:lnTo>
                <a:lnTo>
                  <a:pt x="13136" y="357"/>
                </a:lnTo>
                <a:lnTo>
                  <a:pt x="13134" y="364"/>
                </a:lnTo>
                <a:lnTo>
                  <a:pt x="13130" y="371"/>
                </a:lnTo>
                <a:lnTo>
                  <a:pt x="13126" y="375"/>
                </a:lnTo>
                <a:lnTo>
                  <a:pt x="13128" y="379"/>
                </a:lnTo>
                <a:lnTo>
                  <a:pt x="13138" y="386"/>
                </a:lnTo>
                <a:lnTo>
                  <a:pt x="13145" y="388"/>
                </a:lnTo>
                <a:lnTo>
                  <a:pt x="13153" y="390"/>
                </a:lnTo>
                <a:lnTo>
                  <a:pt x="13164" y="391"/>
                </a:lnTo>
                <a:lnTo>
                  <a:pt x="13175" y="391"/>
                </a:lnTo>
                <a:lnTo>
                  <a:pt x="13185" y="389"/>
                </a:lnTo>
                <a:lnTo>
                  <a:pt x="13193" y="386"/>
                </a:lnTo>
                <a:lnTo>
                  <a:pt x="13199" y="381"/>
                </a:lnTo>
                <a:lnTo>
                  <a:pt x="13201" y="378"/>
                </a:lnTo>
                <a:lnTo>
                  <a:pt x="13204" y="370"/>
                </a:lnTo>
                <a:lnTo>
                  <a:pt x="13204" y="367"/>
                </a:lnTo>
                <a:close/>
                <a:moveTo>
                  <a:pt x="15930" y="3138"/>
                </a:moveTo>
                <a:lnTo>
                  <a:pt x="15930" y="3131"/>
                </a:lnTo>
                <a:lnTo>
                  <a:pt x="15931" y="3126"/>
                </a:lnTo>
                <a:lnTo>
                  <a:pt x="15932" y="3120"/>
                </a:lnTo>
                <a:lnTo>
                  <a:pt x="15935" y="3114"/>
                </a:lnTo>
                <a:lnTo>
                  <a:pt x="15937" y="3109"/>
                </a:lnTo>
                <a:lnTo>
                  <a:pt x="15940" y="3105"/>
                </a:lnTo>
                <a:lnTo>
                  <a:pt x="15944" y="3100"/>
                </a:lnTo>
                <a:lnTo>
                  <a:pt x="15948" y="3097"/>
                </a:lnTo>
                <a:lnTo>
                  <a:pt x="15953" y="3093"/>
                </a:lnTo>
                <a:lnTo>
                  <a:pt x="15959" y="3091"/>
                </a:lnTo>
                <a:lnTo>
                  <a:pt x="15964" y="3089"/>
                </a:lnTo>
                <a:lnTo>
                  <a:pt x="15970" y="3087"/>
                </a:lnTo>
                <a:lnTo>
                  <a:pt x="15976" y="3087"/>
                </a:lnTo>
                <a:lnTo>
                  <a:pt x="15981" y="3085"/>
                </a:lnTo>
                <a:lnTo>
                  <a:pt x="15987" y="3087"/>
                </a:lnTo>
                <a:lnTo>
                  <a:pt x="15993" y="3088"/>
                </a:lnTo>
                <a:lnTo>
                  <a:pt x="16005" y="3091"/>
                </a:lnTo>
                <a:lnTo>
                  <a:pt x="16021" y="3095"/>
                </a:lnTo>
                <a:lnTo>
                  <a:pt x="16039" y="3097"/>
                </a:lnTo>
                <a:lnTo>
                  <a:pt x="16057" y="3099"/>
                </a:lnTo>
                <a:lnTo>
                  <a:pt x="16078" y="3100"/>
                </a:lnTo>
                <a:lnTo>
                  <a:pt x="16099" y="3101"/>
                </a:lnTo>
                <a:lnTo>
                  <a:pt x="16121" y="3101"/>
                </a:lnTo>
                <a:lnTo>
                  <a:pt x="16145" y="3100"/>
                </a:lnTo>
                <a:lnTo>
                  <a:pt x="16169" y="3099"/>
                </a:lnTo>
                <a:lnTo>
                  <a:pt x="16193" y="3097"/>
                </a:lnTo>
                <a:lnTo>
                  <a:pt x="16218" y="3093"/>
                </a:lnTo>
                <a:lnTo>
                  <a:pt x="16243" y="3090"/>
                </a:lnTo>
                <a:lnTo>
                  <a:pt x="16267" y="3085"/>
                </a:lnTo>
                <a:lnTo>
                  <a:pt x="16291" y="3079"/>
                </a:lnTo>
                <a:lnTo>
                  <a:pt x="16314" y="3072"/>
                </a:lnTo>
                <a:lnTo>
                  <a:pt x="16337" y="3064"/>
                </a:lnTo>
                <a:lnTo>
                  <a:pt x="16359" y="3055"/>
                </a:lnTo>
                <a:lnTo>
                  <a:pt x="16381" y="3043"/>
                </a:lnTo>
                <a:lnTo>
                  <a:pt x="16390" y="3037"/>
                </a:lnTo>
                <a:lnTo>
                  <a:pt x="16400" y="3031"/>
                </a:lnTo>
                <a:lnTo>
                  <a:pt x="16409" y="3023"/>
                </a:lnTo>
                <a:lnTo>
                  <a:pt x="16417" y="3016"/>
                </a:lnTo>
                <a:lnTo>
                  <a:pt x="16425" y="3008"/>
                </a:lnTo>
                <a:lnTo>
                  <a:pt x="16432" y="3000"/>
                </a:lnTo>
                <a:lnTo>
                  <a:pt x="16438" y="2991"/>
                </a:lnTo>
                <a:lnTo>
                  <a:pt x="16442" y="2982"/>
                </a:lnTo>
                <a:lnTo>
                  <a:pt x="16447" y="2973"/>
                </a:lnTo>
                <a:lnTo>
                  <a:pt x="16449" y="2964"/>
                </a:lnTo>
                <a:lnTo>
                  <a:pt x="16452" y="2954"/>
                </a:lnTo>
                <a:lnTo>
                  <a:pt x="16452" y="2945"/>
                </a:lnTo>
                <a:lnTo>
                  <a:pt x="16450" y="2936"/>
                </a:lnTo>
                <a:lnTo>
                  <a:pt x="16449" y="2926"/>
                </a:lnTo>
                <a:lnTo>
                  <a:pt x="16446" y="2917"/>
                </a:lnTo>
                <a:lnTo>
                  <a:pt x="16441" y="2908"/>
                </a:lnTo>
                <a:lnTo>
                  <a:pt x="16436" y="2899"/>
                </a:lnTo>
                <a:lnTo>
                  <a:pt x="16429" y="2890"/>
                </a:lnTo>
                <a:lnTo>
                  <a:pt x="16421" y="2882"/>
                </a:lnTo>
                <a:lnTo>
                  <a:pt x="16412" y="2873"/>
                </a:lnTo>
                <a:lnTo>
                  <a:pt x="16400" y="2865"/>
                </a:lnTo>
                <a:lnTo>
                  <a:pt x="16389" y="2857"/>
                </a:lnTo>
                <a:lnTo>
                  <a:pt x="16375" y="2849"/>
                </a:lnTo>
                <a:lnTo>
                  <a:pt x="16361" y="2839"/>
                </a:lnTo>
                <a:lnTo>
                  <a:pt x="16345" y="2831"/>
                </a:lnTo>
                <a:lnTo>
                  <a:pt x="16329" y="2825"/>
                </a:lnTo>
                <a:lnTo>
                  <a:pt x="16311" y="2817"/>
                </a:lnTo>
                <a:lnTo>
                  <a:pt x="16291" y="2809"/>
                </a:lnTo>
                <a:lnTo>
                  <a:pt x="16278" y="2803"/>
                </a:lnTo>
                <a:lnTo>
                  <a:pt x="16259" y="2796"/>
                </a:lnTo>
                <a:lnTo>
                  <a:pt x="16245" y="2790"/>
                </a:lnTo>
                <a:lnTo>
                  <a:pt x="16235" y="2786"/>
                </a:lnTo>
                <a:lnTo>
                  <a:pt x="16217" y="2779"/>
                </a:lnTo>
                <a:lnTo>
                  <a:pt x="16200" y="2772"/>
                </a:lnTo>
                <a:lnTo>
                  <a:pt x="16180" y="2766"/>
                </a:lnTo>
                <a:lnTo>
                  <a:pt x="16159" y="2761"/>
                </a:lnTo>
                <a:lnTo>
                  <a:pt x="16144" y="2757"/>
                </a:lnTo>
                <a:lnTo>
                  <a:pt x="16129" y="2755"/>
                </a:lnTo>
                <a:lnTo>
                  <a:pt x="16114" y="2753"/>
                </a:lnTo>
                <a:lnTo>
                  <a:pt x="16099" y="2753"/>
                </a:lnTo>
                <a:lnTo>
                  <a:pt x="16084" y="2753"/>
                </a:lnTo>
                <a:lnTo>
                  <a:pt x="16070" y="2755"/>
                </a:lnTo>
                <a:lnTo>
                  <a:pt x="16055" y="2757"/>
                </a:lnTo>
                <a:lnTo>
                  <a:pt x="16041" y="2761"/>
                </a:lnTo>
                <a:lnTo>
                  <a:pt x="16026" y="2765"/>
                </a:lnTo>
                <a:lnTo>
                  <a:pt x="16012" y="2771"/>
                </a:lnTo>
                <a:lnTo>
                  <a:pt x="16000" y="2777"/>
                </a:lnTo>
                <a:lnTo>
                  <a:pt x="15986" y="2785"/>
                </a:lnTo>
                <a:lnTo>
                  <a:pt x="15973" y="2793"/>
                </a:lnTo>
                <a:lnTo>
                  <a:pt x="15961" y="2803"/>
                </a:lnTo>
                <a:lnTo>
                  <a:pt x="15949" y="2813"/>
                </a:lnTo>
                <a:lnTo>
                  <a:pt x="15938" y="2825"/>
                </a:lnTo>
                <a:lnTo>
                  <a:pt x="15928" y="2836"/>
                </a:lnTo>
                <a:lnTo>
                  <a:pt x="15920" y="2848"/>
                </a:lnTo>
                <a:lnTo>
                  <a:pt x="15912" y="2861"/>
                </a:lnTo>
                <a:lnTo>
                  <a:pt x="15906" y="2875"/>
                </a:lnTo>
                <a:lnTo>
                  <a:pt x="15900" y="2890"/>
                </a:lnTo>
                <a:lnTo>
                  <a:pt x="15896" y="2905"/>
                </a:lnTo>
                <a:lnTo>
                  <a:pt x="15892" y="2920"/>
                </a:lnTo>
                <a:lnTo>
                  <a:pt x="15890" y="2934"/>
                </a:lnTo>
                <a:lnTo>
                  <a:pt x="15889" y="2950"/>
                </a:lnTo>
                <a:lnTo>
                  <a:pt x="15888" y="2965"/>
                </a:lnTo>
                <a:lnTo>
                  <a:pt x="15888" y="2979"/>
                </a:lnTo>
                <a:lnTo>
                  <a:pt x="15889" y="2994"/>
                </a:lnTo>
                <a:lnTo>
                  <a:pt x="15890" y="3007"/>
                </a:lnTo>
                <a:lnTo>
                  <a:pt x="15893" y="3019"/>
                </a:lnTo>
                <a:lnTo>
                  <a:pt x="15897" y="3031"/>
                </a:lnTo>
                <a:lnTo>
                  <a:pt x="15900" y="3041"/>
                </a:lnTo>
                <a:lnTo>
                  <a:pt x="15904" y="3050"/>
                </a:lnTo>
                <a:lnTo>
                  <a:pt x="15905" y="3058"/>
                </a:lnTo>
                <a:lnTo>
                  <a:pt x="15905" y="3066"/>
                </a:lnTo>
                <a:lnTo>
                  <a:pt x="15904" y="3073"/>
                </a:lnTo>
                <a:lnTo>
                  <a:pt x="15900" y="3080"/>
                </a:lnTo>
                <a:lnTo>
                  <a:pt x="15897" y="3085"/>
                </a:lnTo>
                <a:lnTo>
                  <a:pt x="15893" y="3090"/>
                </a:lnTo>
                <a:lnTo>
                  <a:pt x="15890" y="3093"/>
                </a:lnTo>
                <a:lnTo>
                  <a:pt x="15883" y="3098"/>
                </a:lnTo>
                <a:lnTo>
                  <a:pt x="15877" y="3100"/>
                </a:lnTo>
                <a:lnTo>
                  <a:pt x="15872" y="3103"/>
                </a:lnTo>
                <a:lnTo>
                  <a:pt x="15865" y="3104"/>
                </a:lnTo>
                <a:lnTo>
                  <a:pt x="15861" y="3108"/>
                </a:lnTo>
                <a:lnTo>
                  <a:pt x="15854" y="3119"/>
                </a:lnTo>
                <a:lnTo>
                  <a:pt x="15852" y="3126"/>
                </a:lnTo>
                <a:lnTo>
                  <a:pt x="15852" y="3131"/>
                </a:lnTo>
                <a:lnTo>
                  <a:pt x="15853" y="3135"/>
                </a:lnTo>
                <a:lnTo>
                  <a:pt x="15854" y="3137"/>
                </a:lnTo>
                <a:lnTo>
                  <a:pt x="15858" y="3140"/>
                </a:lnTo>
                <a:lnTo>
                  <a:pt x="15861" y="3143"/>
                </a:lnTo>
                <a:lnTo>
                  <a:pt x="15867" y="3145"/>
                </a:lnTo>
                <a:lnTo>
                  <a:pt x="15872" y="3146"/>
                </a:lnTo>
                <a:lnTo>
                  <a:pt x="15877" y="3147"/>
                </a:lnTo>
                <a:lnTo>
                  <a:pt x="15883" y="3148"/>
                </a:lnTo>
                <a:lnTo>
                  <a:pt x="15894" y="3147"/>
                </a:lnTo>
                <a:lnTo>
                  <a:pt x="15906" y="3146"/>
                </a:lnTo>
                <a:lnTo>
                  <a:pt x="15923" y="3140"/>
                </a:lnTo>
                <a:lnTo>
                  <a:pt x="15930" y="3138"/>
                </a:lnTo>
                <a:close/>
                <a:moveTo>
                  <a:pt x="16977" y="2407"/>
                </a:moveTo>
                <a:lnTo>
                  <a:pt x="16985" y="2400"/>
                </a:lnTo>
                <a:lnTo>
                  <a:pt x="16992" y="2397"/>
                </a:lnTo>
                <a:lnTo>
                  <a:pt x="17000" y="2394"/>
                </a:lnTo>
                <a:lnTo>
                  <a:pt x="17009" y="2393"/>
                </a:lnTo>
                <a:lnTo>
                  <a:pt x="17018" y="2396"/>
                </a:lnTo>
                <a:lnTo>
                  <a:pt x="17026" y="2399"/>
                </a:lnTo>
                <a:lnTo>
                  <a:pt x="17033" y="2404"/>
                </a:lnTo>
                <a:lnTo>
                  <a:pt x="17039" y="2410"/>
                </a:lnTo>
                <a:lnTo>
                  <a:pt x="17044" y="2420"/>
                </a:lnTo>
                <a:lnTo>
                  <a:pt x="17051" y="2429"/>
                </a:lnTo>
                <a:lnTo>
                  <a:pt x="17059" y="2439"/>
                </a:lnTo>
                <a:lnTo>
                  <a:pt x="17069" y="2451"/>
                </a:lnTo>
                <a:lnTo>
                  <a:pt x="17092" y="2472"/>
                </a:lnTo>
                <a:lnTo>
                  <a:pt x="17119" y="2496"/>
                </a:lnTo>
                <a:lnTo>
                  <a:pt x="17132" y="2508"/>
                </a:lnTo>
                <a:lnTo>
                  <a:pt x="17148" y="2519"/>
                </a:lnTo>
                <a:lnTo>
                  <a:pt x="17163" y="2529"/>
                </a:lnTo>
                <a:lnTo>
                  <a:pt x="17179" y="2540"/>
                </a:lnTo>
                <a:lnTo>
                  <a:pt x="17196" y="2550"/>
                </a:lnTo>
                <a:lnTo>
                  <a:pt x="17212" y="2558"/>
                </a:lnTo>
                <a:lnTo>
                  <a:pt x="17230" y="2566"/>
                </a:lnTo>
                <a:lnTo>
                  <a:pt x="17247" y="2573"/>
                </a:lnTo>
                <a:lnTo>
                  <a:pt x="17264" y="2579"/>
                </a:lnTo>
                <a:lnTo>
                  <a:pt x="17281" y="2583"/>
                </a:lnTo>
                <a:lnTo>
                  <a:pt x="17299" y="2586"/>
                </a:lnTo>
                <a:lnTo>
                  <a:pt x="17317" y="2587"/>
                </a:lnTo>
                <a:lnTo>
                  <a:pt x="17325" y="2586"/>
                </a:lnTo>
                <a:lnTo>
                  <a:pt x="17333" y="2584"/>
                </a:lnTo>
                <a:lnTo>
                  <a:pt x="17341" y="2583"/>
                </a:lnTo>
                <a:lnTo>
                  <a:pt x="17349" y="2581"/>
                </a:lnTo>
                <a:lnTo>
                  <a:pt x="17355" y="2578"/>
                </a:lnTo>
                <a:lnTo>
                  <a:pt x="17361" y="2574"/>
                </a:lnTo>
                <a:lnTo>
                  <a:pt x="17367" y="2570"/>
                </a:lnTo>
                <a:lnTo>
                  <a:pt x="17373" y="2564"/>
                </a:lnTo>
                <a:lnTo>
                  <a:pt x="17377" y="2558"/>
                </a:lnTo>
                <a:lnTo>
                  <a:pt x="17381" y="2552"/>
                </a:lnTo>
                <a:lnTo>
                  <a:pt x="17383" y="2545"/>
                </a:lnTo>
                <a:lnTo>
                  <a:pt x="17385" y="2537"/>
                </a:lnTo>
                <a:lnTo>
                  <a:pt x="17386" y="2529"/>
                </a:lnTo>
                <a:lnTo>
                  <a:pt x="17386" y="2521"/>
                </a:lnTo>
                <a:lnTo>
                  <a:pt x="17386" y="2512"/>
                </a:lnTo>
                <a:lnTo>
                  <a:pt x="17385" y="2502"/>
                </a:lnTo>
                <a:lnTo>
                  <a:pt x="17384" y="2492"/>
                </a:lnTo>
                <a:lnTo>
                  <a:pt x="17382" y="2481"/>
                </a:lnTo>
                <a:lnTo>
                  <a:pt x="17378" y="2470"/>
                </a:lnTo>
                <a:lnTo>
                  <a:pt x="17374" y="2459"/>
                </a:lnTo>
                <a:lnTo>
                  <a:pt x="17365" y="2432"/>
                </a:lnTo>
                <a:lnTo>
                  <a:pt x="17351" y="2405"/>
                </a:lnTo>
                <a:lnTo>
                  <a:pt x="17345" y="2394"/>
                </a:lnTo>
                <a:lnTo>
                  <a:pt x="17339" y="2382"/>
                </a:lnTo>
                <a:lnTo>
                  <a:pt x="17334" y="2370"/>
                </a:lnTo>
                <a:lnTo>
                  <a:pt x="17330" y="2362"/>
                </a:lnTo>
                <a:lnTo>
                  <a:pt x="17323" y="2350"/>
                </a:lnTo>
                <a:lnTo>
                  <a:pt x="17317" y="2337"/>
                </a:lnTo>
                <a:lnTo>
                  <a:pt x="17309" y="2324"/>
                </a:lnTo>
                <a:lnTo>
                  <a:pt x="17299" y="2310"/>
                </a:lnTo>
                <a:lnTo>
                  <a:pt x="17294" y="2301"/>
                </a:lnTo>
                <a:lnTo>
                  <a:pt x="17286" y="2292"/>
                </a:lnTo>
                <a:lnTo>
                  <a:pt x="17279" y="2282"/>
                </a:lnTo>
                <a:lnTo>
                  <a:pt x="17270" y="2274"/>
                </a:lnTo>
                <a:lnTo>
                  <a:pt x="17262" y="2267"/>
                </a:lnTo>
                <a:lnTo>
                  <a:pt x="17252" y="2261"/>
                </a:lnTo>
                <a:lnTo>
                  <a:pt x="17243" y="2255"/>
                </a:lnTo>
                <a:lnTo>
                  <a:pt x="17233" y="2249"/>
                </a:lnTo>
                <a:lnTo>
                  <a:pt x="17223" y="2245"/>
                </a:lnTo>
                <a:lnTo>
                  <a:pt x="17211" y="2241"/>
                </a:lnTo>
                <a:lnTo>
                  <a:pt x="17201" y="2238"/>
                </a:lnTo>
                <a:lnTo>
                  <a:pt x="17190" y="2235"/>
                </a:lnTo>
                <a:lnTo>
                  <a:pt x="17178" y="2233"/>
                </a:lnTo>
                <a:lnTo>
                  <a:pt x="17166" y="2233"/>
                </a:lnTo>
                <a:lnTo>
                  <a:pt x="17154" y="2232"/>
                </a:lnTo>
                <a:lnTo>
                  <a:pt x="17141" y="2233"/>
                </a:lnTo>
                <a:lnTo>
                  <a:pt x="17130" y="2234"/>
                </a:lnTo>
                <a:lnTo>
                  <a:pt x="17120" y="2238"/>
                </a:lnTo>
                <a:lnTo>
                  <a:pt x="17108" y="2241"/>
                </a:lnTo>
                <a:lnTo>
                  <a:pt x="17098" y="2246"/>
                </a:lnTo>
                <a:lnTo>
                  <a:pt x="17088" y="2251"/>
                </a:lnTo>
                <a:lnTo>
                  <a:pt x="17077" y="2257"/>
                </a:lnTo>
                <a:lnTo>
                  <a:pt x="17067" y="2264"/>
                </a:lnTo>
                <a:lnTo>
                  <a:pt x="17058" y="2271"/>
                </a:lnTo>
                <a:lnTo>
                  <a:pt x="17050" y="2279"/>
                </a:lnTo>
                <a:lnTo>
                  <a:pt x="17042" y="2287"/>
                </a:lnTo>
                <a:lnTo>
                  <a:pt x="17034" y="2296"/>
                </a:lnTo>
                <a:lnTo>
                  <a:pt x="17027" y="2304"/>
                </a:lnTo>
                <a:lnTo>
                  <a:pt x="17021" y="2312"/>
                </a:lnTo>
                <a:lnTo>
                  <a:pt x="17017" y="2321"/>
                </a:lnTo>
                <a:lnTo>
                  <a:pt x="17013" y="2329"/>
                </a:lnTo>
                <a:lnTo>
                  <a:pt x="17010" y="2337"/>
                </a:lnTo>
                <a:lnTo>
                  <a:pt x="17008" y="2344"/>
                </a:lnTo>
                <a:lnTo>
                  <a:pt x="17004" y="2349"/>
                </a:lnTo>
                <a:lnTo>
                  <a:pt x="17000" y="2353"/>
                </a:lnTo>
                <a:lnTo>
                  <a:pt x="16995" y="2357"/>
                </a:lnTo>
                <a:lnTo>
                  <a:pt x="16990" y="2359"/>
                </a:lnTo>
                <a:lnTo>
                  <a:pt x="16986" y="2361"/>
                </a:lnTo>
                <a:lnTo>
                  <a:pt x="16981" y="2361"/>
                </a:lnTo>
                <a:lnTo>
                  <a:pt x="16977" y="2361"/>
                </a:lnTo>
                <a:lnTo>
                  <a:pt x="16966" y="2359"/>
                </a:lnTo>
                <a:lnTo>
                  <a:pt x="16957" y="2354"/>
                </a:lnTo>
                <a:lnTo>
                  <a:pt x="16953" y="2356"/>
                </a:lnTo>
                <a:lnTo>
                  <a:pt x="16945" y="2358"/>
                </a:lnTo>
                <a:lnTo>
                  <a:pt x="16940" y="2360"/>
                </a:lnTo>
                <a:lnTo>
                  <a:pt x="16937" y="2364"/>
                </a:lnTo>
                <a:lnTo>
                  <a:pt x="16936" y="2366"/>
                </a:lnTo>
                <a:lnTo>
                  <a:pt x="16936" y="2368"/>
                </a:lnTo>
                <a:lnTo>
                  <a:pt x="16936" y="2372"/>
                </a:lnTo>
                <a:lnTo>
                  <a:pt x="16937" y="2375"/>
                </a:lnTo>
                <a:lnTo>
                  <a:pt x="16940" y="2383"/>
                </a:lnTo>
                <a:lnTo>
                  <a:pt x="16946" y="2389"/>
                </a:lnTo>
                <a:lnTo>
                  <a:pt x="16953" y="2394"/>
                </a:lnTo>
                <a:lnTo>
                  <a:pt x="16960" y="2399"/>
                </a:lnTo>
                <a:lnTo>
                  <a:pt x="16972" y="2405"/>
                </a:lnTo>
                <a:lnTo>
                  <a:pt x="16977" y="2407"/>
                </a:lnTo>
                <a:close/>
                <a:moveTo>
                  <a:pt x="17633" y="2785"/>
                </a:moveTo>
                <a:lnTo>
                  <a:pt x="17629" y="2786"/>
                </a:lnTo>
                <a:lnTo>
                  <a:pt x="17625" y="2785"/>
                </a:lnTo>
                <a:lnTo>
                  <a:pt x="17623" y="2782"/>
                </a:lnTo>
                <a:lnTo>
                  <a:pt x="17621" y="2780"/>
                </a:lnTo>
                <a:lnTo>
                  <a:pt x="17620" y="2777"/>
                </a:lnTo>
                <a:lnTo>
                  <a:pt x="17621" y="2772"/>
                </a:lnTo>
                <a:lnTo>
                  <a:pt x="17621" y="2765"/>
                </a:lnTo>
                <a:lnTo>
                  <a:pt x="17621" y="2758"/>
                </a:lnTo>
                <a:lnTo>
                  <a:pt x="17621" y="2751"/>
                </a:lnTo>
                <a:lnTo>
                  <a:pt x="17619" y="2745"/>
                </a:lnTo>
                <a:lnTo>
                  <a:pt x="17616" y="2738"/>
                </a:lnTo>
                <a:lnTo>
                  <a:pt x="17613" y="2732"/>
                </a:lnTo>
                <a:lnTo>
                  <a:pt x="17608" y="2726"/>
                </a:lnTo>
                <a:lnTo>
                  <a:pt x="17603" y="2722"/>
                </a:lnTo>
                <a:lnTo>
                  <a:pt x="17599" y="2719"/>
                </a:lnTo>
                <a:lnTo>
                  <a:pt x="17593" y="2717"/>
                </a:lnTo>
                <a:lnTo>
                  <a:pt x="17589" y="2716"/>
                </a:lnTo>
                <a:lnTo>
                  <a:pt x="17583" y="2715"/>
                </a:lnTo>
                <a:lnTo>
                  <a:pt x="17577" y="2715"/>
                </a:lnTo>
                <a:lnTo>
                  <a:pt x="17572" y="2716"/>
                </a:lnTo>
                <a:lnTo>
                  <a:pt x="17566" y="2718"/>
                </a:lnTo>
                <a:lnTo>
                  <a:pt x="17560" y="2721"/>
                </a:lnTo>
                <a:lnTo>
                  <a:pt x="17552" y="2725"/>
                </a:lnTo>
                <a:lnTo>
                  <a:pt x="17545" y="2731"/>
                </a:lnTo>
                <a:lnTo>
                  <a:pt x="17540" y="2738"/>
                </a:lnTo>
                <a:lnTo>
                  <a:pt x="17535" y="2745"/>
                </a:lnTo>
                <a:lnTo>
                  <a:pt x="17530" y="2750"/>
                </a:lnTo>
                <a:lnTo>
                  <a:pt x="17526" y="2755"/>
                </a:lnTo>
                <a:lnTo>
                  <a:pt x="17524" y="2758"/>
                </a:lnTo>
                <a:lnTo>
                  <a:pt x="17520" y="2762"/>
                </a:lnTo>
                <a:lnTo>
                  <a:pt x="17513" y="2770"/>
                </a:lnTo>
                <a:lnTo>
                  <a:pt x="17508" y="2777"/>
                </a:lnTo>
                <a:lnTo>
                  <a:pt x="17502" y="2786"/>
                </a:lnTo>
                <a:lnTo>
                  <a:pt x="17500" y="2794"/>
                </a:lnTo>
                <a:lnTo>
                  <a:pt x="17498" y="2798"/>
                </a:lnTo>
                <a:lnTo>
                  <a:pt x="17498" y="2803"/>
                </a:lnTo>
                <a:lnTo>
                  <a:pt x="17500" y="2806"/>
                </a:lnTo>
                <a:lnTo>
                  <a:pt x="17502" y="2810"/>
                </a:lnTo>
                <a:lnTo>
                  <a:pt x="17505" y="2813"/>
                </a:lnTo>
                <a:lnTo>
                  <a:pt x="17510" y="2815"/>
                </a:lnTo>
                <a:lnTo>
                  <a:pt x="17516" y="2818"/>
                </a:lnTo>
                <a:lnTo>
                  <a:pt x="17524" y="2819"/>
                </a:lnTo>
                <a:lnTo>
                  <a:pt x="17533" y="2819"/>
                </a:lnTo>
                <a:lnTo>
                  <a:pt x="17543" y="2818"/>
                </a:lnTo>
                <a:lnTo>
                  <a:pt x="17553" y="2817"/>
                </a:lnTo>
                <a:lnTo>
                  <a:pt x="17565" y="2814"/>
                </a:lnTo>
                <a:lnTo>
                  <a:pt x="17575" y="2811"/>
                </a:lnTo>
                <a:lnTo>
                  <a:pt x="17585" y="2806"/>
                </a:lnTo>
                <a:lnTo>
                  <a:pt x="17595" y="2802"/>
                </a:lnTo>
                <a:lnTo>
                  <a:pt x="17604" y="2795"/>
                </a:lnTo>
                <a:lnTo>
                  <a:pt x="17608" y="2794"/>
                </a:lnTo>
                <a:lnTo>
                  <a:pt x="17612" y="2793"/>
                </a:lnTo>
                <a:lnTo>
                  <a:pt x="17615" y="2794"/>
                </a:lnTo>
                <a:lnTo>
                  <a:pt x="17619" y="2796"/>
                </a:lnTo>
                <a:lnTo>
                  <a:pt x="17621" y="2799"/>
                </a:lnTo>
                <a:lnTo>
                  <a:pt x="17622" y="2803"/>
                </a:lnTo>
                <a:lnTo>
                  <a:pt x="17622" y="2803"/>
                </a:lnTo>
                <a:lnTo>
                  <a:pt x="17622" y="2803"/>
                </a:lnTo>
                <a:lnTo>
                  <a:pt x="17621" y="2807"/>
                </a:lnTo>
                <a:lnTo>
                  <a:pt x="17619" y="2812"/>
                </a:lnTo>
                <a:lnTo>
                  <a:pt x="17616" y="2814"/>
                </a:lnTo>
                <a:lnTo>
                  <a:pt x="17614" y="2817"/>
                </a:lnTo>
                <a:lnTo>
                  <a:pt x="17612" y="2818"/>
                </a:lnTo>
                <a:lnTo>
                  <a:pt x="17608" y="2819"/>
                </a:lnTo>
                <a:lnTo>
                  <a:pt x="17598" y="2820"/>
                </a:lnTo>
                <a:lnTo>
                  <a:pt x="17587" y="2822"/>
                </a:lnTo>
                <a:lnTo>
                  <a:pt x="17576" y="2826"/>
                </a:lnTo>
                <a:lnTo>
                  <a:pt x="17566" y="2830"/>
                </a:lnTo>
                <a:lnTo>
                  <a:pt x="17557" y="2836"/>
                </a:lnTo>
                <a:lnTo>
                  <a:pt x="17546" y="2843"/>
                </a:lnTo>
                <a:lnTo>
                  <a:pt x="17537" y="2850"/>
                </a:lnTo>
                <a:lnTo>
                  <a:pt x="17528" y="2859"/>
                </a:lnTo>
                <a:lnTo>
                  <a:pt x="17525" y="2864"/>
                </a:lnTo>
                <a:lnTo>
                  <a:pt x="17519" y="2870"/>
                </a:lnTo>
                <a:lnTo>
                  <a:pt x="17514" y="2878"/>
                </a:lnTo>
                <a:lnTo>
                  <a:pt x="17509" y="2888"/>
                </a:lnTo>
                <a:lnTo>
                  <a:pt x="17505" y="2897"/>
                </a:lnTo>
                <a:lnTo>
                  <a:pt x="17503" y="2908"/>
                </a:lnTo>
                <a:lnTo>
                  <a:pt x="17502" y="2913"/>
                </a:lnTo>
                <a:lnTo>
                  <a:pt x="17503" y="2918"/>
                </a:lnTo>
                <a:lnTo>
                  <a:pt x="17504" y="2924"/>
                </a:lnTo>
                <a:lnTo>
                  <a:pt x="17506" y="2929"/>
                </a:lnTo>
                <a:lnTo>
                  <a:pt x="17510" y="2936"/>
                </a:lnTo>
                <a:lnTo>
                  <a:pt x="17516" y="2940"/>
                </a:lnTo>
                <a:lnTo>
                  <a:pt x="17521" y="2945"/>
                </a:lnTo>
                <a:lnTo>
                  <a:pt x="17528" y="2948"/>
                </a:lnTo>
                <a:lnTo>
                  <a:pt x="17535" y="2952"/>
                </a:lnTo>
                <a:lnTo>
                  <a:pt x="17543" y="2956"/>
                </a:lnTo>
                <a:lnTo>
                  <a:pt x="17549" y="2961"/>
                </a:lnTo>
                <a:lnTo>
                  <a:pt x="17553" y="2965"/>
                </a:lnTo>
                <a:lnTo>
                  <a:pt x="17559" y="2970"/>
                </a:lnTo>
                <a:lnTo>
                  <a:pt x="17566" y="2973"/>
                </a:lnTo>
                <a:lnTo>
                  <a:pt x="17573" y="2978"/>
                </a:lnTo>
                <a:lnTo>
                  <a:pt x="17580" y="2980"/>
                </a:lnTo>
                <a:lnTo>
                  <a:pt x="17584" y="2981"/>
                </a:lnTo>
                <a:lnTo>
                  <a:pt x="17590" y="2980"/>
                </a:lnTo>
                <a:lnTo>
                  <a:pt x="17598" y="2978"/>
                </a:lnTo>
                <a:lnTo>
                  <a:pt x="17606" y="2973"/>
                </a:lnTo>
                <a:lnTo>
                  <a:pt x="17612" y="2970"/>
                </a:lnTo>
                <a:lnTo>
                  <a:pt x="17616" y="2965"/>
                </a:lnTo>
                <a:lnTo>
                  <a:pt x="17621" y="2961"/>
                </a:lnTo>
                <a:lnTo>
                  <a:pt x="17624" y="2955"/>
                </a:lnTo>
                <a:lnTo>
                  <a:pt x="17632" y="2941"/>
                </a:lnTo>
                <a:lnTo>
                  <a:pt x="17638" y="2924"/>
                </a:lnTo>
                <a:lnTo>
                  <a:pt x="17641" y="2913"/>
                </a:lnTo>
                <a:lnTo>
                  <a:pt x="17644" y="2901"/>
                </a:lnTo>
                <a:lnTo>
                  <a:pt x="17645" y="2889"/>
                </a:lnTo>
                <a:lnTo>
                  <a:pt x="17644" y="2875"/>
                </a:lnTo>
                <a:lnTo>
                  <a:pt x="17643" y="2862"/>
                </a:lnTo>
                <a:lnTo>
                  <a:pt x="17640" y="2850"/>
                </a:lnTo>
                <a:lnTo>
                  <a:pt x="17636" y="2838"/>
                </a:lnTo>
                <a:lnTo>
                  <a:pt x="17630" y="2828"/>
                </a:lnTo>
                <a:lnTo>
                  <a:pt x="17629" y="2826"/>
                </a:lnTo>
                <a:lnTo>
                  <a:pt x="17628" y="2822"/>
                </a:lnTo>
                <a:lnTo>
                  <a:pt x="17629" y="2820"/>
                </a:lnTo>
                <a:lnTo>
                  <a:pt x="17629" y="2817"/>
                </a:lnTo>
                <a:lnTo>
                  <a:pt x="17631" y="2814"/>
                </a:lnTo>
                <a:lnTo>
                  <a:pt x="17632" y="2812"/>
                </a:lnTo>
                <a:lnTo>
                  <a:pt x="17636" y="2810"/>
                </a:lnTo>
                <a:lnTo>
                  <a:pt x="17638" y="2809"/>
                </a:lnTo>
                <a:lnTo>
                  <a:pt x="17638" y="2809"/>
                </a:lnTo>
                <a:lnTo>
                  <a:pt x="17638" y="2809"/>
                </a:lnTo>
                <a:lnTo>
                  <a:pt x="17643" y="2807"/>
                </a:lnTo>
                <a:lnTo>
                  <a:pt x="17646" y="2807"/>
                </a:lnTo>
                <a:lnTo>
                  <a:pt x="17648" y="2809"/>
                </a:lnTo>
                <a:lnTo>
                  <a:pt x="17651" y="2810"/>
                </a:lnTo>
                <a:lnTo>
                  <a:pt x="17652" y="2812"/>
                </a:lnTo>
                <a:lnTo>
                  <a:pt x="17654" y="2815"/>
                </a:lnTo>
                <a:lnTo>
                  <a:pt x="17655" y="2818"/>
                </a:lnTo>
                <a:lnTo>
                  <a:pt x="17655" y="2821"/>
                </a:lnTo>
                <a:lnTo>
                  <a:pt x="17655" y="2833"/>
                </a:lnTo>
                <a:lnTo>
                  <a:pt x="17655" y="2843"/>
                </a:lnTo>
                <a:lnTo>
                  <a:pt x="17657" y="2854"/>
                </a:lnTo>
                <a:lnTo>
                  <a:pt x="17661" y="2866"/>
                </a:lnTo>
                <a:lnTo>
                  <a:pt x="17665" y="2876"/>
                </a:lnTo>
                <a:lnTo>
                  <a:pt x="17671" y="2886"/>
                </a:lnTo>
                <a:lnTo>
                  <a:pt x="17678" y="2898"/>
                </a:lnTo>
                <a:lnTo>
                  <a:pt x="17686" y="2908"/>
                </a:lnTo>
                <a:lnTo>
                  <a:pt x="17694" y="2916"/>
                </a:lnTo>
                <a:lnTo>
                  <a:pt x="17702" y="2923"/>
                </a:lnTo>
                <a:lnTo>
                  <a:pt x="17711" y="2930"/>
                </a:lnTo>
                <a:lnTo>
                  <a:pt x="17722" y="2934"/>
                </a:lnTo>
                <a:lnTo>
                  <a:pt x="17733" y="2937"/>
                </a:lnTo>
                <a:lnTo>
                  <a:pt x="17743" y="2938"/>
                </a:lnTo>
                <a:lnTo>
                  <a:pt x="17750" y="2937"/>
                </a:lnTo>
                <a:lnTo>
                  <a:pt x="17756" y="2936"/>
                </a:lnTo>
                <a:lnTo>
                  <a:pt x="17762" y="2934"/>
                </a:lnTo>
                <a:lnTo>
                  <a:pt x="17767" y="2931"/>
                </a:lnTo>
                <a:lnTo>
                  <a:pt x="17773" y="2928"/>
                </a:lnTo>
                <a:lnTo>
                  <a:pt x="17778" y="2924"/>
                </a:lnTo>
                <a:lnTo>
                  <a:pt x="17781" y="2921"/>
                </a:lnTo>
                <a:lnTo>
                  <a:pt x="17784" y="2916"/>
                </a:lnTo>
                <a:lnTo>
                  <a:pt x="17790" y="2907"/>
                </a:lnTo>
                <a:lnTo>
                  <a:pt x="17795" y="2898"/>
                </a:lnTo>
                <a:lnTo>
                  <a:pt x="17797" y="2892"/>
                </a:lnTo>
                <a:lnTo>
                  <a:pt x="17800" y="2886"/>
                </a:lnTo>
                <a:lnTo>
                  <a:pt x="17803" y="2881"/>
                </a:lnTo>
                <a:lnTo>
                  <a:pt x="17805" y="2876"/>
                </a:lnTo>
                <a:lnTo>
                  <a:pt x="17813" y="2864"/>
                </a:lnTo>
                <a:lnTo>
                  <a:pt x="17816" y="2851"/>
                </a:lnTo>
                <a:lnTo>
                  <a:pt x="17818" y="2843"/>
                </a:lnTo>
                <a:lnTo>
                  <a:pt x="17818" y="2835"/>
                </a:lnTo>
                <a:lnTo>
                  <a:pt x="17815" y="2827"/>
                </a:lnTo>
                <a:lnTo>
                  <a:pt x="17811" y="2820"/>
                </a:lnTo>
                <a:lnTo>
                  <a:pt x="17807" y="2814"/>
                </a:lnTo>
                <a:lnTo>
                  <a:pt x="17802" y="2809"/>
                </a:lnTo>
                <a:lnTo>
                  <a:pt x="17796" y="2804"/>
                </a:lnTo>
                <a:lnTo>
                  <a:pt x="17789" y="2799"/>
                </a:lnTo>
                <a:lnTo>
                  <a:pt x="17781" y="2796"/>
                </a:lnTo>
                <a:lnTo>
                  <a:pt x="17774" y="2793"/>
                </a:lnTo>
                <a:lnTo>
                  <a:pt x="17765" y="2790"/>
                </a:lnTo>
                <a:lnTo>
                  <a:pt x="17757" y="2788"/>
                </a:lnTo>
                <a:lnTo>
                  <a:pt x="17746" y="2787"/>
                </a:lnTo>
                <a:lnTo>
                  <a:pt x="17734" y="2786"/>
                </a:lnTo>
                <a:lnTo>
                  <a:pt x="17723" y="2786"/>
                </a:lnTo>
                <a:lnTo>
                  <a:pt x="17710" y="2787"/>
                </a:lnTo>
                <a:lnTo>
                  <a:pt x="17699" y="2788"/>
                </a:lnTo>
                <a:lnTo>
                  <a:pt x="17688" y="2790"/>
                </a:lnTo>
                <a:lnTo>
                  <a:pt x="17678" y="2794"/>
                </a:lnTo>
                <a:lnTo>
                  <a:pt x="17670" y="2798"/>
                </a:lnTo>
                <a:lnTo>
                  <a:pt x="17667" y="2799"/>
                </a:lnTo>
                <a:lnTo>
                  <a:pt x="17663" y="2801"/>
                </a:lnTo>
                <a:lnTo>
                  <a:pt x="17661" y="2799"/>
                </a:lnTo>
                <a:lnTo>
                  <a:pt x="17657" y="2799"/>
                </a:lnTo>
                <a:lnTo>
                  <a:pt x="17655" y="2797"/>
                </a:lnTo>
                <a:lnTo>
                  <a:pt x="17653" y="2796"/>
                </a:lnTo>
                <a:lnTo>
                  <a:pt x="17652" y="2793"/>
                </a:lnTo>
                <a:lnTo>
                  <a:pt x="17651" y="2790"/>
                </a:lnTo>
                <a:lnTo>
                  <a:pt x="17651" y="2790"/>
                </a:lnTo>
                <a:lnTo>
                  <a:pt x="17651" y="2787"/>
                </a:lnTo>
                <a:lnTo>
                  <a:pt x="17652" y="2785"/>
                </a:lnTo>
                <a:lnTo>
                  <a:pt x="17653" y="2782"/>
                </a:lnTo>
                <a:lnTo>
                  <a:pt x="17654" y="2780"/>
                </a:lnTo>
                <a:lnTo>
                  <a:pt x="17656" y="2778"/>
                </a:lnTo>
                <a:lnTo>
                  <a:pt x="17659" y="2777"/>
                </a:lnTo>
                <a:lnTo>
                  <a:pt x="17662" y="2775"/>
                </a:lnTo>
                <a:lnTo>
                  <a:pt x="17664" y="2775"/>
                </a:lnTo>
                <a:lnTo>
                  <a:pt x="17672" y="2777"/>
                </a:lnTo>
                <a:lnTo>
                  <a:pt x="17680" y="2775"/>
                </a:lnTo>
                <a:lnTo>
                  <a:pt x="17692" y="2774"/>
                </a:lnTo>
                <a:lnTo>
                  <a:pt x="17703" y="2773"/>
                </a:lnTo>
                <a:lnTo>
                  <a:pt x="17715" y="2770"/>
                </a:lnTo>
                <a:lnTo>
                  <a:pt x="17727" y="2766"/>
                </a:lnTo>
                <a:lnTo>
                  <a:pt x="17739" y="2762"/>
                </a:lnTo>
                <a:lnTo>
                  <a:pt x="17749" y="2756"/>
                </a:lnTo>
                <a:lnTo>
                  <a:pt x="17759" y="2749"/>
                </a:lnTo>
                <a:lnTo>
                  <a:pt x="17767" y="2741"/>
                </a:lnTo>
                <a:lnTo>
                  <a:pt x="17770" y="2737"/>
                </a:lnTo>
                <a:lnTo>
                  <a:pt x="17772" y="2732"/>
                </a:lnTo>
                <a:lnTo>
                  <a:pt x="17773" y="2727"/>
                </a:lnTo>
                <a:lnTo>
                  <a:pt x="17773" y="2723"/>
                </a:lnTo>
                <a:lnTo>
                  <a:pt x="17772" y="2718"/>
                </a:lnTo>
                <a:lnTo>
                  <a:pt x="17768" y="2714"/>
                </a:lnTo>
                <a:lnTo>
                  <a:pt x="17765" y="2710"/>
                </a:lnTo>
                <a:lnTo>
                  <a:pt x="17760" y="2707"/>
                </a:lnTo>
                <a:lnTo>
                  <a:pt x="17754" y="2703"/>
                </a:lnTo>
                <a:lnTo>
                  <a:pt x="17747" y="2700"/>
                </a:lnTo>
                <a:lnTo>
                  <a:pt x="17738" y="2698"/>
                </a:lnTo>
                <a:lnTo>
                  <a:pt x="17728" y="2695"/>
                </a:lnTo>
                <a:lnTo>
                  <a:pt x="17719" y="2693"/>
                </a:lnTo>
                <a:lnTo>
                  <a:pt x="17714" y="2692"/>
                </a:lnTo>
                <a:lnTo>
                  <a:pt x="17703" y="2690"/>
                </a:lnTo>
                <a:lnTo>
                  <a:pt x="17693" y="2688"/>
                </a:lnTo>
                <a:lnTo>
                  <a:pt x="17685" y="2687"/>
                </a:lnTo>
                <a:lnTo>
                  <a:pt x="17678" y="2688"/>
                </a:lnTo>
                <a:lnTo>
                  <a:pt x="17671" y="2690"/>
                </a:lnTo>
                <a:lnTo>
                  <a:pt x="17664" y="2693"/>
                </a:lnTo>
                <a:lnTo>
                  <a:pt x="17657" y="2696"/>
                </a:lnTo>
                <a:lnTo>
                  <a:pt x="17652" y="2701"/>
                </a:lnTo>
                <a:lnTo>
                  <a:pt x="17646" y="2706"/>
                </a:lnTo>
                <a:lnTo>
                  <a:pt x="17641" y="2713"/>
                </a:lnTo>
                <a:lnTo>
                  <a:pt x="17638" y="2719"/>
                </a:lnTo>
                <a:lnTo>
                  <a:pt x="17635" y="2726"/>
                </a:lnTo>
                <a:lnTo>
                  <a:pt x="17633" y="2734"/>
                </a:lnTo>
                <a:lnTo>
                  <a:pt x="17633" y="2741"/>
                </a:lnTo>
                <a:lnTo>
                  <a:pt x="17633" y="2749"/>
                </a:lnTo>
                <a:lnTo>
                  <a:pt x="17636" y="2756"/>
                </a:lnTo>
                <a:lnTo>
                  <a:pt x="17637" y="2763"/>
                </a:lnTo>
                <a:lnTo>
                  <a:pt x="17640" y="2767"/>
                </a:lnTo>
                <a:lnTo>
                  <a:pt x="17641" y="2772"/>
                </a:lnTo>
                <a:lnTo>
                  <a:pt x="17641" y="2775"/>
                </a:lnTo>
                <a:lnTo>
                  <a:pt x="17641" y="2779"/>
                </a:lnTo>
                <a:lnTo>
                  <a:pt x="17639" y="2781"/>
                </a:lnTo>
                <a:lnTo>
                  <a:pt x="17637" y="2783"/>
                </a:lnTo>
                <a:lnTo>
                  <a:pt x="17633" y="2785"/>
                </a:lnTo>
                <a:lnTo>
                  <a:pt x="17633" y="2785"/>
                </a:lnTo>
                <a:close/>
                <a:moveTo>
                  <a:pt x="18238" y="2239"/>
                </a:moveTo>
                <a:lnTo>
                  <a:pt x="18238" y="2235"/>
                </a:lnTo>
                <a:lnTo>
                  <a:pt x="18239" y="2232"/>
                </a:lnTo>
                <a:lnTo>
                  <a:pt x="18240" y="2231"/>
                </a:lnTo>
                <a:lnTo>
                  <a:pt x="18242" y="2230"/>
                </a:lnTo>
                <a:lnTo>
                  <a:pt x="18244" y="2230"/>
                </a:lnTo>
                <a:lnTo>
                  <a:pt x="18248" y="2230"/>
                </a:lnTo>
                <a:lnTo>
                  <a:pt x="18252" y="2231"/>
                </a:lnTo>
                <a:lnTo>
                  <a:pt x="18257" y="2231"/>
                </a:lnTo>
                <a:lnTo>
                  <a:pt x="18263" y="2231"/>
                </a:lnTo>
                <a:lnTo>
                  <a:pt x="18267" y="2230"/>
                </a:lnTo>
                <a:lnTo>
                  <a:pt x="18272" y="2227"/>
                </a:lnTo>
                <a:lnTo>
                  <a:pt x="18276" y="2225"/>
                </a:lnTo>
                <a:lnTo>
                  <a:pt x="18280" y="2223"/>
                </a:lnTo>
                <a:lnTo>
                  <a:pt x="18283" y="2219"/>
                </a:lnTo>
                <a:lnTo>
                  <a:pt x="18286" y="2216"/>
                </a:lnTo>
                <a:lnTo>
                  <a:pt x="18288" y="2213"/>
                </a:lnTo>
                <a:lnTo>
                  <a:pt x="18289" y="2209"/>
                </a:lnTo>
                <a:lnTo>
                  <a:pt x="18289" y="2206"/>
                </a:lnTo>
                <a:lnTo>
                  <a:pt x="18289" y="2197"/>
                </a:lnTo>
                <a:lnTo>
                  <a:pt x="18287" y="2189"/>
                </a:lnTo>
                <a:lnTo>
                  <a:pt x="18283" y="2183"/>
                </a:lnTo>
                <a:lnTo>
                  <a:pt x="18280" y="2178"/>
                </a:lnTo>
                <a:lnTo>
                  <a:pt x="18275" y="2174"/>
                </a:lnTo>
                <a:lnTo>
                  <a:pt x="18270" y="2169"/>
                </a:lnTo>
                <a:lnTo>
                  <a:pt x="18266" y="2167"/>
                </a:lnTo>
                <a:lnTo>
                  <a:pt x="18263" y="2163"/>
                </a:lnTo>
                <a:lnTo>
                  <a:pt x="18260" y="2161"/>
                </a:lnTo>
                <a:lnTo>
                  <a:pt x="18258" y="2159"/>
                </a:lnTo>
                <a:lnTo>
                  <a:pt x="18254" y="2153"/>
                </a:lnTo>
                <a:lnTo>
                  <a:pt x="18248" y="2148"/>
                </a:lnTo>
                <a:lnTo>
                  <a:pt x="18242" y="2145"/>
                </a:lnTo>
                <a:lnTo>
                  <a:pt x="18236" y="2143"/>
                </a:lnTo>
                <a:lnTo>
                  <a:pt x="18233" y="2142"/>
                </a:lnTo>
                <a:lnTo>
                  <a:pt x="18229" y="2142"/>
                </a:lnTo>
                <a:lnTo>
                  <a:pt x="18227" y="2143"/>
                </a:lnTo>
                <a:lnTo>
                  <a:pt x="18225" y="2144"/>
                </a:lnTo>
                <a:lnTo>
                  <a:pt x="18223" y="2146"/>
                </a:lnTo>
                <a:lnTo>
                  <a:pt x="18220" y="2150"/>
                </a:lnTo>
                <a:lnTo>
                  <a:pt x="18219" y="2153"/>
                </a:lnTo>
                <a:lnTo>
                  <a:pt x="18218" y="2159"/>
                </a:lnTo>
                <a:lnTo>
                  <a:pt x="18217" y="2166"/>
                </a:lnTo>
                <a:lnTo>
                  <a:pt x="18217" y="2173"/>
                </a:lnTo>
                <a:lnTo>
                  <a:pt x="18218" y="2181"/>
                </a:lnTo>
                <a:lnTo>
                  <a:pt x="18219" y="2189"/>
                </a:lnTo>
                <a:lnTo>
                  <a:pt x="18221" y="2195"/>
                </a:lnTo>
                <a:lnTo>
                  <a:pt x="18224" y="2203"/>
                </a:lnTo>
                <a:lnTo>
                  <a:pt x="18227" y="2210"/>
                </a:lnTo>
                <a:lnTo>
                  <a:pt x="18232" y="2217"/>
                </a:lnTo>
                <a:lnTo>
                  <a:pt x="18233" y="2219"/>
                </a:lnTo>
                <a:lnTo>
                  <a:pt x="18233" y="2223"/>
                </a:lnTo>
                <a:lnTo>
                  <a:pt x="18232" y="2225"/>
                </a:lnTo>
                <a:lnTo>
                  <a:pt x="18231" y="2227"/>
                </a:lnTo>
                <a:lnTo>
                  <a:pt x="18228" y="2229"/>
                </a:lnTo>
                <a:lnTo>
                  <a:pt x="18225" y="2229"/>
                </a:lnTo>
                <a:lnTo>
                  <a:pt x="18223" y="2229"/>
                </a:lnTo>
                <a:lnTo>
                  <a:pt x="18219" y="2227"/>
                </a:lnTo>
                <a:lnTo>
                  <a:pt x="18216" y="2224"/>
                </a:lnTo>
                <a:lnTo>
                  <a:pt x="18215" y="2219"/>
                </a:lnTo>
                <a:lnTo>
                  <a:pt x="18213" y="2211"/>
                </a:lnTo>
                <a:lnTo>
                  <a:pt x="18212" y="2203"/>
                </a:lnTo>
                <a:lnTo>
                  <a:pt x="18210" y="2197"/>
                </a:lnTo>
                <a:lnTo>
                  <a:pt x="18208" y="2189"/>
                </a:lnTo>
                <a:lnTo>
                  <a:pt x="18204" y="2182"/>
                </a:lnTo>
                <a:lnTo>
                  <a:pt x="18200" y="2175"/>
                </a:lnTo>
                <a:lnTo>
                  <a:pt x="18195" y="2168"/>
                </a:lnTo>
                <a:lnTo>
                  <a:pt x="18189" y="2161"/>
                </a:lnTo>
                <a:lnTo>
                  <a:pt x="18181" y="2154"/>
                </a:lnTo>
                <a:lnTo>
                  <a:pt x="18170" y="2146"/>
                </a:lnTo>
                <a:lnTo>
                  <a:pt x="18163" y="2143"/>
                </a:lnTo>
                <a:lnTo>
                  <a:pt x="18155" y="2140"/>
                </a:lnTo>
                <a:lnTo>
                  <a:pt x="18147" y="2140"/>
                </a:lnTo>
                <a:lnTo>
                  <a:pt x="18140" y="2143"/>
                </a:lnTo>
                <a:lnTo>
                  <a:pt x="18135" y="2145"/>
                </a:lnTo>
                <a:lnTo>
                  <a:pt x="18131" y="2148"/>
                </a:lnTo>
                <a:lnTo>
                  <a:pt x="18128" y="2153"/>
                </a:lnTo>
                <a:lnTo>
                  <a:pt x="18125" y="2158"/>
                </a:lnTo>
                <a:lnTo>
                  <a:pt x="18123" y="2162"/>
                </a:lnTo>
                <a:lnTo>
                  <a:pt x="18120" y="2168"/>
                </a:lnTo>
                <a:lnTo>
                  <a:pt x="18116" y="2171"/>
                </a:lnTo>
                <a:lnTo>
                  <a:pt x="18113" y="2175"/>
                </a:lnTo>
                <a:lnTo>
                  <a:pt x="18106" y="2183"/>
                </a:lnTo>
                <a:lnTo>
                  <a:pt x="18100" y="2193"/>
                </a:lnTo>
                <a:lnTo>
                  <a:pt x="18100" y="2195"/>
                </a:lnTo>
                <a:lnTo>
                  <a:pt x="18100" y="2200"/>
                </a:lnTo>
                <a:lnTo>
                  <a:pt x="18101" y="2206"/>
                </a:lnTo>
                <a:lnTo>
                  <a:pt x="18105" y="2213"/>
                </a:lnTo>
                <a:lnTo>
                  <a:pt x="18111" y="2219"/>
                </a:lnTo>
                <a:lnTo>
                  <a:pt x="18117" y="2226"/>
                </a:lnTo>
                <a:lnTo>
                  <a:pt x="18127" y="2232"/>
                </a:lnTo>
                <a:lnTo>
                  <a:pt x="18138" y="2237"/>
                </a:lnTo>
                <a:lnTo>
                  <a:pt x="18146" y="2240"/>
                </a:lnTo>
                <a:lnTo>
                  <a:pt x="18155" y="2241"/>
                </a:lnTo>
                <a:lnTo>
                  <a:pt x="18163" y="2242"/>
                </a:lnTo>
                <a:lnTo>
                  <a:pt x="18172" y="2242"/>
                </a:lnTo>
                <a:lnTo>
                  <a:pt x="18183" y="2242"/>
                </a:lnTo>
                <a:lnTo>
                  <a:pt x="18191" y="2240"/>
                </a:lnTo>
                <a:lnTo>
                  <a:pt x="18200" y="2238"/>
                </a:lnTo>
                <a:lnTo>
                  <a:pt x="18207" y="2234"/>
                </a:lnTo>
                <a:lnTo>
                  <a:pt x="18211" y="2233"/>
                </a:lnTo>
                <a:lnTo>
                  <a:pt x="18215" y="2234"/>
                </a:lnTo>
                <a:lnTo>
                  <a:pt x="18218" y="2237"/>
                </a:lnTo>
                <a:lnTo>
                  <a:pt x="18220" y="2241"/>
                </a:lnTo>
                <a:lnTo>
                  <a:pt x="18220" y="2246"/>
                </a:lnTo>
                <a:lnTo>
                  <a:pt x="18219" y="2249"/>
                </a:lnTo>
                <a:lnTo>
                  <a:pt x="18216" y="2251"/>
                </a:lnTo>
                <a:lnTo>
                  <a:pt x="18211" y="2253"/>
                </a:lnTo>
                <a:lnTo>
                  <a:pt x="18203" y="2251"/>
                </a:lnTo>
                <a:lnTo>
                  <a:pt x="18195" y="2251"/>
                </a:lnTo>
                <a:lnTo>
                  <a:pt x="18187" y="2253"/>
                </a:lnTo>
                <a:lnTo>
                  <a:pt x="18179" y="2255"/>
                </a:lnTo>
                <a:lnTo>
                  <a:pt x="18171" y="2258"/>
                </a:lnTo>
                <a:lnTo>
                  <a:pt x="18163" y="2262"/>
                </a:lnTo>
                <a:lnTo>
                  <a:pt x="18156" y="2266"/>
                </a:lnTo>
                <a:lnTo>
                  <a:pt x="18148" y="2272"/>
                </a:lnTo>
                <a:lnTo>
                  <a:pt x="18143" y="2277"/>
                </a:lnTo>
                <a:lnTo>
                  <a:pt x="18137" y="2282"/>
                </a:lnTo>
                <a:lnTo>
                  <a:pt x="18132" y="2289"/>
                </a:lnTo>
                <a:lnTo>
                  <a:pt x="18128" y="2296"/>
                </a:lnTo>
                <a:lnTo>
                  <a:pt x="18125" y="2303"/>
                </a:lnTo>
                <a:lnTo>
                  <a:pt x="18124" y="2311"/>
                </a:lnTo>
                <a:lnTo>
                  <a:pt x="18125" y="2320"/>
                </a:lnTo>
                <a:lnTo>
                  <a:pt x="18129" y="2328"/>
                </a:lnTo>
                <a:lnTo>
                  <a:pt x="18133" y="2336"/>
                </a:lnTo>
                <a:lnTo>
                  <a:pt x="18139" y="2341"/>
                </a:lnTo>
                <a:lnTo>
                  <a:pt x="18145" y="2345"/>
                </a:lnTo>
                <a:lnTo>
                  <a:pt x="18152" y="2349"/>
                </a:lnTo>
                <a:lnTo>
                  <a:pt x="18156" y="2351"/>
                </a:lnTo>
                <a:lnTo>
                  <a:pt x="18160" y="2353"/>
                </a:lnTo>
                <a:lnTo>
                  <a:pt x="18163" y="2356"/>
                </a:lnTo>
                <a:lnTo>
                  <a:pt x="18167" y="2358"/>
                </a:lnTo>
                <a:lnTo>
                  <a:pt x="18176" y="2364"/>
                </a:lnTo>
                <a:lnTo>
                  <a:pt x="18184" y="2367"/>
                </a:lnTo>
                <a:lnTo>
                  <a:pt x="18189" y="2368"/>
                </a:lnTo>
                <a:lnTo>
                  <a:pt x="18195" y="2367"/>
                </a:lnTo>
                <a:lnTo>
                  <a:pt x="18201" y="2366"/>
                </a:lnTo>
                <a:lnTo>
                  <a:pt x="18207" y="2364"/>
                </a:lnTo>
                <a:lnTo>
                  <a:pt x="18210" y="2361"/>
                </a:lnTo>
                <a:lnTo>
                  <a:pt x="18215" y="2357"/>
                </a:lnTo>
                <a:lnTo>
                  <a:pt x="18218" y="2353"/>
                </a:lnTo>
                <a:lnTo>
                  <a:pt x="18221" y="2349"/>
                </a:lnTo>
                <a:lnTo>
                  <a:pt x="18227" y="2338"/>
                </a:lnTo>
                <a:lnTo>
                  <a:pt x="18231" y="2326"/>
                </a:lnTo>
                <a:lnTo>
                  <a:pt x="18233" y="2310"/>
                </a:lnTo>
                <a:lnTo>
                  <a:pt x="18233" y="2294"/>
                </a:lnTo>
                <a:lnTo>
                  <a:pt x="18233" y="2285"/>
                </a:lnTo>
                <a:lnTo>
                  <a:pt x="18232" y="2277"/>
                </a:lnTo>
                <a:lnTo>
                  <a:pt x="18229" y="2270"/>
                </a:lnTo>
                <a:lnTo>
                  <a:pt x="18227" y="2264"/>
                </a:lnTo>
                <a:lnTo>
                  <a:pt x="18226" y="2259"/>
                </a:lnTo>
                <a:lnTo>
                  <a:pt x="18227" y="2255"/>
                </a:lnTo>
                <a:lnTo>
                  <a:pt x="18229" y="2251"/>
                </a:lnTo>
                <a:lnTo>
                  <a:pt x="18233" y="2250"/>
                </a:lnTo>
                <a:lnTo>
                  <a:pt x="18233" y="2250"/>
                </a:lnTo>
                <a:lnTo>
                  <a:pt x="18233" y="2250"/>
                </a:lnTo>
                <a:lnTo>
                  <a:pt x="18238" y="2251"/>
                </a:lnTo>
                <a:lnTo>
                  <a:pt x="18241" y="2254"/>
                </a:lnTo>
                <a:lnTo>
                  <a:pt x="18243" y="2257"/>
                </a:lnTo>
                <a:lnTo>
                  <a:pt x="18243" y="2261"/>
                </a:lnTo>
                <a:lnTo>
                  <a:pt x="18242" y="2272"/>
                </a:lnTo>
                <a:lnTo>
                  <a:pt x="18243" y="2288"/>
                </a:lnTo>
                <a:lnTo>
                  <a:pt x="18246" y="2297"/>
                </a:lnTo>
                <a:lnTo>
                  <a:pt x="18248" y="2305"/>
                </a:lnTo>
                <a:lnTo>
                  <a:pt x="18250" y="2314"/>
                </a:lnTo>
                <a:lnTo>
                  <a:pt x="18254" y="2322"/>
                </a:lnTo>
                <a:lnTo>
                  <a:pt x="18258" y="2329"/>
                </a:lnTo>
                <a:lnTo>
                  <a:pt x="18264" y="2335"/>
                </a:lnTo>
                <a:lnTo>
                  <a:pt x="18267" y="2337"/>
                </a:lnTo>
                <a:lnTo>
                  <a:pt x="18271" y="2338"/>
                </a:lnTo>
                <a:lnTo>
                  <a:pt x="18274" y="2340"/>
                </a:lnTo>
                <a:lnTo>
                  <a:pt x="18278" y="2340"/>
                </a:lnTo>
                <a:lnTo>
                  <a:pt x="18280" y="2340"/>
                </a:lnTo>
                <a:lnTo>
                  <a:pt x="18283" y="2337"/>
                </a:lnTo>
                <a:lnTo>
                  <a:pt x="18287" y="2335"/>
                </a:lnTo>
                <a:lnTo>
                  <a:pt x="18289" y="2332"/>
                </a:lnTo>
                <a:lnTo>
                  <a:pt x="18294" y="2322"/>
                </a:lnTo>
                <a:lnTo>
                  <a:pt x="18298" y="2309"/>
                </a:lnTo>
                <a:lnTo>
                  <a:pt x="18300" y="2303"/>
                </a:lnTo>
                <a:lnTo>
                  <a:pt x="18302" y="2298"/>
                </a:lnTo>
                <a:lnTo>
                  <a:pt x="18303" y="2293"/>
                </a:lnTo>
                <a:lnTo>
                  <a:pt x="18304" y="2285"/>
                </a:lnTo>
                <a:lnTo>
                  <a:pt x="18305" y="2279"/>
                </a:lnTo>
                <a:lnTo>
                  <a:pt x="18305" y="2274"/>
                </a:lnTo>
                <a:lnTo>
                  <a:pt x="18304" y="2269"/>
                </a:lnTo>
                <a:lnTo>
                  <a:pt x="18303" y="2264"/>
                </a:lnTo>
                <a:lnTo>
                  <a:pt x="18300" y="2258"/>
                </a:lnTo>
                <a:lnTo>
                  <a:pt x="18297" y="2254"/>
                </a:lnTo>
                <a:lnTo>
                  <a:pt x="18294" y="2250"/>
                </a:lnTo>
                <a:lnTo>
                  <a:pt x="18289" y="2246"/>
                </a:lnTo>
                <a:lnTo>
                  <a:pt x="18284" y="2243"/>
                </a:lnTo>
                <a:lnTo>
                  <a:pt x="18280" y="2241"/>
                </a:lnTo>
                <a:lnTo>
                  <a:pt x="18274" y="2240"/>
                </a:lnTo>
                <a:lnTo>
                  <a:pt x="18268" y="2240"/>
                </a:lnTo>
                <a:lnTo>
                  <a:pt x="18263" y="2240"/>
                </a:lnTo>
                <a:lnTo>
                  <a:pt x="18258" y="2241"/>
                </a:lnTo>
                <a:lnTo>
                  <a:pt x="18254" y="2242"/>
                </a:lnTo>
                <a:lnTo>
                  <a:pt x="18250" y="2243"/>
                </a:lnTo>
                <a:lnTo>
                  <a:pt x="18247" y="2245"/>
                </a:lnTo>
                <a:lnTo>
                  <a:pt x="18244" y="2245"/>
                </a:lnTo>
                <a:lnTo>
                  <a:pt x="18242" y="2245"/>
                </a:lnTo>
                <a:lnTo>
                  <a:pt x="18240" y="2242"/>
                </a:lnTo>
                <a:lnTo>
                  <a:pt x="18239" y="2241"/>
                </a:lnTo>
                <a:lnTo>
                  <a:pt x="18238" y="2239"/>
                </a:lnTo>
                <a:close/>
                <a:moveTo>
                  <a:pt x="16501" y="2536"/>
                </a:moveTo>
                <a:lnTo>
                  <a:pt x="16499" y="2535"/>
                </a:lnTo>
                <a:lnTo>
                  <a:pt x="16496" y="2533"/>
                </a:lnTo>
                <a:lnTo>
                  <a:pt x="16495" y="2532"/>
                </a:lnTo>
                <a:lnTo>
                  <a:pt x="16495" y="2529"/>
                </a:lnTo>
                <a:lnTo>
                  <a:pt x="16496" y="2527"/>
                </a:lnTo>
                <a:lnTo>
                  <a:pt x="16497" y="2526"/>
                </a:lnTo>
                <a:lnTo>
                  <a:pt x="16503" y="2518"/>
                </a:lnTo>
                <a:lnTo>
                  <a:pt x="16505" y="2510"/>
                </a:lnTo>
                <a:lnTo>
                  <a:pt x="16507" y="2502"/>
                </a:lnTo>
                <a:lnTo>
                  <a:pt x="16505" y="2494"/>
                </a:lnTo>
                <a:lnTo>
                  <a:pt x="16502" y="2488"/>
                </a:lnTo>
                <a:lnTo>
                  <a:pt x="16496" y="2484"/>
                </a:lnTo>
                <a:lnTo>
                  <a:pt x="16491" y="2481"/>
                </a:lnTo>
                <a:lnTo>
                  <a:pt x="16483" y="2479"/>
                </a:lnTo>
                <a:lnTo>
                  <a:pt x="16478" y="2479"/>
                </a:lnTo>
                <a:lnTo>
                  <a:pt x="16472" y="2480"/>
                </a:lnTo>
                <a:lnTo>
                  <a:pt x="16468" y="2481"/>
                </a:lnTo>
                <a:lnTo>
                  <a:pt x="16462" y="2484"/>
                </a:lnTo>
                <a:lnTo>
                  <a:pt x="16458" y="2485"/>
                </a:lnTo>
                <a:lnTo>
                  <a:pt x="16454" y="2486"/>
                </a:lnTo>
                <a:lnTo>
                  <a:pt x="16452" y="2487"/>
                </a:lnTo>
                <a:lnTo>
                  <a:pt x="16448" y="2488"/>
                </a:lnTo>
                <a:lnTo>
                  <a:pt x="16444" y="2489"/>
                </a:lnTo>
                <a:lnTo>
                  <a:pt x="16438" y="2492"/>
                </a:lnTo>
                <a:lnTo>
                  <a:pt x="16432" y="2494"/>
                </a:lnTo>
                <a:lnTo>
                  <a:pt x="16428" y="2497"/>
                </a:lnTo>
                <a:lnTo>
                  <a:pt x="16425" y="2502"/>
                </a:lnTo>
                <a:lnTo>
                  <a:pt x="16424" y="2507"/>
                </a:lnTo>
                <a:lnTo>
                  <a:pt x="16425" y="2510"/>
                </a:lnTo>
                <a:lnTo>
                  <a:pt x="16426" y="2512"/>
                </a:lnTo>
                <a:lnTo>
                  <a:pt x="16429" y="2516"/>
                </a:lnTo>
                <a:lnTo>
                  <a:pt x="16432" y="2518"/>
                </a:lnTo>
                <a:lnTo>
                  <a:pt x="16442" y="2525"/>
                </a:lnTo>
                <a:lnTo>
                  <a:pt x="16455" y="2529"/>
                </a:lnTo>
                <a:lnTo>
                  <a:pt x="16468" y="2532"/>
                </a:lnTo>
                <a:lnTo>
                  <a:pt x="16481" y="2532"/>
                </a:lnTo>
                <a:lnTo>
                  <a:pt x="16485" y="2533"/>
                </a:lnTo>
                <a:lnTo>
                  <a:pt x="16486" y="2533"/>
                </a:lnTo>
                <a:lnTo>
                  <a:pt x="16488" y="2535"/>
                </a:lnTo>
                <a:lnTo>
                  <a:pt x="16488" y="2537"/>
                </a:lnTo>
                <a:lnTo>
                  <a:pt x="16489" y="2540"/>
                </a:lnTo>
                <a:lnTo>
                  <a:pt x="16488" y="2542"/>
                </a:lnTo>
                <a:lnTo>
                  <a:pt x="16488" y="2542"/>
                </a:lnTo>
                <a:lnTo>
                  <a:pt x="16487" y="2544"/>
                </a:lnTo>
                <a:lnTo>
                  <a:pt x="16484" y="2545"/>
                </a:lnTo>
                <a:lnTo>
                  <a:pt x="16480" y="2547"/>
                </a:lnTo>
                <a:lnTo>
                  <a:pt x="16477" y="2545"/>
                </a:lnTo>
                <a:lnTo>
                  <a:pt x="16470" y="2543"/>
                </a:lnTo>
                <a:lnTo>
                  <a:pt x="16464" y="2541"/>
                </a:lnTo>
                <a:lnTo>
                  <a:pt x="16457" y="2540"/>
                </a:lnTo>
                <a:lnTo>
                  <a:pt x="16450" y="2539"/>
                </a:lnTo>
                <a:lnTo>
                  <a:pt x="16444" y="2537"/>
                </a:lnTo>
                <a:lnTo>
                  <a:pt x="16437" y="2539"/>
                </a:lnTo>
                <a:lnTo>
                  <a:pt x="16430" y="2539"/>
                </a:lnTo>
                <a:lnTo>
                  <a:pt x="16422" y="2541"/>
                </a:lnTo>
                <a:lnTo>
                  <a:pt x="16414" y="2543"/>
                </a:lnTo>
                <a:lnTo>
                  <a:pt x="16404" y="2549"/>
                </a:lnTo>
                <a:lnTo>
                  <a:pt x="16398" y="2552"/>
                </a:lnTo>
                <a:lnTo>
                  <a:pt x="16393" y="2558"/>
                </a:lnTo>
                <a:lnTo>
                  <a:pt x="16390" y="2564"/>
                </a:lnTo>
                <a:lnTo>
                  <a:pt x="16388" y="2570"/>
                </a:lnTo>
                <a:lnTo>
                  <a:pt x="16388" y="2574"/>
                </a:lnTo>
                <a:lnTo>
                  <a:pt x="16390" y="2579"/>
                </a:lnTo>
                <a:lnTo>
                  <a:pt x="16391" y="2583"/>
                </a:lnTo>
                <a:lnTo>
                  <a:pt x="16393" y="2587"/>
                </a:lnTo>
                <a:lnTo>
                  <a:pt x="16396" y="2591"/>
                </a:lnTo>
                <a:lnTo>
                  <a:pt x="16398" y="2596"/>
                </a:lnTo>
                <a:lnTo>
                  <a:pt x="16400" y="2599"/>
                </a:lnTo>
                <a:lnTo>
                  <a:pt x="16401" y="2604"/>
                </a:lnTo>
                <a:lnTo>
                  <a:pt x="16405" y="2612"/>
                </a:lnTo>
                <a:lnTo>
                  <a:pt x="16409" y="2620"/>
                </a:lnTo>
                <a:lnTo>
                  <a:pt x="16412" y="2622"/>
                </a:lnTo>
                <a:lnTo>
                  <a:pt x="16415" y="2623"/>
                </a:lnTo>
                <a:lnTo>
                  <a:pt x="16420" y="2624"/>
                </a:lnTo>
                <a:lnTo>
                  <a:pt x="16425" y="2624"/>
                </a:lnTo>
                <a:lnTo>
                  <a:pt x="16433" y="2623"/>
                </a:lnTo>
                <a:lnTo>
                  <a:pt x="16441" y="2621"/>
                </a:lnTo>
                <a:lnTo>
                  <a:pt x="16449" y="2616"/>
                </a:lnTo>
                <a:lnTo>
                  <a:pt x="16457" y="2610"/>
                </a:lnTo>
                <a:lnTo>
                  <a:pt x="16463" y="2605"/>
                </a:lnTo>
                <a:lnTo>
                  <a:pt x="16469" y="2599"/>
                </a:lnTo>
                <a:lnTo>
                  <a:pt x="16472" y="2594"/>
                </a:lnTo>
                <a:lnTo>
                  <a:pt x="16477" y="2587"/>
                </a:lnTo>
                <a:lnTo>
                  <a:pt x="16480" y="2579"/>
                </a:lnTo>
                <a:lnTo>
                  <a:pt x="16483" y="2572"/>
                </a:lnTo>
                <a:lnTo>
                  <a:pt x="16484" y="2565"/>
                </a:lnTo>
                <a:lnTo>
                  <a:pt x="16485" y="2558"/>
                </a:lnTo>
                <a:lnTo>
                  <a:pt x="16485" y="2553"/>
                </a:lnTo>
                <a:lnTo>
                  <a:pt x="16487" y="2551"/>
                </a:lnTo>
                <a:lnTo>
                  <a:pt x="16492" y="2550"/>
                </a:lnTo>
                <a:lnTo>
                  <a:pt x="16495" y="2550"/>
                </a:lnTo>
                <a:lnTo>
                  <a:pt x="16499" y="2552"/>
                </a:lnTo>
                <a:lnTo>
                  <a:pt x="16501" y="2555"/>
                </a:lnTo>
                <a:lnTo>
                  <a:pt x="16501" y="2558"/>
                </a:lnTo>
                <a:lnTo>
                  <a:pt x="16500" y="2561"/>
                </a:lnTo>
                <a:lnTo>
                  <a:pt x="16496" y="2567"/>
                </a:lnTo>
                <a:lnTo>
                  <a:pt x="16493" y="2574"/>
                </a:lnTo>
                <a:lnTo>
                  <a:pt x="16491" y="2580"/>
                </a:lnTo>
                <a:lnTo>
                  <a:pt x="16488" y="2587"/>
                </a:lnTo>
                <a:lnTo>
                  <a:pt x="16487" y="2594"/>
                </a:lnTo>
                <a:lnTo>
                  <a:pt x="16487" y="2602"/>
                </a:lnTo>
                <a:lnTo>
                  <a:pt x="16487" y="2608"/>
                </a:lnTo>
                <a:lnTo>
                  <a:pt x="16488" y="2616"/>
                </a:lnTo>
                <a:lnTo>
                  <a:pt x="16489" y="2623"/>
                </a:lnTo>
                <a:lnTo>
                  <a:pt x="16492" y="2630"/>
                </a:lnTo>
                <a:lnTo>
                  <a:pt x="16494" y="2636"/>
                </a:lnTo>
                <a:lnTo>
                  <a:pt x="16497" y="2642"/>
                </a:lnTo>
                <a:lnTo>
                  <a:pt x="16502" y="2646"/>
                </a:lnTo>
                <a:lnTo>
                  <a:pt x="16508" y="2651"/>
                </a:lnTo>
                <a:lnTo>
                  <a:pt x="16515" y="2653"/>
                </a:lnTo>
                <a:lnTo>
                  <a:pt x="16523" y="2655"/>
                </a:lnTo>
                <a:lnTo>
                  <a:pt x="16529" y="2654"/>
                </a:lnTo>
                <a:lnTo>
                  <a:pt x="16536" y="2652"/>
                </a:lnTo>
                <a:lnTo>
                  <a:pt x="16542" y="2650"/>
                </a:lnTo>
                <a:lnTo>
                  <a:pt x="16548" y="2646"/>
                </a:lnTo>
                <a:lnTo>
                  <a:pt x="16550" y="2644"/>
                </a:lnTo>
                <a:lnTo>
                  <a:pt x="16553" y="2642"/>
                </a:lnTo>
                <a:lnTo>
                  <a:pt x="16557" y="2640"/>
                </a:lnTo>
                <a:lnTo>
                  <a:pt x="16560" y="2638"/>
                </a:lnTo>
                <a:lnTo>
                  <a:pt x="16567" y="2634"/>
                </a:lnTo>
                <a:lnTo>
                  <a:pt x="16574" y="2629"/>
                </a:lnTo>
                <a:lnTo>
                  <a:pt x="16576" y="2626"/>
                </a:lnTo>
                <a:lnTo>
                  <a:pt x="16579" y="2621"/>
                </a:lnTo>
                <a:lnTo>
                  <a:pt x="16581" y="2616"/>
                </a:lnTo>
                <a:lnTo>
                  <a:pt x="16581" y="2612"/>
                </a:lnTo>
                <a:lnTo>
                  <a:pt x="16580" y="2603"/>
                </a:lnTo>
                <a:lnTo>
                  <a:pt x="16575" y="2594"/>
                </a:lnTo>
                <a:lnTo>
                  <a:pt x="16569" y="2586"/>
                </a:lnTo>
                <a:lnTo>
                  <a:pt x="16563" y="2578"/>
                </a:lnTo>
                <a:lnTo>
                  <a:pt x="16552" y="2570"/>
                </a:lnTo>
                <a:lnTo>
                  <a:pt x="16540" y="2561"/>
                </a:lnTo>
                <a:lnTo>
                  <a:pt x="16533" y="2559"/>
                </a:lnTo>
                <a:lnTo>
                  <a:pt x="16526" y="2557"/>
                </a:lnTo>
                <a:lnTo>
                  <a:pt x="16520" y="2556"/>
                </a:lnTo>
                <a:lnTo>
                  <a:pt x="16515" y="2555"/>
                </a:lnTo>
                <a:lnTo>
                  <a:pt x="16511" y="2553"/>
                </a:lnTo>
                <a:lnTo>
                  <a:pt x="16508" y="2551"/>
                </a:lnTo>
                <a:lnTo>
                  <a:pt x="16507" y="2548"/>
                </a:lnTo>
                <a:lnTo>
                  <a:pt x="16508" y="2544"/>
                </a:lnTo>
                <a:lnTo>
                  <a:pt x="16510" y="2542"/>
                </a:lnTo>
                <a:lnTo>
                  <a:pt x="16512" y="2540"/>
                </a:lnTo>
                <a:lnTo>
                  <a:pt x="16516" y="2540"/>
                </a:lnTo>
                <a:lnTo>
                  <a:pt x="16519" y="2541"/>
                </a:lnTo>
                <a:lnTo>
                  <a:pt x="16527" y="2547"/>
                </a:lnTo>
                <a:lnTo>
                  <a:pt x="16540" y="2552"/>
                </a:lnTo>
                <a:lnTo>
                  <a:pt x="16547" y="2555"/>
                </a:lnTo>
                <a:lnTo>
                  <a:pt x="16555" y="2557"/>
                </a:lnTo>
                <a:lnTo>
                  <a:pt x="16561" y="2558"/>
                </a:lnTo>
                <a:lnTo>
                  <a:pt x="16569" y="2558"/>
                </a:lnTo>
                <a:lnTo>
                  <a:pt x="16576" y="2558"/>
                </a:lnTo>
                <a:lnTo>
                  <a:pt x="16583" y="2557"/>
                </a:lnTo>
                <a:lnTo>
                  <a:pt x="16587" y="2555"/>
                </a:lnTo>
                <a:lnTo>
                  <a:pt x="16589" y="2553"/>
                </a:lnTo>
                <a:lnTo>
                  <a:pt x="16591" y="2551"/>
                </a:lnTo>
                <a:lnTo>
                  <a:pt x="16592" y="2549"/>
                </a:lnTo>
                <a:lnTo>
                  <a:pt x="16593" y="2545"/>
                </a:lnTo>
                <a:lnTo>
                  <a:pt x="16593" y="2543"/>
                </a:lnTo>
                <a:lnTo>
                  <a:pt x="16592" y="2540"/>
                </a:lnTo>
                <a:lnTo>
                  <a:pt x="16591" y="2536"/>
                </a:lnTo>
                <a:lnTo>
                  <a:pt x="16585" y="2528"/>
                </a:lnTo>
                <a:lnTo>
                  <a:pt x="16577" y="2520"/>
                </a:lnTo>
                <a:lnTo>
                  <a:pt x="16574" y="2516"/>
                </a:lnTo>
                <a:lnTo>
                  <a:pt x="16572" y="2513"/>
                </a:lnTo>
                <a:lnTo>
                  <a:pt x="16567" y="2510"/>
                </a:lnTo>
                <a:lnTo>
                  <a:pt x="16563" y="2505"/>
                </a:lnTo>
                <a:lnTo>
                  <a:pt x="16558" y="2503"/>
                </a:lnTo>
                <a:lnTo>
                  <a:pt x="16555" y="2501"/>
                </a:lnTo>
                <a:lnTo>
                  <a:pt x="16550" y="2500"/>
                </a:lnTo>
                <a:lnTo>
                  <a:pt x="16545" y="2499"/>
                </a:lnTo>
                <a:lnTo>
                  <a:pt x="16541" y="2499"/>
                </a:lnTo>
                <a:lnTo>
                  <a:pt x="16536" y="2499"/>
                </a:lnTo>
                <a:lnTo>
                  <a:pt x="16532" y="2500"/>
                </a:lnTo>
                <a:lnTo>
                  <a:pt x="16527" y="2501"/>
                </a:lnTo>
                <a:lnTo>
                  <a:pt x="16524" y="2503"/>
                </a:lnTo>
                <a:lnTo>
                  <a:pt x="16519" y="2507"/>
                </a:lnTo>
                <a:lnTo>
                  <a:pt x="16517" y="2510"/>
                </a:lnTo>
                <a:lnTo>
                  <a:pt x="16513" y="2513"/>
                </a:lnTo>
                <a:lnTo>
                  <a:pt x="16510" y="2521"/>
                </a:lnTo>
                <a:lnTo>
                  <a:pt x="16509" y="2529"/>
                </a:lnTo>
                <a:lnTo>
                  <a:pt x="16509" y="2532"/>
                </a:lnTo>
                <a:lnTo>
                  <a:pt x="16508" y="2534"/>
                </a:lnTo>
                <a:lnTo>
                  <a:pt x="16507" y="2535"/>
                </a:lnTo>
                <a:lnTo>
                  <a:pt x="16504" y="2536"/>
                </a:lnTo>
                <a:lnTo>
                  <a:pt x="16502" y="2536"/>
                </a:lnTo>
                <a:lnTo>
                  <a:pt x="16501" y="2536"/>
                </a:lnTo>
                <a:close/>
                <a:moveTo>
                  <a:pt x="14991" y="1829"/>
                </a:moveTo>
                <a:lnTo>
                  <a:pt x="14991" y="1829"/>
                </a:lnTo>
                <a:lnTo>
                  <a:pt x="14991" y="1829"/>
                </a:lnTo>
                <a:lnTo>
                  <a:pt x="14981" y="1832"/>
                </a:lnTo>
                <a:lnTo>
                  <a:pt x="14972" y="1834"/>
                </a:lnTo>
                <a:lnTo>
                  <a:pt x="14963" y="1833"/>
                </a:lnTo>
                <a:lnTo>
                  <a:pt x="14954" y="1830"/>
                </a:lnTo>
                <a:lnTo>
                  <a:pt x="14949" y="1829"/>
                </a:lnTo>
                <a:lnTo>
                  <a:pt x="14945" y="1826"/>
                </a:lnTo>
                <a:lnTo>
                  <a:pt x="14940" y="1822"/>
                </a:lnTo>
                <a:lnTo>
                  <a:pt x="14937" y="1817"/>
                </a:lnTo>
                <a:lnTo>
                  <a:pt x="14933" y="1811"/>
                </a:lnTo>
                <a:lnTo>
                  <a:pt x="14931" y="1803"/>
                </a:lnTo>
                <a:lnTo>
                  <a:pt x="14930" y="1794"/>
                </a:lnTo>
                <a:lnTo>
                  <a:pt x="14930" y="1784"/>
                </a:lnTo>
                <a:lnTo>
                  <a:pt x="14931" y="1769"/>
                </a:lnTo>
                <a:lnTo>
                  <a:pt x="14930" y="1754"/>
                </a:lnTo>
                <a:lnTo>
                  <a:pt x="14929" y="1739"/>
                </a:lnTo>
                <a:lnTo>
                  <a:pt x="14927" y="1724"/>
                </a:lnTo>
                <a:lnTo>
                  <a:pt x="14924" y="1710"/>
                </a:lnTo>
                <a:lnTo>
                  <a:pt x="14920" y="1695"/>
                </a:lnTo>
                <a:lnTo>
                  <a:pt x="14915" y="1682"/>
                </a:lnTo>
                <a:lnTo>
                  <a:pt x="14909" y="1669"/>
                </a:lnTo>
                <a:lnTo>
                  <a:pt x="14903" y="1657"/>
                </a:lnTo>
                <a:lnTo>
                  <a:pt x="14896" y="1644"/>
                </a:lnTo>
                <a:lnTo>
                  <a:pt x="14887" y="1633"/>
                </a:lnTo>
                <a:lnTo>
                  <a:pt x="14879" y="1621"/>
                </a:lnTo>
                <a:lnTo>
                  <a:pt x="14868" y="1611"/>
                </a:lnTo>
                <a:lnTo>
                  <a:pt x="14858" y="1602"/>
                </a:lnTo>
                <a:lnTo>
                  <a:pt x="14848" y="1592"/>
                </a:lnTo>
                <a:lnTo>
                  <a:pt x="14836" y="1584"/>
                </a:lnTo>
                <a:lnTo>
                  <a:pt x="14826" y="1579"/>
                </a:lnTo>
                <a:lnTo>
                  <a:pt x="14816" y="1574"/>
                </a:lnTo>
                <a:lnTo>
                  <a:pt x="14805" y="1570"/>
                </a:lnTo>
                <a:lnTo>
                  <a:pt x="14795" y="1567"/>
                </a:lnTo>
                <a:lnTo>
                  <a:pt x="14784" y="1565"/>
                </a:lnTo>
                <a:lnTo>
                  <a:pt x="14772" y="1564"/>
                </a:lnTo>
                <a:lnTo>
                  <a:pt x="14761" y="1564"/>
                </a:lnTo>
                <a:lnTo>
                  <a:pt x="14749" y="1564"/>
                </a:lnTo>
                <a:lnTo>
                  <a:pt x="14738" y="1565"/>
                </a:lnTo>
                <a:lnTo>
                  <a:pt x="14726" y="1567"/>
                </a:lnTo>
                <a:lnTo>
                  <a:pt x="14714" y="1571"/>
                </a:lnTo>
                <a:lnTo>
                  <a:pt x="14702" y="1574"/>
                </a:lnTo>
                <a:lnTo>
                  <a:pt x="14690" y="1580"/>
                </a:lnTo>
                <a:lnTo>
                  <a:pt x="14678" y="1584"/>
                </a:lnTo>
                <a:lnTo>
                  <a:pt x="14667" y="1591"/>
                </a:lnTo>
                <a:lnTo>
                  <a:pt x="14654" y="1598"/>
                </a:lnTo>
                <a:lnTo>
                  <a:pt x="14639" y="1609"/>
                </a:lnTo>
                <a:lnTo>
                  <a:pt x="14626" y="1621"/>
                </a:lnTo>
                <a:lnTo>
                  <a:pt x="14613" y="1634"/>
                </a:lnTo>
                <a:lnTo>
                  <a:pt x="14602" y="1647"/>
                </a:lnTo>
                <a:lnTo>
                  <a:pt x="14581" y="1677"/>
                </a:lnTo>
                <a:lnTo>
                  <a:pt x="14562" y="1710"/>
                </a:lnTo>
                <a:lnTo>
                  <a:pt x="14555" y="1722"/>
                </a:lnTo>
                <a:lnTo>
                  <a:pt x="14548" y="1734"/>
                </a:lnTo>
                <a:lnTo>
                  <a:pt x="14540" y="1746"/>
                </a:lnTo>
                <a:lnTo>
                  <a:pt x="14533" y="1757"/>
                </a:lnTo>
                <a:lnTo>
                  <a:pt x="14522" y="1772"/>
                </a:lnTo>
                <a:lnTo>
                  <a:pt x="14509" y="1789"/>
                </a:lnTo>
                <a:lnTo>
                  <a:pt x="14496" y="1805"/>
                </a:lnTo>
                <a:lnTo>
                  <a:pt x="14485" y="1821"/>
                </a:lnTo>
                <a:lnTo>
                  <a:pt x="14474" y="1838"/>
                </a:lnTo>
                <a:lnTo>
                  <a:pt x="14463" y="1856"/>
                </a:lnTo>
                <a:lnTo>
                  <a:pt x="14453" y="1874"/>
                </a:lnTo>
                <a:lnTo>
                  <a:pt x="14446" y="1892"/>
                </a:lnTo>
                <a:lnTo>
                  <a:pt x="14443" y="1901"/>
                </a:lnTo>
                <a:lnTo>
                  <a:pt x="14440" y="1911"/>
                </a:lnTo>
                <a:lnTo>
                  <a:pt x="14439" y="1921"/>
                </a:lnTo>
                <a:lnTo>
                  <a:pt x="14438" y="1930"/>
                </a:lnTo>
                <a:lnTo>
                  <a:pt x="14438" y="1940"/>
                </a:lnTo>
                <a:lnTo>
                  <a:pt x="14438" y="1949"/>
                </a:lnTo>
                <a:lnTo>
                  <a:pt x="14439" y="1957"/>
                </a:lnTo>
                <a:lnTo>
                  <a:pt x="14442" y="1967"/>
                </a:lnTo>
                <a:lnTo>
                  <a:pt x="14445" y="1973"/>
                </a:lnTo>
                <a:lnTo>
                  <a:pt x="14448" y="1981"/>
                </a:lnTo>
                <a:lnTo>
                  <a:pt x="14452" y="1987"/>
                </a:lnTo>
                <a:lnTo>
                  <a:pt x="14456" y="1994"/>
                </a:lnTo>
                <a:lnTo>
                  <a:pt x="14464" y="2000"/>
                </a:lnTo>
                <a:lnTo>
                  <a:pt x="14472" y="2005"/>
                </a:lnTo>
                <a:lnTo>
                  <a:pt x="14482" y="2011"/>
                </a:lnTo>
                <a:lnTo>
                  <a:pt x="14493" y="2015"/>
                </a:lnTo>
                <a:lnTo>
                  <a:pt x="14506" y="2018"/>
                </a:lnTo>
                <a:lnTo>
                  <a:pt x="14518" y="2019"/>
                </a:lnTo>
                <a:lnTo>
                  <a:pt x="14533" y="2020"/>
                </a:lnTo>
                <a:lnTo>
                  <a:pt x="14548" y="2022"/>
                </a:lnTo>
                <a:lnTo>
                  <a:pt x="14570" y="2020"/>
                </a:lnTo>
                <a:lnTo>
                  <a:pt x="14590" y="2018"/>
                </a:lnTo>
                <a:lnTo>
                  <a:pt x="14611" y="2015"/>
                </a:lnTo>
                <a:lnTo>
                  <a:pt x="14633" y="2010"/>
                </a:lnTo>
                <a:lnTo>
                  <a:pt x="14653" y="2005"/>
                </a:lnTo>
                <a:lnTo>
                  <a:pt x="14675" y="1999"/>
                </a:lnTo>
                <a:lnTo>
                  <a:pt x="14697" y="1992"/>
                </a:lnTo>
                <a:lnTo>
                  <a:pt x="14717" y="1984"/>
                </a:lnTo>
                <a:lnTo>
                  <a:pt x="14738" y="1976"/>
                </a:lnTo>
                <a:lnTo>
                  <a:pt x="14758" y="1965"/>
                </a:lnTo>
                <a:lnTo>
                  <a:pt x="14779" y="1955"/>
                </a:lnTo>
                <a:lnTo>
                  <a:pt x="14798" y="1943"/>
                </a:lnTo>
                <a:lnTo>
                  <a:pt x="14818" y="1931"/>
                </a:lnTo>
                <a:lnTo>
                  <a:pt x="14836" y="1917"/>
                </a:lnTo>
                <a:lnTo>
                  <a:pt x="14855" y="1904"/>
                </a:lnTo>
                <a:lnTo>
                  <a:pt x="14872" y="1889"/>
                </a:lnTo>
                <a:lnTo>
                  <a:pt x="14880" y="1882"/>
                </a:lnTo>
                <a:lnTo>
                  <a:pt x="14888" y="1877"/>
                </a:lnTo>
                <a:lnTo>
                  <a:pt x="14896" y="1875"/>
                </a:lnTo>
                <a:lnTo>
                  <a:pt x="14904" y="1875"/>
                </a:lnTo>
                <a:lnTo>
                  <a:pt x="14912" y="1875"/>
                </a:lnTo>
                <a:lnTo>
                  <a:pt x="14920" y="1877"/>
                </a:lnTo>
                <a:lnTo>
                  <a:pt x="14927" y="1881"/>
                </a:lnTo>
                <a:lnTo>
                  <a:pt x="14932" y="1884"/>
                </a:lnTo>
                <a:lnTo>
                  <a:pt x="14938" y="1890"/>
                </a:lnTo>
                <a:lnTo>
                  <a:pt x="14944" y="1897"/>
                </a:lnTo>
                <a:lnTo>
                  <a:pt x="14947" y="1904"/>
                </a:lnTo>
                <a:lnTo>
                  <a:pt x="14949" y="1912"/>
                </a:lnTo>
                <a:lnTo>
                  <a:pt x="14949" y="1912"/>
                </a:lnTo>
                <a:lnTo>
                  <a:pt x="14949" y="1920"/>
                </a:lnTo>
                <a:lnTo>
                  <a:pt x="14948" y="1929"/>
                </a:lnTo>
                <a:lnTo>
                  <a:pt x="14947" y="1938"/>
                </a:lnTo>
                <a:lnTo>
                  <a:pt x="14943" y="1948"/>
                </a:lnTo>
                <a:lnTo>
                  <a:pt x="14939" y="1954"/>
                </a:lnTo>
                <a:lnTo>
                  <a:pt x="14935" y="1961"/>
                </a:lnTo>
                <a:lnTo>
                  <a:pt x="14930" y="1965"/>
                </a:lnTo>
                <a:lnTo>
                  <a:pt x="14924" y="1970"/>
                </a:lnTo>
                <a:lnTo>
                  <a:pt x="14920" y="1975"/>
                </a:lnTo>
                <a:lnTo>
                  <a:pt x="14914" y="1978"/>
                </a:lnTo>
                <a:lnTo>
                  <a:pt x="14908" y="1980"/>
                </a:lnTo>
                <a:lnTo>
                  <a:pt x="14904" y="1983"/>
                </a:lnTo>
                <a:lnTo>
                  <a:pt x="14881" y="1987"/>
                </a:lnTo>
                <a:lnTo>
                  <a:pt x="14858" y="1994"/>
                </a:lnTo>
                <a:lnTo>
                  <a:pt x="14836" y="2001"/>
                </a:lnTo>
                <a:lnTo>
                  <a:pt x="14814" y="2009"/>
                </a:lnTo>
                <a:lnTo>
                  <a:pt x="14794" y="2018"/>
                </a:lnTo>
                <a:lnTo>
                  <a:pt x="14773" y="2028"/>
                </a:lnTo>
                <a:lnTo>
                  <a:pt x="14753" y="2039"/>
                </a:lnTo>
                <a:lnTo>
                  <a:pt x="14733" y="2050"/>
                </a:lnTo>
                <a:lnTo>
                  <a:pt x="14714" y="2064"/>
                </a:lnTo>
                <a:lnTo>
                  <a:pt x="14695" y="2078"/>
                </a:lnTo>
                <a:lnTo>
                  <a:pt x="14677" y="2092"/>
                </a:lnTo>
                <a:lnTo>
                  <a:pt x="14659" y="2108"/>
                </a:lnTo>
                <a:lnTo>
                  <a:pt x="14641" y="2126"/>
                </a:lnTo>
                <a:lnTo>
                  <a:pt x="14623" y="2144"/>
                </a:lnTo>
                <a:lnTo>
                  <a:pt x="14606" y="2165"/>
                </a:lnTo>
                <a:lnTo>
                  <a:pt x="14589" y="2185"/>
                </a:lnTo>
                <a:lnTo>
                  <a:pt x="14575" y="2206"/>
                </a:lnTo>
                <a:lnTo>
                  <a:pt x="14557" y="2234"/>
                </a:lnTo>
                <a:lnTo>
                  <a:pt x="14548" y="2251"/>
                </a:lnTo>
                <a:lnTo>
                  <a:pt x="14539" y="2270"/>
                </a:lnTo>
                <a:lnTo>
                  <a:pt x="14530" y="2290"/>
                </a:lnTo>
                <a:lnTo>
                  <a:pt x="14522" y="2311"/>
                </a:lnTo>
                <a:lnTo>
                  <a:pt x="14515" y="2332"/>
                </a:lnTo>
                <a:lnTo>
                  <a:pt x="14510" y="2354"/>
                </a:lnTo>
                <a:lnTo>
                  <a:pt x="14507" y="2376"/>
                </a:lnTo>
                <a:lnTo>
                  <a:pt x="14506" y="2399"/>
                </a:lnTo>
                <a:lnTo>
                  <a:pt x="14506" y="2410"/>
                </a:lnTo>
                <a:lnTo>
                  <a:pt x="14507" y="2422"/>
                </a:lnTo>
                <a:lnTo>
                  <a:pt x="14508" y="2433"/>
                </a:lnTo>
                <a:lnTo>
                  <a:pt x="14511" y="2444"/>
                </a:lnTo>
                <a:lnTo>
                  <a:pt x="14514" y="2455"/>
                </a:lnTo>
                <a:lnTo>
                  <a:pt x="14518" y="2467"/>
                </a:lnTo>
                <a:lnTo>
                  <a:pt x="14523" y="2477"/>
                </a:lnTo>
                <a:lnTo>
                  <a:pt x="14530" y="2487"/>
                </a:lnTo>
                <a:lnTo>
                  <a:pt x="14539" y="2500"/>
                </a:lnTo>
                <a:lnTo>
                  <a:pt x="14550" y="2511"/>
                </a:lnTo>
                <a:lnTo>
                  <a:pt x="14562" y="2520"/>
                </a:lnTo>
                <a:lnTo>
                  <a:pt x="14574" y="2528"/>
                </a:lnTo>
                <a:lnTo>
                  <a:pt x="14588" y="2536"/>
                </a:lnTo>
                <a:lnTo>
                  <a:pt x="14602" y="2542"/>
                </a:lnTo>
                <a:lnTo>
                  <a:pt x="14617" y="2548"/>
                </a:lnTo>
                <a:lnTo>
                  <a:pt x="14631" y="2553"/>
                </a:lnTo>
                <a:lnTo>
                  <a:pt x="14646" y="2559"/>
                </a:lnTo>
                <a:lnTo>
                  <a:pt x="14661" y="2566"/>
                </a:lnTo>
                <a:lnTo>
                  <a:pt x="14678" y="2573"/>
                </a:lnTo>
                <a:lnTo>
                  <a:pt x="14694" y="2581"/>
                </a:lnTo>
                <a:lnTo>
                  <a:pt x="14707" y="2589"/>
                </a:lnTo>
                <a:lnTo>
                  <a:pt x="14720" y="2597"/>
                </a:lnTo>
                <a:lnTo>
                  <a:pt x="14732" y="2605"/>
                </a:lnTo>
                <a:lnTo>
                  <a:pt x="14744" y="2612"/>
                </a:lnTo>
                <a:lnTo>
                  <a:pt x="14769" y="2629"/>
                </a:lnTo>
                <a:lnTo>
                  <a:pt x="14796" y="2644"/>
                </a:lnTo>
                <a:lnTo>
                  <a:pt x="14811" y="2651"/>
                </a:lnTo>
                <a:lnTo>
                  <a:pt x="14826" y="2658"/>
                </a:lnTo>
                <a:lnTo>
                  <a:pt x="14841" y="2662"/>
                </a:lnTo>
                <a:lnTo>
                  <a:pt x="14857" y="2666"/>
                </a:lnTo>
                <a:lnTo>
                  <a:pt x="14865" y="2666"/>
                </a:lnTo>
                <a:lnTo>
                  <a:pt x="14874" y="2666"/>
                </a:lnTo>
                <a:lnTo>
                  <a:pt x="14887" y="2663"/>
                </a:lnTo>
                <a:lnTo>
                  <a:pt x="14899" y="2660"/>
                </a:lnTo>
                <a:lnTo>
                  <a:pt x="14914" y="2655"/>
                </a:lnTo>
                <a:lnTo>
                  <a:pt x="14930" y="2647"/>
                </a:lnTo>
                <a:lnTo>
                  <a:pt x="14947" y="2636"/>
                </a:lnTo>
                <a:lnTo>
                  <a:pt x="14965" y="2622"/>
                </a:lnTo>
                <a:lnTo>
                  <a:pt x="14975" y="2614"/>
                </a:lnTo>
                <a:lnTo>
                  <a:pt x="14984" y="2605"/>
                </a:lnTo>
                <a:lnTo>
                  <a:pt x="14993" y="2595"/>
                </a:lnTo>
                <a:lnTo>
                  <a:pt x="15001" y="2584"/>
                </a:lnTo>
                <a:lnTo>
                  <a:pt x="15009" y="2574"/>
                </a:lnTo>
                <a:lnTo>
                  <a:pt x="15017" y="2561"/>
                </a:lnTo>
                <a:lnTo>
                  <a:pt x="15024" y="2550"/>
                </a:lnTo>
                <a:lnTo>
                  <a:pt x="15031" y="2536"/>
                </a:lnTo>
                <a:lnTo>
                  <a:pt x="15043" y="2508"/>
                </a:lnTo>
                <a:lnTo>
                  <a:pt x="15055" y="2477"/>
                </a:lnTo>
                <a:lnTo>
                  <a:pt x="15066" y="2443"/>
                </a:lnTo>
                <a:lnTo>
                  <a:pt x="15075" y="2406"/>
                </a:lnTo>
                <a:lnTo>
                  <a:pt x="15080" y="2382"/>
                </a:lnTo>
                <a:lnTo>
                  <a:pt x="15083" y="2357"/>
                </a:lnTo>
                <a:lnTo>
                  <a:pt x="15086" y="2332"/>
                </a:lnTo>
                <a:lnTo>
                  <a:pt x="15087" y="2305"/>
                </a:lnTo>
                <a:lnTo>
                  <a:pt x="15086" y="2279"/>
                </a:lnTo>
                <a:lnTo>
                  <a:pt x="15083" y="2253"/>
                </a:lnTo>
                <a:lnTo>
                  <a:pt x="15080" y="2226"/>
                </a:lnTo>
                <a:lnTo>
                  <a:pt x="15075" y="2200"/>
                </a:lnTo>
                <a:lnTo>
                  <a:pt x="15071" y="2173"/>
                </a:lnTo>
                <a:lnTo>
                  <a:pt x="15064" y="2147"/>
                </a:lnTo>
                <a:lnTo>
                  <a:pt x="15056" y="2121"/>
                </a:lnTo>
                <a:lnTo>
                  <a:pt x="15046" y="2097"/>
                </a:lnTo>
                <a:lnTo>
                  <a:pt x="15035" y="2074"/>
                </a:lnTo>
                <a:lnTo>
                  <a:pt x="15023" y="2052"/>
                </a:lnTo>
                <a:lnTo>
                  <a:pt x="15010" y="2031"/>
                </a:lnTo>
                <a:lnTo>
                  <a:pt x="14995" y="2012"/>
                </a:lnTo>
                <a:lnTo>
                  <a:pt x="14992" y="2007"/>
                </a:lnTo>
                <a:lnTo>
                  <a:pt x="14988" y="2001"/>
                </a:lnTo>
                <a:lnTo>
                  <a:pt x="14987" y="1995"/>
                </a:lnTo>
                <a:lnTo>
                  <a:pt x="14985" y="1989"/>
                </a:lnTo>
                <a:lnTo>
                  <a:pt x="14985" y="1984"/>
                </a:lnTo>
                <a:lnTo>
                  <a:pt x="14985" y="1978"/>
                </a:lnTo>
                <a:lnTo>
                  <a:pt x="14985" y="1971"/>
                </a:lnTo>
                <a:lnTo>
                  <a:pt x="14987" y="1965"/>
                </a:lnTo>
                <a:lnTo>
                  <a:pt x="14990" y="1959"/>
                </a:lnTo>
                <a:lnTo>
                  <a:pt x="14992" y="1953"/>
                </a:lnTo>
                <a:lnTo>
                  <a:pt x="14995" y="1947"/>
                </a:lnTo>
                <a:lnTo>
                  <a:pt x="15000" y="1943"/>
                </a:lnTo>
                <a:lnTo>
                  <a:pt x="15004" y="1937"/>
                </a:lnTo>
                <a:lnTo>
                  <a:pt x="15009" y="1933"/>
                </a:lnTo>
                <a:lnTo>
                  <a:pt x="15015" y="1929"/>
                </a:lnTo>
                <a:lnTo>
                  <a:pt x="15022" y="1925"/>
                </a:lnTo>
                <a:lnTo>
                  <a:pt x="15022" y="1925"/>
                </a:lnTo>
                <a:lnTo>
                  <a:pt x="15030" y="1923"/>
                </a:lnTo>
                <a:lnTo>
                  <a:pt x="15038" y="1921"/>
                </a:lnTo>
                <a:lnTo>
                  <a:pt x="15044" y="1920"/>
                </a:lnTo>
                <a:lnTo>
                  <a:pt x="15051" y="1920"/>
                </a:lnTo>
                <a:lnTo>
                  <a:pt x="15057" y="1921"/>
                </a:lnTo>
                <a:lnTo>
                  <a:pt x="15062" y="1922"/>
                </a:lnTo>
                <a:lnTo>
                  <a:pt x="15066" y="1924"/>
                </a:lnTo>
                <a:lnTo>
                  <a:pt x="15071" y="1927"/>
                </a:lnTo>
                <a:lnTo>
                  <a:pt x="15075" y="1930"/>
                </a:lnTo>
                <a:lnTo>
                  <a:pt x="15080" y="1935"/>
                </a:lnTo>
                <a:lnTo>
                  <a:pt x="15084" y="1940"/>
                </a:lnTo>
                <a:lnTo>
                  <a:pt x="15088" y="1946"/>
                </a:lnTo>
                <a:lnTo>
                  <a:pt x="15091" y="1952"/>
                </a:lnTo>
                <a:lnTo>
                  <a:pt x="15094" y="1957"/>
                </a:lnTo>
                <a:lnTo>
                  <a:pt x="15095" y="1963"/>
                </a:lnTo>
                <a:lnTo>
                  <a:pt x="15096" y="1970"/>
                </a:lnTo>
                <a:lnTo>
                  <a:pt x="15097" y="1994"/>
                </a:lnTo>
                <a:lnTo>
                  <a:pt x="15099" y="2017"/>
                </a:lnTo>
                <a:lnTo>
                  <a:pt x="15104" y="2040"/>
                </a:lnTo>
                <a:lnTo>
                  <a:pt x="15108" y="2063"/>
                </a:lnTo>
                <a:lnTo>
                  <a:pt x="15115" y="2086"/>
                </a:lnTo>
                <a:lnTo>
                  <a:pt x="15122" y="2107"/>
                </a:lnTo>
                <a:lnTo>
                  <a:pt x="15131" y="2130"/>
                </a:lnTo>
                <a:lnTo>
                  <a:pt x="15142" y="2151"/>
                </a:lnTo>
                <a:lnTo>
                  <a:pt x="15152" y="2173"/>
                </a:lnTo>
                <a:lnTo>
                  <a:pt x="15165" y="2194"/>
                </a:lnTo>
                <a:lnTo>
                  <a:pt x="15178" y="2215"/>
                </a:lnTo>
                <a:lnTo>
                  <a:pt x="15193" y="2235"/>
                </a:lnTo>
                <a:lnTo>
                  <a:pt x="15210" y="2256"/>
                </a:lnTo>
                <a:lnTo>
                  <a:pt x="15227" y="2275"/>
                </a:lnTo>
                <a:lnTo>
                  <a:pt x="15246" y="2296"/>
                </a:lnTo>
                <a:lnTo>
                  <a:pt x="15265" y="2316"/>
                </a:lnTo>
                <a:lnTo>
                  <a:pt x="15282" y="2330"/>
                </a:lnTo>
                <a:lnTo>
                  <a:pt x="15300" y="2345"/>
                </a:lnTo>
                <a:lnTo>
                  <a:pt x="15319" y="2358"/>
                </a:lnTo>
                <a:lnTo>
                  <a:pt x="15338" y="2370"/>
                </a:lnTo>
                <a:lnTo>
                  <a:pt x="15359" y="2382"/>
                </a:lnTo>
                <a:lnTo>
                  <a:pt x="15380" y="2392"/>
                </a:lnTo>
                <a:lnTo>
                  <a:pt x="15401" y="2400"/>
                </a:lnTo>
                <a:lnTo>
                  <a:pt x="15424" y="2407"/>
                </a:lnTo>
                <a:lnTo>
                  <a:pt x="15447" y="2412"/>
                </a:lnTo>
                <a:lnTo>
                  <a:pt x="15470" y="2414"/>
                </a:lnTo>
                <a:lnTo>
                  <a:pt x="15481" y="2414"/>
                </a:lnTo>
                <a:lnTo>
                  <a:pt x="15494" y="2414"/>
                </a:lnTo>
                <a:lnTo>
                  <a:pt x="15505" y="2414"/>
                </a:lnTo>
                <a:lnTo>
                  <a:pt x="15517" y="2412"/>
                </a:lnTo>
                <a:lnTo>
                  <a:pt x="15530" y="2409"/>
                </a:lnTo>
                <a:lnTo>
                  <a:pt x="15541" y="2407"/>
                </a:lnTo>
                <a:lnTo>
                  <a:pt x="15554" y="2404"/>
                </a:lnTo>
                <a:lnTo>
                  <a:pt x="15565" y="2399"/>
                </a:lnTo>
                <a:lnTo>
                  <a:pt x="15578" y="2394"/>
                </a:lnTo>
                <a:lnTo>
                  <a:pt x="15589" y="2389"/>
                </a:lnTo>
                <a:lnTo>
                  <a:pt x="15600" y="2382"/>
                </a:lnTo>
                <a:lnTo>
                  <a:pt x="15613" y="2375"/>
                </a:lnTo>
                <a:lnTo>
                  <a:pt x="15623" y="2367"/>
                </a:lnTo>
                <a:lnTo>
                  <a:pt x="15632" y="2359"/>
                </a:lnTo>
                <a:lnTo>
                  <a:pt x="15642" y="2350"/>
                </a:lnTo>
                <a:lnTo>
                  <a:pt x="15650" y="2341"/>
                </a:lnTo>
                <a:lnTo>
                  <a:pt x="15656" y="2332"/>
                </a:lnTo>
                <a:lnTo>
                  <a:pt x="15663" y="2322"/>
                </a:lnTo>
                <a:lnTo>
                  <a:pt x="15669" y="2312"/>
                </a:lnTo>
                <a:lnTo>
                  <a:pt x="15675" y="2302"/>
                </a:lnTo>
                <a:lnTo>
                  <a:pt x="15684" y="2282"/>
                </a:lnTo>
                <a:lnTo>
                  <a:pt x="15693" y="2262"/>
                </a:lnTo>
                <a:lnTo>
                  <a:pt x="15700" y="2241"/>
                </a:lnTo>
                <a:lnTo>
                  <a:pt x="15708" y="2222"/>
                </a:lnTo>
                <a:lnTo>
                  <a:pt x="15713" y="2209"/>
                </a:lnTo>
                <a:lnTo>
                  <a:pt x="15717" y="2197"/>
                </a:lnTo>
                <a:lnTo>
                  <a:pt x="15722" y="2184"/>
                </a:lnTo>
                <a:lnTo>
                  <a:pt x="15726" y="2171"/>
                </a:lnTo>
                <a:lnTo>
                  <a:pt x="15730" y="2161"/>
                </a:lnTo>
                <a:lnTo>
                  <a:pt x="15734" y="2150"/>
                </a:lnTo>
                <a:lnTo>
                  <a:pt x="15739" y="2139"/>
                </a:lnTo>
                <a:lnTo>
                  <a:pt x="15743" y="2128"/>
                </a:lnTo>
                <a:lnTo>
                  <a:pt x="15756" y="2098"/>
                </a:lnTo>
                <a:lnTo>
                  <a:pt x="15767" y="2071"/>
                </a:lnTo>
                <a:lnTo>
                  <a:pt x="15772" y="2058"/>
                </a:lnTo>
                <a:lnTo>
                  <a:pt x="15775" y="2046"/>
                </a:lnTo>
                <a:lnTo>
                  <a:pt x="15778" y="2033"/>
                </a:lnTo>
                <a:lnTo>
                  <a:pt x="15780" y="2020"/>
                </a:lnTo>
                <a:lnTo>
                  <a:pt x="15781" y="2003"/>
                </a:lnTo>
                <a:lnTo>
                  <a:pt x="15780" y="1986"/>
                </a:lnTo>
                <a:lnTo>
                  <a:pt x="15778" y="1969"/>
                </a:lnTo>
                <a:lnTo>
                  <a:pt x="15773" y="1953"/>
                </a:lnTo>
                <a:lnTo>
                  <a:pt x="15767" y="1937"/>
                </a:lnTo>
                <a:lnTo>
                  <a:pt x="15761" y="1922"/>
                </a:lnTo>
                <a:lnTo>
                  <a:pt x="15751" y="1907"/>
                </a:lnTo>
                <a:lnTo>
                  <a:pt x="15742" y="1893"/>
                </a:lnTo>
                <a:lnTo>
                  <a:pt x="15732" y="1882"/>
                </a:lnTo>
                <a:lnTo>
                  <a:pt x="15721" y="1872"/>
                </a:lnTo>
                <a:lnTo>
                  <a:pt x="15709" y="1861"/>
                </a:lnTo>
                <a:lnTo>
                  <a:pt x="15697" y="1852"/>
                </a:lnTo>
                <a:lnTo>
                  <a:pt x="15683" y="1843"/>
                </a:lnTo>
                <a:lnTo>
                  <a:pt x="15669" y="1835"/>
                </a:lnTo>
                <a:lnTo>
                  <a:pt x="15654" y="1827"/>
                </a:lnTo>
                <a:lnTo>
                  <a:pt x="15639" y="1820"/>
                </a:lnTo>
                <a:lnTo>
                  <a:pt x="15623" y="1813"/>
                </a:lnTo>
                <a:lnTo>
                  <a:pt x="15607" y="1808"/>
                </a:lnTo>
                <a:lnTo>
                  <a:pt x="15590" y="1802"/>
                </a:lnTo>
                <a:lnTo>
                  <a:pt x="15573" y="1797"/>
                </a:lnTo>
                <a:lnTo>
                  <a:pt x="15556" y="1794"/>
                </a:lnTo>
                <a:lnTo>
                  <a:pt x="15538" y="1790"/>
                </a:lnTo>
                <a:lnTo>
                  <a:pt x="15519" y="1788"/>
                </a:lnTo>
                <a:lnTo>
                  <a:pt x="15501" y="1787"/>
                </a:lnTo>
                <a:lnTo>
                  <a:pt x="15479" y="1786"/>
                </a:lnTo>
                <a:lnTo>
                  <a:pt x="15456" y="1787"/>
                </a:lnTo>
                <a:lnTo>
                  <a:pt x="15432" y="1787"/>
                </a:lnTo>
                <a:lnTo>
                  <a:pt x="15408" y="1789"/>
                </a:lnTo>
                <a:lnTo>
                  <a:pt x="15383" y="1792"/>
                </a:lnTo>
                <a:lnTo>
                  <a:pt x="15359" y="1795"/>
                </a:lnTo>
                <a:lnTo>
                  <a:pt x="15334" y="1798"/>
                </a:lnTo>
                <a:lnTo>
                  <a:pt x="15310" y="1803"/>
                </a:lnTo>
                <a:lnTo>
                  <a:pt x="15286" y="1809"/>
                </a:lnTo>
                <a:lnTo>
                  <a:pt x="15263" y="1814"/>
                </a:lnTo>
                <a:lnTo>
                  <a:pt x="15240" y="1821"/>
                </a:lnTo>
                <a:lnTo>
                  <a:pt x="15218" y="1829"/>
                </a:lnTo>
                <a:lnTo>
                  <a:pt x="15199" y="1837"/>
                </a:lnTo>
                <a:lnTo>
                  <a:pt x="15179" y="1846"/>
                </a:lnTo>
                <a:lnTo>
                  <a:pt x="15162" y="1857"/>
                </a:lnTo>
                <a:lnTo>
                  <a:pt x="15147" y="1868"/>
                </a:lnTo>
                <a:lnTo>
                  <a:pt x="15142" y="1872"/>
                </a:lnTo>
                <a:lnTo>
                  <a:pt x="15135" y="1875"/>
                </a:lnTo>
                <a:lnTo>
                  <a:pt x="15129" y="1877"/>
                </a:lnTo>
                <a:lnTo>
                  <a:pt x="15122" y="1880"/>
                </a:lnTo>
                <a:lnTo>
                  <a:pt x="15115" y="1880"/>
                </a:lnTo>
                <a:lnTo>
                  <a:pt x="15108" y="1880"/>
                </a:lnTo>
                <a:lnTo>
                  <a:pt x="15102" y="1880"/>
                </a:lnTo>
                <a:lnTo>
                  <a:pt x="15095" y="1877"/>
                </a:lnTo>
                <a:lnTo>
                  <a:pt x="15089" y="1875"/>
                </a:lnTo>
                <a:lnTo>
                  <a:pt x="15084" y="1873"/>
                </a:lnTo>
                <a:lnTo>
                  <a:pt x="15080" y="1869"/>
                </a:lnTo>
                <a:lnTo>
                  <a:pt x="15075" y="1866"/>
                </a:lnTo>
                <a:lnTo>
                  <a:pt x="15072" y="1861"/>
                </a:lnTo>
                <a:lnTo>
                  <a:pt x="15068" y="1856"/>
                </a:lnTo>
                <a:lnTo>
                  <a:pt x="15066" y="1851"/>
                </a:lnTo>
                <a:lnTo>
                  <a:pt x="15065" y="1844"/>
                </a:lnTo>
                <a:lnTo>
                  <a:pt x="15065" y="1844"/>
                </a:lnTo>
                <a:lnTo>
                  <a:pt x="15065" y="1844"/>
                </a:lnTo>
                <a:lnTo>
                  <a:pt x="15064" y="1838"/>
                </a:lnTo>
                <a:lnTo>
                  <a:pt x="15063" y="1833"/>
                </a:lnTo>
                <a:lnTo>
                  <a:pt x="15063" y="1826"/>
                </a:lnTo>
                <a:lnTo>
                  <a:pt x="15064" y="1820"/>
                </a:lnTo>
                <a:lnTo>
                  <a:pt x="15065" y="1814"/>
                </a:lnTo>
                <a:lnTo>
                  <a:pt x="15067" y="1809"/>
                </a:lnTo>
                <a:lnTo>
                  <a:pt x="15070" y="1804"/>
                </a:lnTo>
                <a:lnTo>
                  <a:pt x="15073" y="1798"/>
                </a:lnTo>
                <a:lnTo>
                  <a:pt x="15076" y="1794"/>
                </a:lnTo>
                <a:lnTo>
                  <a:pt x="15081" y="1789"/>
                </a:lnTo>
                <a:lnTo>
                  <a:pt x="15086" y="1786"/>
                </a:lnTo>
                <a:lnTo>
                  <a:pt x="15091" y="1782"/>
                </a:lnTo>
                <a:lnTo>
                  <a:pt x="15097" y="1780"/>
                </a:lnTo>
                <a:lnTo>
                  <a:pt x="15103" y="1779"/>
                </a:lnTo>
                <a:lnTo>
                  <a:pt x="15108" y="1778"/>
                </a:lnTo>
                <a:lnTo>
                  <a:pt x="15114" y="1777"/>
                </a:lnTo>
                <a:lnTo>
                  <a:pt x="15129" y="1777"/>
                </a:lnTo>
                <a:lnTo>
                  <a:pt x="15145" y="1776"/>
                </a:lnTo>
                <a:lnTo>
                  <a:pt x="15163" y="1774"/>
                </a:lnTo>
                <a:lnTo>
                  <a:pt x="15183" y="1771"/>
                </a:lnTo>
                <a:lnTo>
                  <a:pt x="15203" y="1766"/>
                </a:lnTo>
                <a:lnTo>
                  <a:pt x="15225" y="1762"/>
                </a:lnTo>
                <a:lnTo>
                  <a:pt x="15248" y="1756"/>
                </a:lnTo>
                <a:lnTo>
                  <a:pt x="15271" y="1748"/>
                </a:lnTo>
                <a:lnTo>
                  <a:pt x="15295" y="1740"/>
                </a:lnTo>
                <a:lnTo>
                  <a:pt x="15319" y="1731"/>
                </a:lnTo>
                <a:lnTo>
                  <a:pt x="15343" y="1722"/>
                </a:lnTo>
                <a:lnTo>
                  <a:pt x="15367" y="1710"/>
                </a:lnTo>
                <a:lnTo>
                  <a:pt x="15391" y="1699"/>
                </a:lnTo>
                <a:lnTo>
                  <a:pt x="15413" y="1686"/>
                </a:lnTo>
                <a:lnTo>
                  <a:pt x="15435" y="1674"/>
                </a:lnTo>
                <a:lnTo>
                  <a:pt x="15455" y="1659"/>
                </a:lnTo>
                <a:lnTo>
                  <a:pt x="15475" y="1644"/>
                </a:lnTo>
                <a:lnTo>
                  <a:pt x="15493" y="1627"/>
                </a:lnTo>
                <a:lnTo>
                  <a:pt x="15501" y="1618"/>
                </a:lnTo>
                <a:lnTo>
                  <a:pt x="15509" y="1607"/>
                </a:lnTo>
                <a:lnTo>
                  <a:pt x="15516" y="1598"/>
                </a:lnTo>
                <a:lnTo>
                  <a:pt x="15523" y="1588"/>
                </a:lnTo>
                <a:lnTo>
                  <a:pt x="15527" y="1578"/>
                </a:lnTo>
                <a:lnTo>
                  <a:pt x="15533" y="1567"/>
                </a:lnTo>
                <a:lnTo>
                  <a:pt x="15536" y="1557"/>
                </a:lnTo>
                <a:lnTo>
                  <a:pt x="15539" y="1548"/>
                </a:lnTo>
                <a:lnTo>
                  <a:pt x="15540" y="1538"/>
                </a:lnTo>
                <a:lnTo>
                  <a:pt x="15541" y="1527"/>
                </a:lnTo>
                <a:lnTo>
                  <a:pt x="15540" y="1517"/>
                </a:lnTo>
                <a:lnTo>
                  <a:pt x="15538" y="1507"/>
                </a:lnTo>
                <a:lnTo>
                  <a:pt x="15534" y="1498"/>
                </a:lnTo>
                <a:lnTo>
                  <a:pt x="15530" y="1490"/>
                </a:lnTo>
                <a:lnTo>
                  <a:pt x="15524" y="1482"/>
                </a:lnTo>
                <a:lnTo>
                  <a:pt x="15517" y="1474"/>
                </a:lnTo>
                <a:lnTo>
                  <a:pt x="15509" y="1466"/>
                </a:lnTo>
                <a:lnTo>
                  <a:pt x="15500" y="1459"/>
                </a:lnTo>
                <a:lnTo>
                  <a:pt x="15488" y="1453"/>
                </a:lnTo>
                <a:lnTo>
                  <a:pt x="15477" y="1446"/>
                </a:lnTo>
                <a:lnTo>
                  <a:pt x="15464" y="1440"/>
                </a:lnTo>
                <a:lnTo>
                  <a:pt x="15449" y="1436"/>
                </a:lnTo>
                <a:lnTo>
                  <a:pt x="15435" y="1431"/>
                </a:lnTo>
                <a:lnTo>
                  <a:pt x="15417" y="1427"/>
                </a:lnTo>
                <a:lnTo>
                  <a:pt x="15399" y="1423"/>
                </a:lnTo>
                <a:lnTo>
                  <a:pt x="15381" y="1420"/>
                </a:lnTo>
                <a:lnTo>
                  <a:pt x="15360" y="1416"/>
                </a:lnTo>
                <a:lnTo>
                  <a:pt x="15338" y="1414"/>
                </a:lnTo>
                <a:lnTo>
                  <a:pt x="15322" y="1413"/>
                </a:lnTo>
                <a:lnTo>
                  <a:pt x="15304" y="1411"/>
                </a:lnTo>
                <a:lnTo>
                  <a:pt x="15286" y="1408"/>
                </a:lnTo>
                <a:lnTo>
                  <a:pt x="15276" y="1407"/>
                </a:lnTo>
                <a:lnTo>
                  <a:pt x="15256" y="1405"/>
                </a:lnTo>
                <a:lnTo>
                  <a:pt x="15237" y="1403"/>
                </a:lnTo>
                <a:lnTo>
                  <a:pt x="15215" y="1403"/>
                </a:lnTo>
                <a:lnTo>
                  <a:pt x="15192" y="1403"/>
                </a:lnTo>
                <a:lnTo>
                  <a:pt x="15176" y="1403"/>
                </a:lnTo>
                <a:lnTo>
                  <a:pt x="15160" y="1404"/>
                </a:lnTo>
                <a:lnTo>
                  <a:pt x="15145" y="1407"/>
                </a:lnTo>
                <a:lnTo>
                  <a:pt x="15130" y="1411"/>
                </a:lnTo>
                <a:lnTo>
                  <a:pt x="15115" y="1415"/>
                </a:lnTo>
                <a:lnTo>
                  <a:pt x="15100" y="1421"/>
                </a:lnTo>
                <a:lnTo>
                  <a:pt x="15087" y="1427"/>
                </a:lnTo>
                <a:lnTo>
                  <a:pt x="15073" y="1435"/>
                </a:lnTo>
                <a:lnTo>
                  <a:pt x="15060" y="1443"/>
                </a:lnTo>
                <a:lnTo>
                  <a:pt x="15048" y="1453"/>
                </a:lnTo>
                <a:lnTo>
                  <a:pt x="15036" y="1463"/>
                </a:lnTo>
                <a:lnTo>
                  <a:pt x="15025" y="1474"/>
                </a:lnTo>
                <a:lnTo>
                  <a:pt x="15015" y="1486"/>
                </a:lnTo>
                <a:lnTo>
                  <a:pt x="15004" y="1499"/>
                </a:lnTo>
                <a:lnTo>
                  <a:pt x="14995" y="1512"/>
                </a:lnTo>
                <a:lnTo>
                  <a:pt x="14987" y="1527"/>
                </a:lnTo>
                <a:lnTo>
                  <a:pt x="14980" y="1541"/>
                </a:lnTo>
                <a:lnTo>
                  <a:pt x="14976" y="1556"/>
                </a:lnTo>
                <a:lnTo>
                  <a:pt x="14971" y="1571"/>
                </a:lnTo>
                <a:lnTo>
                  <a:pt x="14969" y="1587"/>
                </a:lnTo>
                <a:lnTo>
                  <a:pt x="14968" y="1603"/>
                </a:lnTo>
                <a:lnTo>
                  <a:pt x="14967" y="1619"/>
                </a:lnTo>
                <a:lnTo>
                  <a:pt x="14968" y="1636"/>
                </a:lnTo>
                <a:lnTo>
                  <a:pt x="14969" y="1651"/>
                </a:lnTo>
                <a:lnTo>
                  <a:pt x="14971" y="1667"/>
                </a:lnTo>
                <a:lnTo>
                  <a:pt x="14975" y="1683"/>
                </a:lnTo>
                <a:lnTo>
                  <a:pt x="14979" y="1697"/>
                </a:lnTo>
                <a:lnTo>
                  <a:pt x="14984" y="1710"/>
                </a:lnTo>
                <a:lnTo>
                  <a:pt x="14990" y="1724"/>
                </a:lnTo>
                <a:lnTo>
                  <a:pt x="14995" y="1736"/>
                </a:lnTo>
                <a:lnTo>
                  <a:pt x="15002" y="1746"/>
                </a:lnTo>
                <a:lnTo>
                  <a:pt x="15009" y="1755"/>
                </a:lnTo>
                <a:lnTo>
                  <a:pt x="15015" y="1763"/>
                </a:lnTo>
                <a:lnTo>
                  <a:pt x="15018" y="1771"/>
                </a:lnTo>
                <a:lnTo>
                  <a:pt x="15020" y="1779"/>
                </a:lnTo>
                <a:lnTo>
                  <a:pt x="15020" y="1787"/>
                </a:lnTo>
                <a:lnTo>
                  <a:pt x="15019" y="1795"/>
                </a:lnTo>
                <a:lnTo>
                  <a:pt x="15018" y="1801"/>
                </a:lnTo>
                <a:lnTo>
                  <a:pt x="15016" y="1806"/>
                </a:lnTo>
                <a:lnTo>
                  <a:pt x="15012" y="1812"/>
                </a:lnTo>
                <a:lnTo>
                  <a:pt x="15008" y="1817"/>
                </a:lnTo>
                <a:lnTo>
                  <a:pt x="15002" y="1822"/>
                </a:lnTo>
                <a:lnTo>
                  <a:pt x="14996" y="1826"/>
                </a:lnTo>
                <a:lnTo>
                  <a:pt x="14991" y="1829"/>
                </a:lnTo>
                <a:lnTo>
                  <a:pt x="14991" y="1829"/>
                </a:lnTo>
                <a:close/>
                <a:moveTo>
                  <a:pt x="14949" y="1912"/>
                </a:moveTo>
                <a:lnTo>
                  <a:pt x="14949" y="1912"/>
                </a:lnTo>
                <a:lnTo>
                  <a:pt x="14949" y="1912"/>
                </a:lnTo>
                <a:close/>
                <a:moveTo>
                  <a:pt x="13047" y="8274"/>
                </a:moveTo>
                <a:lnTo>
                  <a:pt x="13040" y="8270"/>
                </a:lnTo>
                <a:lnTo>
                  <a:pt x="13034" y="8267"/>
                </a:lnTo>
                <a:lnTo>
                  <a:pt x="13030" y="8262"/>
                </a:lnTo>
                <a:lnTo>
                  <a:pt x="13025" y="8256"/>
                </a:lnTo>
                <a:lnTo>
                  <a:pt x="13023" y="8253"/>
                </a:lnTo>
                <a:lnTo>
                  <a:pt x="13022" y="8248"/>
                </a:lnTo>
                <a:lnTo>
                  <a:pt x="13022" y="8244"/>
                </a:lnTo>
                <a:lnTo>
                  <a:pt x="13022" y="8239"/>
                </a:lnTo>
                <a:lnTo>
                  <a:pt x="13023" y="8234"/>
                </a:lnTo>
                <a:lnTo>
                  <a:pt x="13025" y="8228"/>
                </a:lnTo>
                <a:lnTo>
                  <a:pt x="13030" y="8222"/>
                </a:lnTo>
                <a:lnTo>
                  <a:pt x="13034" y="8216"/>
                </a:lnTo>
                <a:lnTo>
                  <a:pt x="13042" y="8208"/>
                </a:lnTo>
                <a:lnTo>
                  <a:pt x="13050" y="8199"/>
                </a:lnTo>
                <a:lnTo>
                  <a:pt x="13057" y="8191"/>
                </a:lnTo>
                <a:lnTo>
                  <a:pt x="13063" y="8181"/>
                </a:lnTo>
                <a:lnTo>
                  <a:pt x="13069" y="8172"/>
                </a:lnTo>
                <a:lnTo>
                  <a:pt x="13073" y="8162"/>
                </a:lnTo>
                <a:lnTo>
                  <a:pt x="13077" y="8151"/>
                </a:lnTo>
                <a:lnTo>
                  <a:pt x="13080" y="8141"/>
                </a:lnTo>
                <a:lnTo>
                  <a:pt x="13082" y="8130"/>
                </a:lnTo>
                <a:lnTo>
                  <a:pt x="13085" y="8119"/>
                </a:lnTo>
                <a:lnTo>
                  <a:pt x="13086" y="8109"/>
                </a:lnTo>
                <a:lnTo>
                  <a:pt x="13087" y="8097"/>
                </a:lnTo>
                <a:lnTo>
                  <a:pt x="13086" y="8087"/>
                </a:lnTo>
                <a:lnTo>
                  <a:pt x="13085" y="8076"/>
                </a:lnTo>
                <a:lnTo>
                  <a:pt x="13083" y="8065"/>
                </a:lnTo>
                <a:lnTo>
                  <a:pt x="13080" y="8055"/>
                </a:lnTo>
                <a:lnTo>
                  <a:pt x="13078" y="8047"/>
                </a:lnTo>
                <a:lnTo>
                  <a:pt x="13074" y="8039"/>
                </a:lnTo>
                <a:lnTo>
                  <a:pt x="13071" y="8032"/>
                </a:lnTo>
                <a:lnTo>
                  <a:pt x="13065" y="8025"/>
                </a:lnTo>
                <a:lnTo>
                  <a:pt x="13061" y="8019"/>
                </a:lnTo>
                <a:lnTo>
                  <a:pt x="13055" y="8012"/>
                </a:lnTo>
                <a:lnTo>
                  <a:pt x="13048" y="8006"/>
                </a:lnTo>
                <a:lnTo>
                  <a:pt x="13041" y="8000"/>
                </a:lnTo>
                <a:lnTo>
                  <a:pt x="13034" y="7996"/>
                </a:lnTo>
                <a:lnTo>
                  <a:pt x="13026" y="7991"/>
                </a:lnTo>
                <a:lnTo>
                  <a:pt x="13017" y="7987"/>
                </a:lnTo>
                <a:lnTo>
                  <a:pt x="13009" y="7983"/>
                </a:lnTo>
                <a:lnTo>
                  <a:pt x="12990" y="7976"/>
                </a:lnTo>
                <a:lnTo>
                  <a:pt x="12969" y="7973"/>
                </a:lnTo>
                <a:lnTo>
                  <a:pt x="12955" y="7972"/>
                </a:lnTo>
                <a:lnTo>
                  <a:pt x="12942" y="7972"/>
                </a:lnTo>
                <a:lnTo>
                  <a:pt x="12928" y="7973"/>
                </a:lnTo>
                <a:lnTo>
                  <a:pt x="12914" y="7975"/>
                </a:lnTo>
                <a:lnTo>
                  <a:pt x="12888" y="7982"/>
                </a:lnTo>
                <a:lnTo>
                  <a:pt x="12860" y="7990"/>
                </a:lnTo>
                <a:lnTo>
                  <a:pt x="12850" y="7993"/>
                </a:lnTo>
                <a:lnTo>
                  <a:pt x="12840" y="7997"/>
                </a:lnTo>
                <a:lnTo>
                  <a:pt x="12831" y="8000"/>
                </a:lnTo>
                <a:lnTo>
                  <a:pt x="12820" y="8003"/>
                </a:lnTo>
                <a:lnTo>
                  <a:pt x="12805" y="8006"/>
                </a:lnTo>
                <a:lnTo>
                  <a:pt x="12791" y="8009"/>
                </a:lnTo>
                <a:lnTo>
                  <a:pt x="12761" y="8015"/>
                </a:lnTo>
                <a:lnTo>
                  <a:pt x="12730" y="8024"/>
                </a:lnTo>
                <a:lnTo>
                  <a:pt x="12716" y="8030"/>
                </a:lnTo>
                <a:lnTo>
                  <a:pt x="12703" y="8037"/>
                </a:lnTo>
                <a:lnTo>
                  <a:pt x="12690" y="8045"/>
                </a:lnTo>
                <a:lnTo>
                  <a:pt x="12680" y="8054"/>
                </a:lnTo>
                <a:lnTo>
                  <a:pt x="12674" y="8060"/>
                </a:lnTo>
                <a:lnTo>
                  <a:pt x="12669" y="8065"/>
                </a:lnTo>
                <a:lnTo>
                  <a:pt x="12666" y="8071"/>
                </a:lnTo>
                <a:lnTo>
                  <a:pt x="12662" y="8077"/>
                </a:lnTo>
                <a:lnTo>
                  <a:pt x="12660" y="8083"/>
                </a:lnTo>
                <a:lnTo>
                  <a:pt x="12659" y="8088"/>
                </a:lnTo>
                <a:lnTo>
                  <a:pt x="12658" y="8095"/>
                </a:lnTo>
                <a:lnTo>
                  <a:pt x="12658" y="8101"/>
                </a:lnTo>
                <a:lnTo>
                  <a:pt x="12659" y="8108"/>
                </a:lnTo>
                <a:lnTo>
                  <a:pt x="12660" y="8116"/>
                </a:lnTo>
                <a:lnTo>
                  <a:pt x="12664" y="8123"/>
                </a:lnTo>
                <a:lnTo>
                  <a:pt x="12668" y="8131"/>
                </a:lnTo>
                <a:lnTo>
                  <a:pt x="12674" y="8139"/>
                </a:lnTo>
                <a:lnTo>
                  <a:pt x="12681" y="8147"/>
                </a:lnTo>
                <a:lnTo>
                  <a:pt x="12688" y="8155"/>
                </a:lnTo>
                <a:lnTo>
                  <a:pt x="12697" y="8162"/>
                </a:lnTo>
                <a:lnTo>
                  <a:pt x="12709" y="8172"/>
                </a:lnTo>
                <a:lnTo>
                  <a:pt x="12722" y="8181"/>
                </a:lnTo>
                <a:lnTo>
                  <a:pt x="12736" y="8190"/>
                </a:lnTo>
                <a:lnTo>
                  <a:pt x="12751" y="8198"/>
                </a:lnTo>
                <a:lnTo>
                  <a:pt x="12765" y="8206"/>
                </a:lnTo>
                <a:lnTo>
                  <a:pt x="12780" y="8213"/>
                </a:lnTo>
                <a:lnTo>
                  <a:pt x="12796" y="8220"/>
                </a:lnTo>
                <a:lnTo>
                  <a:pt x="12812" y="8226"/>
                </a:lnTo>
                <a:lnTo>
                  <a:pt x="12828" y="8230"/>
                </a:lnTo>
                <a:lnTo>
                  <a:pt x="12846" y="8235"/>
                </a:lnTo>
                <a:lnTo>
                  <a:pt x="12863" y="8239"/>
                </a:lnTo>
                <a:lnTo>
                  <a:pt x="12880" y="8243"/>
                </a:lnTo>
                <a:lnTo>
                  <a:pt x="12897" y="8245"/>
                </a:lnTo>
                <a:lnTo>
                  <a:pt x="12914" y="8246"/>
                </a:lnTo>
                <a:lnTo>
                  <a:pt x="12931" y="8247"/>
                </a:lnTo>
                <a:lnTo>
                  <a:pt x="12948" y="8247"/>
                </a:lnTo>
                <a:lnTo>
                  <a:pt x="12957" y="8248"/>
                </a:lnTo>
                <a:lnTo>
                  <a:pt x="12963" y="8250"/>
                </a:lnTo>
                <a:lnTo>
                  <a:pt x="12969" y="8253"/>
                </a:lnTo>
                <a:lnTo>
                  <a:pt x="12975" y="8256"/>
                </a:lnTo>
                <a:lnTo>
                  <a:pt x="12978" y="8261"/>
                </a:lnTo>
                <a:lnTo>
                  <a:pt x="12982" y="8266"/>
                </a:lnTo>
                <a:lnTo>
                  <a:pt x="12984" y="8270"/>
                </a:lnTo>
                <a:lnTo>
                  <a:pt x="12985" y="8276"/>
                </a:lnTo>
                <a:lnTo>
                  <a:pt x="12986" y="8282"/>
                </a:lnTo>
                <a:lnTo>
                  <a:pt x="12986" y="8289"/>
                </a:lnTo>
                <a:lnTo>
                  <a:pt x="12984" y="8294"/>
                </a:lnTo>
                <a:lnTo>
                  <a:pt x="12982" y="8300"/>
                </a:lnTo>
                <a:lnTo>
                  <a:pt x="12978" y="8305"/>
                </a:lnTo>
                <a:lnTo>
                  <a:pt x="12973" y="8309"/>
                </a:lnTo>
                <a:lnTo>
                  <a:pt x="12967" y="8314"/>
                </a:lnTo>
                <a:lnTo>
                  <a:pt x="12960" y="8317"/>
                </a:lnTo>
                <a:lnTo>
                  <a:pt x="12948" y="8321"/>
                </a:lnTo>
                <a:lnTo>
                  <a:pt x="12938" y="8322"/>
                </a:lnTo>
                <a:lnTo>
                  <a:pt x="12928" y="8321"/>
                </a:lnTo>
                <a:lnTo>
                  <a:pt x="12920" y="8317"/>
                </a:lnTo>
                <a:lnTo>
                  <a:pt x="12904" y="8309"/>
                </a:lnTo>
                <a:lnTo>
                  <a:pt x="12888" y="8301"/>
                </a:lnTo>
                <a:lnTo>
                  <a:pt x="12872" y="8294"/>
                </a:lnTo>
                <a:lnTo>
                  <a:pt x="12856" y="8289"/>
                </a:lnTo>
                <a:lnTo>
                  <a:pt x="12839" y="8283"/>
                </a:lnTo>
                <a:lnTo>
                  <a:pt x="12823" y="8278"/>
                </a:lnTo>
                <a:lnTo>
                  <a:pt x="12805" y="8275"/>
                </a:lnTo>
                <a:lnTo>
                  <a:pt x="12788" y="8271"/>
                </a:lnTo>
                <a:lnTo>
                  <a:pt x="12770" y="8269"/>
                </a:lnTo>
                <a:lnTo>
                  <a:pt x="12753" y="8268"/>
                </a:lnTo>
                <a:lnTo>
                  <a:pt x="12735" y="8268"/>
                </a:lnTo>
                <a:lnTo>
                  <a:pt x="12716" y="8268"/>
                </a:lnTo>
                <a:lnTo>
                  <a:pt x="12697" y="8269"/>
                </a:lnTo>
                <a:lnTo>
                  <a:pt x="12679" y="8270"/>
                </a:lnTo>
                <a:lnTo>
                  <a:pt x="12658" y="8274"/>
                </a:lnTo>
                <a:lnTo>
                  <a:pt x="12638" y="8277"/>
                </a:lnTo>
                <a:lnTo>
                  <a:pt x="12620" y="8282"/>
                </a:lnTo>
                <a:lnTo>
                  <a:pt x="12595" y="8289"/>
                </a:lnTo>
                <a:lnTo>
                  <a:pt x="12581" y="8294"/>
                </a:lnTo>
                <a:lnTo>
                  <a:pt x="12566" y="8300"/>
                </a:lnTo>
                <a:lnTo>
                  <a:pt x="12552" y="8307"/>
                </a:lnTo>
                <a:lnTo>
                  <a:pt x="12537" y="8315"/>
                </a:lnTo>
                <a:lnTo>
                  <a:pt x="12522" y="8324"/>
                </a:lnTo>
                <a:lnTo>
                  <a:pt x="12508" y="8334"/>
                </a:lnTo>
                <a:lnTo>
                  <a:pt x="12494" y="8346"/>
                </a:lnTo>
                <a:lnTo>
                  <a:pt x="12483" y="8357"/>
                </a:lnTo>
                <a:lnTo>
                  <a:pt x="12473" y="8371"/>
                </a:lnTo>
                <a:lnTo>
                  <a:pt x="12463" y="8386"/>
                </a:lnTo>
                <a:lnTo>
                  <a:pt x="12460" y="8394"/>
                </a:lnTo>
                <a:lnTo>
                  <a:pt x="12457" y="8403"/>
                </a:lnTo>
                <a:lnTo>
                  <a:pt x="12454" y="8411"/>
                </a:lnTo>
                <a:lnTo>
                  <a:pt x="12452" y="8420"/>
                </a:lnTo>
                <a:lnTo>
                  <a:pt x="12452" y="8433"/>
                </a:lnTo>
                <a:lnTo>
                  <a:pt x="12452" y="8444"/>
                </a:lnTo>
                <a:lnTo>
                  <a:pt x="12454" y="8456"/>
                </a:lnTo>
                <a:lnTo>
                  <a:pt x="12458" y="8467"/>
                </a:lnTo>
                <a:lnTo>
                  <a:pt x="12467" y="8488"/>
                </a:lnTo>
                <a:lnTo>
                  <a:pt x="12477" y="8509"/>
                </a:lnTo>
                <a:lnTo>
                  <a:pt x="12483" y="8520"/>
                </a:lnTo>
                <a:lnTo>
                  <a:pt x="12489" y="8531"/>
                </a:lnTo>
                <a:lnTo>
                  <a:pt x="12494" y="8544"/>
                </a:lnTo>
                <a:lnTo>
                  <a:pt x="12500" y="8557"/>
                </a:lnTo>
                <a:lnTo>
                  <a:pt x="12503" y="8568"/>
                </a:lnTo>
                <a:lnTo>
                  <a:pt x="12507" y="8578"/>
                </a:lnTo>
                <a:lnTo>
                  <a:pt x="12510" y="8589"/>
                </a:lnTo>
                <a:lnTo>
                  <a:pt x="12513" y="8600"/>
                </a:lnTo>
                <a:lnTo>
                  <a:pt x="12519" y="8621"/>
                </a:lnTo>
                <a:lnTo>
                  <a:pt x="12527" y="8644"/>
                </a:lnTo>
                <a:lnTo>
                  <a:pt x="12532" y="8656"/>
                </a:lnTo>
                <a:lnTo>
                  <a:pt x="12538" y="8666"/>
                </a:lnTo>
                <a:lnTo>
                  <a:pt x="12544" y="8676"/>
                </a:lnTo>
                <a:lnTo>
                  <a:pt x="12552" y="8687"/>
                </a:lnTo>
                <a:lnTo>
                  <a:pt x="12555" y="8690"/>
                </a:lnTo>
                <a:lnTo>
                  <a:pt x="12562" y="8696"/>
                </a:lnTo>
                <a:lnTo>
                  <a:pt x="12569" y="8700"/>
                </a:lnTo>
                <a:lnTo>
                  <a:pt x="12578" y="8705"/>
                </a:lnTo>
                <a:lnTo>
                  <a:pt x="12589" y="8710"/>
                </a:lnTo>
                <a:lnTo>
                  <a:pt x="12603" y="8713"/>
                </a:lnTo>
                <a:lnTo>
                  <a:pt x="12618" y="8715"/>
                </a:lnTo>
                <a:lnTo>
                  <a:pt x="12635" y="8716"/>
                </a:lnTo>
                <a:lnTo>
                  <a:pt x="12645" y="8716"/>
                </a:lnTo>
                <a:lnTo>
                  <a:pt x="12654" y="8715"/>
                </a:lnTo>
                <a:lnTo>
                  <a:pt x="12665" y="8714"/>
                </a:lnTo>
                <a:lnTo>
                  <a:pt x="12674" y="8713"/>
                </a:lnTo>
                <a:lnTo>
                  <a:pt x="12695" y="8707"/>
                </a:lnTo>
                <a:lnTo>
                  <a:pt x="12716" y="8699"/>
                </a:lnTo>
                <a:lnTo>
                  <a:pt x="12737" y="8690"/>
                </a:lnTo>
                <a:lnTo>
                  <a:pt x="12760" y="8678"/>
                </a:lnTo>
                <a:lnTo>
                  <a:pt x="12783" y="8664"/>
                </a:lnTo>
                <a:lnTo>
                  <a:pt x="12807" y="8647"/>
                </a:lnTo>
                <a:lnTo>
                  <a:pt x="12822" y="8635"/>
                </a:lnTo>
                <a:lnTo>
                  <a:pt x="12836" y="8623"/>
                </a:lnTo>
                <a:lnTo>
                  <a:pt x="12850" y="8610"/>
                </a:lnTo>
                <a:lnTo>
                  <a:pt x="12864" y="8595"/>
                </a:lnTo>
                <a:lnTo>
                  <a:pt x="12876" y="8579"/>
                </a:lnTo>
                <a:lnTo>
                  <a:pt x="12888" y="8563"/>
                </a:lnTo>
                <a:lnTo>
                  <a:pt x="12899" y="8546"/>
                </a:lnTo>
                <a:lnTo>
                  <a:pt x="12910" y="8529"/>
                </a:lnTo>
                <a:lnTo>
                  <a:pt x="12920" y="8510"/>
                </a:lnTo>
                <a:lnTo>
                  <a:pt x="12929" y="8492"/>
                </a:lnTo>
                <a:lnTo>
                  <a:pt x="12937" y="8474"/>
                </a:lnTo>
                <a:lnTo>
                  <a:pt x="12944" y="8454"/>
                </a:lnTo>
                <a:lnTo>
                  <a:pt x="12950" y="8436"/>
                </a:lnTo>
                <a:lnTo>
                  <a:pt x="12954" y="8418"/>
                </a:lnTo>
                <a:lnTo>
                  <a:pt x="12957" y="8398"/>
                </a:lnTo>
                <a:lnTo>
                  <a:pt x="12958" y="8380"/>
                </a:lnTo>
                <a:lnTo>
                  <a:pt x="12960" y="8371"/>
                </a:lnTo>
                <a:lnTo>
                  <a:pt x="12963" y="8363"/>
                </a:lnTo>
                <a:lnTo>
                  <a:pt x="12969" y="8356"/>
                </a:lnTo>
                <a:lnTo>
                  <a:pt x="12977" y="8349"/>
                </a:lnTo>
                <a:lnTo>
                  <a:pt x="12981" y="8347"/>
                </a:lnTo>
                <a:lnTo>
                  <a:pt x="12985" y="8345"/>
                </a:lnTo>
                <a:lnTo>
                  <a:pt x="12990" y="8343"/>
                </a:lnTo>
                <a:lnTo>
                  <a:pt x="12995" y="8342"/>
                </a:lnTo>
                <a:lnTo>
                  <a:pt x="13006" y="8342"/>
                </a:lnTo>
                <a:lnTo>
                  <a:pt x="13016" y="8345"/>
                </a:lnTo>
                <a:lnTo>
                  <a:pt x="13016" y="8345"/>
                </a:lnTo>
                <a:lnTo>
                  <a:pt x="13023" y="8347"/>
                </a:lnTo>
                <a:lnTo>
                  <a:pt x="13027" y="8349"/>
                </a:lnTo>
                <a:lnTo>
                  <a:pt x="13032" y="8353"/>
                </a:lnTo>
                <a:lnTo>
                  <a:pt x="13035" y="8356"/>
                </a:lnTo>
                <a:lnTo>
                  <a:pt x="13041" y="8363"/>
                </a:lnTo>
                <a:lnTo>
                  <a:pt x="13043" y="8370"/>
                </a:lnTo>
                <a:lnTo>
                  <a:pt x="13046" y="8379"/>
                </a:lnTo>
                <a:lnTo>
                  <a:pt x="13045" y="8389"/>
                </a:lnTo>
                <a:lnTo>
                  <a:pt x="13041" y="8398"/>
                </a:lnTo>
                <a:lnTo>
                  <a:pt x="13037" y="8408"/>
                </a:lnTo>
                <a:lnTo>
                  <a:pt x="13025" y="8421"/>
                </a:lnTo>
                <a:lnTo>
                  <a:pt x="13015" y="8436"/>
                </a:lnTo>
                <a:lnTo>
                  <a:pt x="13006" y="8451"/>
                </a:lnTo>
                <a:lnTo>
                  <a:pt x="12998" y="8467"/>
                </a:lnTo>
                <a:lnTo>
                  <a:pt x="12990" y="8483"/>
                </a:lnTo>
                <a:lnTo>
                  <a:pt x="12983" y="8499"/>
                </a:lnTo>
                <a:lnTo>
                  <a:pt x="12977" y="8516"/>
                </a:lnTo>
                <a:lnTo>
                  <a:pt x="12971" y="8533"/>
                </a:lnTo>
                <a:lnTo>
                  <a:pt x="12968" y="8552"/>
                </a:lnTo>
                <a:lnTo>
                  <a:pt x="12965" y="8570"/>
                </a:lnTo>
                <a:lnTo>
                  <a:pt x="12962" y="8589"/>
                </a:lnTo>
                <a:lnTo>
                  <a:pt x="12960" y="8608"/>
                </a:lnTo>
                <a:lnTo>
                  <a:pt x="12959" y="8628"/>
                </a:lnTo>
                <a:lnTo>
                  <a:pt x="12959" y="8648"/>
                </a:lnTo>
                <a:lnTo>
                  <a:pt x="12960" y="8669"/>
                </a:lnTo>
                <a:lnTo>
                  <a:pt x="12961" y="8690"/>
                </a:lnTo>
                <a:lnTo>
                  <a:pt x="12963" y="8707"/>
                </a:lnTo>
                <a:lnTo>
                  <a:pt x="12966" y="8724"/>
                </a:lnTo>
                <a:lnTo>
                  <a:pt x="12970" y="8742"/>
                </a:lnTo>
                <a:lnTo>
                  <a:pt x="12975" y="8759"/>
                </a:lnTo>
                <a:lnTo>
                  <a:pt x="12981" y="8775"/>
                </a:lnTo>
                <a:lnTo>
                  <a:pt x="12989" y="8792"/>
                </a:lnTo>
                <a:lnTo>
                  <a:pt x="12997" y="8807"/>
                </a:lnTo>
                <a:lnTo>
                  <a:pt x="13007" y="8822"/>
                </a:lnTo>
                <a:lnTo>
                  <a:pt x="13017" y="8837"/>
                </a:lnTo>
                <a:lnTo>
                  <a:pt x="13030" y="8849"/>
                </a:lnTo>
                <a:lnTo>
                  <a:pt x="13042" y="8862"/>
                </a:lnTo>
                <a:lnTo>
                  <a:pt x="13057" y="8872"/>
                </a:lnTo>
                <a:lnTo>
                  <a:pt x="13073" y="8881"/>
                </a:lnTo>
                <a:lnTo>
                  <a:pt x="13092" y="8888"/>
                </a:lnTo>
                <a:lnTo>
                  <a:pt x="13110" y="8894"/>
                </a:lnTo>
                <a:lnTo>
                  <a:pt x="13130" y="8898"/>
                </a:lnTo>
                <a:lnTo>
                  <a:pt x="13141" y="8898"/>
                </a:lnTo>
                <a:lnTo>
                  <a:pt x="13150" y="8898"/>
                </a:lnTo>
                <a:lnTo>
                  <a:pt x="13159" y="8898"/>
                </a:lnTo>
                <a:lnTo>
                  <a:pt x="13168" y="8897"/>
                </a:lnTo>
                <a:lnTo>
                  <a:pt x="13186" y="8893"/>
                </a:lnTo>
                <a:lnTo>
                  <a:pt x="13202" y="8888"/>
                </a:lnTo>
                <a:lnTo>
                  <a:pt x="13233" y="8873"/>
                </a:lnTo>
                <a:lnTo>
                  <a:pt x="13262" y="8858"/>
                </a:lnTo>
                <a:lnTo>
                  <a:pt x="13271" y="8853"/>
                </a:lnTo>
                <a:lnTo>
                  <a:pt x="13280" y="8848"/>
                </a:lnTo>
                <a:lnTo>
                  <a:pt x="13288" y="8842"/>
                </a:lnTo>
                <a:lnTo>
                  <a:pt x="13297" y="8838"/>
                </a:lnTo>
                <a:lnTo>
                  <a:pt x="13313" y="8830"/>
                </a:lnTo>
                <a:lnTo>
                  <a:pt x="13329" y="8822"/>
                </a:lnTo>
                <a:lnTo>
                  <a:pt x="13351" y="8811"/>
                </a:lnTo>
                <a:lnTo>
                  <a:pt x="13372" y="8801"/>
                </a:lnTo>
                <a:lnTo>
                  <a:pt x="13381" y="8795"/>
                </a:lnTo>
                <a:lnTo>
                  <a:pt x="13389" y="8791"/>
                </a:lnTo>
                <a:lnTo>
                  <a:pt x="13397" y="8785"/>
                </a:lnTo>
                <a:lnTo>
                  <a:pt x="13404" y="8778"/>
                </a:lnTo>
                <a:lnTo>
                  <a:pt x="13413" y="8769"/>
                </a:lnTo>
                <a:lnTo>
                  <a:pt x="13421" y="8759"/>
                </a:lnTo>
                <a:lnTo>
                  <a:pt x="13429" y="8747"/>
                </a:lnTo>
                <a:lnTo>
                  <a:pt x="13435" y="8736"/>
                </a:lnTo>
                <a:lnTo>
                  <a:pt x="13439" y="8724"/>
                </a:lnTo>
                <a:lnTo>
                  <a:pt x="13443" y="8712"/>
                </a:lnTo>
                <a:lnTo>
                  <a:pt x="13445" y="8699"/>
                </a:lnTo>
                <a:lnTo>
                  <a:pt x="13446" y="8687"/>
                </a:lnTo>
                <a:lnTo>
                  <a:pt x="13446" y="8675"/>
                </a:lnTo>
                <a:lnTo>
                  <a:pt x="13445" y="8664"/>
                </a:lnTo>
                <a:lnTo>
                  <a:pt x="13443" y="8652"/>
                </a:lnTo>
                <a:lnTo>
                  <a:pt x="13440" y="8640"/>
                </a:lnTo>
                <a:lnTo>
                  <a:pt x="13437" y="8628"/>
                </a:lnTo>
                <a:lnTo>
                  <a:pt x="13434" y="8617"/>
                </a:lnTo>
                <a:lnTo>
                  <a:pt x="13429" y="8604"/>
                </a:lnTo>
                <a:lnTo>
                  <a:pt x="13423" y="8593"/>
                </a:lnTo>
                <a:lnTo>
                  <a:pt x="13418" y="8581"/>
                </a:lnTo>
                <a:lnTo>
                  <a:pt x="13412" y="8570"/>
                </a:lnTo>
                <a:lnTo>
                  <a:pt x="13405" y="8559"/>
                </a:lnTo>
                <a:lnTo>
                  <a:pt x="13397" y="8547"/>
                </a:lnTo>
                <a:lnTo>
                  <a:pt x="13389" y="8536"/>
                </a:lnTo>
                <a:lnTo>
                  <a:pt x="13380" y="8525"/>
                </a:lnTo>
                <a:lnTo>
                  <a:pt x="13371" y="8515"/>
                </a:lnTo>
                <a:lnTo>
                  <a:pt x="13362" y="8505"/>
                </a:lnTo>
                <a:lnTo>
                  <a:pt x="13335" y="8482"/>
                </a:lnTo>
                <a:lnTo>
                  <a:pt x="13307" y="8459"/>
                </a:lnTo>
                <a:lnTo>
                  <a:pt x="13276" y="8438"/>
                </a:lnTo>
                <a:lnTo>
                  <a:pt x="13244" y="8418"/>
                </a:lnTo>
                <a:lnTo>
                  <a:pt x="13227" y="8410"/>
                </a:lnTo>
                <a:lnTo>
                  <a:pt x="13210" y="8401"/>
                </a:lnTo>
                <a:lnTo>
                  <a:pt x="13193" y="8394"/>
                </a:lnTo>
                <a:lnTo>
                  <a:pt x="13177" y="8388"/>
                </a:lnTo>
                <a:lnTo>
                  <a:pt x="13162" y="8382"/>
                </a:lnTo>
                <a:lnTo>
                  <a:pt x="13146" y="8378"/>
                </a:lnTo>
                <a:lnTo>
                  <a:pt x="13132" y="8375"/>
                </a:lnTo>
                <a:lnTo>
                  <a:pt x="13118" y="8374"/>
                </a:lnTo>
                <a:lnTo>
                  <a:pt x="13112" y="8373"/>
                </a:lnTo>
                <a:lnTo>
                  <a:pt x="13106" y="8372"/>
                </a:lnTo>
                <a:lnTo>
                  <a:pt x="13102" y="8371"/>
                </a:lnTo>
                <a:lnTo>
                  <a:pt x="13097" y="8367"/>
                </a:lnTo>
                <a:lnTo>
                  <a:pt x="13093" y="8365"/>
                </a:lnTo>
                <a:lnTo>
                  <a:pt x="13089" y="8362"/>
                </a:lnTo>
                <a:lnTo>
                  <a:pt x="13086" y="8358"/>
                </a:lnTo>
                <a:lnTo>
                  <a:pt x="13082" y="8354"/>
                </a:lnTo>
                <a:lnTo>
                  <a:pt x="13080" y="8349"/>
                </a:lnTo>
                <a:lnTo>
                  <a:pt x="13079" y="8346"/>
                </a:lnTo>
                <a:lnTo>
                  <a:pt x="13078" y="8341"/>
                </a:lnTo>
                <a:lnTo>
                  <a:pt x="13078" y="8337"/>
                </a:lnTo>
                <a:lnTo>
                  <a:pt x="13078" y="8332"/>
                </a:lnTo>
                <a:lnTo>
                  <a:pt x="13078" y="8327"/>
                </a:lnTo>
                <a:lnTo>
                  <a:pt x="13080" y="8324"/>
                </a:lnTo>
                <a:lnTo>
                  <a:pt x="13081" y="8319"/>
                </a:lnTo>
                <a:lnTo>
                  <a:pt x="13081" y="8319"/>
                </a:lnTo>
                <a:lnTo>
                  <a:pt x="13081" y="8319"/>
                </a:lnTo>
                <a:lnTo>
                  <a:pt x="13087" y="8311"/>
                </a:lnTo>
                <a:lnTo>
                  <a:pt x="13093" y="8305"/>
                </a:lnTo>
                <a:lnTo>
                  <a:pt x="13101" y="8300"/>
                </a:lnTo>
                <a:lnTo>
                  <a:pt x="13110" y="8297"/>
                </a:lnTo>
                <a:lnTo>
                  <a:pt x="13119" y="8297"/>
                </a:lnTo>
                <a:lnTo>
                  <a:pt x="13128" y="8298"/>
                </a:lnTo>
                <a:lnTo>
                  <a:pt x="13136" y="8300"/>
                </a:lnTo>
                <a:lnTo>
                  <a:pt x="13144" y="8306"/>
                </a:lnTo>
                <a:lnTo>
                  <a:pt x="13152" y="8313"/>
                </a:lnTo>
                <a:lnTo>
                  <a:pt x="13162" y="8321"/>
                </a:lnTo>
                <a:lnTo>
                  <a:pt x="13174" y="8329"/>
                </a:lnTo>
                <a:lnTo>
                  <a:pt x="13186" y="8337"/>
                </a:lnTo>
                <a:lnTo>
                  <a:pt x="13200" y="8345"/>
                </a:lnTo>
                <a:lnTo>
                  <a:pt x="13215" y="8353"/>
                </a:lnTo>
                <a:lnTo>
                  <a:pt x="13231" y="8359"/>
                </a:lnTo>
                <a:lnTo>
                  <a:pt x="13248" y="8367"/>
                </a:lnTo>
                <a:lnTo>
                  <a:pt x="13267" y="8375"/>
                </a:lnTo>
                <a:lnTo>
                  <a:pt x="13285" y="8382"/>
                </a:lnTo>
                <a:lnTo>
                  <a:pt x="13303" y="8388"/>
                </a:lnTo>
                <a:lnTo>
                  <a:pt x="13323" y="8394"/>
                </a:lnTo>
                <a:lnTo>
                  <a:pt x="13342" y="8398"/>
                </a:lnTo>
                <a:lnTo>
                  <a:pt x="13360" y="8403"/>
                </a:lnTo>
                <a:lnTo>
                  <a:pt x="13380" y="8406"/>
                </a:lnTo>
                <a:lnTo>
                  <a:pt x="13399" y="8409"/>
                </a:lnTo>
                <a:lnTo>
                  <a:pt x="13418" y="8409"/>
                </a:lnTo>
                <a:lnTo>
                  <a:pt x="13437" y="8409"/>
                </a:lnTo>
                <a:lnTo>
                  <a:pt x="13455" y="8405"/>
                </a:lnTo>
                <a:lnTo>
                  <a:pt x="13472" y="8401"/>
                </a:lnTo>
                <a:lnTo>
                  <a:pt x="13480" y="8398"/>
                </a:lnTo>
                <a:lnTo>
                  <a:pt x="13488" y="8395"/>
                </a:lnTo>
                <a:lnTo>
                  <a:pt x="13497" y="8390"/>
                </a:lnTo>
                <a:lnTo>
                  <a:pt x="13502" y="8386"/>
                </a:lnTo>
                <a:lnTo>
                  <a:pt x="13509" y="8381"/>
                </a:lnTo>
                <a:lnTo>
                  <a:pt x="13514" y="8375"/>
                </a:lnTo>
                <a:lnTo>
                  <a:pt x="13518" y="8369"/>
                </a:lnTo>
                <a:lnTo>
                  <a:pt x="13522" y="8362"/>
                </a:lnTo>
                <a:lnTo>
                  <a:pt x="13525" y="8355"/>
                </a:lnTo>
                <a:lnTo>
                  <a:pt x="13526" y="8348"/>
                </a:lnTo>
                <a:lnTo>
                  <a:pt x="13527" y="8340"/>
                </a:lnTo>
                <a:lnTo>
                  <a:pt x="13527" y="8332"/>
                </a:lnTo>
                <a:lnTo>
                  <a:pt x="13526" y="8324"/>
                </a:lnTo>
                <a:lnTo>
                  <a:pt x="13524" y="8316"/>
                </a:lnTo>
                <a:lnTo>
                  <a:pt x="13522" y="8307"/>
                </a:lnTo>
                <a:lnTo>
                  <a:pt x="13518" y="8297"/>
                </a:lnTo>
                <a:lnTo>
                  <a:pt x="13513" y="8287"/>
                </a:lnTo>
                <a:lnTo>
                  <a:pt x="13508" y="8277"/>
                </a:lnTo>
                <a:lnTo>
                  <a:pt x="13501" y="8267"/>
                </a:lnTo>
                <a:lnTo>
                  <a:pt x="13493" y="8256"/>
                </a:lnTo>
                <a:lnTo>
                  <a:pt x="13476" y="8234"/>
                </a:lnTo>
                <a:lnTo>
                  <a:pt x="13454" y="8210"/>
                </a:lnTo>
                <a:lnTo>
                  <a:pt x="13446" y="8200"/>
                </a:lnTo>
                <a:lnTo>
                  <a:pt x="13436" y="8190"/>
                </a:lnTo>
                <a:lnTo>
                  <a:pt x="13428" y="8180"/>
                </a:lnTo>
                <a:lnTo>
                  <a:pt x="13422" y="8173"/>
                </a:lnTo>
                <a:lnTo>
                  <a:pt x="13412" y="8163"/>
                </a:lnTo>
                <a:lnTo>
                  <a:pt x="13402" y="8151"/>
                </a:lnTo>
                <a:lnTo>
                  <a:pt x="13389" y="8141"/>
                </a:lnTo>
                <a:lnTo>
                  <a:pt x="13376" y="8130"/>
                </a:lnTo>
                <a:lnTo>
                  <a:pt x="13367" y="8121"/>
                </a:lnTo>
                <a:lnTo>
                  <a:pt x="13357" y="8115"/>
                </a:lnTo>
                <a:lnTo>
                  <a:pt x="13347" y="8108"/>
                </a:lnTo>
                <a:lnTo>
                  <a:pt x="13336" y="8102"/>
                </a:lnTo>
                <a:lnTo>
                  <a:pt x="13326" y="8097"/>
                </a:lnTo>
                <a:lnTo>
                  <a:pt x="13315" y="8094"/>
                </a:lnTo>
                <a:lnTo>
                  <a:pt x="13303" y="8091"/>
                </a:lnTo>
                <a:lnTo>
                  <a:pt x="13292" y="8088"/>
                </a:lnTo>
                <a:lnTo>
                  <a:pt x="13280" y="8086"/>
                </a:lnTo>
                <a:lnTo>
                  <a:pt x="13269" y="8086"/>
                </a:lnTo>
                <a:lnTo>
                  <a:pt x="13256" y="8086"/>
                </a:lnTo>
                <a:lnTo>
                  <a:pt x="13245" y="8086"/>
                </a:lnTo>
                <a:lnTo>
                  <a:pt x="13232" y="8088"/>
                </a:lnTo>
                <a:lnTo>
                  <a:pt x="13220" y="8091"/>
                </a:lnTo>
                <a:lnTo>
                  <a:pt x="13208" y="8094"/>
                </a:lnTo>
                <a:lnTo>
                  <a:pt x="13196" y="8099"/>
                </a:lnTo>
                <a:lnTo>
                  <a:pt x="13185" y="8103"/>
                </a:lnTo>
                <a:lnTo>
                  <a:pt x="13175" y="8109"/>
                </a:lnTo>
                <a:lnTo>
                  <a:pt x="13165" y="8116"/>
                </a:lnTo>
                <a:lnTo>
                  <a:pt x="13156" y="8124"/>
                </a:lnTo>
                <a:lnTo>
                  <a:pt x="13146" y="8132"/>
                </a:lnTo>
                <a:lnTo>
                  <a:pt x="13138" y="8141"/>
                </a:lnTo>
                <a:lnTo>
                  <a:pt x="13130" y="8150"/>
                </a:lnTo>
                <a:lnTo>
                  <a:pt x="13124" y="8160"/>
                </a:lnTo>
                <a:lnTo>
                  <a:pt x="13117" y="8171"/>
                </a:lnTo>
                <a:lnTo>
                  <a:pt x="13111" y="8181"/>
                </a:lnTo>
                <a:lnTo>
                  <a:pt x="13106" y="8191"/>
                </a:lnTo>
                <a:lnTo>
                  <a:pt x="13102" y="8202"/>
                </a:lnTo>
                <a:lnTo>
                  <a:pt x="13098" y="8212"/>
                </a:lnTo>
                <a:lnTo>
                  <a:pt x="13096" y="8222"/>
                </a:lnTo>
                <a:lnTo>
                  <a:pt x="13095" y="8231"/>
                </a:lnTo>
                <a:lnTo>
                  <a:pt x="13094" y="8240"/>
                </a:lnTo>
                <a:lnTo>
                  <a:pt x="13094" y="8247"/>
                </a:lnTo>
                <a:lnTo>
                  <a:pt x="13092" y="8254"/>
                </a:lnTo>
                <a:lnTo>
                  <a:pt x="13088" y="8260"/>
                </a:lnTo>
                <a:lnTo>
                  <a:pt x="13085" y="8265"/>
                </a:lnTo>
                <a:lnTo>
                  <a:pt x="13081" y="8268"/>
                </a:lnTo>
                <a:lnTo>
                  <a:pt x="13077" y="8271"/>
                </a:lnTo>
                <a:lnTo>
                  <a:pt x="13072" y="8273"/>
                </a:lnTo>
                <a:lnTo>
                  <a:pt x="13067" y="8275"/>
                </a:lnTo>
                <a:lnTo>
                  <a:pt x="13057" y="8275"/>
                </a:lnTo>
                <a:lnTo>
                  <a:pt x="13047" y="8274"/>
                </a:lnTo>
                <a:lnTo>
                  <a:pt x="13047" y="8274"/>
                </a:lnTo>
                <a:close/>
                <a:moveTo>
                  <a:pt x="11234" y="8531"/>
                </a:moveTo>
                <a:lnTo>
                  <a:pt x="11227" y="8525"/>
                </a:lnTo>
                <a:lnTo>
                  <a:pt x="11221" y="8518"/>
                </a:lnTo>
                <a:lnTo>
                  <a:pt x="11216" y="8510"/>
                </a:lnTo>
                <a:lnTo>
                  <a:pt x="11213" y="8501"/>
                </a:lnTo>
                <a:lnTo>
                  <a:pt x="11212" y="8498"/>
                </a:lnTo>
                <a:lnTo>
                  <a:pt x="11212" y="8492"/>
                </a:lnTo>
                <a:lnTo>
                  <a:pt x="11213" y="8486"/>
                </a:lnTo>
                <a:lnTo>
                  <a:pt x="11215" y="8481"/>
                </a:lnTo>
                <a:lnTo>
                  <a:pt x="11219" y="8474"/>
                </a:lnTo>
                <a:lnTo>
                  <a:pt x="11223" y="8468"/>
                </a:lnTo>
                <a:lnTo>
                  <a:pt x="11230" y="8462"/>
                </a:lnTo>
                <a:lnTo>
                  <a:pt x="11239" y="8458"/>
                </a:lnTo>
                <a:lnTo>
                  <a:pt x="11252" y="8450"/>
                </a:lnTo>
                <a:lnTo>
                  <a:pt x="11263" y="8442"/>
                </a:lnTo>
                <a:lnTo>
                  <a:pt x="11275" y="8434"/>
                </a:lnTo>
                <a:lnTo>
                  <a:pt x="11286" y="8424"/>
                </a:lnTo>
                <a:lnTo>
                  <a:pt x="11296" y="8413"/>
                </a:lnTo>
                <a:lnTo>
                  <a:pt x="11306" y="8403"/>
                </a:lnTo>
                <a:lnTo>
                  <a:pt x="11314" y="8391"/>
                </a:lnTo>
                <a:lnTo>
                  <a:pt x="11322" y="8380"/>
                </a:lnTo>
                <a:lnTo>
                  <a:pt x="11329" y="8367"/>
                </a:lnTo>
                <a:lnTo>
                  <a:pt x="11335" y="8355"/>
                </a:lnTo>
                <a:lnTo>
                  <a:pt x="11340" y="8342"/>
                </a:lnTo>
                <a:lnTo>
                  <a:pt x="11345" y="8330"/>
                </a:lnTo>
                <a:lnTo>
                  <a:pt x="11348" y="8316"/>
                </a:lnTo>
                <a:lnTo>
                  <a:pt x="11350" y="8302"/>
                </a:lnTo>
                <a:lnTo>
                  <a:pt x="11351" y="8290"/>
                </a:lnTo>
                <a:lnTo>
                  <a:pt x="11353" y="8276"/>
                </a:lnTo>
                <a:lnTo>
                  <a:pt x="11351" y="8265"/>
                </a:lnTo>
                <a:lnTo>
                  <a:pt x="11350" y="8254"/>
                </a:lnTo>
                <a:lnTo>
                  <a:pt x="11348" y="8243"/>
                </a:lnTo>
                <a:lnTo>
                  <a:pt x="11345" y="8232"/>
                </a:lnTo>
                <a:lnTo>
                  <a:pt x="11341" y="8223"/>
                </a:lnTo>
                <a:lnTo>
                  <a:pt x="11335" y="8213"/>
                </a:lnTo>
                <a:lnTo>
                  <a:pt x="11330" y="8204"/>
                </a:lnTo>
                <a:lnTo>
                  <a:pt x="11324" y="8195"/>
                </a:lnTo>
                <a:lnTo>
                  <a:pt x="11316" y="8186"/>
                </a:lnTo>
                <a:lnTo>
                  <a:pt x="11308" y="8178"/>
                </a:lnTo>
                <a:lnTo>
                  <a:pt x="11299" y="8170"/>
                </a:lnTo>
                <a:lnTo>
                  <a:pt x="11290" y="8162"/>
                </a:lnTo>
                <a:lnTo>
                  <a:pt x="11279" y="8155"/>
                </a:lnTo>
                <a:lnTo>
                  <a:pt x="11269" y="8148"/>
                </a:lnTo>
                <a:lnTo>
                  <a:pt x="11258" y="8141"/>
                </a:lnTo>
                <a:lnTo>
                  <a:pt x="11245" y="8135"/>
                </a:lnTo>
                <a:lnTo>
                  <a:pt x="11229" y="8128"/>
                </a:lnTo>
                <a:lnTo>
                  <a:pt x="11212" y="8124"/>
                </a:lnTo>
                <a:lnTo>
                  <a:pt x="11195" y="8120"/>
                </a:lnTo>
                <a:lnTo>
                  <a:pt x="11177" y="8118"/>
                </a:lnTo>
                <a:lnTo>
                  <a:pt x="11142" y="8117"/>
                </a:lnTo>
                <a:lnTo>
                  <a:pt x="11105" y="8118"/>
                </a:lnTo>
                <a:lnTo>
                  <a:pt x="11092" y="8118"/>
                </a:lnTo>
                <a:lnTo>
                  <a:pt x="11078" y="8119"/>
                </a:lnTo>
                <a:lnTo>
                  <a:pt x="11065" y="8119"/>
                </a:lnTo>
                <a:lnTo>
                  <a:pt x="11052" y="8119"/>
                </a:lnTo>
                <a:lnTo>
                  <a:pt x="11042" y="8118"/>
                </a:lnTo>
                <a:lnTo>
                  <a:pt x="11033" y="8118"/>
                </a:lnTo>
                <a:lnTo>
                  <a:pt x="11023" y="8117"/>
                </a:lnTo>
                <a:lnTo>
                  <a:pt x="11013" y="8116"/>
                </a:lnTo>
                <a:lnTo>
                  <a:pt x="10993" y="8115"/>
                </a:lnTo>
                <a:lnTo>
                  <a:pt x="10974" y="8113"/>
                </a:lnTo>
                <a:lnTo>
                  <a:pt x="10954" y="8113"/>
                </a:lnTo>
                <a:lnTo>
                  <a:pt x="10934" y="8113"/>
                </a:lnTo>
                <a:lnTo>
                  <a:pt x="10914" y="8116"/>
                </a:lnTo>
                <a:lnTo>
                  <a:pt x="10895" y="8119"/>
                </a:lnTo>
                <a:lnTo>
                  <a:pt x="10886" y="8121"/>
                </a:lnTo>
                <a:lnTo>
                  <a:pt x="10878" y="8125"/>
                </a:lnTo>
                <a:lnTo>
                  <a:pt x="10869" y="8128"/>
                </a:lnTo>
                <a:lnTo>
                  <a:pt x="10861" y="8133"/>
                </a:lnTo>
                <a:lnTo>
                  <a:pt x="10853" y="8138"/>
                </a:lnTo>
                <a:lnTo>
                  <a:pt x="10845" y="8143"/>
                </a:lnTo>
                <a:lnTo>
                  <a:pt x="10839" y="8149"/>
                </a:lnTo>
                <a:lnTo>
                  <a:pt x="10833" y="8155"/>
                </a:lnTo>
                <a:lnTo>
                  <a:pt x="10827" y="8162"/>
                </a:lnTo>
                <a:lnTo>
                  <a:pt x="10824" y="8167"/>
                </a:lnTo>
                <a:lnTo>
                  <a:pt x="10821" y="8174"/>
                </a:lnTo>
                <a:lnTo>
                  <a:pt x="10818" y="8182"/>
                </a:lnTo>
                <a:lnTo>
                  <a:pt x="10817" y="8191"/>
                </a:lnTo>
                <a:lnTo>
                  <a:pt x="10816" y="8200"/>
                </a:lnTo>
                <a:lnTo>
                  <a:pt x="10817" y="8212"/>
                </a:lnTo>
                <a:lnTo>
                  <a:pt x="10821" y="8222"/>
                </a:lnTo>
                <a:lnTo>
                  <a:pt x="10824" y="8234"/>
                </a:lnTo>
                <a:lnTo>
                  <a:pt x="10830" y="8246"/>
                </a:lnTo>
                <a:lnTo>
                  <a:pt x="10837" y="8258"/>
                </a:lnTo>
                <a:lnTo>
                  <a:pt x="10845" y="8271"/>
                </a:lnTo>
                <a:lnTo>
                  <a:pt x="10856" y="8287"/>
                </a:lnTo>
                <a:lnTo>
                  <a:pt x="10869" y="8303"/>
                </a:lnTo>
                <a:lnTo>
                  <a:pt x="10882" y="8318"/>
                </a:lnTo>
                <a:lnTo>
                  <a:pt x="10897" y="8334"/>
                </a:lnTo>
                <a:lnTo>
                  <a:pt x="10912" y="8348"/>
                </a:lnTo>
                <a:lnTo>
                  <a:pt x="10929" y="8363"/>
                </a:lnTo>
                <a:lnTo>
                  <a:pt x="10945" y="8377"/>
                </a:lnTo>
                <a:lnTo>
                  <a:pt x="10964" y="8389"/>
                </a:lnTo>
                <a:lnTo>
                  <a:pt x="10982" y="8402"/>
                </a:lnTo>
                <a:lnTo>
                  <a:pt x="11000" y="8413"/>
                </a:lnTo>
                <a:lnTo>
                  <a:pt x="11020" y="8424"/>
                </a:lnTo>
                <a:lnTo>
                  <a:pt x="11039" y="8434"/>
                </a:lnTo>
                <a:lnTo>
                  <a:pt x="11060" y="8443"/>
                </a:lnTo>
                <a:lnTo>
                  <a:pt x="11080" y="8451"/>
                </a:lnTo>
                <a:lnTo>
                  <a:pt x="11102" y="8459"/>
                </a:lnTo>
                <a:lnTo>
                  <a:pt x="11123" y="8465"/>
                </a:lnTo>
                <a:lnTo>
                  <a:pt x="11132" y="8468"/>
                </a:lnTo>
                <a:lnTo>
                  <a:pt x="11140" y="8473"/>
                </a:lnTo>
                <a:lnTo>
                  <a:pt x="11147" y="8478"/>
                </a:lnTo>
                <a:lnTo>
                  <a:pt x="11151" y="8484"/>
                </a:lnTo>
                <a:lnTo>
                  <a:pt x="11155" y="8491"/>
                </a:lnTo>
                <a:lnTo>
                  <a:pt x="11157" y="8498"/>
                </a:lnTo>
                <a:lnTo>
                  <a:pt x="11158" y="8505"/>
                </a:lnTo>
                <a:lnTo>
                  <a:pt x="11158" y="8512"/>
                </a:lnTo>
                <a:lnTo>
                  <a:pt x="11157" y="8520"/>
                </a:lnTo>
                <a:lnTo>
                  <a:pt x="11153" y="8528"/>
                </a:lnTo>
                <a:lnTo>
                  <a:pt x="11150" y="8534"/>
                </a:lnTo>
                <a:lnTo>
                  <a:pt x="11144" y="8540"/>
                </a:lnTo>
                <a:lnTo>
                  <a:pt x="11148" y="8544"/>
                </a:lnTo>
                <a:lnTo>
                  <a:pt x="11159" y="8552"/>
                </a:lnTo>
                <a:lnTo>
                  <a:pt x="11167" y="8555"/>
                </a:lnTo>
                <a:lnTo>
                  <a:pt x="11176" y="8557"/>
                </a:lnTo>
                <a:lnTo>
                  <a:pt x="11188" y="8560"/>
                </a:lnTo>
                <a:lnTo>
                  <a:pt x="11202" y="8559"/>
                </a:lnTo>
                <a:lnTo>
                  <a:pt x="11214" y="8555"/>
                </a:lnTo>
                <a:lnTo>
                  <a:pt x="11222" y="8552"/>
                </a:lnTo>
                <a:lnTo>
                  <a:pt x="11228" y="8547"/>
                </a:lnTo>
                <a:lnTo>
                  <a:pt x="11232" y="8543"/>
                </a:lnTo>
                <a:lnTo>
                  <a:pt x="11235" y="8534"/>
                </a:lnTo>
                <a:lnTo>
                  <a:pt x="11234" y="8531"/>
                </a:lnTo>
                <a:close/>
                <a:moveTo>
                  <a:pt x="7630" y="7286"/>
                </a:moveTo>
                <a:lnTo>
                  <a:pt x="7629" y="7276"/>
                </a:lnTo>
                <a:lnTo>
                  <a:pt x="7630" y="7266"/>
                </a:lnTo>
                <a:lnTo>
                  <a:pt x="7631" y="7255"/>
                </a:lnTo>
                <a:lnTo>
                  <a:pt x="7634" y="7245"/>
                </a:lnTo>
                <a:lnTo>
                  <a:pt x="7638" y="7235"/>
                </a:lnTo>
                <a:lnTo>
                  <a:pt x="7642" y="7226"/>
                </a:lnTo>
                <a:lnTo>
                  <a:pt x="7647" y="7215"/>
                </a:lnTo>
                <a:lnTo>
                  <a:pt x="7654" y="7206"/>
                </a:lnTo>
                <a:lnTo>
                  <a:pt x="7662" y="7198"/>
                </a:lnTo>
                <a:lnTo>
                  <a:pt x="7671" y="7191"/>
                </a:lnTo>
                <a:lnTo>
                  <a:pt x="7677" y="7188"/>
                </a:lnTo>
                <a:lnTo>
                  <a:pt x="7684" y="7185"/>
                </a:lnTo>
                <a:lnTo>
                  <a:pt x="7690" y="7182"/>
                </a:lnTo>
                <a:lnTo>
                  <a:pt x="7698" y="7180"/>
                </a:lnTo>
                <a:lnTo>
                  <a:pt x="7706" y="7179"/>
                </a:lnTo>
                <a:lnTo>
                  <a:pt x="7714" y="7178"/>
                </a:lnTo>
                <a:lnTo>
                  <a:pt x="7724" y="7179"/>
                </a:lnTo>
                <a:lnTo>
                  <a:pt x="7733" y="7179"/>
                </a:lnTo>
                <a:lnTo>
                  <a:pt x="7743" y="7181"/>
                </a:lnTo>
                <a:lnTo>
                  <a:pt x="7753" y="7183"/>
                </a:lnTo>
                <a:lnTo>
                  <a:pt x="7764" y="7188"/>
                </a:lnTo>
                <a:lnTo>
                  <a:pt x="7775" y="7193"/>
                </a:lnTo>
                <a:lnTo>
                  <a:pt x="7791" y="7201"/>
                </a:lnTo>
                <a:lnTo>
                  <a:pt x="7806" y="7206"/>
                </a:lnTo>
                <a:lnTo>
                  <a:pt x="7822" y="7212"/>
                </a:lnTo>
                <a:lnTo>
                  <a:pt x="7839" y="7218"/>
                </a:lnTo>
                <a:lnTo>
                  <a:pt x="7871" y="7227"/>
                </a:lnTo>
                <a:lnTo>
                  <a:pt x="7904" y="7234"/>
                </a:lnTo>
                <a:lnTo>
                  <a:pt x="7938" y="7238"/>
                </a:lnTo>
                <a:lnTo>
                  <a:pt x="7971" y="7241"/>
                </a:lnTo>
                <a:lnTo>
                  <a:pt x="8004" y="7242"/>
                </a:lnTo>
                <a:lnTo>
                  <a:pt x="8037" y="7239"/>
                </a:lnTo>
                <a:lnTo>
                  <a:pt x="8070" y="7236"/>
                </a:lnTo>
                <a:lnTo>
                  <a:pt x="8102" y="7230"/>
                </a:lnTo>
                <a:lnTo>
                  <a:pt x="8133" y="7221"/>
                </a:lnTo>
                <a:lnTo>
                  <a:pt x="8164" y="7212"/>
                </a:lnTo>
                <a:lnTo>
                  <a:pt x="8179" y="7205"/>
                </a:lnTo>
                <a:lnTo>
                  <a:pt x="8194" y="7199"/>
                </a:lnTo>
                <a:lnTo>
                  <a:pt x="8209" y="7193"/>
                </a:lnTo>
                <a:lnTo>
                  <a:pt x="8222" y="7185"/>
                </a:lnTo>
                <a:lnTo>
                  <a:pt x="8236" y="7178"/>
                </a:lnTo>
                <a:lnTo>
                  <a:pt x="8250" y="7169"/>
                </a:lnTo>
                <a:lnTo>
                  <a:pt x="8264" y="7159"/>
                </a:lnTo>
                <a:lnTo>
                  <a:pt x="8276" y="7150"/>
                </a:lnTo>
                <a:lnTo>
                  <a:pt x="8297" y="7134"/>
                </a:lnTo>
                <a:lnTo>
                  <a:pt x="8315" y="7116"/>
                </a:lnTo>
                <a:lnTo>
                  <a:pt x="8331" y="7096"/>
                </a:lnTo>
                <a:lnTo>
                  <a:pt x="8346" y="7076"/>
                </a:lnTo>
                <a:lnTo>
                  <a:pt x="8360" y="7054"/>
                </a:lnTo>
                <a:lnTo>
                  <a:pt x="8371" y="7031"/>
                </a:lnTo>
                <a:lnTo>
                  <a:pt x="8381" y="7007"/>
                </a:lnTo>
                <a:lnTo>
                  <a:pt x="8389" y="6982"/>
                </a:lnTo>
                <a:lnTo>
                  <a:pt x="8395" y="6956"/>
                </a:lnTo>
                <a:lnTo>
                  <a:pt x="8400" y="6928"/>
                </a:lnTo>
                <a:lnTo>
                  <a:pt x="8403" y="6901"/>
                </a:lnTo>
                <a:lnTo>
                  <a:pt x="8404" y="6872"/>
                </a:lnTo>
                <a:lnTo>
                  <a:pt x="8403" y="6842"/>
                </a:lnTo>
                <a:lnTo>
                  <a:pt x="8401" y="6813"/>
                </a:lnTo>
                <a:lnTo>
                  <a:pt x="8397" y="6782"/>
                </a:lnTo>
                <a:lnTo>
                  <a:pt x="8391" y="6751"/>
                </a:lnTo>
                <a:lnTo>
                  <a:pt x="8386" y="6730"/>
                </a:lnTo>
                <a:lnTo>
                  <a:pt x="8380" y="6710"/>
                </a:lnTo>
                <a:lnTo>
                  <a:pt x="8373" y="6690"/>
                </a:lnTo>
                <a:lnTo>
                  <a:pt x="8367" y="6672"/>
                </a:lnTo>
                <a:lnTo>
                  <a:pt x="8357" y="6653"/>
                </a:lnTo>
                <a:lnTo>
                  <a:pt x="8348" y="6634"/>
                </a:lnTo>
                <a:lnTo>
                  <a:pt x="8338" y="6617"/>
                </a:lnTo>
                <a:lnTo>
                  <a:pt x="8328" y="6599"/>
                </a:lnTo>
                <a:lnTo>
                  <a:pt x="8305" y="6564"/>
                </a:lnTo>
                <a:lnTo>
                  <a:pt x="8280" y="6530"/>
                </a:lnTo>
                <a:lnTo>
                  <a:pt x="8254" y="6497"/>
                </a:lnTo>
                <a:lnTo>
                  <a:pt x="8227" y="6463"/>
                </a:lnTo>
                <a:lnTo>
                  <a:pt x="8206" y="6439"/>
                </a:lnTo>
                <a:lnTo>
                  <a:pt x="8187" y="6413"/>
                </a:lnTo>
                <a:lnTo>
                  <a:pt x="8167" y="6388"/>
                </a:lnTo>
                <a:lnTo>
                  <a:pt x="8149" y="6363"/>
                </a:lnTo>
                <a:lnTo>
                  <a:pt x="8137" y="6346"/>
                </a:lnTo>
                <a:lnTo>
                  <a:pt x="8124" y="6327"/>
                </a:lnTo>
                <a:lnTo>
                  <a:pt x="8111" y="6307"/>
                </a:lnTo>
                <a:lnTo>
                  <a:pt x="8099" y="6285"/>
                </a:lnTo>
                <a:lnTo>
                  <a:pt x="8075" y="6249"/>
                </a:lnTo>
                <a:lnTo>
                  <a:pt x="8050" y="6210"/>
                </a:lnTo>
                <a:lnTo>
                  <a:pt x="8022" y="6171"/>
                </a:lnTo>
                <a:lnTo>
                  <a:pt x="7994" y="6134"/>
                </a:lnTo>
                <a:lnTo>
                  <a:pt x="7978" y="6116"/>
                </a:lnTo>
                <a:lnTo>
                  <a:pt x="7962" y="6100"/>
                </a:lnTo>
                <a:lnTo>
                  <a:pt x="7946" y="6084"/>
                </a:lnTo>
                <a:lnTo>
                  <a:pt x="7928" y="6069"/>
                </a:lnTo>
                <a:lnTo>
                  <a:pt x="7911" y="6055"/>
                </a:lnTo>
                <a:lnTo>
                  <a:pt x="7893" y="6043"/>
                </a:lnTo>
                <a:lnTo>
                  <a:pt x="7873" y="6031"/>
                </a:lnTo>
                <a:lnTo>
                  <a:pt x="7854" y="6022"/>
                </a:lnTo>
                <a:lnTo>
                  <a:pt x="7833" y="6014"/>
                </a:lnTo>
                <a:lnTo>
                  <a:pt x="7813" y="6007"/>
                </a:lnTo>
                <a:lnTo>
                  <a:pt x="7792" y="6003"/>
                </a:lnTo>
                <a:lnTo>
                  <a:pt x="7773" y="6000"/>
                </a:lnTo>
                <a:lnTo>
                  <a:pt x="7754" y="6000"/>
                </a:lnTo>
                <a:lnTo>
                  <a:pt x="7736" y="6002"/>
                </a:lnTo>
                <a:lnTo>
                  <a:pt x="7719" y="6006"/>
                </a:lnTo>
                <a:lnTo>
                  <a:pt x="7702" y="6011"/>
                </a:lnTo>
                <a:lnTo>
                  <a:pt x="7693" y="6015"/>
                </a:lnTo>
                <a:lnTo>
                  <a:pt x="7682" y="6021"/>
                </a:lnTo>
                <a:lnTo>
                  <a:pt x="7672" y="6028"/>
                </a:lnTo>
                <a:lnTo>
                  <a:pt x="7663" y="6035"/>
                </a:lnTo>
                <a:lnTo>
                  <a:pt x="7654" y="6043"/>
                </a:lnTo>
                <a:lnTo>
                  <a:pt x="7646" y="6052"/>
                </a:lnTo>
                <a:lnTo>
                  <a:pt x="7637" y="6062"/>
                </a:lnTo>
                <a:lnTo>
                  <a:pt x="7629" y="6073"/>
                </a:lnTo>
                <a:lnTo>
                  <a:pt x="7621" y="6084"/>
                </a:lnTo>
                <a:lnTo>
                  <a:pt x="7613" y="6095"/>
                </a:lnTo>
                <a:lnTo>
                  <a:pt x="7605" y="6109"/>
                </a:lnTo>
                <a:lnTo>
                  <a:pt x="7598" y="6123"/>
                </a:lnTo>
                <a:lnTo>
                  <a:pt x="7584" y="6153"/>
                </a:lnTo>
                <a:lnTo>
                  <a:pt x="7570" y="6186"/>
                </a:lnTo>
                <a:lnTo>
                  <a:pt x="7557" y="6232"/>
                </a:lnTo>
                <a:lnTo>
                  <a:pt x="7544" y="6278"/>
                </a:lnTo>
                <a:lnTo>
                  <a:pt x="7535" y="6325"/>
                </a:lnTo>
                <a:lnTo>
                  <a:pt x="7527" y="6375"/>
                </a:lnTo>
                <a:lnTo>
                  <a:pt x="7520" y="6424"/>
                </a:lnTo>
                <a:lnTo>
                  <a:pt x="7516" y="6475"/>
                </a:lnTo>
                <a:lnTo>
                  <a:pt x="7514" y="6526"/>
                </a:lnTo>
                <a:lnTo>
                  <a:pt x="7515" y="6577"/>
                </a:lnTo>
                <a:lnTo>
                  <a:pt x="7518" y="6629"/>
                </a:lnTo>
                <a:lnTo>
                  <a:pt x="7522" y="6680"/>
                </a:lnTo>
                <a:lnTo>
                  <a:pt x="7529" y="6733"/>
                </a:lnTo>
                <a:lnTo>
                  <a:pt x="7538" y="6784"/>
                </a:lnTo>
                <a:lnTo>
                  <a:pt x="7543" y="6809"/>
                </a:lnTo>
                <a:lnTo>
                  <a:pt x="7550" y="6834"/>
                </a:lnTo>
                <a:lnTo>
                  <a:pt x="7555" y="6861"/>
                </a:lnTo>
                <a:lnTo>
                  <a:pt x="7562" y="6886"/>
                </a:lnTo>
                <a:lnTo>
                  <a:pt x="7570" y="6911"/>
                </a:lnTo>
                <a:lnTo>
                  <a:pt x="7578" y="6935"/>
                </a:lnTo>
                <a:lnTo>
                  <a:pt x="7587" y="6960"/>
                </a:lnTo>
                <a:lnTo>
                  <a:pt x="7597" y="6984"/>
                </a:lnTo>
                <a:lnTo>
                  <a:pt x="7601" y="6996"/>
                </a:lnTo>
                <a:lnTo>
                  <a:pt x="7603" y="7007"/>
                </a:lnTo>
                <a:lnTo>
                  <a:pt x="7606" y="7018"/>
                </a:lnTo>
                <a:lnTo>
                  <a:pt x="7606" y="7028"/>
                </a:lnTo>
                <a:lnTo>
                  <a:pt x="7606" y="7038"/>
                </a:lnTo>
                <a:lnTo>
                  <a:pt x="7605" y="7047"/>
                </a:lnTo>
                <a:lnTo>
                  <a:pt x="7602" y="7056"/>
                </a:lnTo>
                <a:lnTo>
                  <a:pt x="7600" y="7064"/>
                </a:lnTo>
                <a:lnTo>
                  <a:pt x="7597" y="7074"/>
                </a:lnTo>
                <a:lnTo>
                  <a:pt x="7593" y="7082"/>
                </a:lnTo>
                <a:lnTo>
                  <a:pt x="7587" y="7088"/>
                </a:lnTo>
                <a:lnTo>
                  <a:pt x="7583" y="7095"/>
                </a:lnTo>
                <a:lnTo>
                  <a:pt x="7577" y="7102"/>
                </a:lnTo>
                <a:lnTo>
                  <a:pt x="7571" y="7108"/>
                </a:lnTo>
                <a:lnTo>
                  <a:pt x="7565" y="7112"/>
                </a:lnTo>
                <a:lnTo>
                  <a:pt x="7558" y="7117"/>
                </a:lnTo>
                <a:lnTo>
                  <a:pt x="7550" y="7122"/>
                </a:lnTo>
                <a:lnTo>
                  <a:pt x="7541" y="7125"/>
                </a:lnTo>
                <a:lnTo>
                  <a:pt x="7531" y="7128"/>
                </a:lnTo>
                <a:lnTo>
                  <a:pt x="7522" y="7131"/>
                </a:lnTo>
                <a:lnTo>
                  <a:pt x="7513" y="7133"/>
                </a:lnTo>
                <a:lnTo>
                  <a:pt x="7504" y="7133"/>
                </a:lnTo>
                <a:lnTo>
                  <a:pt x="7495" y="7133"/>
                </a:lnTo>
                <a:lnTo>
                  <a:pt x="7486" y="7132"/>
                </a:lnTo>
                <a:lnTo>
                  <a:pt x="7484" y="7135"/>
                </a:lnTo>
                <a:lnTo>
                  <a:pt x="7483" y="7143"/>
                </a:lnTo>
                <a:lnTo>
                  <a:pt x="7483" y="7157"/>
                </a:lnTo>
                <a:lnTo>
                  <a:pt x="7484" y="7174"/>
                </a:lnTo>
                <a:lnTo>
                  <a:pt x="7487" y="7185"/>
                </a:lnTo>
                <a:lnTo>
                  <a:pt x="7489" y="7195"/>
                </a:lnTo>
                <a:lnTo>
                  <a:pt x="7492" y="7205"/>
                </a:lnTo>
                <a:lnTo>
                  <a:pt x="7497" y="7217"/>
                </a:lnTo>
                <a:lnTo>
                  <a:pt x="7504" y="7228"/>
                </a:lnTo>
                <a:lnTo>
                  <a:pt x="7512" y="7241"/>
                </a:lnTo>
                <a:lnTo>
                  <a:pt x="7521" y="7252"/>
                </a:lnTo>
                <a:lnTo>
                  <a:pt x="7531" y="7263"/>
                </a:lnTo>
                <a:lnTo>
                  <a:pt x="7544" y="7275"/>
                </a:lnTo>
                <a:lnTo>
                  <a:pt x="7554" y="7283"/>
                </a:lnTo>
                <a:lnTo>
                  <a:pt x="7565" y="7290"/>
                </a:lnTo>
                <a:lnTo>
                  <a:pt x="7574" y="7294"/>
                </a:lnTo>
                <a:lnTo>
                  <a:pt x="7583" y="7297"/>
                </a:lnTo>
                <a:lnTo>
                  <a:pt x="7591" y="7299"/>
                </a:lnTo>
                <a:lnTo>
                  <a:pt x="7598" y="7299"/>
                </a:lnTo>
                <a:lnTo>
                  <a:pt x="7605" y="7299"/>
                </a:lnTo>
                <a:lnTo>
                  <a:pt x="7615" y="7296"/>
                </a:lnTo>
                <a:lnTo>
                  <a:pt x="7623" y="7292"/>
                </a:lnTo>
                <a:lnTo>
                  <a:pt x="7627" y="7289"/>
                </a:lnTo>
                <a:lnTo>
                  <a:pt x="7630" y="7286"/>
                </a:lnTo>
                <a:close/>
                <a:moveTo>
                  <a:pt x="1930" y="11180"/>
                </a:moveTo>
                <a:lnTo>
                  <a:pt x="1925" y="11175"/>
                </a:lnTo>
                <a:lnTo>
                  <a:pt x="1920" y="11170"/>
                </a:lnTo>
                <a:lnTo>
                  <a:pt x="1915" y="11166"/>
                </a:lnTo>
                <a:lnTo>
                  <a:pt x="1912" y="11161"/>
                </a:lnTo>
                <a:lnTo>
                  <a:pt x="1907" y="11155"/>
                </a:lnTo>
                <a:lnTo>
                  <a:pt x="1905" y="11150"/>
                </a:lnTo>
                <a:lnTo>
                  <a:pt x="1901" y="11143"/>
                </a:lnTo>
                <a:lnTo>
                  <a:pt x="1900" y="11136"/>
                </a:lnTo>
                <a:lnTo>
                  <a:pt x="1898" y="11129"/>
                </a:lnTo>
                <a:lnTo>
                  <a:pt x="1898" y="11122"/>
                </a:lnTo>
                <a:lnTo>
                  <a:pt x="1900" y="11113"/>
                </a:lnTo>
                <a:lnTo>
                  <a:pt x="1903" y="11105"/>
                </a:lnTo>
                <a:lnTo>
                  <a:pt x="1908" y="11096"/>
                </a:lnTo>
                <a:lnTo>
                  <a:pt x="1915" y="11087"/>
                </a:lnTo>
                <a:lnTo>
                  <a:pt x="1925" y="11079"/>
                </a:lnTo>
                <a:lnTo>
                  <a:pt x="1938" y="11071"/>
                </a:lnTo>
                <a:lnTo>
                  <a:pt x="1956" y="11061"/>
                </a:lnTo>
                <a:lnTo>
                  <a:pt x="1975" y="11048"/>
                </a:lnTo>
                <a:lnTo>
                  <a:pt x="1992" y="11035"/>
                </a:lnTo>
                <a:lnTo>
                  <a:pt x="2007" y="11022"/>
                </a:lnTo>
                <a:lnTo>
                  <a:pt x="2022" y="11007"/>
                </a:lnTo>
                <a:lnTo>
                  <a:pt x="2035" y="10991"/>
                </a:lnTo>
                <a:lnTo>
                  <a:pt x="2048" y="10975"/>
                </a:lnTo>
                <a:lnTo>
                  <a:pt x="2059" y="10958"/>
                </a:lnTo>
                <a:lnTo>
                  <a:pt x="2070" y="10939"/>
                </a:lnTo>
                <a:lnTo>
                  <a:pt x="2079" y="10921"/>
                </a:lnTo>
                <a:lnTo>
                  <a:pt x="2087" y="10903"/>
                </a:lnTo>
                <a:lnTo>
                  <a:pt x="2094" y="10883"/>
                </a:lnTo>
                <a:lnTo>
                  <a:pt x="2098" y="10864"/>
                </a:lnTo>
                <a:lnTo>
                  <a:pt x="2102" y="10843"/>
                </a:lnTo>
                <a:lnTo>
                  <a:pt x="2104" y="10824"/>
                </a:lnTo>
                <a:lnTo>
                  <a:pt x="2105" y="10804"/>
                </a:lnTo>
                <a:lnTo>
                  <a:pt x="2104" y="10787"/>
                </a:lnTo>
                <a:lnTo>
                  <a:pt x="2102" y="10771"/>
                </a:lnTo>
                <a:lnTo>
                  <a:pt x="2098" y="10756"/>
                </a:lnTo>
                <a:lnTo>
                  <a:pt x="2094" y="10741"/>
                </a:lnTo>
                <a:lnTo>
                  <a:pt x="2088" y="10726"/>
                </a:lnTo>
                <a:lnTo>
                  <a:pt x="2080" y="10712"/>
                </a:lnTo>
                <a:lnTo>
                  <a:pt x="2072" y="10698"/>
                </a:lnTo>
                <a:lnTo>
                  <a:pt x="2062" y="10684"/>
                </a:lnTo>
                <a:lnTo>
                  <a:pt x="2051" y="10672"/>
                </a:lnTo>
                <a:lnTo>
                  <a:pt x="2040" y="10659"/>
                </a:lnTo>
                <a:lnTo>
                  <a:pt x="2026" y="10646"/>
                </a:lnTo>
                <a:lnTo>
                  <a:pt x="2012" y="10635"/>
                </a:lnTo>
                <a:lnTo>
                  <a:pt x="1998" y="10625"/>
                </a:lnTo>
                <a:lnTo>
                  <a:pt x="1982" y="10614"/>
                </a:lnTo>
                <a:lnTo>
                  <a:pt x="1964" y="10605"/>
                </a:lnTo>
                <a:lnTo>
                  <a:pt x="1947" y="10596"/>
                </a:lnTo>
                <a:lnTo>
                  <a:pt x="1935" y="10591"/>
                </a:lnTo>
                <a:lnTo>
                  <a:pt x="1923" y="10587"/>
                </a:lnTo>
                <a:lnTo>
                  <a:pt x="1911" y="10582"/>
                </a:lnTo>
                <a:lnTo>
                  <a:pt x="1898" y="10579"/>
                </a:lnTo>
                <a:lnTo>
                  <a:pt x="1873" y="10574"/>
                </a:lnTo>
                <a:lnTo>
                  <a:pt x="1848" y="10572"/>
                </a:lnTo>
                <a:lnTo>
                  <a:pt x="1821" y="10570"/>
                </a:lnTo>
                <a:lnTo>
                  <a:pt x="1795" y="10570"/>
                </a:lnTo>
                <a:lnTo>
                  <a:pt x="1769" y="10570"/>
                </a:lnTo>
                <a:lnTo>
                  <a:pt x="1741" y="10571"/>
                </a:lnTo>
                <a:lnTo>
                  <a:pt x="1722" y="10572"/>
                </a:lnTo>
                <a:lnTo>
                  <a:pt x="1701" y="10572"/>
                </a:lnTo>
                <a:lnTo>
                  <a:pt x="1682" y="10573"/>
                </a:lnTo>
                <a:lnTo>
                  <a:pt x="1662" y="10573"/>
                </a:lnTo>
                <a:lnTo>
                  <a:pt x="1649" y="10572"/>
                </a:lnTo>
                <a:lnTo>
                  <a:pt x="1635" y="10572"/>
                </a:lnTo>
                <a:lnTo>
                  <a:pt x="1620" y="10571"/>
                </a:lnTo>
                <a:lnTo>
                  <a:pt x="1605" y="10569"/>
                </a:lnTo>
                <a:lnTo>
                  <a:pt x="1577" y="10566"/>
                </a:lnTo>
                <a:lnTo>
                  <a:pt x="1548" y="10565"/>
                </a:lnTo>
                <a:lnTo>
                  <a:pt x="1518" y="10564"/>
                </a:lnTo>
                <a:lnTo>
                  <a:pt x="1490" y="10565"/>
                </a:lnTo>
                <a:lnTo>
                  <a:pt x="1475" y="10566"/>
                </a:lnTo>
                <a:lnTo>
                  <a:pt x="1460" y="10567"/>
                </a:lnTo>
                <a:lnTo>
                  <a:pt x="1446" y="10570"/>
                </a:lnTo>
                <a:lnTo>
                  <a:pt x="1432" y="10573"/>
                </a:lnTo>
                <a:lnTo>
                  <a:pt x="1419" y="10577"/>
                </a:lnTo>
                <a:lnTo>
                  <a:pt x="1406" y="10581"/>
                </a:lnTo>
                <a:lnTo>
                  <a:pt x="1393" y="10587"/>
                </a:lnTo>
                <a:lnTo>
                  <a:pt x="1381" y="10593"/>
                </a:lnTo>
                <a:lnTo>
                  <a:pt x="1369" y="10601"/>
                </a:lnTo>
                <a:lnTo>
                  <a:pt x="1358" y="10609"/>
                </a:lnTo>
                <a:lnTo>
                  <a:pt x="1349" y="10617"/>
                </a:lnTo>
                <a:lnTo>
                  <a:pt x="1340" y="10626"/>
                </a:lnTo>
                <a:lnTo>
                  <a:pt x="1333" y="10635"/>
                </a:lnTo>
                <a:lnTo>
                  <a:pt x="1327" y="10644"/>
                </a:lnTo>
                <a:lnTo>
                  <a:pt x="1323" y="10654"/>
                </a:lnTo>
                <a:lnTo>
                  <a:pt x="1319" y="10665"/>
                </a:lnTo>
                <a:lnTo>
                  <a:pt x="1316" y="10678"/>
                </a:lnTo>
                <a:lnTo>
                  <a:pt x="1316" y="10693"/>
                </a:lnTo>
                <a:lnTo>
                  <a:pt x="1318" y="10708"/>
                </a:lnTo>
                <a:lnTo>
                  <a:pt x="1321" y="10725"/>
                </a:lnTo>
                <a:lnTo>
                  <a:pt x="1327" y="10741"/>
                </a:lnTo>
                <a:lnTo>
                  <a:pt x="1335" y="10760"/>
                </a:lnTo>
                <a:lnTo>
                  <a:pt x="1345" y="10778"/>
                </a:lnTo>
                <a:lnTo>
                  <a:pt x="1357" y="10796"/>
                </a:lnTo>
                <a:lnTo>
                  <a:pt x="1374" y="10820"/>
                </a:lnTo>
                <a:lnTo>
                  <a:pt x="1393" y="10844"/>
                </a:lnTo>
                <a:lnTo>
                  <a:pt x="1413" y="10867"/>
                </a:lnTo>
                <a:lnTo>
                  <a:pt x="1435" y="10889"/>
                </a:lnTo>
                <a:lnTo>
                  <a:pt x="1458" y="10911"/>
                </a:lnTo>
                <a:lnTo>
                  <a:pt x="1482" y="10931"/>
                </a:lnTo>
                <a:lnTo>
                  <a:pt x="1507" y="10952"/>
                </a:lnTo>
                <a:lnTo>
                  <a:pt x="1532" y="10970"/>
                </a:lnTo>
                <a:lnTo>
                  <a:pt x="1559" y="10988"/>
                </a:lnTo>
                <a:lnTo>
                  <a:pt x="1587" y="11006"/>
                </a:lnTo>
                <a:lnTo>
                  <a:pt x="1615" y="11022"/>
                </a:lnTo>
                <a:lnTo>
                  <a:pt x="1644" y="11036"/>
                </a:lnTo>
                <a:lnTo>
                  <a:pt x="1674" y="11050"/>
                </a:lnTo>
                <a:lnTo>
                  <a:pt x="1705" y="11062"/>
                </a:lnTo>
                <a:lnTo>
                  <a:pt x="1736" y="11073"/>
                </a:lnTo>
                <a:lnTo>
                  <a:pt x="1766" y="11082"/>
                </a:lnTo>
                <a:lnTo>
                  <a:pt x="1774" y="11085"/>
                </a:lnTo>
                <a:lnTo>
                  <a:pt x="1780" y="11087"/>
                </a:lnTo>
                <a:lnTo>
                  <a:pt x="1787" y="11090"/>
                </a:lnTo>
                <a:lnTo>
                  <a:pt x="1792" y="11094"/>
                </a:lnTo>
                <a:lnTo>
                  <a:pt x="1801" y="11102"/>
                </a:lnTo>
                <a:lnTo>
                  <a:pt x="1809" y="11111"/>
                </a:lnTo>
                <a:lnTo>
                  <a:pt x="1813" y="11120"/>
                </a:lnTo>
                <a:lnTo>
                  <a:pt x="1817" y="11130"/>
                </a:lnTo>
                <a:lnTo>
                  <a:pt x="1819" y="11142"/>
                </a:lnTo>
                <a:lnTo>
                  <a:pt x="1818" y="11152"/>
                </a:lnTo>
                <a:lnTo>
                  <a:pt x="1817" y="11163"/>
                </a:lnTo>
                <a:lnTo>
                  <a:pt x="1812" y="11175"/>
                </a:lnTo>
                <a:lnTo>
                  <a:pt x="1810" y="11180"/>
                </a:lnTo>
                <a:lnTo>
                  <a:pt x="1806" y="11184"/>
                </a:lnTo>
                <a:lnTo>
                  <a:pt x="1803" y="11189"/>
                </a:lnTo>
                <a:lnTo>
                  <a:pt x="1798" y="11193"/>
                </a:lnTo>
                <a:lnTo>
                  <a:pt x="1804" y="11199"/>
                </a:lnTo>
                <a:lnTo>
                  <a:pt x="1820" y="11209"/>
                </a:lnTo>
                <a:lnTo>
                  <a:pt x="1832" y="11215"/>
                </a:lnTo>
                <a:lnTo>
                  <a:pt x="1847" y="11218"/>
                </a:lnTo>
                <a:lnTo>
                  <a:pt x="1855" y="11220"/>
                </a:lnTo>
                <a:lnTo>
                  <a:pt x="1864" y="11221"/>
                </a:lnTo>
                <a:lnTo>
                  <a:pt x="1873" y="11221"/>
                </a:lnTo>
                <a:lnTo>
                  <a:pt x="1883" y="11220"/>
                </a:lnTo>
                <a:lnTo>
                  <a:pt x="1892" y="11217"/>
                </a:lnTo>
                <a:lnTo>
                  <a:pt x="1900" y="11215"/>
                </a:lnTo>
                <a:lnTo>
                  <a:pt x="1908" y="11213"/>
                </a:lnTo>
                <a:lnTo>
                  <a:pt x="1914" y="11209"/>
                </a:lnTo>
                <a:lnTo>
                  <a:pt x="1919" y="11206"/>
                </a:lnTo>
                <a:lnTo>
                  <a:pt x="1922" y="11202"/>
                </a:lnTo>
                <a:lnTo>
                  <a:pt x="1925" y="11200"/>
                </a:lnTo>
                <a:lnTo>
                  <a:pt x="1928" y="11197"/>
                </a:lnTo>
                <a:lnTo>
                  <a:pt x="1930" y="11190"/>
                </a:lnTo>
                <a:lnTo>
                  <a:pt x="1931" y="11184"/>
                </a:lnTo>
                <a:lnTo>
                  <a:pt x="1931" y="11181"/>
                </a:lnTo>
                <a:lnTo>
                  <a:pt x="1930" y="11180"/>
                </a:lnTo>
                <a:close/>
                <a:moveTo>
                  <a:pt x="11304" y="2682"/>
                </a:moveTo>
                <a:lnTo>
                  <a:pt x="11298" y="2676"/>
                </a:lnTo>
                <a:lnTo>
                  <a:pt x="11291" y="2669"/>
                </a:lnTo>
                <a:lnTo>
                  <a:pt x="11286" y="2662"/>
                </a:lnTo>
                <a:lnTo>
                  <a:pt x="11283" y="2653"/>
                </a:lnTo>
                <a:lnTo>
                  <a:pt x="11283" y="2648"/>
                </a:lnTo>
                <a:lnTo>
                  <a:pt x="11283" y="2644"/>
                </a:lnTo>
                <a:lnTo>
                  <a:pt x="11284" y="2638"/>
                </a:lnTo>
                <a:lnTo>
                  <a:pt x="11286" y="2632"/>
                </a:lnTo>
                <a:lnTo>
                  <a:pt x="11290" y="2626"/>
                </a:lnTo>
                <a:lnTo>
                  <a:pt x="11294" y="2620"/>
                </a:lnTo>
                <a:lnTo>
                  <a:pt x="11301" y="2614"/>
                </a:lnTo>
                <a:lnTo>
                  <a:pt x="11309" y="2610"/>
                </a:lnTo>
                <a:lnTo>
                  <a:pt x="11322" y="2602"/>
                </a:lnTo>
                <a:lnTo>
                  <a:pt x="11334" y="2594"/>
                </a:lnTo>
                <a:lnTo>
                  <a:pt x="11345" y="2586"/>
                </a:lnTo>
                <a:lnTo>
                  <a:pt x="11356" y="2576"/>
                </a:lnTo>
                <a:lnTo>
                  <a:pt x="11365" y="2566"/>
                </a:lnTo>
                <a:lnTo>
                  <a:pt x="11375" y="2556"/>
                </a:lnTo>
                <a:lnTo>
                  <a:pt x="11383" y="2544"/>
                </a:lnTo>
                <a:lnTo>
                  <a:pt x="11391" y="2533"/>
                </a:lnTo>
                <a:lnTo>
                  <a:pt x="11398" y="2520"/>
                </a:lnTo>
                <a:lnTo>
                  <a:pt x="11404" y="2509"/>
                </a:lnTo>
                <a:lnTo>
                  <a:pt x="11410" y="2495"/>
                </a:lnTo>
                <a:lnTo>
                  <a:pt x="11413" y="2483"/>
                </a:lnTo>
                <a:lnTo>
                  <a:pt x="11417" y="2470"/>
                </a:lnTo>
                <a:lnTo>
                  <a:pt x="11419" y="2456"/>
                </a:lnTo>
                <a:lnTo>
                  <a:pt x="11421" y="2443"/>
                </a:lnTo>
                <a:lnTo>
                  <a:pt x="11421" y="2430"/>
                </a:lnTo>
                <a:lnTo>
                  <a:pt x="11421" y="2418"/>
                </a:lnTo>
                <a:lnTo>
                  <a:pt x="11419" y="2408"/>
                </a:lnTo>
                <a:lnTo>
                  <a:pt x="11417" y="2398"/>
                </a:lnTo>
                <a:lnTo>
                  <a:pt x="11414" y="2388"/>
                </a:lnTo>
                <a:lnTo>
                  <a:pt x="11410" y="2377"/>
                </a:lnTo>
                <a:lnTo>
                  <a:pt x="11405" y="2367"/>
                </a:lnTo>
                <a:lnTo>
                  <a:pt x="11399" y="2358"/>
                </a:lnTo>
                <a:lnTo>
                  <a:pt x="11393" y="2349"/>
                </a:lnTo>
                <a:lnTo>
                  <a:pt x="11386" y="2341"/>
                </a:lnTo>
                <a:lnTo>
                  <a:pt x="11378" y="2332"/>
                </a:lnTo>
                <a:lnTo>
                  <a:pt x="11369" y="2324"/>
                </a:lnTo>
                <a:lnTo>
                  <a:pt x="11359" y="2317"/>
                </a:lnTo>
                <a:lnTo>
                  <a:pt x="11349" y="2309"/>
                </a:lnTo>
                <a:lnTo>
                  <a:pt x="11339" y="2302"/>
                </a:lnTo>
                <a:lnTo>
                  <a:pt x="11327" y="2296"/>
                </a:lnTo>
                <a:lnTo>
                  <a:pt x="11316" y="2290"/>
                </a:lnTo>
                <a:lnTo>
                  <a:pt x="11299" y="2283"/>
                </a:lnTo>
                <a:lnTo>
                  <a:pt x="11283" y="2279"/>
                </a:lnTo>
                <a:lnTo>
                  <a:pt x="11266" y="2275"/>
                </a:lnTo>
                <a:lnTo>
                  <a:pt x="11248" y="2273"/>
                </a:lnTo>
                <a:lnTo>
                  <a:pt x="11213" y="2272"/>
                </a:lnTo>
                <a:lnTo>
                  <a:pt x="11177" y="2273"/>
                </a:lnTo>
                <a:lnTo>
                  <a:pt x="11164" y="2273"/>
                </a:lnTo>
                <a:lnTo>
                  <a:pt x="11150" y="2274"/>
                </a:lnTo>
                <a:lnTo>
                  <a:pt x="11136" y="2274"/>
                </a:lnTo>
                <a:lnTo>
                  <a:pt x="11124" y="2274"/>
                </a:lnTo>
                <a:lnTo>
                  <a:pt x="11115" y="2274"/>
                </a:lnTo>
                <a:lnTo>
                  <a:pt x="11105" y="2273"/>
                </a:lnTo>
                <a:lnTo>
                  <a:pt x="11095" y="2273"/>
                </a:lnTo>
                <a:lnTo>
                  <a:pt x="11085" y="2272"/>
                </a:lnTo>
                <a:lnTo>
                  <a:pt x="11067" y="2271"/>
                </a:lnTo>
                <a:lnTo>
                  <a:pt x="11047" y="2270"/>
                </a:lnTo>
                <a:lnTo>
                  <a:pt x="11028" y="2269"/>
                </a:lnTo>
                <a:lnTo>
                  <a:pt x="11007" y="2269"/>
                </a:lnTo>
                <a:lnTo>
                  <a:pt x="10988" y="2271"/>
                </a:lnTo>
                <a:lnTo>
                  <a:pt x="10969" y="2274"/>
                </a:lnTo>
                <a:lnTo>
                  <a:pt x="10960" y="2277"/>
                </a:lnTo>
                <a:lnTo>
                  <a:pt x="10951" y="2280"/>
                </a:lnTo>
                <a:lnTo>
                  <a:pt x="10943" y="2283"/>
                </a:lnTo>
                <a:lnTo>
                  <a:pt x="10935" y="2288"/>
                </a:lnTo>
                <a:lnTo>
                  <a:pt x="10927" y="2293"/>
                </a:lnTo>
                <a:lnTo>
                  <a:pt x="10919" y="2298"/>
                </a:lnTo>
                <a:lnTo>
                  <a:pt x="10913" y="2304"/>
                </a:lnTo>
                <a:lnTo>
                  <a:pt x="10907" y="2310"/>
                </a:lnTo>
                <a:lnTo>
                  <a:pt x="10902" y="2316"/>
                </a:lnTo>
                <a:lnTo>
                  <a:pt x="10898" y="2322"/>
                </a:lnTo>
                <a:lnTo>
                  <a:pt x="10895" y="2329"/>
                </a:lnTo>
                <a:lnTo>
                  <a:pt x="10893" y="2336"/>
                </a:lnTo>
                <a:lnTo>
                  <a:pt x="10891" y="2345"/>
                </a:lnTo>
                <a:lnTo>
                  <a:pt x="10890" y="2356"/>
                </a:lnTo>
                <a:lnTo>
                  <a:pt x="10891" y="2366"/>
                </a:lnTo>
                <a:lnTo>
                  <a:pt x="10895" y="2376"/>
                </a:lnTo>
                <a:lnTo>
                  <a:pt x="10898" y="2388"/>
                </a:lnTo>
                <a:lnTo>
                  <a:pt x="10904" y="2400"/>
                </a:lnTo>
                <a:lnTo>
                  <a:pt x="10911" y="2412"/>
                </a:lnTo>
                <a:lnTo>
                  <a:pt x="10918" y="2424"/>
                </a:lnTo>
                <a:lnTo>
                  <a:pt x="10930" y="2441"/>
                </a:lnTo>
                <a:lnTo>
                  <a:pt x="10943" y="2456"/>
                </a:lnTo>
                <a:lnTo>
                  <a:pt x="10957" y="2472"/>
                </a:lnTo>
                <a:lnTo>
                  <a:pt x="10970" y="2487"/>
                </a:lnTo>
                <a:lnTo>
                  <a:pt x="10986" y="2502"/>
                </a:lnTo>
                <a:lnTo>
                  <a:pt x="11002" y="2516"/>
                </a:lnTo>
                <a:lnTo>
                  <a:pt x="11018" y="2529"/>
                </a:lnTo>
                <a:lnTo>
                  <a:pt x="11036" y="2542"/>
                </a:lnTo>
                <a:lnTo>
                  <a:pt x="11054" y="2555"/>
                </a:lnTo>
                <a:lnTo>
                  <a:pt x="11073" y="2566"/>
                </a:lnTo>
                <a:lnTo>
                  <a:pt x="11092" y="2576"/>
                </a:lnTo>
                <a:lnTo>
                  <a:pt x="11111" y="2586"/>
                </a:lnTo>
                <a:lnTo>
                  <a:pt x="11132" y="2595"/>
                </a:lnTo>
                <a:lnTo>
                  <a:pt x="11152" y="2604"/>
                </a:lnTo>
                <a:lnTo>
                  <a:pt x="11173" y="2611"/>
                </a:lnTo>
                <a:lnTo>
                  <a:pt x="11195" y="2616"/>
                </a:lnTo>
                <a:lnTo>
                  <a:pt x="11204" y="2620"/>
                </a:lnTo>
                <a:lnTo>
                  <a:pt x="11211" y="2624"/>
                </a:lnTo>
                <a:lnTo>
                  <a:pt x="11218" y="2630"/>
                </a:lnTo>
                <a:lnTo>
                  <a:pt x="11222" y="2636"/>
                </a:lnTo>
                <a:lnTo>
                  <a:pt x="11226" y="2643"/>
                </a:lnTo>
                <a:lnTo>
                  <a:pt x="11228" y="2650"/>
                </a:lnTo>
                <a:lnTo>
                  <a:pt x="11229" y="2656"/>
                </a:lnTo>
                <a:lnTo>
                  <a:pt x="11229" y="2663"/>
                </a:lnTo>
                <a:lnTo>
                  <a:pt x="11228" y="2671"/>
                </a:lnTo>
                <a:lnTo>
                  <a:pt x="11224" y="2679"/>
                </a:lnTo>
                <a:lnTo>
                  <a:pt x="11221" y="2685"/>
                </a:lnTo>
                <a:lnTo>
                  <a:pt x="11215" y="2691"/>
                </a:lnTo>
                <a:lnTo>
                  <a:pt x="11219" y="2694"/>
                </a:lnTo>
                <a:lnTo>
                  <a:pt x="11230" y="2702"/>
                </a:lnTo>
                <a:lnTo>
                  <a:pt x="11238" y="2706"/>
                </a:lnTo>
                <a:lnTo>
                  <a:pt x="11247" y="2709"/>
                </a:lnTo>
                <a:lnTo>
                  <a:pt x="11259" y="2710"/>
                </a:lnTo>
                <a:lnTo>
                  <a:pt x="11272" y="2709"/>
                </a:lnTo>
                <a:lnTo>
                  <a:pt x="11284" y="2706"/>
                </a:lnTo>
                <a:lnTo>
                  <a:pt x="11293" y="2702"/>
                </a:lnTo>
                <a:lnTo>
                  <a:pt x="11299" y="2698"/>
                </a:lnTo>
                <a:lnTo>
                  <a:pt x="11302" y="2693"/>
                </a:lnTo>
                <a:lnTo>
                  <a:pt x="11304" y="2685"/>
                </a:lnTo>
                <a:lnTo>
                  <a:pt x="11304" y="2682"/>
                </a:lnTo>
                <a:close/>
                <a:moveTo>
                  <a:pt x="288" y="11861"/>
                </a:moveTo>
                <a:lnTo>
                  <a:pt x="284" y="11858"/>
                </a:lnTo>
                <a:lnTo>
                  <a:pt x="280" y="11853"/>
                </a:lnTo>
                <a:lnTo>
                  <a:pt x="277" y="11848"/>
                </a:lnTo>
                <a:lnTo>
                  <a:pt x="275" y="11842"/>
                </a:lnTo>
                <a:lnTo>
                  <a:pt x="275" y="11838"/>
                </a:lnTo>
                <a:lnTo>
                  <a:pt x="275" y="11835"/>
                </a:lnTo>
                <a:lnTo>
                  <a:pt x="275" y="11832"/>
                </a:lnTo>
                <a:lnTo>
                  <a:pt x="276" y="11827"/>
                </a:lnTo>
                <a:lnTo>
                  <a:pt x="279" y="11824"/>
                </a:lnTo>
                <a:lnTo>
                  <a:pt x="281" y="11819"/>
                </a:lnTo>
                <a:lnTo>
                  <a:pt x="286" y="11816"/>
                </a:lnTo>
                <a:lnTo>
                  <a:pt x="292" y="11812"/>
                </a:lnTo>
                <a:lnTo>
                  <a:pt x="301" y="11808"/>
                </a:lnTo>
                <a:lnTo>
                  <a:pt x="309" y="11802"/>
                </a:lnTo>
                <a:lnTo>
                  <a:pt x="316" y="11796"/>
                </a:lnTo>
                <a:lnTo>
                  <a:pt x="324" y="11789"/>
                </a:lnTo>
                <a:lnTo>
                  <a:pt x="331" y="11782"/>
                </a:lnTo>
                <a:lnTo>
                  <a:pt x="336" y="11776"/>
                </a:lnTo>
                <a:lnTo>
                  <a:pt x="342" y="11769"/>
                </a:lnTo>
                <a:lnTo>
                  <a:pt x="348" y="11761"/>
                </a:lnTo>
                <a:lnTo>
                  <a:pt x="352" y="11753"/>
                </a:lnTo>
                <a:lnTo>
                  <a:pt x="356" y="11744"/>
                </a:lnTo>
                <a:lnTo>
                  <a:pt x="359" y="11736"/>
                </a:lnTo>
                <a:lnTo>
                  <a:pt x="363" y="11726"/>
                </a:lnTo>
                <a:lnTo>
                  <a:pt x="365" y="11717"/>
                </a:lnTo>
                <a:lnTo>
                  <a:pt x="366" y="11709"/>
                </a:lnTo>
                <a:lnTo>
                  <a:pt x="367" y="11700"/>
                </a:lnTo>
                <a:lnTo>
                  <a:pt x="368" y="11691"/>
                </a:lnTo>
                <a:lnTo>
                  <a:pt x="367" y="11683"/>
                </a:lnTo>
                <a:lnTo>
                  <a:pt x="366" y="11676"/>
                </a:lnTo>
                <a:lnTo>
                  <a:pt x="365" y="11669"/>
                </a:lnTo>
                <a:lnTo>
                  <a:pt x="363" y="11662"/>
                </a:lnTo>
                <a:lnTo>
                  <a:pt x="357" y="11649"/>
                </a:lnTo>
                <a:lnTo>
                  <a:pt x="349" y="11636"/>
                </a:lnTo>
                <a:lnTo>
                  <a:pt x="339" y="11625"/>
                </a:lnTo>
                <a:lnTo>
                  <a:pt x="326" y="11614"/>
                </a:lnTo>
                <a:lnTo>
                  <a:pt x="312" y="11605"/>
                </a:lnTo>
                <a:lnTo>
                  <a:pt x="296" y="11597"/>
                </a:lnTo>
                <a:lnTo>
                  <a:pt x="285" y="11592"/>
                </a:lnTo>
                <a:lnTo>
                  <a:pt x="275" y="11589"/>
                </a:lnTo>
                <a:lnTo>
                  <a:pt x="263" y="11587"/>
                </a:lnTo>
                <a:lnTo>
                  <a:pt x="251" y="11586"/>
                </a:lnTo>
                <a:lnTo>
                  <a:pt x="228" y="11584"/>
                </a:lnTo>
                <a:lnTo>
                  <a:pt x="202" y="11584"/>
                </a:lnTo>
                <a:lnTo>
                  <a:pt x="193" y="11586"/>
                </a:lnTo>
                <a:lnTo>
                  <a:pt x="184" y="11586"/>
                </a:lnTo>
                <a:lnTo>
                  <a:pt x="175" y="11586"/>
                </a:lnTo>
                <a:lnTo>
                  <a:pt x="167" y="11586"/>
                </a:lnTo>
                <a:lnTo>
                  <a:pt x="154" y="11586"/>
                </a:lnTo>
                <a:lnTo>
                  <a:pt x="141" y="11583"/>
                </a:lnTo>
                <a:lnTo>
                  <a:pt x="114" y="11582"/>
                </a:lnTo>
                <a:lnTo>
                  <a:pt x="88" y="11582"/>
                </a:lnTo>
                <a:lnTo>
                  <a:pt x="74" y="11583"/>
                </a:lnTo>
                <a:lnTo>
                  <a:pt x="62" y="11586"/>
                </a:lnTo>
                <a:lnTo>
                  <a:pt x="50" y="11589"/>
                </a:lnTo>
                <a:lnTo>
                  <a:pt x="39" y="11595"/>
                </a:lnTo>
                <a:lnTo>
                  <a:pt x="29" y="11602"/>
                </a:lnTo>
                <a:lnTo>
                  <a:pt x="21" y="11610"/>
                </a:lnTo>
                <a:lnTo>
                  <a:pt x="15" y="11619"/>
                </a:lnTo>
                <a:lnTo>
                  <a:pt x="10" y="11627"/>
                </a:lnTo>
                <a:lnTo>
                  <a:pt x="9" y="11634"/>
                </a:lnTo>
                <a:lnTo>
                  <a:pt x="9" y="11641"/>
                </a:lnTo>
                <a:lnTo>
                  <a:pt x="10" y="11647"/>
                </a:lnTo>
                <a:lnTo>
                  <a:pt x="11" y="11654"/>
                </a:lnTo>
                <a:lnTo>
                  <a:pt x="15" y="11662"/>
                </a:lnTo>
                <a:lnTo>
                  <a:pt x="18" y="11670"/>
                </a:lnTo>
                <a:lnTo>
                  <a:pt x="23" y="11678"/>
                </a:lnTo>
                <a:lnTo>
                  <a:pt x="27" y="11687"/>
                </a:lnTo>
                <a:lnTo>
                  <a:pt x="35" y="11698"/>
                </a:lnTo>
                <a:lnTo>
                  <a:pt x="45" y="11709"/>
                </a:lnTo>
                <a:lnTo>
                  <a:pt x="54" y="11719"/>
                </a:lnTo>
                <a:lnTo>
                  <a:pt x="63" y="11730"/>
                </a:lnTo>
                <a:lnTo>
                  <a:pt x="73" y="11739"/>
                </a:lnTo>
                <a:lnTo>
                  <a:pt x="85" y="11749"/>
                </a:lnTo>
                <a:lnTo>
                  <a:pt x="96" y="11757"/>
                </a:lnTo>
                <a:lnTo>
                  <a:pt x="108" y="11766"/>
                </a:lnTo>
                <a:lnTo>
                  <a:pt x="120" y="11774"/>
                </a:lnTo>
                <a:lnTo>
                  <a:pt x="133" y="11782"/>
                </a:lnTo>
                <a:lnTo>
                  <a:pt x="145" y="11789"/>
                </a:lnTo>
                <a:lnTo>
                  <a:pt x="159" y="11796"/>
                </a:lnTo>
                <a:lnTo>
                  <a:pt x="172" y="11803"/>
                </a:lnTo>
                <a:lnTo>
                  <a:pt x="186" y="11808"/>
                </a:lnTo>
                <a:lnTo>
                  <a:pt x="200" y="11813"/>
                </a:lnTo>
                <a:lnTo>
                  <a:pt x="214" y="11817"/>
                </a:lnTo>
                <a:lnTo>
                  <a:pt x="221" y="11819"/>
                </a:lnTo>
                <a:lnTo>
                  <a:pt x="225" y="11822"/>
                </a:lnTo>
                <a:lnTo>
                  <a:pt x="230" y="11826"/>
                </a:lnTo>
                <a:lnTo>
                  <a:pt x="233" y="11830"/>
                </a:lnTo>
                <a:lnTo>
                  <a:pt x="236" y="11835"/>
                </a:lnTo>
                <a:lnTo>
                  <a:pt x="237" y="11840"/>
                </a:lnTo>
                <a:lnTo>
                  <a:pt x="238" y="11844"/>
                </a:lnTo>
                <a:lnTo>
                  <a:pt x="238" y="11849"/>
                </a:lnTo>
                <a:lnTo>
                  <a:pt x="237" y="11854"/>
                </a:lnTo>
                <a:lnTo>
                  <a:pt x="235" y="11859"/>
                </a:lnTo>
                <a:lnTo>
                  <a:pt x="232" y="11864"/>
                </a:lnTo>
                <a:lnTo>
                  <a:pt x="229" y="11867"/>
                </a:lnTo>
                <a:lnTo>
                  <a:pt x="231" y="11869"/>
                </a:lnTo>
                <a:lnTo>
                  <a:pt x="238" y="11875"/>
                </a:lnTo>
                <a:lnTo>
                  <a:pt x="244" y="11877"/>
                </a:lnTo>
                <a:lnTo>
                  <a:pt x="251" y="11880"/>
                </a:lnTo>
                <a:lnTo>
                  <a:pt x="259" y="11880"/>
                </a:lnTo>
                <a:lnTo>
                  <a:pt x="267" y="11880"/>
                </a:lnTo>
                <a:lnTo>
                  <a:pt x="276" y="11877"/>
                </a:lnTo>
                <a:lnTo>
                  <a:pt x="281" y="11875"/>
                </a:lnTo>
                <a:lnTo>
                  <a:pt x="285" y="11872"/>
                </a:lnTo>
                <a:lnTo>
                  <a:pt x="287" y="11869"/>
                </a:lnTo>
                <a:lnTo>
                  <a:pt x="288" y="11864"/>
                </a:lnTo>
                <a:lnTo>
                  <a:pt x="288" y="11861"/>
                </a:lnTo>
                <a:close/>
                <a:moveTo>
                  <a:pt x="5295" y="7507"/>
                </a:moveTo>
                <a:lnTo>
                  <a:pt x="5290" y="7504"/>
                </a:lnTo>
                <a:lnTo>
                  <a:pt x="5286" y="7499"/>
                </a:lnTo>
                <a:lnTo>
                  <a:pt x="5283" y="7495"/>
                </a:lnTo>
                <a:lnTo>
                  <a:pt x="5281" y="7488"/>
                </a:lnTo>
                <a:lnTo>
                  <a:pt x="5280" y="7485"/>
                </a:lnTo>
                <a:lnTo>
                  <a:pt x="5280" y="7482"/>
                </a:lnTo>
                <a:lnTo>
                  <a:pt x="5281" y="7477"/>
                </a:lnTo>
                <a:lnTo>
                  <a:pt x="5282" y="7474"/>
                </a:lnTo>
                <a:lnTo>
                  <a:pt x="5284" y="7469"/>
                </a:lnTo>
                <a:lnTo>
                  <a:pt x="5288" y="7466"/>
                </a:lnTo>
                <a:lnTo>
                  <a:pt x="5292" y="7461"/>
                </a:lnTo>
                <a:lnTo>
                  <a:pt x="5298" y="7458"/>
                </a:lnTo>
                <a:lnTo>
                  <a:pt x="5306" y="7453"/>
                </a:lnTo>
                <a:lnTo>
                  <a:pt x="5314" y="7448"/>
                </a:lnTo>
                <a:lnTo>
                  <a:pt x="5322" y="7442"/>
                </a:lnTo>
                <a:lnTo>
                  <a:pt x="5329" y="7436"/>
                </a:lnTo>
                <a:lnTo>
                  <a:pt x="5336" y="7429"/>
                </a:lnTo>
                <a:lnTo>
                  <a:pt x="5343" y="7422"/>
                </a:lnTo>
                <a:lnTo>
                  <a:pt x="5348" y="7414"/>
                </a:lnTo>
                <a:lnTo>
                  <a:pt x="5353" y="7406"/>
                </a:lnTo>
                <a:lnTo>
                  <a:pt x="5358" y="7398"/>
                </a:lnTo>
                <a:lnTo>
                  <a:pt x="5362" y="7390"/>
                </a:lnTo>
                <a:lnTo>
                  <a:pt x="5366" y="7381"/>
                </a:lnTo>
                <a:lnTo>
                  <a:pt x="5368" y="7373"/>
                </a:lnTo>
                <a:lnTo>
                  <a:pt x="5370" y="7364"/>
                </a:lnTo>
                <a:lnTo>
                  <a:pt x="5373" y="7355"/>
                </a:lnTo>
                <a:lnTo>
                  <a:pt x="5374" y="7346"/>
                </a:lnTo>
                <a:lnTo>
                  <a:pt x="5374" y="7337"/>
                </a:lnTo>
                <a:lnTo>
                  <a:pt x="5374" y="7330"/>
                </a:lnTo>
                <a:lnTo>
                  <a:pt x="5373" y="7323"/>
                </a:lnTo>
                <a:lnTo>
                  <a:pt x="5371" y="7315"/>
                </a:lnTo>
                <a:lnTo>
                  <a:pt x="5369" y="7308"/>
                </a:lnTo>
                <a:lnTo>
                  <a:pt x="5362" y="7296"/>
                </a:lnTo>
                <a:lnTo>
                  <a:pt x="5354" y="7283"/>
                </a:lnTo>
                <a:lnTo>
                  <a:pt x="5344" y="7271"/>
                </a:lnTo>
                <a:lnTo>
                  <a:pt x="5332" y="7260"/>
                </a:lnTo>
                <a:lnTo>
                  <a:pt x="5318" y="7251"/>
                </a:lnTo>
                <a:lnTo>
                  <a:pt x="5303" y="7243"/>
                </a:lnTo>
                <a:lnTo>
                  <a:pt x="5291" y="7238"/>
                </a:lnTo>
                <a:lnTo>
                  <a:pt x="5280" y="7235"/>
                </a:lnTo>
                <a:lnTo>
                  <a:pt x="5268" y="7233"/>
                </a:lnTo>
                <a:lnTo>
                  <a:pt x="5257" y="7231"/>
                </a:lnTo>
                <a:lnTo>
                  <a:pt x="5233" y="7230"/>
                </a:lnTo>
                <a:lnTo>
                  <a:pt x="5209" y="7231"/>
                </a:lnTo>
                <a:lnTo>
                  <a:pt x="5200" y="7231"/>
                </a:lnTo>
                <a:lnTo>
                  <a:pt x="5191" y="7231"/>
                </a:lnTo>
                <a:lnTo>
                  <a:pt x="5181" y="7231"/>
                </a:lnTo>
                <a:lnTo>
                  <a:pt x="5172" y="7231"/>
                </a:lnTo>
                <a:lnTo>
                  <a:pt x="5160" y="7231"/>
                </a:lnTo>
                <a:lnTo>
                  <a:pt x="5147" y="7230"/>
                </a:lnTo>
                <a:lnTo>
                  <a:pt x="5121" y="7229"/>
                </a:lnTo>
                <a:lnTo>
                  <a:pt x="5095" y="7229"/>
                </a:lnTo>
                <a:lnTo>
                  <a:pt x="5081" y="7230"/>
                </a:lnTo>
                <a:lnTo>
                  <a:pt x="5068" y="7233"/>
                </a:lnTo>
                <a:lnTo>
                  <a:pt x="5056" y="7236"/>
                </a:lnTo>
                <a:lnTo>
                  <a:pt x="5045" y="7242"/>
                </a:lnTo>
                <a:lnTo>
                  <a:pt x="5035" y="7249"/>
                </a:lnTo>
                <a:lnTo>
                  <a:pt x="5026" y="7257"/>
                </a:lnTo>
                <a:lnTo>
                  <a:pt x="5020" y="7265"/>
                </a:lnTo>
                <a:lnTo>
                  <a:pt x="5017" y="7274"/>
                </a:lnTo>
                <a:lnTo>
                  <a:pt x="5016" y="7281"/>
                </a:lnTo>
                <a:lnTo>
                  <a:pt x="5016" y="7286"/>
                </a:lnTo>
                <a:lnTo>
                  <a:pt x="5017" y="7294"/>
                </a:lnTo>
                <a:lnTo>
                  <a:pt x="5018" y="7301"/>
                </a:lnTo>
                <a:lnTo>
                  <a:pt x="5020" y="7309"/>
                </a:lnTo>
                <a:lnTo>
                  <a:pt x="5025" y="7317"/>
                </a:lnTo>
                <a:lnTo>
                  <a:pt x="5028" y="7325"/>
                </a:lnTo>
                <a:lnTo>
                  <a:pt x="5034" y="7333"/>
                </a:lnTo>
                <a:lnTo>
                  <a:pt x="5042" y="7345"/>
                </a:lnTo>
                <a:lnTo>
                  <a:pt x="5050" y="7355"/>
                </a:lnTo>
                <a:lnTo>
                  <a:pt x="5060" y="7365"/>
                </a:lnTo>
                <a:lnTo>
                  <a:pt x="5069" y="7376"/>
                </a:lnTo>
                <a:lnTo>
                  <a:pt x="5080" y="7386"/>
                </a:lnTo>
                <a:lnTo>
                  <a:pt x="5091" y="7395"/>
                </a:lnTo>
                <a:lnTo>
                  <a:pt x="5101" y="7404"/>
                </a:lnTo>
                <a:lnTo>
                  <a:pt x="5114" y="7413"/>
                </a:lnTo>
                <a:lnTo>
                  <a:pt x="5125" y="7421"/>
                </a:lnTo>
                <a:lnTo>
                  <a:pt x="5138" y="7428"/>
                </a:lnTo>
                <a:lnTo>
                  <a:pt x="5152" y="7436"/>
                </a:lnTo>
                <a:lnTo>
                  <a:pt x="5164" y="7443"/>
                </a:lnTo>
                <a:lnTo>
                  <a:pt x="5178" y="7449"/>
                </a:lnTo>
                <a:lnTo>
                  <a:pt x="5192" y="7455"/>
                </a:lnTo>
                <a:lnTo>
                  <a:pt x="5207" y="7459"/>
                </a:lnTo>
                <a:lnTo>
                  <a:pt x="5220" y="7464"/>
                </a:lnTo>
                <a:lnTo>
                  <a:pt x="5226" y="7466"/>
                </a:lnTo>
                <a:lnTo>
                  <a:pt x="5232" y="7468"/>
                </a:lnTo>
                <a:lnTo>
                  <a:pt x="5236" y="7473"/>
                </a:lnTo>
                <a:lnTo>
                  <a:pt x="5240" y="7476"/>
                </a:lnTo>
                <a:lnTo>
                  <a:pt x="5242" y="7481"/>
                </a:lnTo>
                <a:lnTo>
                  <a:pt x="5243" y="7485"/>
                </a:lnTo>
                <a:lnTo>
                  <a:pt x="5244" y="7490"/>
                </a:lnTo>
                <a:lnTo>
                  <a:pt x="5244" y="7495"/>
                </a:lnTo>
                <a:lnTo>
                  <a:pt x="5243" y="7500"/>
                </a:lnTo>
                <a:lnTo>
                  <a:pt x="5241" y="7505"/>
                </a:lnTo>
                <a:lnTo>
                  <a:pt x="5239" y="7509"/>
                </a:lnTo>
                <a:lnTo>
                  <a:pt x="5235" y="7514"/>
                </a:lnTo>
                <a:lnTo>
                  <a:pt x="5238" y="7516"/>
                </a:lnTo>
                <a:lnTo>
                  <a:pt x="5244" y="7521"/>
                </a:lnTo>
                <a:lnTo>
                  <a:pt x="5250" y="7523"/>
                </a:lnTo>
                <a:lnTo>
                  <a:pt x="5256" y="7525"/>
                </a:lnTo>
                <a:lnTo>
                  <a:pt x="5264" y="7527"/>
                </a:lnTo>
                <a:lnTo>
                  <a:pt x="5273" y="7525"/>
                </a:lnTo>
                <a:lnTo>
                  <a:pt x="5281" y="7524"/>
                </a:lnTo>
                <a:lnTo>
                  <a:pt x="5287" y="7521"/>
                </a:lnTo>
                <a:lnTo>
                  <a:pt x="5291" y="7519"/>
                </a:lnTo>
                <a:lnTo>
                  <a:pt x="5294" y="7515"/>
                </a:lnTo>
                <a:lnTo>
                  <a:pt x="5295" y="7509"/>
                </a:lnTo>
                <a:lnTo>
                  <a:pt x="5295" y="7507"/>
                </a:lnTo>
                <a:close/>
                <a:moveTo>
                  <a:pt x="11258" y="1349"/>
                </a:moveTo>
                <a:lnTo>
                  <a:pt x="11255" y="1343"/>
                </a:lnTo>
                <a:lnTo>
                  <a:pt x="11253" y="1337"/>
                </a:lnTo>
                <a:lnTo>
                  <a:pt x="11253" y="1331"/>
                </a:lnTo>
                <a:lnTo>
                  <a:pt x="11254" y="1325"/>
                </a:lnTo>
                <a:lnTo>
                  <a:pt x="11255" y="1323"/>
                </a:lnTo>
                <a:lnTo>
                  <a:pt x="11256" y="1319"/>
                </a:lnTo>
                <a:lnTo>
                  <a:pt x="11259" y="1316"/>
                </a:lnTo>
                <a:lnTo>
                  <a:pt x="11262" y="1313"/>
                </a:lnTo>
                <a:lnTo>
                  <a:pt x="11267" y="1310"/>
                </a:lnTo>
                <a:lnTo>
                  <a:pt x="11271" y="1309"/>
                </a:lnTo>
                <a:lnTo>
                  <a:pt x="11277" y="1306"/>
                </a:lnTo>
                <a:lnTo>
                  <a:pt x="11284" y="1306"/>
                </a:lnTo>
                <a:lnTo>
                  <a:pt x="11293" y="1306"/>
                </a:lnTo>
                <a:lnTo>
                  <a:pt x="11303" y="1305"/>
                </a:lnTo>
                <a:lnTo>
                  <a:pt x="11312" y="1304"/>
                </a:lnTo>
                <a:lnTo>
                  <a:pt x="11322" y="1302"/>
                </a:lnTo>
                <a:lnTo>
                  <a:pt x="11331" y="1300"/>
                </a:lnTo>
                <a:lnTo>
                  <a:pt x="11340" y="1296"/>
                </a:lnTo>
                <a:lnTo>
                  <a:pt x="11348" y="1292"/>
                </a:lnTo>
                <a:lnTo>
                  <a:pt x="11357" y="1287"/>
                </a:lnTo>
                <a:lnTo>
                  <a:pt x="11365" y="1282"/>
                </a:lnTo>
                <a:lnTo>
                  <a:pt x="11372" y="1277"/>
                </a:lnTo>
                <a:lnTo>
                  <a:pt x="11379" y="1271"/>
                </a:lnTo>
                <a:lnTo>
                  <a:pt x="11386" y="1265"/>
                </a:lnTo>
                <a:lnTo>
                  <a:pt x="11393" y="1258"/>
                </a:lnTo>
                <a:lnTo>
                  <a:pt x="11398" y="1250"/>
                </a:lnTo>
                <a:lnTo>
                  <a:pt x="11403" y="1244"/>
                </a:lnTo>
                <a:lnTo>
                  <a:pt x="11407" y="1236"/>
                </a:lnTo>
                <a:lnTo>
                  <a:pt x="11411" y="1229"/>
                </a:lnTo>
                <a:lnTo>
                  <a:pt x="11413" y="1222"/>
                </a:lnTo>
                <a:lnTo>
                  <a:pt x="11415" y="1215"/>
                </a:lnTo>
                <a:lnTo>
                  <a:pt x="11417" y="1208"/>
                </a:lnTo>
                <a:lnTo>
                  <a:pt x="11418" y="1193"/>
                </a:lnTo>
                <a:lnTo>
                  <a:pt x="11417" y="1178"/>
                </a:lnTo>
                <a:lnTo>
                  <a:pt x="11413" y="1163"/>
                </a:lnTo>
                <a:lnTo>
                  <a:pt x="11407" y="1149"/>
                </a:lnTo>
                <a:lnTo>
                  <a:pt x="11399" y="1134"/>
                </a:lnTo>
                <a:lnTo>
                  <a:pt x="11389" y="1119"/>
                </a:lnTo>
                <a:lnTo>
                  <a:pt x="11381" y="1110"/>
                </a:lnTo>
                <a:lnTo>
                  <a:pt x="11373" y="1102"/>
                </a:lnTo>
                <a:lnTo>
                  <a:pt x="11364" y="1094"/>
                </a:lnTo>
                <a:lnTo>
                  <a:pt x="11355" y="1087"/>
                </a:lnTo>
                <a:lnTo>
                  <a:pt x="11334" y="1075"/>
                </a:lnTo>
                <a:lnTo>
                  <a:pt x="11312" y="1064"/>
                </a:lnTo>
                <a:lnTo>
                  <a:pt x="11296" y="1056"/>
                </a:lnTo>
                <a:lnTo>
                  <a:pt x="11280" y="1048"/>
                </a:lnTo>
                <a:lnTo>
                  <a:pt x="11270" y="1042"/>
                </a:lnTo>
                <a:lnTo>
                  <a:pt x="11258" y="1034"/>
                </a:lnTo>
                <a:lnTo>
                  <a:pt x="11236" y="1020"/>
                </a:lnTo>
                <a:lnTo>
                  <a:pt x="11213" y="1008"/>
                </a:lnTo>
                <a:lnTo>
                  <a:pt x="11200" y="1002"/>
                </a:lnTo>
                <a:lnTo>
                  <a:pt x="11189" y="999"/>
                </a:lnTo>
                <a:lnTo>
                  <a:pt x="11176" y="996"/>
                </a:lnTo>
                <a:lnTo>
                  <a:pt x="11164" y="995"/>
                </a:lnTo>
                <a:lnTo>
                  <a:pt x="11151" y="996"/>
                </a:lnTo>
                <a:lnTo>
                  <a:pt x="11140" y="1000"/>
                </a:lnTo>
                <a:lnTo>
                  <a:pt x="11135" y="1002"/>
                </a:lnTo>
                <a:lnTo>
                  <a:pt x="11131" y="1004"/>
                </a:lnTo>
                <a:lnTo>
                  <a:pt x="11127" y="1008"/>
                </a:lnTo>
                <a:lnTo>
                  <a:pt x="11123" y="1011"/>
                </a:lnTo>
                <a:lnTo>
                  <a:pt x="11119" y="1016"/>
                </a:lnTo>
                <a:lnTo>
                  <a:pt x="11116" y="1022"/>
                </a:lnTo>
                <a:lnTo>
                  <a:pt x="11113" y="1028"/>
                </a:lnTo>
                <a:lnTo>
                  <a:pt x="11111" y="1035"/>
                </a:lnTo>
                <a:lnTo>
                  <a:pt x="11110" y="1043"/>
                </a:lnTo>
                <a:lnTo>
                  <a:pt x="11109" y="1053"/>
                </a:lnTo>
                <a:lnTo>
                  <a:pt x="11109" y="1062"/>
                </a:lnTo>
                <a:lnTo>
                  <a:pt x="11110" y="1072"/>
                </a:lnTo>
                <a:lnTo>
                  <a:pt x="11111" y="1086"/>
                </a:lnTo>
                <a:lnTo>
                  <a:pt x="11115" y="1098"/>
                </a:lnTo>
                <a:lnTo>
                  <a:pt x="11117" y="1112"/>
                </a:lnTo>
                <a:lnTo>
                  <a:pt x="11121" y="1126"/>
                </a:lnTo>
                <a:lnTo>
                  <a:pt x="11126" y="1139"/>
                </a:lnTo>
                <a:lnTo>
                  <a:pt x="11131" y="1153"/>
                </a:lnTo>
                <a:lnTo>
                  <a:pt x="11136" y="1166"/>
                </a:lnTo>
                <a:lnTo>
                  <a:pt x="11142" y="1179"/>
                </a:lnTo>
                <a:lnTo>
                  <a:pt x="11149" y="1192"/>
                </a:lnTo>
                <a:lnTo>
                  <a:pt x="11157" y="1205"/>
                </a:lnTo>
                <a:lnTo>
                  <a:pt x="11165" y="1217"/>
                </a:lnTo>
                <a:lnTo>
                  <a:pt x="11173" y="1230"/>
                </a:lnTo>
                <a:lnTo>
                  <a:pt x="11182" y="1241"/>
                </a:lnTo>
                <a:lnTo>
                  <a:pt x="11192" y="1253"/>
                </a:lnTo>
                <a:lnTo>
                  <a:pt x="11202" y="1264"/>
                </a:lnTo>
                <a:lnTo>
                  <a:pt x="11213" y="1274"/>
                </a:lnTo>
                <a:lnTo>
                  <a:pt x="11218" y="1279"/>
                </a:lnTo>
                <a:lnTo>
                  <a:pt x="11220" y="1285"/>
                </a:lnTo>
                <a:lnTo>
                  <a:pt x="11222" y="1289"/>
                </a:lnTo>
                <a:lnTo>
                  <a:pt x="11223" y="1295"/>
                </a:lnTo>
                <a:lnTo>
                  <a:pt x="11223" y="1300"/>
                </a:lnTo>
                <a:lnTo>
                  <a:pt x="11222" y="1304"/>
                </a:lnTo>
                <a:lnTo>
                  <a:pt x="11221" y="1309"/>
                </a:lnTo>
                <a:lnTo>
                  <a:pt x="11219" y="1313"/>
                </a:lnTo>
                <a:lnTo>
                  <a:pt x="11215" y="1318"/>
                </a:lnTo>
                <a:lnTo>
                  <a:pt x="11211" y="1321"/>
                </a:lnTo>
                <a:lnTo>
                  <a:pt x="11206" y="1324"/>
                </a:lnTo>
                <a:lnTo>
                  <a:pt x="11202" y="1325"/>
                </a:lnTo>
                <a:lnTo>
                  <a:pt x="11203" y="1328"/>
                </a:lnTo>
                <a:lnTo>
                  <a:pt x="11206" y="1336"/>
                </a:lnTo>
                <a:lnTo>
                  <a:pt x="11211" y="1341"/>
                </a:lnTo>
                <a:lnTo>
                  <a:pt x="11215" y="1347"/>
                </a:lnTo>
                <a:lnTo>
                  <a:pt x="11221" y="1350"/>
                </a:lnTo>
                <a:lnTo>
                  <a:pt x="11230" y="1355"/>
                </a:lnTo>
                <a:lnTo>
                  <a:pt x="11238" y="1357"/>
                </a:lnTo>
                <a:lnTo>
                  <a:pt x="11244" y="1357"/>
                </a:lnTo>
                <a:lnTo>
                  <a:pt x="11248" y="1356"/>
                </a:lnTo>
                <a:lnTo>
                  <a:pt x="11253" y="1355"/>
                </a:lnTo>
                <a:lnTo>
                  <a:pt x="11256" y="1351"/>
                </a:lnTo>
                <a:lnTo>
                  <a:pt x="11258" y="1349"/>
                </a:lnTo>
                <a:close/>
                <a:moveTo>
                  <a:pt x="303" y="8361"/>
                </a:moveTo>
                <a:lnTo>
                  <a:pt x="302" y="8351"/>
                </a:lnTo>
                <a:lnTo>
                  <a:pt x="301" y="8343"/>
                </a:lnTo>
                <a:lnTo>
                  <a:pt x="301" y="8334"/>
                </a:lnTo>
                <a:lnTo>
                  <a:pt x="302" y="8325"/>
                </a:lnTo>
                <a:lnTo>
                  <a:pt x="304" y="8317"/>
                </a:lnTo>
                <a:lnTo>
                  <a:pt x="307" y="8309"/>
                </a:lnTo>
                <a:lnTo>
                  <a:pt x="310" y="8302"/>
                </a:lnTo>
                <a:lnTo>
                  <a:pt x="315" y="8294"/>
                </a:lnTo>
                <a:lnTo>
                  <a:pt x="320" y="8287"/>
                </a:lnTo>
                <a:lnTo>
                  <a:pt x="327" y="8282"/>
                </a:lnTo>
                <a:lnTo>
                  <a:pt x="334" y="8277"/>
                </a:lnTo>
                <a:lnTo>
                  <a:pt x="342" y="8273"/>
                </a:lnTo>
                <a:lnTo>
                  <a:pt x="350" y="8269"/>
                </a:lnTo>
                <a:lnTo>
                  <a:pt x="358" y="8267"/>
                </a:lnTo>
                <a:lnTo>
                  <a:pt x="367" y="8265"/>
                </a:lnTo>
                <a:lnTo>
                  <a:pt x="375" y="8265"/>
                </a:lnTo>
                <a:lnTo>
                  <a:pt x="396" y="8265"/>
                </a:lnTo>
                <a:lnTo>
                  <a:pt x="419" y="8263"/>
                </a:lnTo>
                <a:lnTo>
                  <a:pt x="445" y="8261"/>
                </a:lnTo>
                <a:lnTo>
                  <a:pt x="472" y="8256"/>
                </a:lnTo>
                <a:lnTo>
                  <a:pt x="502" y="8251"/>
                </a:lnTo>
                <a:lnTo>
                  <a:pt x="533" y="8243"/>
                </a:lnTo>
                <a:lnTo>
                  <a:pt x="566" y="8235"/>
                </a:lnTo>
                <a:lnTo>
                  <a:pt x="599" y="8224"/>
                </a:lnTo>
                <a:lnTo>
                  <a:pt x="634" y="8213"/>
                </a:lnTo>
                <a:lnTo>
                  <a:pt x="668" y="8200"/>
                </a:lnTo>
                <a:lnTo>
                  <a:pt x="704" y="8187"/>
                </a:lnTo>
                <a:lnTo>
                  <a:pt x="737" y="8171"/>
                </a:lnTo>
                <a:lnTo>
                  <a:pt x="771" y="8155"/>
                </a:lnTo>
                <a:lnTo>
                  <a:pt x="803" y="8136"/>
                </a:lnTo>
                <a:lnTo>
                  <a:pt x="834" y="8118"/>
                </a:lnTo>
                <a:lnTo>
                  <a:pt x="864" y="8097"/>
                </a:lnTo>
                <a:lnTo>
                  <a:pt x="877" y="8087"/>
                </a:lnTo>
                <a:lnTo>
                  <a:pt x="891" y="8076"/>
                </a:lnTo>
                <a:lnTo>
                  <a:pt x="905" y="8064"/>
                </a:lnTo>
                <a:lnTo>
                  <a:pt x="918" y="8052"/>
                </a:lnTo>
                <a:lnTo>
                  <a:pt x="929" y="8038"/>
                </a:lnTo>
                <a:lnTo>
                  <a:pt x="940" y="8025"/>
                </a:lnTo>
                <a:lnTo>
                  <a:pt x="951" y="8011"/>
                </a:lnTo>
                <a:lnTo>
                  <a:pt x="960" y="7997"/>
                </a:lnTo>
                <a:lnTo>
                  <a:pt x="968" y="7982"/>
                </a:lnTo>
                <a:lnTo>
                  <a:pt x="975" y="7968"/>
                </a:lnTo>
                <a:lnTo>
                  <a:pt x="980" y="7953"/>
                </a:lnTo>
                <a:lnTo>
                  <a:pt x="984" y="7938"/>
                </a:lnTo>
                <a:lnTo>
                  <a:pt x="986" y="7924"/>
                </a:lnTo>
                <a:lnTo>
                  <a:pt x="987" y="7910"/>
                </a:lnTo>
                <a:lnTo>
                  <a:pt x="985" y="7895"/>
                </a:lnTo>
                <a:lnTo>
                  <a:pt x="983" y="7881"/>
                </a:lnTo>
                <a:lnTo>
                  <a:pt x="978" y="7868"/>
                </a:lnTo>
                <a:lnTo>
                  <a:pt x="971" y="7856"/>
                </a:lnTo>
                <a:lnTo>
                  <a:pt x="963" y="7843"/>
                </a:lnTo>
                <a:lnTo>
                  <a:pt x="953" y="7832"/>
                </a:lnTo>
                <a:lnTo>
                  <a:pt x="942" y="7822"/>
                </a:lnTo>
                <a:lnTo>
                  <a:pt x="928" y="7811"/>
                </a:lnTo>
                <a:lnTo>
                  <a:pt x="913" y="7802"/>
                </a:lnTo>
                <a:lnTo>
                  <a:pt x="896" y="7794"/>
                </a:lnTo>
                <a:lnTo>
                  <a:pt x="877" y="7786"/>
                </a:lnTo>
                <a:lnTo>
                  <a:pt x="857" y="7778"/>
                </a:lnTo>
                <a:lnTo>
                  <a:pt x="835" y="7771"/>
                </a:lnTo>
                <a:lnTo>
                  <a:pt x="811" y="7766"/>
                </a:lnTo>
                <a:lnTo>
                  <a:pt x="786" y="7760"/>
                </a:lnTo>
                <a:lnTo>
                  <a:pt x="759" y="7754"/>
                </a:lnTo>
                <a:lnTo>
                  <a:pt x="730" y="7751"/>
                </a:lnTo>
                <a:lnTo>
                  <a:pt x="699" y="7746"/>
                </a:lnTo>
                <a:lnTo>
                  <a:pt x="676" y="7744"/>
                </a:lnTo>
                <a:lnTo>
                  <a:pt x="649" y="7741"/>
                </a:lnTo>
                <a:lnTo>
                  <a:pt x="624" y="7738"/>
                </a:lnTo>
                <a:lnTo>
                  <a:pt x="609" y="7736"/>
                </a:lnTo>
                <a:lnTo>
                  <a:pt x="580" y="7733"/>
                </a:lnTo>
                <a:lnTo>
                  <a:pt x="553" y="7730"/>
                </a:lnTo>
                <a:lnTo>
                  <a:pt x="522" y="7729"/>
                </a:lnTo>
                <a:lnTo>
                  <a:pt x="489" y="7729"/>
                </a:lnTo>
                <a:lnTo>
                  <a:pt x="466" y="7729"/>
                </a:lnTo>
                <a:lnTo>
                  <a:pt x="444" y="7731"/>
                </a:lnTo>
                <a:lnTo>
                  <a:pt x="421" y="7735"/>
                </a:lnTo>
                <a:lnTo>
                  <a:pt x="400" y="7739"/>
                </a:lnTo>
                <a:lnTo>
                  <a:pt x="379" y="7746"/>
                </a:lnTo>
                <a:lnTo>
                  <a:pt x="358" y="7754"/>
                </a:lnTo>
                <a:lnTo>
                  <a:pt x="337" y="7763"/>
                </a:lnTo>
                <a:lnTo>
                  <a:pt x="319" y="7774"/>
                </a:lnTo>
                <a:lnTo>
                  <a:pt x="300" y="7786"/>
                </a:lnTo>
                <a:lnTo>
                  <a:pt x="283" y="7800"/>
                </a:lnTo>
                <a:lnTo>
                  <a:pt x="265" y="7814"/>
                </a:lnTo>
                <a:lnTo>
                  <a:pt x="249" y="7830"/>
                </a:lnTo>
                <a:lnTo>
                  <a:pt x="233" y="7847"/>
                </a:lnTo>
                <a:lnTo>
                  <a:pt x="220" y="7865"/>
                </a:lnTo>
                <a:lnTo>
                  <a:pt x="207" y="7885"/>
                </a:lnTo>
                <a:lnTo>
                  <a:pt x="194" y="7906"/>
                </a:lnTo>
                <a:lnTo>
                  <a:pt x="185" y="7926"/>
                </a:lnTo>
                <a:lnTo>
                  <a:pt x="177" y="7946"/>
                </a:lnTo>
                <a:lnTo>
                  <a:pt x="172" y="7968"/>
                </a:lnTo>
                <a:lnTo>
                  <a:pt x="168" y="7991"/>
                </a:lnTo>
                <a:lnTo>
                  <a:pt x="166" y="8014"/>
                </a:lnTo>
                <a:lnTo>
                  <a:pt x="165" y="8037"/>
                </a:lnTo>
                <a:lnTo>
                  <a:pt x="166" y="8061"/>
                </a:lnTo>
                <a:lnTo>
                  <a:pt x="168" y="8084"/>
                </a:lnTo>
                <a:lnTo>
                  <a:pt x="172" y="8105"/>
                </a:lnTo>
                <a:lnTo>
                  <a:pt x="176" y="8127"/>
                </a:lnTo>
                <a:lnTo>
                  <a:pt x="182" y="8149"/>
                </a:lnTo>
                <a:lnTo>
                  <a:pt x="189" y="8168"/>
                </a:lnTo>
                <a:lnTo>
                  <a:pt x="197" y="8187"/>
                </a:lnTo>
                <a:lnTo>
                  <a:pt x="205" y="8204"/>
                </a:lnTo>
                <a:lnTo>
                  <a:pt x="215" y="8220"/>
                </a:lnTo>
                <a:lnTo>
                  <a:pt x="224" y="8232"/>
                </a:lnTo>
                <a:lnTo>
                  <a:pt x="229" y="8238"/>
                </a:lnTo>
                <a:lnTo>
                  <a:pt x="232" y="8244"/>
                </a:lnTo>
                <a:lnTo>
                  <a:pt x="236" y="8250"/>
                </a:lnTo>
                <a:lnTo>
                  <a:pt x="238" y="8255"/>
                </a:lnTo>
                <a:lnTo>
                  <a:pt x="240" y="8267"/>
                </a:lnTo>
                <a:lnTo>
                  <a:pt x="240" y="8278"/>
                </a:lnTo>
                <a:lnTo>
                  <a:pt x="239" y="8289"/>
                </a:lnTo>
                <a:lnTo>
                  <a:pt x="237" y="8298"/>
                </a:lnTo>
                <a:lnTo>
                  <a:pt x="233" y="8307"/>
                </a:lnTo>
                <a:lnTo>
                  <a:pt x="229" y="8314"/>
                </a:lnTo>
                <a:lnTo>
                  <a:pt x="222" y="8321"/>
                </a:lnTo>
                <a:lnTo>
                  <a:pt x="214" y="8327"/>
                </a:lnTo>
                <a:lnTo>
                  <a:pt x="206" y="8333"/>
                </a:lnTo>
                <a:lnTo>
                  <a:pt x="198" y="8338"/>
                </a:lnTo>
                <a:lnTo>
                  <a:pt x="193" y="8345"/>
                </a:lnTo>
                <a:lnTo>
                  <a:pt x="188" y="8363"/>
                </a:lnTo>
                <a:lnTo>
                  <a:pt x="188" y="8367"/>
                </a:lnTo>
                <a:lnTo>
                  <a:pt x="188" y="8372"/>
                </a:lnTo>
                <a:lnTo>
                  <a:pt x="188" y="8377"/>
                </a:lnTo>
                <a:lnTo>
                  <a:pt x="190" y="8381"/>
                </a:lnTo>
                <a:lnTo>
                  <a:pt x="192" y="8386"/>
                </a:lnTo>
                <a:lnTo>
                  <a:pt x="196" y="8389"/>
                </a:lnTo>
                <a:lnTo>
                  <a:pt x="201" y="8391"/>
                </a:lnTo>
                <a:lnTo>
                  <a:pt x="208" y="8394"/>
                </a:lnTo>
                <a:lnTo>
                  <a:pt x="216" y="8395"/>
                </a:lnTo>
                <a:lnTo>
                  <a:pt x="224" y="8396"/>
                </a:lnTo>
                <a:lnTo>
                  <a:pt x="232" y="8395"/>
                </a:lnTo>
                <a:lnTo>
                  <a:pt x="241" y="8394"/>
                </a:lnTo>
                <a:lnTo>
                  <a:pt x="257" y="8388"/>
                </a:lnTo>
                <a:lnTo>
                  <a:pt x="272" y="8381"/>
                </a:lnTo>
                <a:lnTo>
                  <a:pt x="294" y="8367"/>
                </a:lnTo>
                <a:lnTo>
                  <a:pt x="303" y="8361"/>
                </a:lnTo>
                <a:close/>
                <a:moveTo>
                  <a:pt x="11746" y="514"/>
                </a:moveTo>
                <a:lnTo>
                  <a:pt x="11752" y="508"/>
                </a:lnTo>
                <a:lnTo>
                  <a:pt x="11758" y="503"/>
                </a:lnTo>
                <a:lnTo>
                  <a:pt x="11763" y="500"/>
                </a:lnTo>
                <a:lnTo>
                  <a:pt x="11770" y="497"/>
                </a:lnTo>
                <a:lnTo>
                  <a:pt x="11777" y="494"/>
                </a:lnTo>
                <a:lnTo>
                  <a:pt x="11784" y="492"/>
                </a:lnTo>
                <a:lnTo>
                  <a:pt x="11791" y="491"/>
                </a:lnTo>
                <a:lnTo>
                  <a:pt x="11799" y="492"/>
                </a:lnTo>
                <a:lnTo>
                  <a:pt x="11806" y="492"/>
                </a:lnTo>
                <a:lnTo>
                  <a:pt x="11812" y="494"/>
                </a:lnTo>
                <a:lnTo>
                  <a:pt x="11819" y="497"/>
                </a:lnTo>
                <a:lnTo>
                  <a:pt x="11826" y="500"/>
                </a:lnTo>
                <a:lnTo>
                  <a:pt x="11832" y="505"/>
                </a:lnTo>
                <a:lnTo>
                  <a:pt x="11838" y="509"/>
                </a:lnTo>
                <a:lnTo>
                  <a:pt x="11843" y="514"/>
                </a:lnTo>
                <a:lnTo>
                  <a:pt x="11848" y="521"/>
                </a:lnTo>
                <a:lnTo>
                  <a:pt x="11857" y="534"/>
                </a:lnTo>
                <a:lnTo>
                  <a:pt x="11869" y="550"/>
                </a:lnTo>
                <a:lnTo>
                  <a:pt x="11882" y="567"/>
                </a:lnTo>
                <a:lnTo>
                  <a:pt x="11898" y="585"/>
                </a:lnTo>
                <a:lnTo>
                  <a:pt x="11915" y="603"/>
                </a:lnTo>
                <a:lnTo>
                  <a:pt x="11935" y="622"/>
                </a:lnTo>
                <a:lnTo>
                  <a:pt x="11957" y="641"/>
                </a:lnTo>
                <a:lnTo>
                  <a:pt x="11979" y="660"/>
                </a:lnTo>
                <a:lnTo>
                  <a:pt x="12002" y="680"/>
                </a:lnTo>
                <a:lnTo>
                  <a:pt x="12028" y="698"/>
                </a:lnTo>
                <a:lnTo>
                  <a:pt x="12054" y="716"/>
                </a:lnTo>
                <a:lnTo>
                  <a:pt x="12080" y="733"/>
                </a:lnTo>
                <a:lnTo>
                  <a:pt x="12108" y="749"/>
                </a:lnTo>
                <a:lnTo>
                  <a:pt x="12135" y="763"/>
                </a:lnTo>
                <a:lnTo>
                  <a:pt x="12163" y="777"/>
                </a:lnTo>
                <a:lnTo>
                  <a:pt x="12190" y="788"/>
                </a:lnTo>
                <a:lnTo>
                  <a:pt x="12204" y="793"/>
                </a:lnTo>
                <a:lnTo>
                  <a:pt x="12219" y="797"/>
                </a:lnTo>
                <a:lnTo>
                  <a:pt x="12233" y="802"/>
                </a:lnTo>
                <a:lnTo>
                  <a:pt x="12248" y="804"/>
                </a:lnTo>
                <a:lnTo>
                  <a:pt x="12262" y="808"/>
                </a:lnTo>
                <a:lnTo>
                  <a:pt x="12277" y="809"/>
                </a:lnTo>
                <a:lnTo>
                  <a:pt x="12292" y="810"/>
                </a:lnTo>
                <a:lnTo>
                  <a:pt x="12306" y="810"/>
                </a:lnTo>
                <a:lnTo>
                  <a:pt x="12319" y="809"/>
                </a:lnTo>
                <a:lnTo>
                  <a:pt x="12333" y="807"/>
                </a:lnTo>
                <a:lnTo>
                  <a:pt x="12346" y="804"/>
                </a:lnTo>
                <a:lnTo>
                  <a:pt x="12358" y="800"/>
                </a:lnTo>
                <a:lnTo>
                  <a:pt x="12370" y="795"/>
                </a:lnTo>
                <a:lnTo>
                  <a:pt x="12380" y="788"/>
                </a:lnTo>
                <a:lnTo>
                  <a:pt x="12389" y="781"/>
                </a:lnTo>
                <a:lnTo>
                  <a:pt x="12398" y="772"/>
                </a:lnTo>
                <a:lnTo>
                  <a:pt x="12405" y="763"/>
                </a:lnTo>
                <a:lnTo>
                  <a:pt x="12411" y="753"/>
                </a:lnTo>
                <a:lnTo>
                  <a:pt x="12415" y="741"/>
                </a:lnTo>
                <a:lnTo>
                  <a:pt x="12419" y="730"/>
                </a:lnTo>
                <a:lnTo>
                  <a:pt x="12421" y="716"/>
                </a:lnTo>
                <a:lnTo>
                  <a:pt x="12422" y="702"/>
                </a:lnTo>
                <a:lnTo>
                  <a:pt x="12421" y="688"/>
                </a:lnTo>
                <a:lnTo>
                  <a:pt x="12420" y="672"/>
                </a:lnTo>
                <a:lnTo>
                  <a:pt x="12417" y="654"/>
                </a:lnTo>
                <a:lnTo>
                  <a:pt x="12413" y="636"/>
                </a:lnTo>
                <a:lnTo>
                  <a:pt x="12407" y="618"/>
                </a:lnTo>
                <a:lnTo>
                  <a:pt x="12400" y="598"/>
                </a:lnTo>
                <a:lnTo>
                  <a:pt x="12394" y="578"/>
                </a:lnTo>
                <a:lnTo>
                  <a:pt x="12384" y="556"/>
                </a:lnTo>
                <a:lnTo>
                  <a:pt x="12374" y="533"/>
                </a:lnTo>
                <a:lnTo>
                  <a:pt x="12363" y="510"/>
                </a:lnTo>
                <a:lnTo>
                  <a:pt x="12354" y="492"/>
                </a:lnTo>
                <a:lnTo>
                  <a:pt x="12343" y="471"/>
                </a:lnTo>
                <a:lnTo>
                  <a:pt x="12334" y="453"/>
                </a:lnTo>
                <a:lnTo>
                  <a:pt x="12328" y="440"/>
                </a:lnTo>
                <a:lnTo>
                  <a:pt x="12318" y="420"/>
                </a:lnTo>
                <a:lnTo>
                  <a:pt x="12307" y="398"/>
                </a:lnTo>
                <a:lnTo>
                  <a:pt x="12293" y="376"/>
                </a:lnTo>
                <a:lnTo>
                  <a:pt x="12278" y="354"/>
                </a:lnTo>
                <a:lnTo>
                  <a:pt x="12268" y="337"/>
                </a:lnTo>
                <a:lnTo>
                  <a:pt x="12255" y="323"/>
                </a:lnTo>
                <a:lnTo>
                  <a:pt x="12243" y="309"/>
                </a:lnTo>
                <a:lnTo>
                  <a:pt x="12230" y="295"/>
                </a:lnTo>
                <a:lnTo>
                  <a:pt x="12215" y="284"/>
                </a:lnTo>
                <a:lnTo>
                  <a:pt x="12200" y="272"/>
                </a:lnTo>
                <a:lnTo>
                  <a:pt x="12184" y="263"/>
                </a:lnTo>
                <a:lnTo>
                  <a:pt x="12168" y="254"/>
                </a:lnTo>
                <a:lnTo>
                  <a:pt x="12151" y="246"/>
                </a:lnTo>
                <a:lnTo>
                  <a:pt x="12133" y="240"/>
                </a:lnTo>
                <a:lnTo>
                  <a:pt x="12114" y="235"/>
                </a:lnTo>
                <a:lnTo>
                  <a:pt x="12096" y="230"/>
                </a:lnTo>
                <a:lnTo>
                  <a:pt x="12077" y="228"/>
                </a:lnTo>
                <a:lnTo>
                  <a:pt x="12057" y="227"/>
                </a:lnTo>
                <a:lnTo>
                  <a:pt x="12038" y="225"/>
                </a:lnTo>
                <a:lnTo>
                  <a:pt x="12017" y="227"/>
                </a:lnTo>
                <a:lnTo>
                  <a:pt x="11999" y="230"/>
                </a:lnTo>
                <a:lnTo>
                  <a:pt x="11981" y="233"/>
                </a:lnTo>
                <a:lnTo>
                  <a:pt x="11962" y="240"/>
                </a:lnTo>
                <a:lnTo>
                  <a:pt x="11945" y="247"/>
                </a:lnTo>
                <a:lnTo>
                  <a:pt x="11928" y="256"/>
                </a:lnTo>
                <a:lnTo>
                  <a:pt x="11911" y="267"/>
                </a:lnTo>
                <a:lnTo>
                  <a:pt x="11895" y="278"/>
                </a:lnTo>
                <a:lnTo>
                  <a:pt x="11880" y="291"/>
                </a:lnTo>
                <a:lnTo>
                  <a:pt x="11866" y="303"/>
                </a:lnTo>
                <a:lnTo>
                  <a:pt x="11852" y="316"/>
                </a:lnTo>
                <a:lnTo>
                  <a:pt x="11840" y="329"/>
                </a:lnTo>
                <a:lnTo>
                  <a:pt x="11830" y="344"/>
                </a:lnTo>
                <a:lnTo>
                  <a:pt x="11819" y="358"/>
                </a:lnTo>
                <a:lnTo>
                  <a:pt x="11811" y="372"/>
                </a:lnTo>
                <a:lnTo>
                  <a:pt x="11806" y="386"/>
                </a:lnTo>
                <a:lnTo>
                  <a:pt x="11800" y="398"/>
                </a:lnTo>
                <a:lnTo>
                  <a:pt x="11795" y="410"/>
                </a:lnTo>
                <a:lnTo>
                  <a:pt x="11790" y="419"/>
                </a:lnTo>
                <a:lnTo>
                  <a:pt x="11783" y="426"/>
                </a:lnTo>
                <a:lnTo>
                  <a:pt x="11776" y="431"/>
                </a:lnTo>
                <a:lnTo>
                  <a:pt x="11768" y="435"/>
                </a:lnTo>
                <a:lnTo>
                  <a:pt x="11760" y="437"/>
                </a:lnTo>
                <a:lnTo>
                  <a:pt x="11752" y="439"/>
                </a:lnTo>
                <a:lnTo>
                  <a:pt x="11745" y="439"/>
                </a:lnTo>
                <a:lnTo>
                  <a:pt x="11737" y="437"/>
                </a:lnTo>
                <a:lnTo>
                  <a:pt x="11728" y="435"/>
                </a:lnTo>
                <a:lnTo>
                  <a:pt x="11721" y="431"/>
                </a:lnTo>
                <a:lnTo>
                  <a:pt x="11714" y="428"/>
                </a:lnTo>
                <a:lnTo>
                  <a:pt x="11706" y="429"/>
                </a:lnTo>
                <a:lnTo>
                  <a:pt x="11691" y="432"/>
                </a:lnTo>
                <a:lnTo>
                  <a:pt x="11688" y="435"/>
                </a:lnTo>
                <a:lnTo>
                  <a:pt x="11684" y="437"/>
                </a:lnTo>
                <a:lnTo>
                  <a:pt x="11681" y="439"/>
                </a:lnTo>
                <a:lnTo>
                  <a:pt x="11679" y="443"/>
                </a:lnTo>
                <a:lnTo>
                  <a:pt x="11677" y="446"/>
                </a:lnTo>
                <a:lnTo>
                  <a:pt x="11676" y="451"/>
                </a:lnTo>
                <a:lnTo>
                  <a:pt x="11677" y="455"/>
                </a:lnTo>
                <a:lnTo>
                  <a:pt x="11679" y="461"/>
                </a:lnTo>
                <a:lnTo>
                  <a:pt x="11681" y="468"/>
                </a:lnTo>
                <a:lnTo>
                  <a:pt x="11684" y="474"/>
                </a:lnTo>
                <a:lnTo>
                  <a:pt x="11689" y="479"/>
                </a:lnTo>
                <a:lnTo>
                  <a:pt x="11695" y="484"/>
                </a:lnTo>
                <a:lnTo>
                  <a:pt x="11705" y="493"/>
                </a:lnTo>
                <a:lnTo>
                  <a:pt x="11716" y="501"/>
                </a:lnTo>
                <a:lnTo>
                  <a:pt x="11737" y="510"/>
                </a:lnTo>
                <a:lnTo>
                  <a:pt x="11746" y="514"/>
                </a:lnTo>
                <a:close/>
                <a:moveTo>
                  <a:pt x="11679" y="9570"/>
                </a:moveTo>
                <a:lnTo>
                  <a:pt x="11676" y="9562"/>
                </a:lnTo>
                <a:lnTo>
                  <a:pt x="11675" y="9553"/>
                </a:lnTo>
                <a:lnTo>
                  <a:pt x="11674" y="9544"/>
                </a:lnTo>
                <a:lnTo>
                  <a:pt x="11675" y="9534"/>
                </a:lnTo>
                <a:lnTo>
                  <a:pt x="11676" y="9526"/>
                </a:lnTo>
                <a:lnTo>
                  <a:pt x="11679" y="9517"/>
                </a:lnTo>
                <a:lnTo>
                  <a:pt x="11682" y="9509"/>
                </a:lnTo>
                <a:lnTo>
                  <a:pt x="11687" y="9501"/>
                </a:lnTo>
                <a:lnTo>
                  <a:pt x="11692" y="9494"/>
                </a:lnTo>
                <a:lnTo>
                  <a:pt x="11698" y="9487"/>
                </a:lnTo>
                <a:lnTo>
                  <a:pt x="11706" y="9482"/>
                </a:lnTo>
                <a:lnTo>
                  <a:pt x="11713" y="9477"/>
                </a:lnTo>
                <a:lnTo>
                  <a:pt x="11721" y="9473"/>
                </a:lnTo>
                <a:lnTo>
                  <a:pt x="11730" y="9469"/>
                </a:lnTo>
                <a:lnTo>
                  <a:pt x="11738" y="9467"/>
                </a:lnTo>
                <a:lnTo>
                  <a:pt x="11747" y="9466"/>
                </a:lnTo>
                <a:lnTo>
                  <a:pt x="11768" y="9465"/>
                </a:lnTo>
                <a:lnTo>
                  <a:pt x="11792" y="9462"/>
                </a:lnTo>
                <a:lnTo>
                  <a:pt x="11818" y="9458"/>
                </a:lnTo>
                <a:lnTo>
                  <a:pt x="11847" y="9452"/>
                </a:lnTo>
                <a:lnTo>
                  <a:pt x="11878" y="9444"/>
                </a:lnTo>
                <a:lnTo>
                  <a:pt x="11910" y="9434"/>
                </a:lnTo>
                <a:lnTo>
                  <a:pt x="11943" y="9423"/>
                </a:lnTo>
                <a:lnTo>
                  <a:pt x="11977" y="9411"/>
                </a:lnTo>
                <a:lnTo>
                  <a:pt x="12013" y="9397"/>
                </a:lnTo>
                <a:lnTo>
                  <a:pt x="12047" y="9381"/>
                </a:lnTo>
                <a:lnTo>
                  <a:pt x="12082" y="9364"/>
                </a:lnTo>
                <a:lnTo>
                  <a:pt x="12117" y="9347"/>
                </a:lnTo>
                <a:lnTo>
                  <a:pt x="12150" y="9327"/>
                </a:lnTo>
                <a:lnTo>
                  <a:pt x="12182" y="9307"/>
                </a:lnTo>
                <a:lnTo>
                  <a:pt x="12214" y="9285"/>
                </a:lnTo>
                <a:lnTo>
                  <a:pt x="12243" y="9262"/>
                </a:lnTo>
                <a:lnTo>
                  <a:pt x="12256" y="9251"/>
                </a:lnTo>
                <a:lnTo>
                  <a:pt x="12270" y="9238"/>
                </a:lnTo>
                <a:lnTo>
                  <a:pt x="12283" y="9224"/>
                </a:lnTo>
                <a:lnTo>
                  <a:pt x="12295" y="9211"/>
                </a:lnTo>
                <a:lnTo>
                  <a:pt x="12307" y="9197"/>
                </a:lnTo>
                <a:lnTo>
                  <a:pt x="12318" y="9182"/>
                </a:lnTo>
                <a:lnTo>
                  <a:pt x="12327" y="9167"/>
                </a:lnTo>
                <a:lnTo>
                  <a:pt x="12336" y="9152"/>
                </a:lnTo>
                <a:lnTo>
                  <a:pt x="12343" y="9136"/>
                </a:lnTo>
                <a:lnTo>
                  <a:pt x="12350" y="9121"/>
                </a:lnTo>
                <a:lnTo>
                  <a:pt x="12355" y="9105"/>
                </a:lnTo>
                <a:lnTo>
                  <a:pt x="12357" y="9090"/>
                </a:lnTo>
                <a:lnTo>
                  <a:pt x="12359" y="9074"/>
                </a:lnTo>
                <a:lnTo>
                  <a:pt x="12358" y="9060"/>
                </a:lnTo>
                <a:lnTo>
                  <a:pt x="12356" y="9045"/>
                </a:lnTo>
                <a:lnTo>
                  <a:pt x="12352" y="9031"/>
                </a:lnTo>
                <a:lnTo>
                  <a:pt x="12347" y="9017"/>
                </a:lnTo>
                <a:lnTo>
                  <a:pt x="12339" y="9005"/>
                </a:lnTo>
                <a:lnTo>
                  <a:pt x="12330" y="8993"/>
                </a:lnTo>
                <a:lnTo>
                  <a:pt x="12319" y="8982"/>
                </a:lnTo>
                <a:lnTo>
                  <a:pt x="12307" y="8972"/>
                </a:lnTo>
                <a:lnTo>
                  <a:pt x="12292" y="8962"/>
                </a:lnTo>
                <a:lnTo>
                  <a:pt x="12276" y="8953"/>
                </a:lnTo>
                <a:lnTo>
                  <a:pt x="12257" y="8945"/>
                </a:lnTo>
                <a:lnTo>
                  <a:pt x="12237" y="8938"/>
                </a:lnTo>
                <a:lnTo>
                  <a:pt x="12216" y="8931"/>
                </a:lnTo>
                <a:lnTo>
                  <a:pt x="12192" y="8926"/>
                </a:lnTo>
                <a:lnTo>
                  <a:pt x="12167" y="8921"/>
                </a:lnTo>
                <a:lnTo>
                  <a:pt x="12141" y="8917"/>
                </a:lnTo>
                <a:lnTo>
                  <a:pt x="12112" y="8913"/>
                </a:lnTo>
                <a:lnTo>
                  <a:pt x="12081" y="8911"/>
                </a:lnTo>
                <a:lnTo>
                  <a:pt x="12049" y="8909"/>
                </a:lnTo>
                <a:lnTo>
                  <a:pt x="12025" y="8909"/>
                </a:lnTo>
                <a:lnTo>
                  <a:pt x="11997" y="8906"/>
                </a:lnTo>
                <a:lnTo>
                  <a:pt x="11970" y="8905"/>
                </a:lnTo>
                <a:lnTo>
                  <a:pt x="11955" y="8904"/>
                </a:lnTo>
                <a:lnTo>
                  <a:pt x="11926" y="8902"/>
                </a:lnTo>
                <a:lnTo>
                  <a:pt x="11896" y="8902"/>
                </a:lnTo>
                <a:lnTo>
                  <a:pt x="11865" y="8902"/>
                </a:lnTo>
                <a:lnTo>
                  <a:pt x="11831" y="8904"/>
                </a:lnTo>
                <a:lnTo>
                  <a:pt x="11807" y="8905"/>
                </a:lnTo>
                <a:lnTo>
                  <a:pt x="11784" y="8910"/>
                </a:lnTo>
                <a:lnTo>
                  <a:pt x="11761" y="8914"/>
                </a:lnTo>
                <a:lnTo>
                  <a:pt x="11739" y="8921"/>
                </a:lnTo>
                <a:lnTo>
                  <a:pt x="11717" y="8929"/>
                </a:lnTo>
                <a:lnTo>
                  <a:pt x="11697" y="8938"/>
                </a:lnTo>
                <a:lnTo>
                  <a:pt x="11676" y="8950"/>
                </a:lnTo>
                <a:lnTo>
                  <a:pt x="11657" y="8961"/>
                </a:lnTo>
                <a:lnTo>
                  <a:pt x="11639" y="8975"/>
                </a:lnTo>
                <a:lnTo>
                  <a:pt x="11620" y="8991"/>
                </a:lnTo>
                <a:lnTo>
                  <a:pt x="11604" y="9007"/>
                </a:lnTo>
                <a:lnTo>
                  <a:pt x="11588" y="9024"/>
                </a:lnTo>
                <a:lnTo>
                  <a:pt x="11573" y="9044"/>
                </a:lnTo>
                <a:lnTo>
                  <a:pt x="11560" y="9063"/>
                </a:lnTo>
                <a:lnTo>
                  <a:pt x="11548" y="9084"/>
                </a:lnTo>
                <a:lnTo>
                  <a:pt x="11537" y="9107"/>
                </a:lnTo>
                <a:lnTo>
                  <a:pt x="11532" y="9117"/>
                </a:lnTo>
                <a:lnTo>
                  <a:pt x="11529" y="9127"/>
                </a:lnTo>
                <a:lnTo>
                  <a:pt x="11525" y="9139"/>
                </a:lnTo>
                <a:lnTo>
                  <a:pt x="11522" y="9150"/>
                </a:lnTo>
                <a:lnTo>
                  <a:pt x="11517" y="9173"/>
                </a:lnTo>
                <a:lnTo>
                  <a:pt x="11515" y="9197"/>
                </a:lnTo>
                <a:lnTo>
                  <a:pt x="11514" y="9221"/>
                </a:lnTo>
                <a:lnTo>
                  <a:pt x="11515" y="9245"/>
                </a:lnTo>
                <a:lnTo>
                  <a:pt x="11517" y="9268"/>
                </a:lnTo>
                <a:lnTo>
                  <a:pt x="11521" y="9292"/>
                </a:lnTo>
                <a:lnTo>
                  <a:pt x="11525" y="9315"/>
                </a:lnTo>
                <a:lnTo>
                  <a:pt x="11532" y="9338"/>
                </a:lnTo>
                <a:lnTo>
                  <a:pt x="11539" y="9358"/>
                </a:lnTo>
                <a:lnTo>
                  <a:pt x="11547" y="9379"/>
                </a:lnTo>
                <a:lnTo>
                  <a:pt x="11556" y="9397"/>
                </a:lnTo>
                <a:lnTo>
                  <a:pt x="11566" y="9414"/>
                </a:lnTo>
                <a:lnTo>
                  <a:pt x="11577" y="9430"/>
                </a:lnTo>
                <a:lnTo>
                  <a:pt x="11588" y="9443"/>
                </a:lnTo>
                <a:lnTo>
                  <a:pt x="11593" y="9449"/>
                </a:lnTo>
                <a:lnTo>
                  <a:pt x="11597" y="9454"/>
                </a:lnTo>
                <a:lnTo>
                  <a:pt x="11601" y="9460"/>
                </a:lnTo>
                <a:lnTo>
                  <a:pt x="11603" y="9466"/>
                </a:lnTo>
                <a:lnTo>
                  <a:pt x="11607" y="9478"/>
                </a:lnTo>
                <a:lnTo>
                  <a:pt x="11608" y="9490"/>
                </a:lnTo>
                <a:lnTo>
                  <a:pt x="11608" y="9500"/>
                </a:lnTo>
                <a:lnTo>
                  <a:pt x="11605" y="9510"/>
                </a:lnTo>
                <a:lnTo>
                  <a:pt x="11602" y="9518"/>
                </a:lnTo>
                <a:lnTo>
                  <a:pt x="11599" y="9526"/>
                </a:lnTo>
                <a:lnTo>
                  <a:pt x="11590" y="9534"/>
                </a:lnTo>
                <a:lnTo>
                  <a:pt x="11584" y="9542"/>
                </a:lnTo>
                <a:lnTo>
                  <a:pt x="11576" y="9548"/>
                </a:lnTo>
                <a:lnTo>
                  <a:pt x="11568" y="9554"/>
                </a:lnTo>
                <a:lnTo>
                  <a:pt x="11563" y="9562"/>
                </a:lnTo>
                <a:lnTo>
                  <a:pt x="11558" y="9580"/>
                </a:lnTo>
                <a:lnTo>
                  <a:pt x="11558" y="9586"/>
                </a:lnTo>
                <a:lnTo>
                  <a:pt x="11558" y="9590"/>
                </a:lnTo>
                <a:lnTo>
                  <a:pt x="11560" y="9595"/>
                </a:lnTo>
                <a:lnTo>
                  <a:pt x="11562" y="9600"/>
                </a:lnTo>
                <a:lnTo>
                  <a:pt x="11565" y="9604"/>
                </a:lnTo>
                <a:lnTo>
                  <a:pt x="11569" y="9608"/>
                </a:lnTo>
                <a:lnTo>
                  <a:pt x="11574" y="9610"/>
                </a:lnTo>
                <a:lnTo>
                  <a:pt x="11581" y="9612"/>
                </a:lnTo>
                <a:lnTo>
                  <a:pt x="11590" y="9613"/>
                </a:lnTo>
                <a:lnTo>
                  <a:pt x="11599" y="9612"/>
                </a:lnTo>
                <a:lnTo>
                  <a:pt x="11608" y="9611"/>
                </a:lnTo>
                <a:lnTo>
                  <a:pt x="11616" y="9609"/>
                </a:lnTo>
                <a:lnTo>
                  <a:pt x="11633" y="9603"/>
                </a:lnTo>
                <a:lnTo>
                  <a:pt x="11648" y="9594"/>
                </a:lnTo>
                <a:lnTo>
                  <a:pt x="11669" y="9578"/>
                </a:lnTo>
                <a:lnTo>
                  <a:pt x="11679" y="9570"/>
                </a:lnTo>
                <a:close/>
                <a:moveTo>
                  <a:pt x="12475" y="6844"/>
                </a:moveTo>
                <a:lnTo>
                  <a:pt x="12485" y="6836"/>
                </a:lnTo>
                <a:lnTo>
                  <a:pt x="12495" y="6830"/>
                </a:lnTo>
                <a:lnTo>
                  <a:pt x="12500" y="6828"/>
                </a:lnTo>
                <a:lnTo>
                  <a:pt x="12506" y="6826"/>
                </a:lnTo>
                <a:lnTo>
                  <a:pt x="12511" y="6826"/>
                </a:lnTo>
                <a:lnTo>
                  <a:pt x="12517" y="6826"/>
                </a:lnTo>
                <a:lnTo>
                  <a:pt x="12524" y="6826"/>
                </a:lnTo>
                <a:lnTo>
                  <a:pt x="12530" y="6829"/>
                </a:lnTo>
                <a:lnTo>
                  <a:pt x="12534" y="6831"/>
                </a:lnTo>
                <a:lnTo>
                  <a:pt x="12540" y="6833"/>
                </a:lnTo>
                <a:lnTo>
                  <a:pt x="12545" y="6837"/>
                </a:lnTo>
                <a:lnTo>
                  <a:pt x="12550" y="6840"/>
                </a:lnTo>
                <a:lnTo>
                  <a:pt x="12554" y="6845"/>
                </a:lnTo>
                <a:lnTo>
                  <a:pt x="12558" y="6849"/>
                </a:lnTo>
                <a:lnTo>
                  <a:pt x="12565" y="6861"/>
                </a:lnTo>
                <a:lnTo>
                  <a:pt x="12574" y="6873"/>
                </a:lnTo>
                <a:lnTo>
                  <a:pt x="12586" y="6887"/>
                </a:lnTo>
                <a:lnTo>
                  <a:pt x="12598" y="6902"/>
                </a:lnTo>
                <a:lnTo>
                  <a:pt x="12612" y="6917"/>
                </a:lnTo>
                <a:lnTo>
                  <a:pt x="12628" y="6932"/>
                </a:lnTo>
                <a:lnTo>
                  <a:pt x="12645" y="6948"/>
                </a:lnTo>
                <a:lnTo>
                  <a:pt x="12664" y="6963"/>
                </a:lnTo>
                <a:lnTo>
                  <a:pt x="12683" y="6979"/>
                </a:lnTo>
                <a:lnTo>
                  <a:pt x="12704" y="6993"/>
                </a:lnTo>
                <a:lnTo>
                  <a:pt x="12724" y="7008"/>
                </a:lnTo>
                <a:lnTo>
                  <a:pt x="12746" y="7022"/>
                </a:lnTo>
                <a:lnTo>
                  <a:pt x="12768" y="7035"/>
                </a:lnTo>
                <a:lnTo>
                  <a:pt x="12789" y="7046"/>
                </a:lnTo>
                <a:lnTo>
                  <a:pt x="12812" y="7058"/>
                </a:lnTo>
                <a:lnTo>
                  <a:pt x="12835" y="7067"/>
                </a:lnTo>
                <a:lnTo>
                  <a:pt x="12858" y="7075"/>
                </a:lnTo>
                <a:lnTo>
                  <a:pt x="12882" y="7080"/>
                </a:lnTo>
                <a:lnTo>
                  <a:pt x="12894" y="7082"/>
                </a:lnTo>
                <a:lnTo>
                  <a:pt x="12905" y="7084"/>
                </a:lnTo>
                <a:lnTo>
                  <a:pt x="12918" y="7084"/>
                </a:lnTo>
                <a:lnTo>
                  <a:pt x="12929" y="7084"/>
                </a:lnTo>
                <a:lnTo>
                  <a:pt x="12940" y="7083"/>
                </a:lnTo>
                <a:lnTo>
                  <a:pt x="12951" y="7082"/>
                </a:lnTo>
                <a:lnTo>
                  <a:pt x="12961" y="7079"/>
                </a:lnTo>
                <a:lnTo>
                  <a:pt x="12971" y="7076"/>
                </a:lnTo>
                <a:lnTo>
                  <a:pt x="12981" y="7072"/>
                </a:lnTo>
                <a:lnTo>
                  <a:pt x="12989" y="7067"/>
                </a:lnTo>
                <a:lnTo>
                  <a:pt x="12997" y="7061"/>
                </a:lnTo>
                <a:lnTo>
                  <a:pt x="13003" y="7054"/>
                </a:lnTo>
                <a:lnTo>
                  <a:pt x="13009" y="7046"/>
                </a:lnTo>
                <a:lnTo>
                  <a:pt x="13014" y="7038"/>
                </a:lnTo>
                <a:lnTo>
                  <a:pt x="13017" y="7029"/>
                </a:lnTo>
                <a:lnTo>
                  <a:pt x="13021" y="7019"/>
                </a:lnTo>
                <a:lnTo>
                  <a:pt x="13022" y="7008"/>
                </a:lnTo>
                <a:lnTo>
                  <a:pt x="13023" y="6997"/>
                </a:lnTo>
                <a:lnTo>
                  <a:pt x="13023" y="6984"/>
                </a:lnTo>
                <a:lnTo>
                  <a:pt x="13022" y="6972"/>
                </a:lnTo>
                <a:lnTo>
                  <a:pt x="13019" y="6958"/>
                </a:lnTo>
                <a:lnTo>
                  <a:pt x="13016" y="6943"/>
                </a:lnTo>
                <a:lnTo>
                  <a:pt x="13011" y="6928"/>
                </a:lnTo>
                <a:lnTo>
                  <a:pt x="13006" y="6912"/>
                </a:lnTo>
                <a:lnTo>
                  <a:pt x="13000" y="6896"/>
                </a:lnTo>
                <a:lnTo>
                  <a:pt x="12992" y="6879"/>
                </a:lnTo>
                <a:lnTo>
                  <a:pt x="12984" y="6861"/>
                </a:lnTo>
                <a:lnTo>
                  <a:pt x="12975" y="6841"/>
                </a:lnTo>
                <a:lnTo>
                  <a:pt x="12968" y="6828"/>
                </a:lnTo>
                <a:lnTo>
                  <a:pt x="12959" y="6810"/>
                </a:lnTo>
                <a:lnTo>
                  <a:pt x="12952" y="6794"/>
                </a:lnTo>
                <a:lnTo>
                  <a:pt x="12947" y="6785"/>
                </a:lnTo>
                <a:lnTo>
                  <a:pt x="12938" y="6768"/>
                </a:lnTo>
                <a:lnTo>
                  <a:pt x="12929" y="6751"/>
                </a:lnTo>
                <a:lnTo>
                  <a:pt x="12919" y="6734"/>
                </a:lnTo>
                <a:lnTo>
                  <a:pt x="12906" y="6714"/>
                </a:lnTo>
                <a:lnTo>
                  <a:pt x="12897" y="6702"/>
                </a:lnTo>
                <a:lnTo>
                  <a:pt x="12888" y="6689"/>
                </a:lnTo>
                <a:lnTo>
                  <a:pt x="12878" y="6678"/>
                </a:lnTo>
                <a:lnTo>
                  <a:pt x="12867" y="6667"/>
                </a:lnTo>
                <a:lnTo>
                  <a:pt x="12855" y="6657"/>
                </a:lnTo>
                <a:lnTo>
                  <a:pt x="12843" y="6649"/>
                </a:lnTo>
                <a:lnTo>
                  <a:pt x="12831" y="6641"/>
                </a:lnTo>
                <a:lnTo>
                  <a:pt x="12817" y="6634"/>
                </a:lnTo>
                <a:lnTo>
                  <a:pt x="12803" y="6627"/>
                </a:lnTo>
                <a:lnTo>
                  <a:pt x="12788" y="6623"/>
                </a:lnTo>
                <a:lnTo>
                  <a:pt x="12773" y="6618"/>
                </a:lnTo>
                <a:lnTo>
                  <a:pt x="12759" y="6615"/>
                </a:lnTo>
                <a:lnTo>
                  <a:pt x="12744" y="6613"/>
                </a:lnTo>
                <a:lnTo>
                  <a:pt x="12728" y="6611"/>
                </a:lnTo>
                <a:lnTo>
                  <a:pt x="12712" y="6611"/>
                </a:lnTo>
                <a:lnTo>
                  <a:pt x="12695" y="6611"/>
                </a:lnTo>
                <a:lnTo>
                  <a:pt x="12680" y="6614"/>
                </a:lnTo>
                <a:lnTo>
                  <a:pt x="12665" y="6617"/>
                </a:lnTo>
                <a:lnTo>
                  <a:pt x="12651" y="6623"/>
                </a:lnTo>
                <a:lnTo>
                  <a:pt x="12636" y="6629"/>
                </a:lnTo>
                <a:lnTo>
                  <a:pt x="12622" y="6637"/>
                </a:lnTo>
                <a:lnTo>
                  <a:pt x="12609" y="6645"/>
                </a:lnTo>
                <a:lnTo>
                  <a:pt x="12596" y="6654"/>
                </a:lnTo>
                <a:lnTo>
                  <a:pt x="12584" y="6663"/>
                </a:lnTo>
                <a:lnTo>
                  <a:pt x="12572" y="6673"/>
                </a:lnTo>
                <a:lnTo>
                  <a:pt x="12561" y="6685"/>
                </a:lnTo>
                <a:lnTo>
                  <a:pt x="12552" y="6695"/>
                </a:lnTo>
                <a:lnTo>
                  <a:pt x="12542" y="6706"/>
                </a:lnTo>
                <a:lnTo>
                  <a:pt x="12534" y="6718"/>
                </a:lnTo>
                <a:lnTo>
                  <a:pt x="12529" y="6729"/>
                </a:lnTo>
                <a:lnTo>
                  <a:pt x="12523" y="6741"/>
                </a:lnTo>
                <a:lnTo>
                  <a:pt x="12519" y="6751"/>
                </a:lnTo>
                <a:lnTo>
                  <a:pt x="12516" y="6760"/>
                </a:lnTo>
                <a:lnTo>
                  <a:pt x="12510" y="6767"/>
                </a:lnTo>
                <a:lnTo>
                  <a:pt x="12505" y="6773"/>
                </a:lnTo>
                <a:lnTo>
                  <a:pt x="12499" y="6777"/>
                </a:lnTo>
                <a:lnTo>
                  <a:pt x="12493" y="6781"/>
                </a:lnTo>
                <a:lnTo>
                  <a:pt x="12486" y="6783"/>
                </a:lnTo>
                <a:lnTo>
                  <a:pt x="12481" y="6784"/>
                </a:lnTo>
                <a:lnTo>
                  <a:pt x="12475" y="6784"/>
                </a:lnTo>
                <a:lnTo>
                  <a:pt x="12467" y="6782"/>
                </a:lnTo>
                <a:lnTo>
                  <a:pt x="12461" y="6781"/>
                </a:lnTo>
                <a:lnTo>
                  <a:pt x="12454" y="6778"/>
                </a:lnTo>
                <a:lnTo>
                  <a:pt x="12449" y="6775"/>
                </a:lnTo>
                <a:lnTo>
                  <a:pt x="12443" y="6776"/>
                </a:lnTo>
                <a:lnTo>
                  <a:pt x="12431" y="6778"/>
                </a:lnTo>
                <a:lnTo>
                  <a:pt x="12426" y="6782"/>
                </a:lnTo>
                <a:lnTo>
                  <a:pt x="12421" y="6786"/>
                </a:lnTo>
                <a:lnTo>
                  <a:pt x="12420" y="6790"/>
                </a:lnTo>
                <a:lnTo>
                  <a:pt x="12419" y="6793"/>
                </a:lnTo>
                <a:lnTo>
                  <a:pt x="12419" y="6797"/>
                </a:lnTo>
                <a:lnTo>
                  <a:pt x="12421" y="6801"/>
                </a:lnTo>
                <a:lnTo>
                  <a:pt x="12423" y="6807"/>
                </a:lnTo>
                <a:lnTo>
                  <a:pt x="12426" y="6812"/>
                </a:lnTo>
                <a:lnTo>
                  <a:pt x="12429" y="6816"/>
                </a:lnTo>
                <a:lnTo>
                  <a:pt x="12434" y="6821"/>
                </a:lnTo>
                <a:lnTo>
                  <a:pt x="12442" y="6828"/>
                </a:lnTo>
                <a:lnTo>
                  <a:pt x="12452" y="6833"/>
                </a:lnTo>
                <a:lnTo>
                  <a:pt x="12468" y="6841"/>
                </a:lnTo>
                <a:lnTo>
                  <a:pt x="12475" y="6844"/>
                </a:lnTo>
                <a:close/>
                <a:moveTo>
                  <a:pt x="5486" y="6985"/>
                </a:moveTo>
                <a:lnTo>
                  <a:pt x="5495" y="6976"/>
                </a:lnTo>
                <a:lnTo>
                  <a:pt x="5505" y="6968"/>
                </a:lnTo>
                <a:lnTo>
                  <a:pt x="5516" y="6963"/>
                </a:lnTo>
                <a:lnTo>
                  <a:pt x="5527" y="6957"/>
                </a:lnTo>
                <a:lnTo>
                  <a:pt x="5537" y="6952"/>
                </a:lnTo>
                <a:lnTo>
                  <a:pt x="5550" y="6950"/>
                </a:lnTo>
                <a:lnTo>
                  <a:pt x="5561" y="6948"/>
                </a:lnTo>
                <a:lnTo>
                  <a:pt x="5574" y="6948"/>
                </a:lnTo>
                <a:lnTo>
                  <a:pt x="5586" y="6950"/>
                </a:lnTo>
                <a:lnTo>
                  <a:pt x="5599" y="6953"/>
                </a:lnTo>
                <a:lnTo>
                  <a:pt x="5610" y="6958"/>
                </a:lnTo>
                <a:lnTo>
                  <a:pt x="5622" y="6964"/>
                </a:lnTo>
                <a:lnTo>
                  <a:pt x="5632" y="6971"/>
                </a:lnTo>
                <a:lnTo>
                  <a:pt x="5641" y="6979"/>
                </a:lnTo>
                <a:lnTo>
                  <a:pt x="5651" y="6988"/>
                </a:lnTo>
                <a:lnTo>
                  <a:pt x="5659" y="6997"/>
                </a:lnTo>
                <a:lnTo>
                  <a:pt x="5673" y="7022"/>
                </a:lnTo>
                <a:lnTo>
                  <a:pt x="5693" y="7048"/>
                </a:lnTo>
                <a:lnTo>
                  <a:pt x="5717" y="7077"/>
                </a:lnTo>
                <a:lnTo>
                  <a:pt x="5743" y="7107"/>
                </a:lnTo>
                <a:lnTo>
                  <a:pt x="5774" y="7139"/>
                </a:lnTo>
                <a:lnTo>
                  <a:pt x="5807" y="7171"/>
                </a:lnTo>
                <a:lnTo>
                  <a:pt x="5843" y="7203"/>
                </a:lnTo>
                <a:lnTo>
                  <a:pt x="5882" y="7236"/>
                </a:lnTo>
                <a:lnTo>
                  <a:pt x="5922" y="7268"/>
                </a:lnTo>
                <a:lnTo>
                  <a:pt x="5964" y="7299"/>
                </a:lnTo>
                <a:lnTo>
                  <a:pt x="6009" y="7330"/>
                </a:lnTo>
                <a:lnTo>
                  <a:pt x="6053" y="7358"/>
                </a:lnTo>
                <a:lnTo>
                  <a:pt x="6099" y="7386"/>
                </a:lnTo>
                <a:lnTo>
                  <a:pt x="6146" y="7411"/>
                </a:lnTo>
                <a:lnTo>
                  <a:pt x="6170" y="7422"/>
                </a:lnTo>
                <a:lnTo>
                  <a:pt x="6193" y="7434"/>
                </a:lnTo>
                <a:lnTo>
                  <a:pt x="6217" y="7443"/>
                </a:lnTo>
                <a:lnTo>
                  <a:pt x="6240" y="7453"/>
                </a:lnTo>
                <a:lnTo>
                  <a:pt x="6264" y="7461"/>
                </a:lnTo>
                <a:lnTo>
                  <a:pt x="6288" y="7469"/>
                </a:lnTo>
                <a:lnTo>
                  <a:pt x="6313" y="7475"/>
                </a:lnTo>
                <a:lnTo>
                  <a:pt x="6338" y="7481"/>
                </a:lnTo>
                <a:lnTo>
                  <a:pt x="6363" y="7485"/>
                </a:lnTo>
                <a:lnTo>
                  <a:pt x="6388" y="7488"/>
                </a:lnTo>
                <a:lnTo>
                  <a:pt x="6412" y="7490"/>
                </a:lnTo>
                <a:lnTo>
                  <a:pt x="6436" y="7489"/>
                </a:lnTo>
                <a:lnTo>
                  <a:pt x="6461" y="7488"/>
                </a:lnTo>
                <a:lnTo>
                  <a:pt x="6483" y="7484"/>
                </a:lnTo>
                <a:lnTo>
                  <a:pt x="6505" y="7480"/>
                </a:lnTo>
                <a:lnTo>
                  <a:pt x="6526" y="7473"/>
                </a:lnTo>
                <a:lnTo>
                  <a:pt x="6535" y="7468"/>
                </a:lnTo>
                <a:lnTo>
                  <a:pt x="6545" y="7464"/>
                </a:lnTo>
                <a:lnTo>
                  <a:pt x="6554" y="7459"/>
                </a:lnTo>
                <a:lnTo>
                  <a:pt x="6562" y="7453"/>
                </a:lnTo>
                <a:lnTo>
                  <a:pt x="6571" y="7448"/>
                </a:lnTo>
                <a:lnTo>
                  <a:pt x="6580" y="7441"/>
                </a:lnTo>
                <a:lnTo>
                  <a:pt x="6586" y="7433"/>
                </a:lnTo>
                <a:lnTo>
                  <a:pt x="6593" y="7426"/>
                </a:lnTo>
                <a:lnTo>
                  <a:pt x="6600" y="7418"/>
                </a:lnTo>
                <a:lnTo>
                  <a:pt x="6606" y="7410"/>
                </a:lnTo>
                <a:lnTo>
                  <a:pt x="6610" y="7402"/>
                </a:lnTo>
                <a:lnTo>
                  <a:pt x="6615" y="7393"/>
                </a:lnTo>
                <a:lnTo>
                  <a:pt x="6620" y="7384"/>
                </a:lnTo>
                <a:lnTo>
                  <a:pt x="6623" y="7373"/>
                </a:lnTo>
                <a:lnTo>
                  <a:pt x="6626" y="7363"/>
                </a:lnTo>
                <a:lnTo>
                  <a:pt x="6629" y="7353"/>
                </a:lnTo>
                <a:lnTo>
                  <a:pt x="6632" y="7331"/>
                </a:lnTo>
                <a:lnTo>
                  <a:pt x="6634" y="7307"/>
                </a:lnTo>
                <a:lnTo>
                  <a:pt x="6633" y="7281"/>
                </a:lnTo>
                <a:lnTo>
                  <a:pt x="6631" y="7254"/>
                </a:lnTo>
                <a:lnTo>
                  <a:pt x="6625" y="7225"/>
                </a:lnTo>
                <a:lnTo>
                  <a:pt x="6618" y="7195"/>
                </a:lnTo>
                <a:lnTo>
                  <a:pt x="6609" y="7163"/>
                </a:lnTo>
                <a:lnTo>
                  <a:pt x="6599" y="7130"/>
                </a:lnTo>
                <a:lnTo>
                  <a:pt x="6585" y="7094"/>
                </a:lnTo>
                <a:lnTo>
                  <a:pt x="6570" y="7058"/>
                </a:lnTo>
                <a:lnTo>
                  <a:pt x="6552" y="7020"/>
                </a:lnTo>
                <a:lnTo>
                  <a:pt x="6533" y="6981"/>
                </a:lnTo>
                <a:lnTo>
                  <a:pt x="6518" y="6950"/>
                </a:lnTo>
                <a:lnTo>
                  <a:pt x="6501" y="6915"/>
                </a:lnTo>
                <a:lnTo>
                  <a:pt x="6485" y="6883"/>
                </a:lnTo>
                <a:lnTo>
                  <a:pt x="6475" y="6863"/>
                </a:lnTo>
                <a:lnTo>
                  <a:pt x="6457" y="6826"/>
                </a:lnTo>
                <a:lnTo>
                  <a:pt x="6438" y="6791"/>
                </a:lnTo>
                <a:lnTo>
                  <a:pt x="6416" y="6753"/>
                </a:lnTo>
                <a:lnTo>
                  <a:pt x="6390" y="6714"/>
                </a:lnTo>
                <a:lnTo>
                  <a:pt x="6371" y="6687"/>
                </a:lnTo>
                <a:lnTo>
                  <a:pt x="6351" y="6662"/>
                </a:lnTo>
                <a:lnTo>
                  <a:pt x="6330" y="6638"/>
                </a:lnTo>
                <a:lnTo>
                  <a:pt x="6307" y="6616"/>
                </a:lnTo>
                <a:lnTo>
                  <a:pt x="6282" y="6595"/>
                </a:lnTo>
                <a:lnTo>
                  <a:pt x="6257" y="6576"/>
                </a:lnTo>
                <a:lnTo>
                  <a:pt x="6229" y="6560"/>
                </a:lnTo>
                <a:lnTo>
                  <a:pt x="6202" y="6545"/>
                </a:lnTo>
                <a:lnTo>
                  <a:pt x="6173" y="6531"/>
                </a:lnTo>
                <a:lnTo>
                  <a:pt x="6142" y="6521"/>
                </a:lnTo>
                <a:lnTo>
                  <a:pt x="6112" y="6512"/>
                </a:lnTo>
                <a:lnTo>
                  <a:pt x="6081" y="6505"/>
                </a:lnTo>
                <a:lnTo>
                  <a:pt x="6048" y="6500"/>
                </a:lnTo>
                <a:lnTo>
                  <a:pt x="6014" y="6497"/>
                </a:lnTo>
                <a:lnTo>
                  <a:pt x="5981" y="6497"/>
                </a:lnTo>
                <a:lnTo>
                  <a:pt x="5947" y="6499"/>
                </a:lnTo>
                <a:lnTo>
                  <a:pt x="5931" y="6500"/>
                </a:lnTo>
                <a:lnTo>
                  <a:pt x="5915" y="6504"/>
                </a:lnTo>
                <a:lnTo>
                  <a:pt x="5900" y="6506"/>
                </a:lnTo>
                <a:lnTo>
                  <a:pt x="5884" y="6511"/>
                </a:lnTo>
                <a:lnTo>
                  <a:pt x="5869" y="6515"/>
                </a:lnTo>
                <a:lnTo>
                  <a:pt x="5853" y="6521"/>
                </a:lnTo>
                <a:lnTo>
                  <a:pt x="5838" y="6528"/>
                </a:lnTo>
                <a:lnTo>
                  <a:pt x="5823" y="6535"/>
                </a:lnTo>
                <a:lnTo>
                  <a:pt x="5795" y="6550"/>
                </a:lnTo>
                <a:lnTo>
                  <a:pt x="5766" y="6567"/>
                </a:lnTo>
                <a:lnTo>
                  <a:pt x="5739" y="6586"/>
                </a:lnTo>
                <a:lnTo>
                  <a:pt x="5712" y="6607"/>
                </a:lnTo>
                <a:lnTo>
                  <a:pt x="5688" y="6629"/>
                </a:lnTo>
                <a:lnTo>
                  <a:pt x="5667" y="6651"/>
                </a:lnTo>
                <a:lnTo>
                  <a:pt x="5645" y="6674"/>
                </a:lnTo>
                <a:lnTo>
                  <a:pt x="5626" y="6698"/>
                </a:lnTo>
                <a:lnTo>
                  <a:pt x="5610" y="6722"/>
                </a:lnTo>
                <a:lnTo>
                  <a:pt x="5597" y="6745"/>
                </a:lnTo>
                <a:lnTo>
                  <a:pt x="5591" y="6757"/>
                </a:lnTo>
                <a:lnTo>
                  <a:pt x="5585" y="6768"/>
                </a:lnTo>
                <a:lnTo>
                  <a:pt x="5581" y="6780"/>
                </a:lnTo>
                <a:lnTo>
                  <a:pt x="5577" y="6791"/>
                </a:lnTo>
                <a:lnTo>
                  <a:pt x="5574" y="6801"/>
                </a:lnTo>
                <a:lnTo>
                  <a:pt x="5570" y="6809"/>
                </a:lnTo>
                <a:lnTo>
                  <a:pt x="5565" y="6817"/>
                </a:lnTo>
                <a:lnTo>
                  <a:pt x="5560" y="6824"/>
                </a:lnTo>
                <a:lnTo>
                  <a:pt x="5554" y="6831"/>
                </a:lnTo>
                <a:lnTo>
                  <a:pt x="5549" y="6837"/>
                </a:lnTo>
                <a:lnTo>
                  <a:pt x="5542" y="6841"/>
                </a:lnTo>
                <a:lnTo>
                  <a:pt x="5535" y="6846"/>
                </a:lnTo>
                <a:lnTo>
                  <a:pt x="5522" y="6853"/>
                </a:lnTo>
                <a:lnTo>
                  <a:pt x="5509" y="6856"/>
                </a:lnTo>
                <a:lnTo>
                  <a:pt x="5496" y="6858"/>
                </a:lnTo>
                <a:lnTo>
                  <a:pt x="5485" y="6860"/>
                </a:lnTo>
                <a:lnTo>
                  <a:pt x="5469" y="6856"/>
                </a:lnTo>
                <a:lnTo>
                  <a:pt x="5455" y="6853"/>
                </a:lnTo>
                <a:lnTo>
                  <a:pt x="5442" y="6847"/>
                </a:lnTo>
                <a:lnTo>
                  <a:pt x="5431" y="6840"/>
                </a:lnTo>
                <a:lnTo>
                  <a:pt x="5427" y="6840"/>
                </a:lnTo>
                <a:lnTo>
                  <a:pt x="5418" y="6841"/>
                </a:lnTo>
                <a:lnTo>
                  <a:pt x="5406" y="6845"/>
                </a:lnTo>
                <a:lnTo>
                  <a:pt x="5393" y="6848"/>
                </a:lnTo>
                <a:lnTo>
                  <a:pt x="5386" y="6852"/>
                </a:lnTo>
                <a:lnTo>
                  <a:pt x="5381" y="6855"/>
                </a:lnTo>
                <a:lnTo>
                  <a:pt x="5376" y="6860"/>
                </a:lnTo>
                <a:lnTo>
                  <a:pt x="5371" y="6865"/>
                </a:lnTo>
                <a:lnTo>
                  <a:pt x="5369" y="6872"/>
                </a:lnTo>
                <a:lnTo>
                  <a:pt x="5367" y="6879"/>
                </a:lnTo>
                <a:lnTo>
                  <a:pt x="5368" y="6887"/>
                </a:lnTo>
                <a:lnTo>
                  <a:pt x="5370" y="6896"/>
                </a:lnTo>
                <a:lnTo>
                  <a:pt x="5375" y="6908"/>
                </a:lnTo>
                <a:lnTo>
                  <a:pt x="5382" y="6918"/>
                </a:lnTo>
                <a:lnTo>
                  <a:pt x="5389" y="6928"/>
                </a:lnTo>
                <a:lnTo>
                  <a:pt x="5397" y="6937"/>
                </a:lnTo>
                <a:lnTo>
                  <a:pt x="5406" y="6945"/>
                </a:lnTo>
                <a:lnTo>
                  <a:pt x="5416" y="6952"/>
                </a:lnTo>
                <a:lnTo>
                  <a:pt x="5426" y="6959"/>
                </a:lnTo>
                <a:lnTo>
                  <a:pt x="5435" y="6965"/>
                </a:lnTo>
                <a:lnTo>
                  <a:pt x="5455" y="6974"/>
                </a:lnTo>
                <a:lnTo>
                  <a:pt x="5471" y="6980"/>
                </a:lnTo>
                <a:lnTo>
                  <a:pt x="5481" y="6984"/>
                </a:lnTo>
                <a:lnTo>
                  <a:pt x="5486" y="6985"/>
                </a:lnTo>
                <a:close/>
                <a:moveTo>
                  <a:pt x="1889" y="13314"/>
                </a:moveTo>
                <a:lnTo>
                  <a:pt x="1890" y="13307"/>
                </a:lnTo>
                <a:lnTo>
                  <a:pt x="1891" y="13301"/>
                </a:lnTo>
                <a:lnTo>
                  <a:pt x="1892" y="13295"/>
                </a:lnTo>
                <a:lnTo>
                  <a:pt x="1895" y="13290"/>
                </a:lnTo>
                <a:lnTo>
                  <a:pt x="1900" y="13283"/>
                </a:lnTo>
                <a:lnTo>
                  <a:pt x="1907" y="13279"/>
                </a:lnTo>
                <a:lnTo>
                  <a:pt x="1912" y="13277"/>
                </a:lnTo>
                <a:lnTo>
                  <a:pt x="1916" y="13274"/>
                </a:lnTo>
                <a:lnTo>
                  <a:pt x="1922" y="13273"/>
                </a:lnTo>
                <a:lnTo>
                  <a:pt x="1927" y="13272"/>
                </a:lnTo>
                <a:lnTo>
                  <a:pt x="1932" y="13272"/>
                </a:lnTo>
                <a:lnTo>
                  <a:pt x="1938" y="13272"/>
                </a:lnTo>
                <a:lnTo>
                  <a:pt x="1943" y="13273"/>
                </a:lnTo>
                <a:lnTo>
                  <a:pt x="1947" y="13274"/>
                </a:lnTo>
                <a:lnTo>
                  <a:pt x="1965" y="13282"/>
                </a:lnTo>
                <a:lnTo>
                  <a:pt x="1984" y="13289"/>
                </a:lnTo>
                <a:lnTo>
                  <a:pt x="2002" y="13294"/>
                </a:lnTo>
                <a:lnTo>
                  <a:pt x="2020" y="13298"/>
                </a:lnTo>
                <a:lnTo>
                  <a:pt x="2039" y="13302"/>
                </a:lnTo>
                <a:lnTo>
                  <a:pt x="2058" y="13304"/>
                </a:lnTo>
                <a:lnTo>
                  <a:pt x="2078" y="13305"/>
                </a:lnTo>
                <a:lnTo>
                  <a:pt x="2097" y="13305"/>
                </a:lnTo>
                <a:lnTo>
                  <a:pt x="2117" y="13304"/>
                </a:lnTo>
                <a:lnTo>
                  <a:pt x="2136" y="13303"/>
                </a:lnTo>
                <a:lnTo>
                  <a:pt x="2157" y="13299"/>
                </a:lnTo>
                <a:lnTo>
                  <a:pt x="2176" y="13296"/>
                </a:lnTo>
                <a:lnTo>
                  <a:pt x="2197" y="13291"/>
                </a:lnTo>
                <a:lnTo>
                  <a:pt x="2218" y="13286"/>
                </a:lnTo>
                <a:lnTo>
                  <a:pt x="2239" y="13279"/>
                </a:lnTo>
                <a:lnTo>
                  <a:pt x="2261" y="13271"/>
                </a:lnTo>
                <a:lnTo>
                  <a:pt x="2278" y="13264"/>
                </a:lnTo>
                <a:lnTo>
                  <a:pt x="2294" y="13256"/>
                </a:lnTo>
                <a:lnTo>
                  <a:pt x="2311" y="13247"/>
                </a:lnTo>
                <a:lnTo>
                  <a:pt x="2327" y="13236"/>
                </a:lnTo>
                <a:lnTo>
                  <a:pt x="2342" y="13226"/>
                </a:lnTo>
                <a:lnTo>
                  <a:pt x="2357" y="13214"/>
                </a:lnTo>
                <a:lnTo>
                  <a:pt x="2370" y="13201"/>
                </a:lnTo>
                <a:lnTo>
                  <a:pt x="2383" y="13186"/>
                </a:lnTo>
                <a:lnTo>
                  <a:pt x="2395" y="13171"/>
                </a:lnTo>
                <a:lnTo>
                  <a:pt x="2405" y="13155"/>
                </a:lnTo>
                <a:lnTo>
                  <a:pt x="2413" y="13138"/>
                </a:lnTo>
                <a:lnTo>
                  <a:pt x="2420" y="13120"/>
                </a:lnTo>
                <a:lnTo>
                  <a:pt x="2424" y="13100"/>
                </a:lnTo>
                <a:lnTo>
                  <a:pt x="2427" y="13080"/>
                </a:lnTo>
                <a:lnTo>
                  <a:pt x="2428" y="13069"/>
                </a:lnTo>
                <a:lnTo>
                  <a:pt x="2428" y="13058"/>
                </a:lnTo>
                <a:lnTo>
                  <a:pt x="2427" y="13048"/>
                </a:lnTo>
                <a:lnTo>
                  <a:pt x="2425" y="13036"/>
                </a:lnTo>
                <a:lnTo>
                  <a:pt x="2423" y="13026"/>
                </a:lnTo>
                <a:lnTo>
                  <a:pt x="2421" y="13016"/>
                </a:lnTo>
                <a:lnTo>
                  <a:pt x="2417" y="13007"/>
                </a:lnTo>
                <a:lnTo>
                  <a:pt x="2413" y="12997"/>
                </a:lnTo>
                <a:lnTo>
                  <a:pt x="2404" y="12981"/>
                </a:lnTo>
                <a:lnTo>
                  <a:pt x="2393" y="12965"/>
                </a:lnTo>
                <a:lnTo>
                  <a:pt x="2370" y="12938"/>
                </a:lnTo>
                <a:lnTo>
                  <a:pt x="2346" y="12913"/>
                </a:lnTo>
                <a:lnTo>
                  <a:pt x="2330" y="12898"/>
                </a:lnTo>
                <a:lnTo>
                  <a:pt x="2316" y="12882"/>
                </a:lnTo>
                <a:lnTo>
                  <a:pt x="2303" y="12869"/>
                </a:lnTo>
                <a:lnTo>
                  <a:pt x="2289" y="12854"/>
                </a:lnTo>
                <a:lnTo>
                  <a:pt x="2272" y="12835"/>
                </a:lnTo>
                <a:lnTo>
                  <a:pt x="2256" y="12817"/>
                </a:lnTo>
                <a:lnTo>
                  <a:pt x="2248" y="12809"/>
                </a:lnTo>
                <a:lnTo>
                  <a:pt x="2240" y="12802"/>
                </a:lnTo>
                <a:lnTo>
                  <a:pt x="2232" y="12796"/>
                </a:lnTo>
                <a:lnTo>
                  <a:pt x="2223" y="12790"/>
                </a:lnTo>
                <a:lnTo>
                  <a:pt x="2210" y="12783"/>
                </a:lnTo>
                <a:lnTo>
                  <a:pt x="2198" y="12778"/>
                </a:lnTo>
                <a:lnTo>
                  <a:pt x="2185" y="12773"/>
                </a:lnTo>
                <a:lnTo>
                  <a:pt x="2171" y="12771"/>
                </a:lnTo>
                <a:lnTo>
                  <a:pt x="2158" y="12770"/>
                </a:lnTo>
                <a:lnTo>
                  <a:pt x="2144" y="12770"/>
                </a:lnTo>
                <a:lnTo>
                  <a:pt x="2130" y="12771"/>
                </a:lnTo>
                <a:lnTo>
                  <a:pt x="2117" y="12773"/>
                </a:lnTo>
                <a:lnTo>
                  <a:pt x="2105" y="12777"/>
                </a:lnTo>
                <a:lnTo>
                  <a:pt x="2094" y="12781"/>
                </a:lnTo>
                <a:lnTo>
                  <a:pt x="2082" y="12787"/>
                </a:lnTo>
                <a:lnTo>
                  <a:pt x="2071" y="12793"/>
                </a:lnTo>
                <a:lnTo>
                  <a:pt x="2059" y="12799"/>
                </a:lnTo>
                <a:lnTo>
                  <a:pt x="2049" y="12806"/>
                </a:lnTo>
                <a:lnTo>
                  <a:pt x="2038" y="12814"/>
                </a:lnTo>
                <a:lnTo>
                  <a:pt x="2027" y="12823"/>
                </a:lnTo>
                <a:lnTo>
                  <a:pt x="2017" y="12833"/>
                </a:lnTo>
                <a:lnTo>
                  <a:pt x="2007" y="12843"/>
                </a:lnTo>
                <a:lnTo>
                  <a:pt x="1998" y="12853"/>
                </a:lnTo>
                <a:lnTo>
                  <a:pt x="1987" y="12865"/>
                </a:lnTo>
                <a:lnTo>
                  <a:pt x="1978" y="12876"/>
                </a:lnTo>
                <a:lnTo>
                  <a:pt x="1970" y="12888"/>
                </a:lnTo>
                <a:lnTo>
                  <a:pt x="1962" y="12900"/>
                </a:lnTo>
                <a:lnTo>
                  <a:pt x="1954" y="12913"/>
                </a:lnTo>
                <a:lnTo>
                  <a:pt x="1938" y="12946"/>
                </a:lnTo>
                <a:lnTo>
                  <a:pt x="1923" y="12983"/>
                </a:lnTo>
                <a:lnTo>
                  <a:pt x="1916" y="13002"/>
                </a:lnTo>
                <a:lnTo>
                  <a:pt x="1911" y="13020"/>
                </a:lnTo>
                <a:lnTo>
                  <a:pt x="1905" y="13040"/>
                </a:lnTo>
                <a:lnTo>
                  <a:pt x="1899" y="13059"/>
                </a:lnTo>
                <a:lnTo>
                  <a:pt x="1896" y="13079"/>
                </a:lnTo>
                <a:lnTo>
                  <a:pt x="1891" y="13098"/>
                </a:lnTo>
                <a:lnTo>
                  <a:pt x="1889" y="13117"/>
                </a:lnTo>
                <a:lnTo>
                  <a:pt x="1887" y="13136"/>
                </a:lnTo>
                <a:lnTo>
                  <a:pt x="1887" y="13153"/>
                </a:lnTo>
                <a:lnTo>
                  <a:pt x="1887" y="13170"/>
                </a:lnTo>
                <a:lnTo>
                  <a:pt x="1888" y="13186"/>
                </a:lnTo>
                <a:lnTo>
                  <a:pt x="1890" y="13202"/>
                </a:lnTo>
                <a:lnTo>
                  <a:pt x="1891" y="13207"/>
                </a:lnTo>
                <a:lnTo>
                  <a:pt x="1891" y="13212"/>
                </a:lnTo>
                <a:lnTo>
                  <a:pt x="1891" y="13218"/>
                </a:lnTo>
                <a:lnTo>
                  <a:pt x="1890" y="13224"/>
                </a:lnTo>
                <a:lnTo>
                  <a:pt x="1888" y="13228"/>
                </a:lnTo>
                <a:lnTo>
                  <a:pt x="1885" y="13234"/>
                </a:lnTo>
                <a:lnTo>
                  <a:pt x="1883" y="13239"/>
                </a:lnTo>
                <a:lnTo>
                  <a:pt x="1879" y="13243"/>
                </a:lnTo>
                <a:lnTo>
                  <a:pt x="1875" y="13247"/>
                </a:lnTo>
                <a:lnTo>
                  <a:pt x="1872" y="13249"/>
                </a:lnTo>
                <a:lnTo>
                  <a:pt x="1868" y="13251"/>
                </a:lnTo>
                <a:lnTo>
                  <a:pt x="1864" y="13254"/>
                </a:lnTo>
                <a:lnTo>
                  <a:pt x="1859" y="13255"/>
                </a:lnTo>
                <a:lnTo>
                  <a:pt x="1855" y="13255"/>
                </a:lnTo>
                <a:lnTo>
                  <a:pt x="1849" y="13255"/>
                </a:lnTo>
                <a:lnTo>
                  <a:pt x="1844" y="13254"/>
                </a:lnTo>
                <a:lnTo>
                  <a:pt x="1840" y="13261"/>
                </a:lnTo>
                <a:lnTo>
                  <a:pt x="1832" y="13275"/>
                </a:lnTo>
                <a:lnTo>
                  <a:pt x="1828" y="13286"/>
                </a:lnTo>
                <a:lnTo>
                  <a:pt x="1827" y="13296"/>
                </a:lnTo>
                <a:lnTo>
                  <a:pt x="1828" y="13301"/>
                </a:lnTo>
                <a:lnTo>
                  <a:pt x="1829" y="13306"/>
                </a:lnTo>
                <a:lnTo>
                  <a:pt x="1832" y="13312"/>
                </a:lnTo>
                <a:lnTo>
                  <a:pt x="1836" y="13317"/>
                </a:lnTo>
                <a:lnTo>
                  <a:pt x="1840" y="13321"/>
                </a:lnTo>
                <a:lnTo>
                  <a:pt x="1844" y="13325"/>
                </a:lnTo>
                <a:lnTo>
                  <a:pt x="1849" y="13327"/>
                </a:lnTo>
                <a:lnTo>
                  <a:pt x="1853" y="13328"/>
                </a:lnTo>
                <a:lnTo>
                  <a:pt x="1863" y="13328"/>
                </a:lnTo>
                <a:lnTo>
                  <a:pt x="1871" y="13326"/>
                </a:lnTo>
                <a:lnTo>
                  <a:pt x="1884" y="13319"/>
                </a:lnTo>
                <a:lnTo>
                  <a:pt x="1889" y="13314"/>
                </a:lnTo>
                <a:close/>
                <a:moveTo>
                  <a:pt x="1385" y="12995"/>
                </a:moveTo>
                <a:lnTo>
                  <a:pt x="1382" y="12986"/>
                </a:lnTo>
                <a:lnTo>
                  <a:pt x="1381" y="12978"/>
                </a:lnTo>
                <a:lnTo>
                  <a:pt x="1382" y="12971"/>
                </a:lnTo>
                <a:lnTo>
                  <a:pt x="1384" y="12965"/>
                </a:lnTo>
                <a:lnTo>
                  <a:pt x="1389" y="12958"/>
                </a:lnTo>
                <a:lnTo>
                  <a:pt x="1395" y="12953"/>
                </a:lnTo>
                <a:lnTo>
                  <a:pt x="1401" y="12949"/>
                </a:lnTo>
                <a:lnTo>
                  <a:pt x="1409" y="12947"/>
                </a:lnTo>
                <a:lnTo>
                  <a:pt x="1424" y="12946"/>
                </a:lnTo>
                <a:lnTo>
                  <a:pt x="1438" y="12942"/>
                </a:lnTo>
                <a:lnTo>
                  <a:pt x="1452" y="12939"/>
                </a:lnTo>
                <a:lnTo>
                  <a:pt x="1467" y="12936"/>
                </a:lnTo>
                <a:lnTo>
                  <a:pt x="1479" y="12930"/>
                </a:lnTo>
                <a:lnTo>
                  <a:pt x="1493" y="12924"/>
                </a:lnTo>
                <a:lnTo>
                  <a:pt x="1507" y="12918"/>
                </a:lnTo>
                <a:lnTo>
                  <a:pt x="1519" y="12910"/>
                </a:lnTo>
                <a:lnTo>
                  <a:pt x="1532" y="12902"/>
                </a:lnTo>
                <a:lnTo>
                  <a:pt x="1544" y="12894"/>
                </a:lnTo>
                <a:lnTo>
                  <a:pt x="1557" y="12885"/>
                </a:lnTo>
                <a:lnTo>
                  <a:pt x="1569" y="12875"/>
                </a:lnTo>
                <a:lnTo>
                  <a:pt x="1581" y="12864"/>
                </a:lnTo>
                <a:lnTo>
                  <a:pt x="1593" y="12852"/>
                </a:lnTo>
                <a:lnTo>
                  <a:pt x="1604" y="12839"/>
                </a:lnTo>
                <a:lnTo>
                  <a:pt x="1615" y="12827"/>
                </a:lnTo>
                <a:lnTo>
                  <a:pt x="1623" y="12815"/>
                </a:lnTo>
                <a:lnTo>
                  <a:pt x="1631" y="12804"/>
                </a:lnTo>
                <a:lnTo>
                  <a:pt x="1639" y="12791"/>
                </a:lnTo>
                <a:lnTo>
                  <a:pt x="1646" y="12779"/>
                </a:lnTo>
                <a:lnTo>
                  <a:pt x="1652" y="12766"/>
                </a:lnTo>
                <a:lnTo>
                  <a:pt x="1657" y="12753"/>
                </a:lnTo>
                <a:lnTo>
                  <a:pt x="1661" y="12739"/>
                </a:lnTo>
                <a:lnTo>
                  <a:pt x="1663" y="12724"/>
                </a:lnTo>
                <a:lnTo>
                  <a:pt x="1666" y="12710"/>
                </a:lnTo>
                <a:lnTo>
                  <a:pt x="1666" y="12695"/>
                </a:lnTo>
                <a:lnTo>
                  <a:pt x="1666" y="12680"/>
                </a:lnTo>
                <a:lnTo>
                  <a:pt x="1662" y="12667"/>
                </a:lnTo>
                <a:lnTo>
                  <a:pt x="1659" y="12652"/>
                </a:lnTo>
                <a:lnTo>
                  <a:pt x="1653" y="12637"/>
                </a:lnTo>
                <a:lnTo>
                  <a:pt x="1645" y="12623"/>
                </a:lnTo>
                <a:lnTo>
                  <a:pt x="1635" y="12610"/>
                </a:lnTo>
                <a:lnTo>
                  <a:pt x="1625" y="12598"/>
                </a:lnTo>
                <a:lnTo>
                  <a:pt x="1613" y="12589"/>
                </a:lnTo>
                <a:lnTo>
                  <a:pt x="1601" y="12581"/>
                </a:lnTo>
                <a:lnTo>
                  <a:pt x="1588" y="12574"/>
                </a:lnTo>
                <a:lnTo>
                  <a:pt x="1562" y="12565"/>
                </a:lnTo>
                <a:lnTo>
                  <a:pt x="1536" y="12558"/>
                </a:lnTo>
                <a:lnTo>
                  <a:pt x="1520" y="12553"/>
                </a:lnTo>
                <a:lnTo>
                  <a:pt x="1504" y="12549"/>
                </a:lnTo>
                <a:lnTo>
                  <a:pt x="1491" y="12544"/>
                </a:lnTo>
                <a:lnTo>
                  <a:pt x="1476" y="12540"/>
                </a:lnTo>
                <a:lnTo>
                  <a:pt x="1458" y="12534"/>
                </a:lnTo>
                <a:lnTo>
                  <a:pt x="1440" y="12528"/>
                </a:lnTo>
                <a:lnTo>
                  <a:pt x="1424" y="12524"/>
                </a:lnTo>
                <a:lnTo>
                  <a:pt x="1408" y="12523"/>
                </a:lnTo>
                <a:lnTo>
                  <a:pt x="1398" y="12523"/>
                </a:lnTo>
                <a:lnTo>
                  <a:pt x="1388" y="12524"/>
                </a:lnTo>
                <a:lnTo>
                  <a:pt x="1377" y="12526"/>
                </a:lnTo>
                <a:lnTo>
                  <a:pt x="1367" y="12529"/>
                </a:lnTo>
                <a:lnTo>
                  <a:pt x="1358" y="12534"/>
                </a:lnTo>
                <a:lnTo>
                  <a:pt x="1349" y="12539"/>
                </a:lnTo>
                <a:lnTo>
                  <a:pt x="1340" y="12545"/>
                </a:lnTo>
                <a:lnTo>
                  <a:pt x="1332" y="12552"/>
                </a:lnTo>
                <a:lnTo>
                  <a:pt x="1326" y="12559"/>
                </a:lnTo>
                <a:lnTo>
                  <a:pt x="1319" y="12566"/>
                </a:lnTo>
                <a:lnTo>
                  <a:pt x="1313" y="12574"/>
                </a:lnTo>
                <a:lnTo>
                  <a:pt x="1309" y="12582"/>
                </a:lnTo>
                <a:lnTo>
                  <a:pt x="1300" y="12599"/>
                </a:lnTo>
                <a:lnTo>
                  <a:pt x="1292" y="12619"/>
                </a:lnTo>
                <a:lnTo>
                  <a:pt x="1285" y="12639"/>
                </a:lnTo>
                <a:lnTo>
                  <a:pt x="1280" y="12661"/>
                </a:lnTo>
                <a:lnTo>
                  <a:pt x="1278" y="12683"/>
                </a:lnTo>
                <a:lnTo>
                  <a:pt x="1277" y="12706"/>
                </a:lnTo>
                <a:lnTo>
                  <a:pt x="1279" y="12734"/>
                </a:lnTo>
                <a:lnTo>
                  <a:pt x="1284" y="12763"/>
                </a:lnTo>
                <a:lnTo>
                  <a:pt x="1289" y="12794"/>
                </a:lnTo>
                <a:lnTo>
                  <a:pt x="1296" y="12823"/>
                </a:lnTo>
                <a:lnTo>
                  <a:pt x="1301" y="12837"/>
                </a:lnTo>
                <a:lnTo>
                  <a:pt x="1305" y="12852"/>
                </a:lnTo>
                <a:lnTo>
                  <a:pt x="1311" y="12866"/>
                </a:lnTo>
                <a:lnTo>
                  <a:pt x="1317" y="12878"/>
                </a:lnTo>
                <a:lnTo>
                  <a:pt x="1323" y="12890"/>
                </a:lnTo>
                <a:lnTo>
                  <a:pt x="1329" y="12901"/>
                </a:lnTo>
                <a:lnTo>
                  <a:pt x="1336" y="12912"/>
                </a:lnTo>
                <a:lnTo>
                  <a:pt x="1344" y="12921"/>
                </a:lnTo>
                <a:lnTo>
                  <a:pt x="1349" y="12928"/>
                </a:lnTo>
                <a:lnTo>
                  <a:pt x="1352" y="12936"/>
                </a:lnTo>
                <a:lnTo>
                  <a:pt x="1353" y="12944"/>
                </a:lnTo>
                <a:lnTo>
                  <a:pt x="1352" y="12953"/>
                </a:lnTo>
                <a:lnTo>
                  <a:pt x="1350" y="12960"/>
                </a:lnTo>
                <a:lnTo>
                  <a:pt x="1345" y="12965"/>
                </a:lnTo>
                <a:lnTo>
                  <a:pt x="1340" y="12970"/>
                </a:lnTo>
                <a:lnTo>
                  <a:pt x="1333" y="12972"/>
                </a:lnTo>
                <a:lnTo>
                  <a:pt x="1333" y="12978"/>
                </a:lnTo>
                <a:lnTo>
                  <a:pt x="1333" y="12992"/>
                </a:lnTo>
                <a:lnTo>
                  <a:pt x="1335" y="13000"/>
                </a:lnTo>
                <a:lnTo>
                  <a:pt x="1339" y="13007"/>
                </a:lnTo>
                <a:lnTo>
                  <a:pt x="1341" y="13010"/>
                </a:lnTo>
                <a:lnTo>
                  <a:pt x="1343" y="13013"/>
                </a:lnTo>
                <a:lnTo>
                  <a:pt x="1347" y="13016"/>
                </a:lnTo>
                <a:lnTo>
                  <a:pt x="1351" y="13017"/>
                </a:lnTo>
                <a:lnTo>
                  <a:pt x="1356" y="13019"/>
                </a:lnTo>
                <a:lnTo>
                  <a:pt x="1360" y="13019"/>
                </a:lnTo>
                <a:lnTo>
                  <a:pt x="1364" y="13019"/>
                </a:lnTo>
                <a:lnTo>
                  <a:pt x="1367" y="13018"/>
                </a:lnTo>
                <a:lnTo>
                  <a:pt x="1373" y="13015"/>
                </a:lnTo>
                <a:lnTo>
                  <a:pt x="1377" y="13010"/>
                </a:lnTo>
                <a:lnTo>
                  <a:pt x="1383" y="13001"/>
                </a:lnTo>
                <a:lnTo>
                  <a:pt x="1385" y="12995"/>
                </a:lnTo>
                <a:close/>
                <a:moveTo>
                  <a:pt x="4500" y="4973"/>
                </a:moveTo>
                <a:lnTo>
                  <a:pt x="4494" y="4993"/>
                </a:lnTo>
                <a:lnTo>
                  <a:pt x="4487" y="5009"/>
                </a:lnTo>
                <a:lnTo>
                  <a:pt x="4479" y="5022"/>
                </a:lnTo>
                <a:lnTo>
                  <a:pt x="4471" y="5034"/>
                </a:lnTo>
                <a:lnTo>
                  <a:pt x="4462" y="5043"/>
                </a:lnTo>
                <a:lnTo>
                  <a:pt x="4452" y="5050"/>
                </a:lnTo>
                <a:lnTo>
                  <a:pt x="4442" y="5055"/>
                </a:lnTo>
                <a:lnTo>
                  <a:pt x="4433" y="5059"/>
                </a:lnTo>
                <a:lnTo>
                  <a:pt x="4420" y="5063"/>
                </a:lnTo>
                <a:lnTo>
                  <a:pt x="4406" y="5066"/>
                </a:lnTo>
                <a:lnTo>
                  <a:pt x="4391" y="5067"/>
                </a:lnTo>
                <a:lnTo>
                  <a:pt x="4377" y="5066"/>
                </a:lnTo>
                <a:lnTo>
                  <a:pt x="4363" y="5063"/>
                </a:lnTo>
                <a:lnTo>
                  <a:pt x="4350" y="5060"/>
                </a:lnTo>
                <a:lnTo>
                  <a:pt x="4336" y="5055"/>
                </a:lnTo>
                <a:lnTo>
                  <a:pt x="4325" y="5049"/>
                </a:lnTo>
                <a:lnTo>
                  <a:pt x="4303" y="5034"/>
                </a:lnTo>
                <a:lnTo>
                  <a:pt x="4281" y="5020"/>
                </a:lnTo>
                <a:lnTo>
                  <a:pt x="4258" y="5006"/>
                </a:lnTo>
                <a:lnTo>
                  <a:pt x="4236" y="4994"/>
                </a:lnTo>
                <a:lnTo>
                  <a:pt x="4214" y="4981"/>
                </a:lnTo>
                <a:lnTo>
                  <a:pt x="4191" y="4970"/>
                </a:lnTo>
                <a:lnTo>
                  <a:pt x="4168" y="4959"/>
                </a:lnTo>
                <a:lnTo>
                  <a:pt x="4144" y="4949"/>
                </a:lnTo>
                <a:lnTo>
                  <a:pt x="4121" y="4940"/>
                </a:lnTo>
                <a:lnTo>
                  <a:pt x="4097" y="4931"/>
                </a:lnTo>
                <a:lnTo>
                  <a:pt x="4073" y="4923"/>
                </a:lnTo>
                <a:lnTo>
                  <a:pt x="4048" y="4915"/>
                </a:lnTo>
                <a:lnTo>
                  <a:pt x="4023" y="4908"/>
                </a:lnTo>
                <a:lnTo>
                  <a:pt x="3997" y="4902"/>
                </a:lnTo>
                <a:lnTo>
                  <a:pt x="3972" y="4896"/>
                </a:lnTo>
                <a:lnTo>
                  <a:pt x="3947" y="4891"/>
                </a:lnTo>
                <a:lnTo>
                  <a:pt x="3921" y="4886"/>
                </a:lnTo>
                <a:lnTo>
                  <a:pt x="3894" y="4883"/>
                </a:lnTo>
                <a:lnTo>
                  <a:pt x="3868" y="4879"/>
                </a:lnTo>
                <a:lnTo>
                  <a:pt x="3841" y="4877"/>
                </a:lnTo>
                <a:lnTo>
                  <a:pt x="3814" y="4876"/>
                </a:lnTo>
                <a:lnTo>
                  <a:pt x="3787" y="4875"/>
                </a:lnTo>
                <a:lnTo>
                  <a:pt x="3758" y="4874"/>
                </a:lnTo>
                <a:lnTo>
                  <a:pt x="3731" y="4874"/>
                </a:lnTo>
                <a:lnTo>
                  <a:pt x="3702" y="4875"/>
                </a:lnTo>
                <a:lnTo>
                  <a:pt x="3674" y="4876"/>
                </a:lnTo>
                <a:lnTo>
                  <a:pt x="3645" y="4877"/>
                </a:lnTo>
                <a:lnTo>
                  <a:pt x="3615" y="4880"/>
                </a:lnTo>
                <a:lnTo>
                  <a:pt x="3556" y="4887"/>
                </a:lnTo>
                <a:lnTo>
                  <a:pt x="3495" y="4896"/>
                </a:lnTo>
                <a:lnTo>
                  <a:pt x="3471" y="4900"/>
                </a:lnTo>
                <a:lnTo>
                  <a:pt x="3447" y="4906"/>
                </a:lnTo>
                <a:lnTo>
                  <a:pt x="3423" y="4911"/>
                </a:lnTo>
                <a:lnTo>
                  <a:pt x="3399" y="4917"/>
                </a:lnTo>
                <a:lnTo>
                  <a:pt x="3375" y="4925"/>
                </a:lnTo>
                <a:lnTo>
                  <a:pt x="3351" y="4933"/>
                </a:lnTo>
                <a:lnTo>
                  <a:pt x="3327" y="4941"/>
                </a:lnTo>
                <a:lnTo>
                  <a:pt x="3304" y="4951"/>
                </a:lnTo>
                <a:lnTo>
                  <a:pt x="3280" y="4961"/>
                </a:lnTo>
                <a:lnTo>
                  <a:pt x="3257" y="4972"/>
                </a:lnTo>
                <a:lnTo>
                  <a:pt x="3234" y="4983"/>
                </a:lnTo>
                <a:lnTo>
                  <a:pt x="3213" y="4996"/>
                </a:lnTo>
                <a:lnTo>
                  <a:pt x="3191" y="5010"/>
                </a:lnTo>
                <a:lnTo>
                  <a:pt x="3169" y="5023"/>
                </a:lnTo>
                <a:lnTo>
                  <a:pt x="3148" y="5039"/>
                </a:lnTo>
                <a:lnTo>
                  <a:pt x="3129" y="5054"/>
                </a:lnTo>
                <a:lnTo>
                  <a:pt x="3110" y="5072"/>
                </a:lnTo>
                <a:lnTo>
                  <a:pt x="3091" y="5089"/>
                </a:lnTo>
                <a:lnTo>
                  <a:pt x="3073" y="5107"/>
                </a:lnTo>
                <a:lnTo>
                  <a:pt x="3056" y="5126"/>
                </a:lnTo>
                <a:lnTo>
                  <a:pt x="3040" y="5147"/>
                </a:lnTo>
                <a:lnTo>
                  <a:pt x="3025" y="5168"/>
                </a:lnTo>
                <a:lnTo>
                  <a:pt x="3011" y="5189"/>
                </a:lnTo>
                <a:lnTo>
                  <a:pt x="2997" y="5212"/>
                </a:lnTo>
                <a:lnTo>
                  <a:pt x="2986" y="5236"/>
                </a:lnTo>
                <a:lnTo>
                  <a:pt x="2976" y="5261"/>
                </a:lnTo>
                <a:lnTo>
                  <a:pt x="2967" y="5287"/>
                </a:lnTo>
                <a:lnTo>
                  <a:pt x="2959" y="5313"/>
                </a:lnTo>
                <a:lnTo>
                  <a:pt x="2952" y="5340"/>
                </a:lnTo>
                <a:lnTo>
                  <a:pt x="2946" y="5369"/>
                </a:lnTo>
                <a:lnTo>
                  <a:pt x="2941" y="5399"/>
                </a:lnTo>
                <a:lnTo>
                  <a:pt x="2939" y="5428"/>
                </a:lnTo>
                <a:lnTo>
                  <a:pt x="2940" y="5457"/>
                </a:lnTo>
                <a:lnTo>
                  <a:pt x="2941" y="5485"/>
                </a:lnTo>
                <a:lnTo>
                  <a:pt x="2946" y="5511"/>
                </a:lnTo>
                <a:lnTo>
                  <a:pt x="2952" y="5536"/>
                </a:lnTo>
                <a:lnTo>
                  <a:pt x="2959" y="5561"/>
                </a:lnTo>
                <a:lnTo>
                  <a:pt x="2967" y="5585"/>
                </a:lnTo>
                <a:lnTo>
                  <a:pt x="2976" y="5609"/>
                </a:lnTo>
                <a:lnTo>
                  <a:pt x="2986" y="5631"/>
                </a:lnTo>
                <a:lnTo>
                  <a:pt x="2997" y="5654"/>
                </a:lnTo>
                <a:lnTo>
                  <a:pt x="3009" y="5674"/>
                </a:lnTo>
                <a:lnTo>
                  <a:pt x="3021" y="5696"/>
                </a:lnTo>
                <a:lnTo>
                  <a:pt x="3034" y="5717"/>
                </a:lnTo>
                <a:lnTo>
                  <a:pt x="3059" y="5757"/>
                </a:lnTo>
                <a:lnTo>
                  <a:pt x="3084" y="5795"/>
                </a:lnTo>
                <a:lnTo>
                  <a:pt x="3100" y="5820"/>
                </a:lnTo>
                <a:lnTo>
                  <a:pt x="3118" y="5845"/>
                </a:lnTo>
                <a:lnTo>
                  <a:pt x="3134" y="5868"/>
                </a:lnTo>
                <a:lnTo>
                  <a:pt x="3148" y="5892"/>
                </a:lnTo>
                <a:lnTo>
                  <a:pt x="3163" y="5914"/>
                </a:lnTo>
                <a:lnTo>
                  <a:pt x="3176" y="5934"/>
                </a:lnTo>
                <a:lnTo>
                  <a:pt x="3190" y="5957"/>
                </a:lnTo>
                <a:lnTo>
                  <a:pt x="3203" y="5981"/>
                </a:lnTo>
                <a:lnTo>
                  <a:pt x="3221" y="6012"/>
                </a:lnTo>
                <a:lnTo>
                  <a:pt x="3238" y="6042"/>
                </a:lnTo>
                <a:lnTo>
                  <a:pt x="3255" y="6069"/>
                </a:lnTo>
                <a:lnTo>
                  <a:pt x="3272" y="6095"/>
                </a:lnTo>
                <a:lnTo>
                  <a:pt x="3289" y="6121"/>
                </a:lnTo>
                <a:lnTo>
                  <a:pt x="3306" y="6143"/>
                </a:lnTo>
                <a:lnTo>
                  <a:pt x="3325" y="6165"/>
                </a:lnTo>
                <a:lnTo>
                  <a:pt x="3344" y="6184"/>
                </a:lnTo>
                <a:lnTo>
                  <a:pt x="3358" y="6196"/>
                </a:lnTo>
                <a:lnTo>
                  <a:pt x="3373" y="6209"/>
                </a:lnTo>
                <a:lnTo>
                  <a:pt x="3389" y="6219"/>
                </a:lnTo>
                <a:lnTo>
                  <a:pt x="3405" y="6229"/>
                </a:lnTo>
                <a:lnTo>
                  <a:pt x="3421" y="6238"/>
                </a:lnTo>
                <a:lnTo>
                  <a:pt x="3437" y="6246"/>
                </a:lnTo>
                <a:lnTo>
                  <a:pt x="3454" y="6254"/>
                </a:lnTo>
                <a:lnTo>
                  <a:pt x="3471" y="6261"/>
                </a:lnTo>
                <a:lnTo>
                  <a:pt x="3489" y="6267"/>
                </a:lnTo>
                <a:lnTo>
                  <a:pt x="3507" y="6272"/>
                </a:lnTo>
                <a:lnTo>
                  <a:pt x="3525" y="6276"/>
                </a:lnTo>
                <a:lnTo>
                  <a:pt x="3543" y="6278"/>
                </a:lnTo>
                <a:lnTo>
                  <a:pt x="3561" y="6281"/>
                </a:lnTo>
                <a:lnTo>
                  <a:pt x="3580" y="6283"/>
                </a:lnTo>
                <a:lnTo>
                  <a:pt x="3598" y="6283"/>
                </a:lnTo>
                <a:lnTo>
                  <a:pt x="3618" y="6283"/>
                </a:lnTo>
                <a:lnTo>
                  <a:pt x="3650" y="6280"/>
                </a:lnTo>
                <a:lnTo>
                  <a:pt x="3683" y="6274"/>
                </a:lnTo>
                <a:lnTo>
                  <a:pt x="3715" y="6267"/>
                </a:lnTo>
                <a:lnTo>
                  <a:pt x="3748" y="6257"/>
                </a:lnTo>
                <a:lnTo>
                  <a:pt x="3781" y="6245"/>
                </a:lnTo>
                <a:lnTo>
                  <a:pt x="3814" y="6232"/>
                </a:lnTo>
                <a:lnTo>
                  <a:pt x="3847" y="6216"/>
                </a:lnTo>
                <a:lnTo>
                  <a:pt x="3880" y="6198"/>
                </a:lnTo>
                <a:lnTo>
                  <a:pt x="3912" y="6179"/>
                </a:lnTo>
                <a:lnTo>
                  <a:pt x="3944" y="6158"/>
                </a:lnTo>
                <a:lnTo>
                  <a:pt x="3974" y="6135"/>
                </a:lnTo>
                <a:lnTo>
                  <a:pt x="4005" y="6110"/>
                </a:lnTo>
                <a:lnTo>
                  <a:pt x="4035" y="6085"/>
                </a:lnTo>
                <a:lnTo>
                  <a:pt x="4064" y="6058"/>
                </a:lnTo>
                <a:lnTo>
                  <a:pt x="4091" y="6029"/>
                </a:lnTo>
                <a:lnTo>
                  <a:pt x="4119" y="5998"/>
                </a:lnTo>
                <a:lnTo>
                  <a:pt x="4148" y="5960"/>
                </a:lnTo>
                <a:lnTo>
                  <a:pt x="4178" y="5919"/>
                </a:lnTo>
                <a:lnTo>
                  <a:pt x="4207" y="5877"/>
                </a:lnTo>
                <a:lnTo>
                  <a:pt x="4235" y="5832"/>
                </a:lnTo>
                <a:lnTo>
                  <a:pt x="4263" y="5785"/>
                </a:lnTo>
                <a:lnTo>
                  <a:pt x="4290" y="5738"/>
                </a:lnTo>
                <a:lnTo>
                  <a:pt x="4315" y="5689"/>
                </a:lnTo>
                <a:lnTo>
                  <a:pt x="4338" y="5641"/>
                </a:lnTo>
                <a:lnTo>
                  <a:pt x="4360" y="5592"/>
                </a:lnTo>
                <a:lnTo>
                  <a:pt x="4379" y="5543"/>
                </a:lnTo>
                <a:lnTo>
                  <a:pt x="4389" y="5519"/>
                </a:lnTo>
                <a:lnTo>
                  <a:pt x="4397" y="5495"/>
                </a:lnTo>
                <a:lnTo>
                  <a:pt x="4405" y="5471"/>
                </a:lnTo>
                <a:lnTo>
                  <a:pt x="4412" y="5447"/>
                </a:lnTo>
                <a:lnTo>
                  <a:pt x="4417" y="5423"/>
                </a:lnTo>
                <a:lnTo>
                  <a:pt x="4423" y="5400"/>
                </a:lnTo>
                <a:lnTo>
                  <a:pt x="4428" y="5377"/>
                </a:lnTo>
                <a:lnTo>
                  <a:pt x="4431" y="5355"/>
                </a:lnTo>
                <a:lnTo>
                  <a:pt x="4434" y="5332"/>
                </a:lnTo>
                <a:lnTo>
                  <a:pt x="4436" y="5312"/>
                </a:lnTo>
                <a:lnTo>
                  <a:pt x="4437" y="5290"/>
                </a:lnTo>
                <a:lnTo>
                  <a:pt x="4437" y="5269"/>
                </a:lnTo>
                <a:lnTo>
                  <a:pt x="4438" y="5255"/>
                </a:lnTo>
                <a:lnTo>
                  <a:pt x="4440" y="5240"/>
                </a:lnTo>
                <a:lnTo>
                  <a:pt x="4444" y="5226"/>
                </a:lnTo>
                <a:lnTo>
                  <a:pt x="4449" y="5212"/>
                </a:lnTo>
                <a:lnTo>
                  <a:pt x="4457" y="5200"/>
                </a:lnTo>
                <a:lnTo>
                  <a:pt x="4465" y="5187"/>
                </a:lnTo>
                <a:lnTo>
                  <a:pt x="4476" y="5177"/>
                </a:lnTo>
                <a:lnTo>
                  <a:pt x="4488" y="5166"/>
                </a:lnTo>
                <a:lnTo>
                  <a:pt x="4498" y="5160"/>
                </a:lnTo>
                <a:lnTo>
                  <a:pt x="4510" y="5154"/>
                </a:lnTo>
                <a:lnTo>
                  <a:pt x="4522" y="5150"/>
                </a:lnTo>
                <a:lnTo>
                  <a:pt x="4534" y="5148"/>
                </a:lnTo>
                <a:lnTo>
                  <a:pt x="4547" y="5147"/>
                </a:lnTo>
                <a:lnTo>
                  <a:pt x="4560" y="5148"/>
                </a:lnTo>
                <a:lnTo>
                  <a:pt x="4573" y="5152"/>
                </a:lnTo>
                <a:lnTo>
                  <a:pt x="4585" y="5156"/>
                </a:lnTo>
                <a:lnTo>
                  <a:pt x="4590" y="5153"/>
                </a:lnTo>
                <a:lnTo>
                  <a:pt x="4600" y="5142"/>
                </a:lnTo>
                <a:lnTo>
                  <a:pt x="4607" y="5136"/>
                </a:lnTo>
                <a:lnTo>
                  <a:pt x="4615" y="5126"/>
                </a:lnTo>
                <a:lnTo>
                  <a:pt x="4622" y="5117"/>
                </a:lnTo>
                <a:lnTo>
                  <a:pt x="4630" y="5107"/>
                </a:lnTo>
                <a:lnTo>
                  <a:pt x="4637" y="5094"/>
                </a:lnTo>
                <a:lnTo>
                  <a:pt x="4644" y="5082"/>
                </a:lnTo>
                <a:lnTo>
                  <a:pt x="4648" y="5069"/>
                </a:lnTo>
                <a:lnTo>
                  <a:pt x="4652" y="5055"/>
                </a:lnTo>
                <a:lnTo>
                  <a:pt x="4653" y="5047"/>
                </a:lnTo>
                <a:lnTo>
                  <a:pt x="4653" y="5041"/>
                </a:lnTo>
                <a:lnTo>
                  <a:pt x="4653" y="5034"/>
                </a:lnTo>
                <a:lnTo>
                  <a:pt x="4652" y="5026"/>
                </a:lnTo>
                <a:lnTo>
                  <a:pt x="4651" y="5018"/>
                </a:lnTo>
                <a:lnTo>
                  <a:pt x="4648" y="5011"/>
                </a:lnTo>
                <a:lnTo>
                  <a:pt x="4645" y="5003"/>
                </a:lnTo>
                <a:lnTo>
                  <a:pt x="4641" y="4995"/>
                </a:lnTo>
                <a:lnTo>
                  <a:pt x="4637" y="4988"/>
                </a:lnTo>
                <a:lnTo>
                  <a:pt x="4632" y="4981"/>
                </a:lnTo>
                <a:lnTo>
                  <a:pt x="4628" y="4975"/>
                </a:lnTo>
                <a:lnTo>
                  <a:pt x="4622" y="4971"/>
                </a:lnTo>
                <a:lnTo>
                  <a:pt x="4617" y="4966"/>
                </a:lnTo>
                <a:lnTo>
                  <a:pt x="4612" y="4963"/>
                </a:lnTo>
                <a:lnTo>
                  <a:pt x="4606" y="4961"/>
                </a:lnTo>
                <a:lnTo>
                  <a:pt x="4600" y="4957"/>
                </a:lnTo>
                <a:lnTo>
                  <a:pt x="4589" y="4954"/>
                </a:lnTo>
                <a:lnTo>
                  <a:pt x="4576" y="4953"/>
                </a:lnTo>
                <a:lnTo>
                  <a:pt x="4565" y="4953"/>
                </a:lnTo>
                <a:lnTo>
                  <a:pt x="4553" y="4954"/>
                </a:lnTo>
                <a:lnTo>
                  <a:pt x="4542" y="4956"/>
                </a:lnTo>
                <a:lnTo>
                  <a:pt x="4533" y="4959"/>
                </a:lnTo>
                <a:lnTo>
                  <a:pt x="4522" y="4963"/>
                </a:lnTo>
                <a:lnTo>
                  <a:pt x="4514" y="4965"/>
                </a:lnTo>
                <a:lnTo>
                  <a:pt x="4503" y="4971"/>
                </a:lnTo>
                <a:lnTo>
                  <a:pt x="4500" y="4973"/>
                </a:lnTo>
                <a:close/>
                <a:moveTo>
                  <a:pt x="2476" y="7175"/>
                </a:moveTo>
                <a:lnTo>
                  <a:pt x="2475" y="7188"/>
                </a:lnTo>
                <a:lnTo>
                  <a:pt x="2471" y="7199"/>
                </a:lnTo>
                <a:lnTo>
                  <a:pt x="2468" y="7209"/>
                </a:lnTo>
                <a:lnTo>
                  <a:pt x="2462" y="7217"/>
                </a:lnTo>
                <a:lnTo>
                  <a:pt x="2457" y="7223"/>
                </a:lnTo>
                <a:lnTo>
                  <a:pt x="2452" y="7229"/>
                </a:lnTo>
                <a:lnTo>
                  <a:pt x="2446" y="7234"/>
                </a:lnTo>
                <a:lnTo>
                  <a:pt x="2440" y="7236"/>
                </a:lnTo>
                <a:lnTo>
                  <a:pt x="2432" y="7241"/>
                </a:lnTo>
                <a:lnTo>
                  <a:pt x="2423" y="7243"/>
                </a:lnTo>
                <a:lnTo>
                  <a:pt x="2414" y="7245"/>
                </a:lnTo>
                <a:lnTo>
                  <a:pt x="2405" y="7246"/>
                </a:lnTo>
                <a:lnTo>
                  <a:pt x="2396" y="7245"/>
                </a:lnTo>
                <a:lnTo>
                  <a:pt x="2387" y="7244"/>
                </a:lnTo>
                <a:lnTo>
                  <a:pt x="2377" y="7242"/>
                </a:lnTo>
                <a:lnTo>
                  <a:pt x="2369" y="7238"/>
                </a:lnTo>
                <a:lnTo>
                  <a:pt x="2338" y="7223"/>
                </a:lnTo>
                <a:lnTo>
                  <a:pt x="2308" y="7210"/>
                </a:lnTo>
                <a:lnTo>
                  <a:pt x="2276" y="7198"/>
                </a:lnTo>
                <a:lnTo>
                  <a:pt x="2244" y="7189"/>
                </a:lnTo>
                <a:lnTo>
                  <a:pt x="2211" y="7181"/>
                </a:lnTo>
                <a:lnTo>
                  <a:pt x="2178" y="7175"/>
                </a:lnTo>
                <a:lnTo>
                  <a:pt x="2145" y="7171"/>
                </a:lnTo>
                <a:lnTo>
                  <a:pt x="2111" y="7167"/>
                </a:lnTo>
                <a:lnTo>
                  <a:pt x="2076" y="7167"/>
                </a:lnTo>
                <a:lnTo>
                  <a:pt x="2041" y="7167"/>
                </a:lnTo>
                <a:lnTo>
                  <a:pt x="2006" y="7171"/>
                </a:lnTo>
                <a:lnTo>
                  <a:pt x="1969" y="7174"/>
                </a:lnTo>
                <a:lnTo>
                  <a:pt x="1932" y="7181"/>
                </a:lnTo>
                <a:lnTo>
                  <a:pt x="1896" y="7188"/>
                </a:lnTo>
                <a:lnTo>
                  <a:pt x="1858" y="7197"/>
                </a:lnTo>
                <a:lnTo>
                  <a:pt x="1819" y="7209"/>
                </a:lnTo>
                <a:lnTo>
                  <a:pt x="1788" y="7219"/>
                </a:lnTo>
                <a:lnTo>
                  <a:pt x="1758" y="7230"/>
                </a:lnTo>
                <a:lnTo>
                  <a:pt x="1729" y="7244"/>
                </a:lnTo>
                <a:lnTo>
                  <a:pt x="1699" y="7260"/>
                </a:lnTo>
                <a:lnTo>
                  <a:pt x="1670" y="7277"/>
                </a:lnTo>
                <a:lnTo>
                  <a:pt x="1644" y="7298"/>
                </a:lnTo>
                <a:lnTo>
                  <a:pt x="1630" y="7308"/>
                </a:lnTo>
                <a:lnTo>
                  <a:pt x="1618" y="7318"/>
                </a:lnTo>
                <a:lnTo>
                  <a:pt x="1606" y="7330"/>
                </a:lnTo>
                <a:lnTo>
                  <a:pt x="1594" y="7342"/>
                </a:lnTo>
                <a:lnTo>
                  <a:pt x="1583" y="7355"/>
                </a:lnTo>
                <a:lnTo>
                  <a:pt x="1572" y="7368"/>
                </a:lnTo>
                <a:lnTo>
                  <a:pt x="1563" y="7381"/>
                </a:lnTo>
                <a:lnTo>
                  <a:pt x="1552" y="7395"/>
                </a:lnTo>
                <a:lnTo>
                  <a:pt x="1544" y="7409"/>
                </a:lnTo>
                <a:lnTo>
                  <a:pt x="1536" y="7424"/>
                </a:lnTo>
                <a:lnTo>
                  <a:pt x="1528" y="7440"/>
                </a:lnTo>
                <a:lnTo>
                  <a:pt x="1523" y="7456"/>
                </a:lnTo>
                <a:lnTo>
                  <a:pt x="1517" y="7472"/>
                </a:lnTo>
                <a:lnTo>
                  <a:pt x="1512" y="7489"/>
                </a:lnTo>
                <a:lnTo>
                  <a:pt x="1508" y="7506"/>
                </a:lnTo>
                <a:lnTo>
                  <a:pt x="1504" y="7523"/>
                </a:lnTo>
                <a:lnTo>
                  <a:pt x="1503" y="7541"/>
                </a:lnTo>
                <a:lnTo>
                  <a:pt x="1502" y="7561"/>
                </a:lnTo>
                <a:lnTo>
                  <a:pt x="1502" y="7580"/>
                </a:lnTo>
                <a:lnTo>
                  <a:pt x="1502" y="7600"/>
                </a:lnTo>
                <a:lnTo>
                  <a:pt x="1506" y="7618"/>
                </a:lnTo>
                <a:lnTo>
                  <a:pt x="1509" y="7636"/>
                </a:lnTo>
                <a:lnTo>
                  <a:pt x="1514" y="7652"/>
                </a:lnTo>
                <a:lnTo>
                  <a:pt x="1519" y="7670"/>
                </a:lnTo>
                <a:lnTo>
                  <a:pt x="1526" y="7684"/>
                </a:lnTo>
                <a:lnTo>
                  <a:pt x="1533" y="7699"/>
                </a:lnTo>
                <a:lnTo>
                  <a:pt x="1541" y="7714"/>
                </a:lnTo>
                <a:lnTo>
                  <a:pt x="1549" y="7728"/>
                </a:lnTo>
                <a:lnTo>
                  <a:pt x="1569" y="7754"/>
                </a:lnTo>
                <a:lnTo>
                  <a:pt x="1588" y="7779"/>
                </a:lnTo>
                <a:lnTo>
                  <a:pt x="1607" y="7803"/>
                </a:lnTo>
                <a:lnTo>
                  <a:pt x="1627" y="7826"/>
                </a:lnTo>
                <a:lnTo>
                  <a:pt x="1639" y="7841"/>
                </a:lnTo>
                <a:lnTo>
                  <a:pt x="1652" y="7855"/>
                </a:lnTo>
                <a:lnTo>
                  <a:pt x="1665" y="7870"/>
                </a:lnTo>
                <a:lnTo>
                  <a:pt x="1676" y="7884"/>
                </a:lnTo>
                <a:lnTo>
                  <a:pt x="1687" y="7896"/>
                </a:lnTo>
                <a:lnTo>
                  <a:pt x="1698" y="7909"/>
                </a:lnTo>
                <a:lnTo>
                  <a:pt x="1708" y="7921"/>
                </a:lnTo>
                <a:lnTo>
                  <a:pt x="1720" y="7936"/>
                </a:lnTo>
                <a:lnTo>
                  <a:pt x="1747" y="7973"/>
                </a:lnTo>
                <a:lnTo>
                  <a:pt x="1773" y="8005"/>
                </a:lnTo>
                <a:lnTo>
                  <a:pt x="1787" y="8020"/>
                </a:lnTo>
                <a:lnTo>
                  <a:pt x="1801" y="8033"/>
                </a:lnTo>
                <a:lnTo>
                  <a:pt x="1813" y="8046"/>
                </a:lnTo>
                <a:lnTo>
                  <a:pt x="1827" y="8056"/>
                </a:lnTo>
                <a:lnTo>
                  <a:pt x="1839" y="8063"/>
                </a:lnTo>
                <a:lnTo>
                  <a:pt x="1849" y="8070"/>
                </a:lnTo>
                <a:lnTo>
                  <a:pt x="1859" y="8076"/>
                </a:lnTo>
                <a:lnTo>
                  <a:pt x="1871" y="8080"/>
                </a:lnTo>
                <a:lnTo>
                  <a:pt x="1882" y="8086"/>
                </a:lnTo>
                <a:lnTo>
                  <a:pt x="1893" y="8089"/>
                </a:lnTo>
                <a:lnTo>
                  <a:pt x="1905" y="8093"/>
                </a:lnTo>
                <a:lnTo>
                  <a:pt x="1916" y="8096"/>
                </a:lnTo>
                <a:lnTo>
                  <a:pt x="1929" y="8099"/>
                </a:lnTo>
                <a:lnTo>
                  <a:pt x="1940" y="8100"/>
                </a:lnTo>
                <a:lnTo>
                  <a:pt x="1952" y="8101"/>
                </a:lnTo>
                <a:lnTo>
                  <a:pt x="1964" y="8101"/>
                </a:lnTo>
                <a:lnTo>
                  <a:pt x="1988" y="8101"/>
                </a:lnTo>
                <a:lnTo>
                  <a:pt x="2012" y="8097"/>
                </a:lnTo>
                <a:lnTo>
                  <a:pt x="2033" y="8093"/>
                </a:lnTo>
                <a:lnTo>
                  <a:pt x="2055" y="8087"/>
                </a:lnTo>
                <a:lnTo>
                  <a:pt x="2075" y="8079"/>
                </a:lnTo>
                <a:lnTo>
                  <a:pt x="2096" y="8070"/>
                </a:lnTo>
                <a:lnTo>
                  <a:pt x="2117" y="8060"/>
                </a:lnTo>
                <a:lnTo>
                  <a:pt x="2136" y="8048"/>
                </a:lnTo>
                <a:lnTo>
                  <a:pt x="2157" y="8035"/>
                </a:lnTo>
                <a:lnTo>
                  <a:pt x="2176" y="8021"/>
                </a:lnTo>
                <a:lnTo>
                  <a:pt x="2195" y="8006"/>
                </a:lnTo>
                <a:lnTo>
                  <a:pt x="2214" y="7990"/>
                </a:lnTo>
                <a:lnTo>
                  <a:pt x="2232" y="7973"/>
                </a:lnTo>
                <a:lnTo>
                  <a:pt x="2250" y="7954"/>
                </a:lnTo>
                <a:lnTo>
                  <a:pt x="2268" y="7935"/>
                </a:lnTo>
                <a:lnTo>
                  <a:pt x="2284" y="7914"/>
                </a:lnTo>
                <a:lnTo>
                  <a:pt x="2300" y="7894"/>
                </a:lnTo>
                <a:lnTo>
                  <a:pt x="2314" y="7872"/>
                </a:lnTo>
                <a:lnTo>
                  <a:pt x="2330" y="7845"/>
                </a:lnTo>
                <a:lnTo>
                  <a:pt x="2346" y="7816"/>
                </a:lnTo>
                <a:lnTo>
                  <a:pt x="2361" y="7785"/>
                </a:lnTo>
                <a:lnTo>
                  <a:pt x="2376" y="7754"/>
                </a:lnTo>
                <a:lnTo>
                  <a:pt x="2391" y="7722"/>
                </a:lnTo>
                <a:lnTo>
                  <a:pt x="2404" y="7689"/>
                </a:lnTo>
                <a:lnTo>
                  <a:pt x="2416" y="7656"/>
                </a:lnTo>
                <a:lnTo>
                  <a:pt x="2428" y="7622"/>
                </a:lnTo>
                <a:lnTo>
                  <a:pt x="2438" y="7588"/>
                </a:lnTo>
                <a:lnTo>
                  <a:pt x="2446" y="7555"/>
                </a:lnTo>
                <a:lnTo>
                  <a:pt x="2453" y="7522"/>
                </a:lnTo>
                <a:lnTo>
                  <a:pt x="2459" y="7490"/>
                </a:lnTo>
                <a:lnTo>
                  <a:pt x="2462" y="7459"/>
                </a:lnTo>
                <a:lnTo>
                  <a:pt x="2463" y="7428"/>
                </a:lnTo>
                <a:lnTo>
                  <a:pt x="2463" y="7414"/>
                </a:lnTo>
                <a:lnTo>
                  <a:pt x="2463" y="7400"/>
                </a:lnTo>
                <a:lnTo>
                  <a:pt x="2462" y="7386"/>
                </a:lnTo>
                <a:lnTo>
                  <a:pt x="2461" y="7373"/>
                </a:lnTo>
                <a:lnTo>
                  <a:pt x="2460" y="7363"/>
                </a:lnTo>
                <a:lnTo>
                  <a:pt x="2460" y="7354"/>
                </a:lnTo>
                <a:lnTo>
                  <a:pt x="2461" y="7344"/>
                </a:lnTo>
                <a:lnTo>
                  <a:pt x="2463" y="7334"/>
                </a:lnTo>
                <a:lnTo>
                  <a:pt x="2468" y="7325"/>
                </a:lnTo>
                <a:lnTo>
                  <a:pt x="2472" y="7317"/>
                </a:lnTo>
                <a:lnTo>
                  <a:pt x="2478" y="7309"/>
                </a:lnTo>
                <a:lnTo>
                  <a:pt x="2485" y="7301"/>
                </a:lnTo>
                <a:lnTo>
                  <a:pt x="2492" y="7297"/>
                </a:lnTo>
                <a:lnTo>
                  <a:pt x="2499" y="7292"/>
                </a:lnTo>
                <a:lnTo>
                  <a:pt x="2505" y="7289"/>
                </a:lnTo>
                <a:lnTo>
                  <a:pt x="2514" y="7285"/>
                </a:lnTo>
                <a:lnTo>
                  <a:pt x="2522" y="7284"/>
                </a:lnTo>
                <a:lnTo>
                  <a:pt x="2530" y="7284"/>
                </a:lnTo>
                <a:lnTo>
                  <a:pt x="2539" y="7285"/>
                </a:lnTo>
                <a:lnTo>
                  <a:pt x="2548" y="7286"/>
                </a:lnTo>
                <a:lnTo>
                  <a:pt x="2550" y="7284"/>
                </a:lnTo>
                <a:lnTo>
                  <a:pt x="2556" y="7276"/>
                </a:lnTo>
                <a:lnTo>
                  <a:pt x="2564" y="7266"/>
                </a:lnTo>
                <a:lnTo>
                  <a:pt x="2572" y="7251"/>
                </a:lnTo>
                <a:lnTo>
                  <a:pt x="2575" y="7243"/>
                </a:lnTo>
                <a:lnTo>
                  <a:pt x="2579" y="7234"/>
                </a:lnTo>
                <a:lnTo>
                  <a:pt x="2581" y="7226"/>
                </a:lnTo>
                <a:lnTo>
                  <a:pt x="2582" y="7217"/>
                </a:lnTo>
                <a:lnTo>
                  <a:pt x="2581" y="7206"/>
                </a:lnTo>
                <a:lnTo>
                  <a:pt x="2580" y="7197"/>
                </a:lnTo>
                <a:lnTo>
                  <a:pt x="2575" y="7188"/>
                </a:lnTo>
                <a:lnTo>
                  <a:pt x="2571" y="7178"/>
                </a:lnTo>
                <a:lnTo>
                  <a:pt x="2563" y="7170"/>
                </a:lnTo>
                <a:lnTo>
                  <a:pt x="2556" y="7164"/>
                </a:lnTo>
                <a:lnTo>
                  <a:pt x="2548" y="7159"/>
                </a:lnTo>
                <a:lnTo>
                  <a:pt x="2540" y="7157"/>
                </a:lnTo>
                <a:lnTo>
                  <a:pt x="2533" y="7156"/>
                </a:lnTo>
                <a:lnTo>
                  <a:pt x="2525" y="7156"/>
                </a:lnTo>
                <a:lnTo>
                  <a:pt x="2517" y="7157"/>
                </a:lnTo>
                <a:lnTo>
                  <a:pt x="2510" y="7158"/>
                </a:lnTo>
                <a:lnTo>
                  <a:pt x="2496" y="7163"/>
                </a:lnTo>
                <a:lnTo>
                  <a:pt x="2486" y="7169"/>
                </a:lnTo>
                <a:lnTo>
                  <a:pt x="2479" y="7173"/>
                </a:lnTo>
                <a:lnTo>
                  <a:pt x="2476" y="7175"/>
                </a:lnTo>
                <a:close/>
                <a:moveTo>
                  <a:pt x="1721" y="5849"/>
                </a:moveTo>
                <a:lnTo>
                  <a:pt x="1728" y="5854"/>
                </a:lnTo>
                <a:lnTo>
                  <a:pt x="1736" y="5860"/>
                </a:lnTo>
                <a:lnTo>
                  <a:pt x="1742" y="5868"/>
                </a:lnTo>
                <a:lnTo>
                  <a:pt x="1748" y="5877"/>
                </a:lnTo>
                <a:lnTo>
                  <a:pt x="1752" y="5885"/>
                </a:lnTo>
                <a:lnTo>
                  <a:pt x="1754" y="5892"/>
                </a:lnTo>
                <a:lnTo>
                  <a:pt x="1755" y="5900"/>
                </a:lnTo>
                <a:lnTo>
                  <a:pt x="1756" y="5907"/>
                </a:lnTo>
                <a:lnTo>
                  <a:pt x="1756" y="5914"/>
                </a:lnTo>
                <a:lnTo>
                  <a:pt x="1756" y="5920"/>
                </a:lnTo>
                <a:lnTo>
                  <a:pt x="1755" y="5927"/>
                </a:lnTo>
                <a:lnTo>
                  <a:pt x="1753" y="5933"/>
                </a:lnTo>
                <a:lnTo>
                  <a:pt x="1744" y="5956"/>
                </a:lnTo>
                <a:lnTo>
                  <a:pt x="1734" y="5979"/>
                </a:lnTo>
                <a:lnTo>
                  <a:pt x="1728" y="6002"/>
                </a:lnTo>
                <a:lnTo>
                  <a:pt x="1721" y="6026"/>
                </a:lnTo>
                <a:lnTo>
                  <a:pt x="1716" y="6050"/>
                </a:lnTo>
                <a:lnTo>
                  <a:pt x="1712" y="6073"/>
                </a:lnTo>
                <a:lnTo>
                  <a:pt x="1708" y="6097"/>
                </a:lnTo>
                <a:lnTo>
                  <a:pt x="1706" y="6122"/>
                </a:lnTo>
                <a:lnTo>
                  <a:pt x="1706" y="6146"/>
                </a:lnTo>
                <a:lnTo>
                  <a:pt x="1706" y="6171"/>
                </a:lnTo>
                <a:lnTo>
                  <a:pt x="1707" y="6196"/>
                </a:lnTo>
                <a:lnTo>
                  <a:pt x="1710" y="6221"/>
                </a:lnTo>
                <a:lnTo>
                  <a:pt x="1714" y="6248"/>
                </a:lnTo>
                <a:lnTo>
                  <a:pt x="1720" y="6274"/>
                </a:lnTo>
                <a:lnTo>
                  <a:pt x="1725" y="6301"/>
                </a:lnTo>
                <a:lnTo>
                  <a:pt x="1733" y="6329"/>
                </a:lnTo>
                <a:lnTo>
                  <a:pt x="1741" y="6354"/>
                </a:lnTo>
                <a:lnTo>
                  <a:pt x="1755" y="6387"/>
                </a:lnTo>
                <a:lnTo>
                  <a:pt x="1764" y="6405"/>
                </a:lnTo>
                <a:lnTo>
                  <a:pt x="1774" y="6425"/>
                </a:lnTo>
                <a:lnTo>
                  <a:pt x="1786" y="6445"/>
                </a:lnTo>
                <a:lnTo>
                  <a:pt x="1800" y="6465"/>
                </a:lnTo>
                <a:lnTo>
                  <a:pt x="1813" y="6484"/>
                </a:lnTo>
                <a:lnTo>
                  <a:pt x="1829" y="6503"/>
                </a:lnTo>
                <a:lnTo>
                  <a:pt x="1837" y="6511"/>
                </a:lnTo>
                <a:lnTo>
                  <a:pt x="1847" y="6519"/>
                </a:lnTo>
                <a:lnTo>
                  <a:pt x="1856" y="6527"/>
                </a:lnTo>
                <a:lnTo>
                  <a:pt x="1865" y="6534"/>
                </a:lnTo>
                <a:lnTo>
                  <a:pt x="1875" y="6540"/>
                </a:lnTo>
                <a:lnTo>
                  <a:pt x="1885" y="6547"/>
                </a:lnTo>
                <a:lnTo>
                  <a:pt x="1896" y="6552"/>
                </a:lnTo>
                <a:lnTo>
                  <a:pt x="1907" y="6556"/>
                </a:lnTo>
                <a:lnTo>
                  <a:pt x="1919" y="6561"/>
                </a:lnTo>
                <a:lnTo>
                  <a:pt x="1931" y="6564"/>
                </a:lnTo>
                <a:lnTo>
                  <a:pt x="1943" y="6567"/>
                </a:lnTo>
                <a:lnTo>
                  <a:pt x="1955" y="6568"/>
                </a:lnTo>
                <a:lnTo>
                  <a:pt x="1972" y="6568"/>
                </a:lnTo>
                <a:lnTo>
                  <a:pt x="1990" y="6564"/>
                </a:lnTo>
                <a:lnTo>
                  <a:pt x="2004" y="6561"/>
                </a:lnTo>
                <a:lnTo>
                  <a:pt x="2019" y="6555"/>
                </a:lnTo>
                <a:lnTo>
                  <a:pt x="2034" y="6547"/>
                </a:lnTo>
                <a:lnTo>
                  <a:pt x="2048" y="6539"/>
                </a:lnTo>
                <a:lnTo>
                  <a:pt x="2062" y="6531"/>
                </a:lnTo>
                <a:lnTo>
                  <a:pt x="2076" y="6522"/>
                </a:lnTo>
                <a:lnTo>
                  <a:pt x="2090" y="6512"/>
                </a:lnTo>
                <a:lnTo>
                  <a:pt x="2105" y="6503"/>
                </a:lnTo>
                <a:lnTo>
                  <a:pt x="2122" y="6494"/>
                </a:lnTo>
                <a:lnTo>
                  <a:pt x="2139" y="6484"/>
                </a:lnTo>
                <a:lnTo>
                  <a:pt x="2154" y="6478"/>
                </a:lnTo>
                <a:lnTo>
                  <a:pt x="2168" y="6472"/>
                </a:lnTo>
                <a:lnTo>
                  <a:pt x="2183" y="6466"/>
                </a:lnTo>
                <a:lnTo>
                  <a:pt x="2197" y="6460"/>
                </a:lnTo>
                <a:lnTo>
                  <a:pt x="2226" y="6449"/>
                </a:lnTo>
                <a:lnTo>
                  <a:pt x="2257" y="6435"/>
                </a:lnTo>
                <a:lnTo>
                  <a:pt x="2272" y="6427"/>
                </a:lnTo>
                <a:lnTo>
                  <a:pt x="2286" y="6418"/>
                </a:lnTo>
                <a:lnTo>
                  <a:pt x="2300" y="6408"/>
                </a:lnTo>
                <a:lnTo>
                  <a:pt x="2312" y="6395"/>
                </a:lnTo>
                <a:lnTo>
                  <a:pt x="2318" y="6389"/>
                </a:lnTo>
                <a:lnTo>
                  <a:pt x="2324" y="6381"/>
                </a:lnTo>
                <a:lnTo>
                  <a:pt x="2329" y="6370"/>
                </a:lnTo>
                <a:lnTo>
                  <a:pt x="2335" y="6356"/>
                </a:lnTo>
                <a:lnTo>
                  <a:pt x="2340" y="6340"/>
                </a:lnTo>
                <a:lnTo>
                  <a:pt x="2343" y="6322"/>
                </a:lnTo>
                <a:lnTo>
                  <a:pt x="2343" y="6310"/>
                </a:lnTo>
                <a:lnTo>
                  <a:pt x="2344" y="6300"/>
                </a:lnTo>
                <a:lnTo>
                  <a:pt x="2343" y="6288"/>
                </a:lnTo>
                <a:lnTo>
                  <a:pt x="2343" y="6276"/>
                </a:lnTo>
                <a:lnTo>
                  <a:pt x="2342" y="6262"/>
                </a:lnTo>
                <a:lnTo>
                  <a:pt x="2340" y="6249"/>
                </a:lnTo>
                <a:lnTo>
                  <a:pt x="2336" y="6236"/>
                </a:lnTo>
                <a:lnTo>
                  <a:pt x="2333" y="6222"/>
                </a:lnTo>
                <a:lnTo>
                  <a:pt x="2328" y="6209"/>
                </a:lnTo>
                <a:lnTo>
                  <a:pt x="2322" y="6195"/>
                </a:lnTo>
                <a:lnTo>
                  <a:pt x="2317" y="6180"/>
                </a:lnTo>
                <a:lnTo>
                  <a:pt x="2310" y="6166"/>
                </a:lnTo>
                <a:lnTo>
                  <a:pt x="2302" y="6151"/>
                </a:lnTo>
                <a:lnTo>
                  <a:pt x="2293" y="6138"/>
                </a:lnTo>
                <a:lnTo>
                  <a:pt x="2284" y="6123"/>
                </a:lnTo>
                <a:lnTo>
                  <a:pt x="2273" y="6108"/>
                </a:lnTo>
                <a:lnTo>
                  <a:pt x="2250" y="6078"/>
                </a:lnTo>
                <a:lnTo>
                  <a:pt x="2224" y="6047"/>
                </a:lnTo>
                <a:lnTo>
                  <a:pt x="2207" y="6028"/>
                </a:lnTo>
                <a:lnTo>
                  <a:pt x="2187" y="6010"/>
                </a:lnTo>
                <a:lnTo>
                  <a:pt x="2167" y="5991"/>
                </a:lnTo>
                <a:lnTo>
                  <a:pt x="2145" y="5975"/>
                </a:lnTo>
                <a:lnTo>
                  <a:pt x="2122" y="5959"/>
                </a:lnTo>
                <a:lnTo>
                  <a:pt x="2098" y="5944"/>
                </a:lnTo>
                <a:lnTo>
                  <a:pt x="2073" y="5932"/>
                </a:lnTo>
                <a:lnTo>
                  <a:pt x="2048" y="5919"/>
                </a:lnTo>
                <a:lnTo>
                  <a:pt x="2022" y="5907"/>
                </a:lnTo>
                <a:lnTo>
                  <a:pt x="1994" y="5896"/>
                </a:lnTo>
                <a:lnTo>
                  <a:pt x="1968" y="5887"/>
                </a:lnTo>
                <a:lnTo>
                  <a:pt x="1940" y="5880"/>
                </a:lnTo>
                <a:lnTo>
                  <a:pt x="1914" y="5876"/>
                </a:lnTo>
                <a:lnTo>
                  <a:pt x="1888" y="5872"/>
                </a:lnTo>
                <a:lnTo>
                  <a:pt x="1861" y="5871"/>
                </a:lnTo>
                <a:lnTo>
                  <a:pt x="1836" y="5871"/>
                </a:lnTo>
                <a:lnTo>
                  <a:pt x="1829" y="5871"/>
                </a:lnTo>
                <a:lnTo>
                  <a:pt x="1822" y="5870"/>
                </a:lnTo>
                <a:lnTo>
                  <a:pt x="1816" y="5869"/>
                </a:lnTo>
                <a:lnTo>
                  <a:pt x="1810" y="5865"/>
                </a:lnTo>
                <a:lnTo>
                  <a:pt x="1804" y="5863"/>
                </a:lnTo>
                <a:lnTo>
                  <a:pt x="1800" y="5859"/>
                </a:lnTo>
                <a:lnTo>
                  <a:pt x="1795" y="5855"/>
                </a:lnTo>
                <a:lnTo>
                  <a:pt x="1790" y="5849"/>
                </a:lnTo>
                <a:lnTo>
                  <a:pt x="1786" y="5844"/>
                </a:lnTo>
                <a:lnTo>
                  <a:pt x="1782" y="5838"/>
                </a:lnTo>
                <a:lnTo>
                  <a:pt x="1780" y="5832"/>
                </a:lnTo>
                <a:lnTo>
                  <a:pt x="1778" y="5825"/>
                </a:lnTo>
                <a:lnTo>
                  <a:pt x="1777" y="5817"/>
                </a:lnTo>
                <a:lnTo>
                  <a:pt x="1777" y="5811"/>
                </a:lnTo>
                <a:lnTo>
                  <a:pt x="1777" y="5804"/>
                </a:lnTo>
                <a:lnTo>
                  <a:pt x="1778" y="5796"/>
                </a:lnTo>
                <a:lnTo>
                  <a:pt x="1773" y="5790"/>
                </a:lnTo>
                <a:lnTo>
                  <a:pt x="1761" y="5780"/>
                </a:lnTo>
                <a:lnTo>
                  <a:pt x="1756" y="5777"/>
                </a:lnTo>
                <a:lnTo>
                  <a:pt x="1752" y="5776"/>
                </a:lnTo>
                <a:lnTo>
                  <a:pt x="1746" y="5775"/>
                </a:lnTo>
                <a:lnTo>
                  <a:pt x="1740" y="5775"/>
                </a:lnTo>
                <a:lnTo>
                  <a:pt x="1734" y="5775"/>
                </a:lnTo>
                <a:lnTo>
                  <a:pt x="1729" y="5777"/>
                </a:lnTo>
                <a:lnTo>
                  <a:pt x="1722" y="5781"/>
                </a:lnTo>
                <a:lnTo>
                  <a:pt x="1716" y="5784"/>
                </a:lnTo>
                <a:lnTo>
                  <a:pt x="1712" y="5789"/>
                </a:lnTo>
                <a:lnTo>
                  <a:pt x="1708" y="5795"/>
                </a:lnTo>
                <a:lnTo>
                  <a:pt x="1706" y="5799"/>
                </a:lnTo>
                <a:lnTo>
                  <a:pt x="1705" y="5805"/>
                </a:lnTo>
                <a:lnTo>
                  <a:pt x="1705" y="5809"/>
                </a:lnTo>
                <a:lnTo>
                  <a:pt x="1705" y="5815"/>
                </a:lnTo>
                <a:lnTo>
                  <a:pt x="1706" y="5821"/>
                </a:lnTo>
                <a:lnTo>
                  <a:pt x="1708" y="5825"/>
                </a:lnTo>
                <a:lnTo>
                  <a:pt x="1716" y="5843"/>
                </a:lnTo>
                <a:lnTo>
                  <a:pt x="1721" y="5849"/>
                </a:lnTo>
                <a:close/>
                <a:moveTo>
                  <a:pt x="11688" y="5876"/>
                </a:moveTo>
                <a:lnTo>
                  <a:pt x="11695" y="5880"/>
                </a:lnTo>
                <a:lnTo>
                  <a:pt x="11703" y="5887"/>
                </a:lnTo>
                <a:lnTo>
                  <a:pt x="11709" y="5895"/>
                </a:lnTo>
                <a:lnTo>
                  <a:pt x="11715" y="5904"/>
                </a:lnTo>
                <a:lnTo>
                  <a:pt x="11719" y="5911"/>
                </a:lnTo>
                <a:lnTo>
                  <a:pt x="11721" y="5919"/>
                </a:lnTo>
                <a:lnTo>
                  <a:pt x="11722" y="5926"/>
                </a:lnTo>
                <a:lnTo>
                  <a:pt x="11723" y="5934"/>
                </a:lnTo>
                <a:lnTo>
                  <a:pt x="11723" y="5941"/>
                </a:lnTo>
                <a:lnTo>
                  <a:pt x="11723" y="5948"/>
                </a:lnTo>
                <a:lnTo>
                  <a:pt x="11722" y="5954"/>
                </a:lnTo>
                <a:lnTo>
                  <a:pt x="11721" y="5960"/>
                </a:lnTo>
                <a:lnTo>
                  <a:pt x="11711" y="5983"/>
                </a:lnTo>
                <a:lnTo>
                  <a:pt x="11701" y="6006"/>
                </a:lnTo>
                <a:lnTo>
                  <a:pt x="11695" y="6029"/>
                </a:lnTo>
                <a:lnTo>
                  <a:pt x="11688" y="6053"/>
                </a:lnTo>
                <a:lnTo>
                  <a:pt x="11683" y="6076"/>
                </a:lnTo>
                <a:lnTo>
                  <a:pt x="11679" y="6100"/>
                </a:lnTo>
                <a:lnTo>
                  <a:pt x="11675" y="6124"/>
                </a:lnTo>
                <a:lnTo>
                  <a:pt x="11674" y="6148"/>
                </a:lnTo>
                <a:lnTo>
                  <a:pt x="11673" y="6173"/>
                </a:lnTo>
                <a:lnTo>
                  <a:pt x="11673" y="6198"/>
                </a:lnTo>
                <a:lnTo>
                  <a:pt x="11674" y="6224"/>
                </a:lnTo>
                <a:lnTo>
                  <a:pt x="11677" y="6249"/>
                </a:lnTo>
                <a:lnTo>
                  <a:pt x="11681" y="6275"/>
                </a:lnTo>
                <a:lnTo>
                  <a:pt x="11687" y="6301"/>
                </a:lnTo>
                <a:lnTo>
                  <a:pt x="11692" y="6329"/>
                </a:lnTo>
                <a:lnTo>
                  <a:pt x="11700" y="6356"/>
                </a:lnTo>
                <a:lnTo>
                  <a:pt x="11708" y="6381"/>
                </a:lnTo>
                <a:lnTo>
                  <a:pt x="11723" y="6415"/>
                </a:lnTo>
                <a:lnTo>
                  <a:pt x="11731" y="6433"/>
                </a:lnTo>
                <a:lnTo>
                  <a:pt x="11742" y="6452"/>
                </a:lnTo>
                <a:lnTo>
                  <a:pt x="11753" y="6472"/>
                </a:lnTo>
                <a:lnTo>
                  <a:pt x="11767" y="6491"/>
                </a:lnTo>
                <a:lnTo>
                  <a:pt x="11780" y="6511"/>
                </a:lnTo>
                <a:lnTo>
                  <a:pt x="11796" y="6529"/>
                </a:lnTo>
                <a:lnTo>
                  <a:pt x="11804" y="6538"/>
                </a:lnTo>
                <a:lnTo>
                  <a:pt x="11814" y="6546"/>
                </a:lnTo>
                <a:lnTo>
                  <a:pt x="11823" y="6554"/>
                </a:lnTo>
                <a:lnTo>
                  <a:pt x="11833" y="6561"/>
                </a:lnTo>
                <a:lnTo>
                  <a:pt x="11842" y="6568"/>
                </a:lnTo>
                <a:lnTo>
                  <a:pt x="11852" y="6574"/>
                </a:lnTo>
                <a:lnTo>
                  <a:pt x="11864" y="6579"/>
                </a:lnTo>
                <a:lnTo>
                  <a:pt x="11874" y="6584"/>
                </a:lnTo>
                <a:lnTo>
                  <a:pt x="11886" y="6588"/>
                </a:lnTo>
                <a:lnTo>
                  <a:pt x="11898" y="6592"/>
                </a:lnTo>
                <a:lnTo>
                  <a:pt x="11910" y="6594"/>
                </a:lnTo>
                <a:lnTo>
                  <a:pt x="11923" y="6595"/>
                </a:lnTo>
                <a:lnTo>
                  <a:pt x="11941" y="6595"/>
                </a:lnTo>
                <a:lnTo>
                  <a:pt x="11957" y="6592"/>
                </a:lnTo>
                <a:lnTo>
                  <a:pt x="11971" y="6588"/>
                </a:lnTo>
                <a:lnTo>
                  <a:pt x="11986" y="6583"/>
                </a:lnTo>
                <a:lnTo>
                  <a:pt x="12001" y="6575"/>
                </a:lnTo>
                <a:lnTo>
                  <a:pt x="12015" y="6567"/>
                </a:lnTo>
                <a:lnTo>
                  <a:pt x="12030" y="6559"/>
                </a:lnTo>
                <a:lnTo>
                  <a:pt x="12044" y="6550"/>
                </a:lnTo>
                <a:lnTo>
                  <a:pt x="12057" y="6539"/>
                </a:lnTo>
                <a:lnTo>
                  <a:pt x="12072" y="6530"/>
                </a:lnTo>
                <a:lnTo>
                  <a:pt x="12089" y="6520"/>
                </a:lnTo>
                <a:lnTo>
                  <a:pt x="12106" y="6512"/>
                </a:lnTo>
                <a:lnTo>
                  <a:pt x="12121" y="6505"/>
                </a:lnTo>
                <a:lnTo>
                  <a:pt x="12135" y="6499"/>
                </a:lnTo>
                <a:lnTo>
                  <a:pt x="12150" y="6494"/>
                </a:lnTo>
                <a:lnTo>
                  <a:pt x="12164" y="6488"/>
                </a:lnTo>
                <a:lnTo>
                  <a:pt x="12193" y="6476"/>
                </a:lnTo>
                <a:lnTo>
                  <a:pt x="12224" y="6463"/>
                </a:lnTo>
                <a:lnTo>
                  <a:pt x="12239" y="6455"/>
                </a:lnTo>
                <a:lnTo>
                  <a:pt x="12253" y="6445"/>
                </a:lnTo>
                <a:lnTo>
                  <a:pt x="12267" y="6435"/>
                </a:lnTo>
                <a:lnTo>
                  <a:pt x="12279" y="6424"/>
                </a:lnTo>
                <a:lnTo>
                  <a:pt x="12285" y="6417"/>
                </a:lnTo>
                <a:lnTo>
                  <a:pt x="12291" y="6409"/>
                </a:lnTo>
                <a:lnTo>
                  <a:pt x="12296" y="6397"/>
                </a:lnTo>
                <a:lnTo>
                  <a:pt x="12302" y="6384"/>
                </a:lnTo>
                <a:lnTo>
                  <a:pt x="12307" y="6368"/>
                </a:lnTo>
                <a:lnTo>
                  <a:pt x="12310" y="6349"/>
                </a:lnTo>
                <a:lnTo>
                  <a:pt x="12310" y="6339"/>
                </a:lnTo>
                <a:lnTo>
                  <a:pt x="12311" y="6328"/>
                </a:lnTo>
                <a:lnTo>
                  <a:pt x="12311" y="6316"/>
                </a:lnTo>
                <a:lnTo>
                  <a:pt x="12310" y="6304"/>
                </a:lnTo>
                <a:lnTo>
                  <a:pt x="12309" y="6290"/>
                </a:lnTo>
                <a:lnTo>
                  <a:pt x="12307" y="6277"/>
                </a:lnTo>
                <a:lnTo>
                  <a:pt x="12303" y="6264"/>
                </a:lnTo>
                <a:lnTo>
                  <a:pt x="12300" y="6250"/>
                </a:lnTo>
                <a:lnTo>
                  <a:pt x="12295" y="6236"/>
                </a:lnTo>
                <a:lnTo>
                  <a:pt x="12290" y="6222"/>
                </a:lnTo>
                <a:lnTo>
                  <a:pt x="12284" y="6208"/>
                </a:lnTo>
                <a:lnTo>
                  <a:pt x="12277" y="6194"/>
                </a:lnTo>
                <a:lnTo>
                  <a:pt x="12269" y="6179"/>
                </a:lnTo>
                <a:lnTo>
                  <a:pt x="12260" y="6165"/>
                </a:lnTo>
                <a:lnTo>
                  <a:pt x="12251" y="6150"/>
                </a:lnTo>
                <a:lnTo>
                  <a:pt x="12240" y="6135"/>
                </a:lnTo>
                <a:lnTo>
                  <a:pt x="12217" y="6106"/>
                </a:lnTo>
                <a:lnTo>
                  <a:pt x="12192" y="6075"/>
                </a:lnTo>
                <a:lnTo>
                  <a:pt x="12174" y="6055"/>
                </a:lnTo>
                <a:lnTo>
                  <a:pt x="12155" y="6037"/>
                </a:lnTo>
                <a:lnTo>
                  <a:pt x="12134" y="6019"/>
                </a:lnTo>
                <a:lnTo>
                  <a:pt x="12112" y="6003"/>
                </a:lnTo>
                <a:lnTo>
                  <a:pt x="12089" y="5987"/>
                </a:lnTo>
                <a:lnTo>
                  <a:pt x="12065" y="5972"/>
                </a:lnTo>
                <a:lnTo>
                  <a:pt x="12040" y="5959"/>
                </a:lnTo>
                <a:lnTo>
                  <a:pt x="12015" y="5947"/>
                </a:lnTo>
                <a:lnTo>
                  <a:pt x="11989" y="5934"/>
                </a:lnTo>
                <a:lnTo>
                  <a:pt x="11961" y="5924"/>
                </a:lnTo>
                <a:lnTo>
                  <a:pt x="11935" y="5915"/>
                </a:lnTo>
                <a:lnTo>
                  <a:pt x="11907" y="5908"/>
                </a:lnTo>
                <a:lnTo>
                  <a:pt x="11881" y="5903"/>
                </a:lnTo>
                <a:lnTo>
                  <a:pt x="11855" y="5900"/>
                </a:lnTo>
                <a:lnTo>
                  <a:pt x="11828" y="5899"/>
                </a:lnTo>
                <a:lnTo>
                  <a:pt x="11803" y="5899"/>
                </a:lnTo>
                <a:lnTo>
                  <a:pt x="11796" y="5899"/>
                </a:lnTo>
                <a:lnTo>
                  <a:pt x="11790" y="5897"/>
                </a:lnTo>
                <a:lnTo>
                  <a:pt x="11783" y="5896"/>
                </a:lnTo>
                <a:lnTo>
                  <a:pt x="11777" y="5893"/>
                </a:lnTo>
                <a:lnTo>
                  <a:pt x="11771" y="5891"/>
                </a:lnTo>
                <a:lnTo>
                  <a:pt x="11767" y="5886"/>
                </a:lnTo>
                <a:lnTo>
                  <a:pt x="11762" y="5883"/>
                </a:lnTo>
                <a:lnTo>
                  <a:pt x="11758" y="5877"/>
                </a:lnTo>
                <a:lnTo>
                  <a:pt x="11753" y="5871"/>
                </a:lnTo>
                <a:lnTo>
                  <a:pt x="11750" y="5865"/>
                </a:lnTo>
                <a:lnTo>
                  <a:pt x="11747" y="5859"/>
                </a:lnTo>
                <a:lnTo>
                  <a:pt x="11745" y="5852"/>
                </a:lnTo>
                <a:lnTo>
                  <a:pt x="11744" y="5845"/>
                </a:lnTo>
                <a:lnTo>
                  <a:pt x="11744" y="5838"/>
                </a:lnTo>
                <a:lnTo>
                  <a:pt x="11744" y="5830"/>
                </a:lnTo>
                <a:lnTo>
                  <a:pt x="11745" y="5822"/>
                </a:lnTo>
                <a:lnTo>
                  <a:pt x="11740" y="5817"/>
                </a:lnTo>
                <a:lnTo>
                  <a:pt x="11728" y="5807"/>
                </a:lnTo>
                <a:lnTo>
                  <a:pt x="11723" y="5805"/>
                </a:lnTo>
                <a:lnTo>
                  <a:pt x="11719" y="5804"/>
                </a:lnTo>
                <a:lnTo>
                  <a:pt x="11713" y="5803"/>
                </a:lnTo>
                <a:lnTo>
                  <a:pt x="11707" y="5801"/>
                </a:lnTo>
                <a:lnTo>
                  <a:pt x="11701" y="5803"/>
                </a:lnTo>
                <a:lnTo>
                  <a:pt x="11696" y="5805"/>
                </a:lnTo>
                <a:lnTo>
                  <a:pt x="11689" y="5807"/>
                </a:lnTo>
                <a:lnTo>
                  <a:pt x="11683" y="5812"/>
                </a:lnTo>
                <a:lnTo>
                  <a:pt x="11679" y="5816"/>
                </a:lnTo>
                <a:lnTo>
                  <a:pt x="11675" y="5821"/>
                </a:lnTo>
                <a:lnTo>
                  <a:pt x="11673" y="5827"/>
                </a:lnTo>
                <a:lnTo>
                  <a:pt x="11672" y="5831"/>
                </a:lnTo>
                <a:lnTo>
                  <a:pt x="11672" y="5837"/>
                </a:lnTo>
                <a:lnTo>
                  <a:pt x="11673" y="5843"/>
                </a:lnTo>
                <a:lnTo>
                  <a:pt x="11673" y="5847"/>
                </a:lnTo>
                <a:lnTo>
                  <a:pt x="11675" y="5853"/>
                </a:lnTo>
                <a:lnTo>
                  <a:pt x="11683" y="5869"/>
                </a:lnTo>
                <a:lnTo>
                  <a:pt x="11688" y="5876"/>
                </a:lnTo>
                <a:close/>
                <a:moveTo>
                  <a:pt x="923" y="10723"/>
                </a:moveTo>
                <a:lnTo>
                  <a:pt x="920" y="10724"/>
                </a:lnTo>
                <a:lnTo>
                  <a:pt x="918" y="10724"/>
                </a:lnTo>
                <a:lnTo>
                  <a:pt x="914" y="10724"/>
                </a:lnTo>
                <a:lnTo>
                  <a:pt x="911" y="10722"/>
                </a:lnTo>
                <a:lnTo>
                  <a:pt x="907" y="10721"/>
                </a:lnTo>
                <a:lnTo>
                  <a:pt x="905" y="10717"/>
                </a:lnTo>
                <a:lnTo>
                  <a:pt x="904" y="10712"/>
                </a:lnTo>
                <a:lnTo>
                  <a:pt x="904" y="10705"/>
                </a:lnTo>
                <a:lnTo>
                  <a:pt x="905" y="10694"/>
                </a:lnTo>
                <a:lnTo>
                  <a:pt x="905" y="10683"/>
                </a:lnTo>
                <a:lnTo>
                  <a:pt x="904" y="10673"/>
                </a:lnTo>
                <a:lnTo>
                  <a:pt x="902" y="10664"/>
                </a:lnTo>
                <a:lnTo>
                  <a:pt x="897" y="10653"/>
                </a:lnTo>
                <a:lnTo>
                  <a:pt x="892" y="10645"/>
                </a:lnTo>
                <a:lnTo>
                  <a:pt x="886" y="10637"/>
                </a:lnTo>
                <a:lnTo>
                  <a:pt x="879" y="10630"/>
                </a:lnTo>
                <a:lnTo>
                  <a:pt x="872" y="10626"/>
                </a:lnTo>
                <a:lnTo>
                  <a:pt x="864" y="10622"/>
                </a:lnTo>
                <a:lnTo>
                  <a:pt x="857" y="10620"/>
                </a:lnTo>
                <a:lnTo>
                  <a:pt x="848" y="10619"/>
                </a:lnTo>
                <a:lnTo>
                  <a:pt x="840" y="10620"/>
                </a:lnTo>
                <a:lnTo>
                  <a:pt x="831" y="10621"/>
                </a:lnTo>
                <a:lnTo>
                  <a:pt x="821" y="10625"/>
                </a:lnTo>
                <a:lnTo>
                  <a:pt x="813" y="10628"/>
                </a:lnTo>
                <a:lnTo>
                  <a:pt x="802" y="10635"/>
                </a:lnTo>
                <a:lnTo>
                  <a:pt x="793" y="10643"/>
                </a:lnTo>
                <a:lnTo>
                  <a:pt x="784" y="10653"/>
                </a:lnTo>
                <a:lnTo>
                  <a:pt x="776" y="10664"/>
                </a:lnTo>
                <a:lnTo>
                  <a:pt x="770" y="10672"/>
                </a:lnTo>
                <a:lnTo>
                  <a:pt x="763" y="10680"/>
                </a:lnTo>
                <a:lnTo>
                  <a:pt x="759" y="10684"/>
                </a:lnTo>
                <a:lnTo>
                  <a:pt x="754" y="10690"/>
                </a:lnTo>
                <a:lnTo>
                  <a:pt x="744" y="10700"/>
                </a:lnTo>
                <a:lnTo>
                  <a:pt x="734" y="10712"/>
                </a:lnTo>
                <a:lnTo>
                  <a:pt x="731" y="10718"/>
                </a:lnTo>
                <a:lnTo>
                  <a:pt x="728" y="10724"/>
                </a:lnTo>
                <a:lnTo>
                  <a:pt x="724" y="10731"/>
                </a:lnTo>
                <a:lnTo>
                  <a:pt x="723" y="10738"/>
                </a:lnTo>
                <a:lnTo>
                  <a:pt x="722" y="10745"/>
                </a:lnTo>
                <a:lnTo>
                  <a:pt x="723" y="10750"/>
                </a:lnTo>
                <a:lnTo>
                  <a:pt x="724" y="10756"/>
                </a:lnTo>
                <a:lnTo>
                  <a:pt x="726" y="10761"/>
                </a:lnTo>
                <a:lnTo>
                  <a:pt x="732" y="10765"/>
                </a:lnTo>
                <a:lnTo>
                  <a:pt x="739" y="10770"/>
                </a:lnTo>
                <a:lnTo>
                  <a:pt x="748" y="10772"/>
                </a:lnTo>
                <a:lnTo>
                  <a:pt x="759" y="10773"/>
                </a:lnTo>
                <a:lnTo>
                  <a:pt x="773" y="10775"/>
                </a:lnTo>
                <a:lnTo>
                  <a:pt x="788" y="10773"/>
                </a:lnTo>
                <a:lnTo>
                  <a:pt x="804" y="10771"/>
                </a:lnTo>
                <a:lnTo>
                  <a:pt x="820" y="10768"/>
                </a:lnTo>
                <a:lnTo>
                  <a:pt x="835" y="10763"/>
                </a:lnTo>
                <a:lnTo>
                  <a:pt x="850" y="10756"/>
                </a:lnTo>
                <a:lnTo>
                  <a:pt x="865" y="10749"/>
                </a:lnTo>
                <a:lnTo>
                  <a:pt x="879" y="10740"/>
                </a:lnTo>
                <a:lnTo>
                  <a:pt x="886" y="10737"/>
                </a:lnTo>
                <a:lnTo>
                  <a:pt x="891" y="10737"/>
                </a:lnTo>
                <a:lnTo>
                  <a:pt x="896" y="10738"/>
                </a:lnTo>
                <a:lnTo>
                  <a:pt x="900" y="10740"/>
                </a:lnTo>
                <a:lnTo>
                  <a:pt x="904" y="10746"/>
                </a:lnTo>
                <a:lnTo>
                  <a:pt x="906" y="10752"/>
                </a:lnTo>
                <a:lnTo>
                  <a:pt x="905" y="10757"/>
                </a:lnTo>
                <a:lnTo>
                  <a:pt x="902" y="10764"/>
                </a:lnTo>
                <a:lnTo>
                  <a:pt x="898" y="10769"/>
                </a:lnTo>
                <a:lnTo>
                  <a:pt x="895" y="10771"/>
                </a:lnTo>
                <a:lnTo>
                  <a:pt x="890" y="10773"/>
                </a:lnTo>
                <a:lnTo>
                  <a:pt x="887" y="10775"/>
                </a:lnTo>
                <a:lnTo>
                  <a:pt x="869" y="10777"/>
                </a:lnTo>
                <a:lnTo>
                  <a:pt x="853" y="10780"/>
                </a:lnTo>
                <a:lnTo>
                  <a:pt x="839" y="10786"/>
                </a:lnTo>
                <a:lnTo>
                  <a:pt x="823" y="10792"/>
                </a:lnTo>
                <a:lnTo>
                  <a:pt x="809" y="10800"/>
                </a:lnTo>
                <a:lnTo>
                  <a:pt x="794" y="10810"/>
                </a:lnTo>
                <a:lnTo>
                  <a:pt x="780" y="10821"/>
                </a:lnTo>
                <a:lnTo>
                  <a:pt x="767" y="10834"/>
                </a:lnTo>
                <a:lnTo>
                  <a:pt x="761" y="10841"/>
                </a:lnTo>
                <a:lnTo>
                  <a:pt x="753" y="10850"/>
                </a:lnTo>
                <a:lnTo>
                  <a:pt x="745" y="10863"/>
                </a:lnTo>
                <a:lnTo>
                  <a:pt x="738" y="10876"/>
                </a:lnTo>
                <a:lnTo>
                  <a:pt x="734" y="10883"/>
                </a:lnTo>
                <a:lnTo>
                  <a:pt x="731" y="10891"/>
                </a:lnTo>
                <a:lnTo>
                  <a:pt x="730" y="10899"/>
                </a:lnTo>
                <a:lnTo>
                  <a:pt x="728" y="10907"/>
                </a:lnTo>
                <a:lnTo>
                  <a:pt x="728" y="10915"/>
                </a:lnTo>
                <a:lnTo>
                  <a:pt x="729" y="10923"/>
                </a:lnTo>
                <a:lnTo>
                  <a:pt x="730" y="10931"/>
                </a:lnTo>
                <a:lnTo>
                  <a:pt x="733" y="10939"/>
                </a:lnTo>
                <a:lnTo>
                  <a:pt x="736" y="10945"/>
                </a:lnTo>
                <a:lnTo>
                  <a:pt x="739" y="10948"/>
                </a:lnTo>
                <a:lnTo>
                  <a:pt x="744" y="10953"/>
                </a:lnTo>
                <a:lnTo>
                  <a:pt x="747" y="10956"/>
                </a:lnTo>
                <a:lnTo>
                  <a:pt x="756" y="10962"/>
                </a:lnTo>
                <a:lnTo>
                  <a:pt x="767" y="10967"/>
                </a:lnTo>
                <a:lnTo>
                  <a:pt x="777" y="10972"/>
                </a:lnTo>
                <a:lnTo>
                  <a:pt x="788" y="10979"/>
                </a:lnTo>
                <a:lnTo>
                  <a:pt x="796" y="10986"/>
                </a:lnTo>
                <a:lnTo>
                  <a:pt x="804" y="10993"/>
                </a:lnTo>
                <a:lnTo>
                  <a:pt x="813" y="11000"/>
                </a:lnTo>
                <a:lnTo>
                  <a:pt x="823" y="11006"/>
                </a:lnTo>
                <a:lnTo>
                  <a:pt x="832" y="11012"/>
                </a:lnTo>
                <a:lnTo>
                  <a:pt x="843" y="11016"/>
                </a:lnTo>
                <a:lnTo>
                  <a:pt x="849" y="11017"/>
                </a:lnTo>
                <a:lnTo>
                  <a:pt x="858" y="11016"/>
                </a:lnTo>
                <a:lnTo>
                  <a:pt x="864" y="11015"/>
                </a:lnTo>
                <a:lnTo>
                  <a:pt x="869" y="11012"/>
                </a:lnTo>
                <a:lnTo>
                  <a:pt x="876" y="11009"/>
                </a:lnTo>
                <a:lnTo>
                  <a:pt x="883" y="11004"/>
                </a:lnTo>
                <a:lnTo>
                  <a:pt x="890" y="11000"/>
                </a:lnTo>
                <a:lnTo>
                  <a:pt x="897" y="10993"/>
                </a:lnTo>
                <a:lnTo>
                  <a:pt x="904" y="10986"/>
                </a:lnTo>
                <a:lnTo>
                  <a:pt x="910" y="10977"/>
                </a:lnTo>
                <a:lnTo>
                  <a:pt x="915" y="10968"/>
                </a:lnTo>
                <a:lnTo>
                  <a:pt x="921" y="10958"/>
                </a:lnTo>
                <a:lnTo>
                  <a:pt x="926" y="10945"/>
                </a:lnTo>
                <a:lnTo>
                  <a:pt x="931" y="10932"/>
                </a:lnTo>
                <a:lnTo>
                  <a:pt x="936" y="10915"/>
                </a:lnTo>
                <a:lnTo>
                  <a:pt x="939" y="10897"/>
                </a:lnTo>
                <a:lnTo>
                  <a:pt x="940" y="10879"/>
                </a:lnTo>
                <a:lnTo>
                  <a:pt x="939" y="10859"/>
                </a:lnTo>
                <a:lnTo>
                  <a:pt x="938" y="10849"/>
                </a:lnTo>
                <a:lnTo>
                  <a:pt x="937" y="10840"/>
                </a:lnTo>
                <a:lnTo>
                  <a:pt x="935" y="10831"/>
                </a:lnTo>
                <a:lnTo>
                  <a:pt x="932" y="10821"/>
                </a:lnTo>
                <a:lnTo>
                  <a:pt x="930" y="10812"/>
                </a:lnTo>
                <a:lnTo>
                  <a:pt x="927" y="10804"/>
                </a:lnTo>
                <a:lnTo>
                  <a:pt x="922" y="10796"/>
                </a:lnTo>
                <a:lnTo>
                  <a:pt x="918" y="10788"/>
                </a:lnTo>
                <a:lnTo>
                  <a:pt x="916" y="10785"/>
                </a:lnTo>
                <a:lnTo>
                  <a:pt x="915" y="10780"/>
                </a:lnTo>
                <a:lnTo>
                  <a:pt x="915" y="10776"/>
                </a:lnTo>
                <a:lnTo>
                  <a:pt x="916" y="10772"/>
                </a:lnTo>
                <a:lnTo>
                  <a:pt x="919" y="10768"/>
                </a:lnTo>
                <a:lnTo>
                  <a:pt x="922" y="10764"/>
                </a:lnTo>
                <a:lnTo>
                  <a:pt x="927" y="10761"/>
                </a:lnTo>
                <a:lnTo>
                  <a:pt x="931" y="10758"/>
                </a:lnTo>
                <a:lnTo>
                  <a:pt x="937" y="10758"/>
                </a:lnTo>
                <a:lnTo>
                  <a:pt x="942" y="10758"/>
                </a:lnTo>
                <a:lnTo>
                  <a:pt x="945" y="10760"/>
                </a:lnTo>
                <a:lnTo>
                  <a:pt x="948" y="10761"/>
                </a:lnTo>
                <a:lnTo>
                  <a:pt x="952" y="10765"/>
                </a:lnTo>
                <a:lnTo>
                  <a:pt x="954" y="10769"/>
                </a:lnTo>
                <a:lnTo>
                  <a:pt x="955" y="10773"/>
                </a:lnTo>
                <a:lnTo>
                  <a:pt x="955" y="10778"/>
                </a:lnTo>
                <a:lnTo>
                  <a:pt x="955" y="10795"/>
                </a:lnTo>
                <a:lnTo>
                  <a:pt x="956" y="10811"/>
                </a:lnTo>
                <a:lnTo>
                  <a:pt x="960" y="10828"/>
                </a:lnTo>
                <a:lnTo>
                  <a:pt x="964" y="10844"/>
                </a:lnTo>
                <a:lnTo>
                  <a:pt x="971" y="10860"/>
                </a:lnTo>
                <a:lnTo>
                  <a:pt x="979" y="10876"/>
                </a:lnTo>
                <a:lnTo>
                  <a:pt x="990" y="10892"/>
                </a:lnTo>
                <a:lnTo>
                  <a:pt x="1002" y="10907"/>
                </a:lnTo>
                <a:lnTo>
                  <a:pt x="1014" y="10920"/>
                </a:lnTo>
                <a:lnTo>
                  <a:pt x="1026" y="10930"/>
                </a:lnTo>
                <a:lnTo>
                  <a:pt x="1033" y="10935"/>
                </a:lnTo>
                <a:lnTo>
                  <a:pt x="1040" y="10939"/>
                </a:lnTo>
                <a:lnTo>
                  <a:pt x="1047" y="10944"/>
                </a:lnTo>
                <a:lnTo>
                  <a:pt x="1055" y="10946"/>
                </a:lnTo>
                <a:lnTo>
                  <a:pt x="1063" y="10950"/>
                </a:lnTo>
                <a:lnTo>
                  <a:pt x="1071" y="10951"/>
                </a:lnTo>
                <a:lnTo>
                  <a:pt x="1080" y="10952"/>
                </a:lnTo>
                <a:lnTo>
                  <a:pt x="1088" y="10952"/>
                </a:lnTo>
                <a:lnTo>
                  <a:pt x="1097" y="10952"/>
                </a:lnTo>
                <a:lnTo>
                  <a:pt x="1105" y="10950"/>
                </a:lnTo>
                <a:lnTo>
                  <a:pt x="1114" y="10947"/>
                </a:lnTo>
                <a:lnTo>
                  <a:pt x="1123" y="10943"/>
                </a:lnTo>
                <a:lnTo>
                  <a:pt x="1131" y="10938"/>
                </a:lnTo>
                <a:lnTo>
                  <a:pt x="1138" y="10932"/>
                </a:lnTo>
                <a:lnTo>
                  <a:pt x="1144" y="10926"/>
                </a:lnTo>
                <a:lnTo>
                  <a:pt x="1149" y="10919"/>
                </a:lnTo>
                <a:lnTo>
                  <a:pt x="1157" y="10905"/>
                </a:lnTo>
                <a:lnTo>
                  <a:pt x="1164" y="10892"/>
                </a:lnTo>
                <a:lnTo>
                  <a:pt x="1168" y="10883"/>
                </a:lnTo>
                <a:lnTo>
                  <a:pt x="1172" y="10875"/>
                </a:lnTo>
                <a:lnTo>
                  <a:pt x="1176" y="10867"/>
                </a:lnTo>
                <a:lnTo>
                  <a:pt x="1180" y="10859"/>
                </a:lnTo>
                <a:lnTo>
                  <a:pt x="1185" y="10850"/>
                </a:lnTo>
                <a:lnTo>
                  <a:pt x="1191" y="10841"/>
                </a:lnTo>
                <a:lnTo>
                  <a:pt x="1194" y="10832"/>
                </a:lnTo>
                <a:lnTo>
                  <a:pt x="1198" y="10823"/>
                </a:lnTo>
                <a:lnTo>
                  <a:pt x="1198" y="10817"/>
                </a:lnTo>
                <a:lnTo>
                  <a:pt x="1199" y="10811"/>
                </a:lnTo>
                <a:lnTo>
                  <a:pt x="1199" y="10804"/>
                </a:lnTo>
                <a:lnTo>
                  <a:pt x="1198" y="10799"/>
                </a:lnTo>
                <a:lnTo>
                  <a:pt x="1194" y="10787"/>
                </a:lnTo>
                <a:lnTo>
                  <a:pt x="1189" y="10776"/>
                </a:lnTo>
                <a:lnTo>
                  <a:pt x="1182" y="10768"/>
                </a:lnTo>
                <a:lnTo>
                  <a:pt x="1174" y="10760"/>
                </a:lnTo>
                <a:lnTo>
                  <a:pt x="1165" y="10753"/>
                </a:lnTo>
                <a:lnTo>
                  <a:pt x="1154" y="10746"/>
                </a:lnTo>
                <a:lnTo>
                  <a:pt x="1144" y="10740"/>
                </a:lnTo>
                <a:lnTo>
                  <a:pt x="1133" y="10736"/>
                </a:lnTo>
                <a:lnTo>
                  <a:pt x="1120" y="10732"/>
                </a:lnTo>
                <a:lnTo>
                  <a:pt x="1107" y="10729"/>
                </a:lnTo>
                <a:lnTo>
                  <a:pt x="1091" y="10726"/>
                </a:lnTo>
                <a:lnTo>
                  <a:pt x="1074" y="10725"/>
                </a:lnTo>
                <a:lnTo>
                  <a:pt x="1056" y="10725"/>
                </a:lnTo>
                <a:lnTo>
                  <a:pt x="1039" y="10726"/>
                </a:lnTo>
                <a:lnTo>
                  <a:pt x="1021" y="10729"/>
                </a:lnTo>
                <a:lnTo>
                  <a:pt x="1004" y="10733"/>
                </a:lnTo>
                <a:lnTo>
                  <a:pt x="991" y="10738"/>
                </a:lnTo>
                <a:lnTo>
                  <a:pt x="978" y="10744"/>
                </a:lnTo>
                <a:lnTo>
                  <a:pt x="974" y="10746"/>
                </a:lnTo>
                <a:lnTo>
                  <a:pt x="969" y="10747"/>
                </a:lnTo>
                <a:lnTo>
                  <a:pt x="963" y="10747"/>
                </a:lnTo>
                <a:lnTo>
                  <a:pt x="959" y="10745"/>
                </a:lnTo>
                <a:lnTo>
                  <a:pt x="955" y="10742"/>
                </a:lnTo>
                <a:lnTo>
                  <a:pt x="953" y="10740"/>
                </a:lnTo>
                <a:lnTo>
                  <a:pt x="951" y="10736"/>
                </a:lnTo>
                <a:lnTo>
                  <a:pt x="950" y="10732"/>
                </a:lnTo>
                <a:lnTo>
                  <a:pt x="950" y="10732"/>
                </a:lnTo>
                <a:lnTo>
                  <a:pt x="950" y="10728"/>
                </a:lnTo>
                <a:lnTo>
                  <a:pt x="950" y="10723"/>
                </a:lnTo>
                <a:lnTo>
                  <a:pt x="952" y="10720"/>
                </a:lnTo>
                <a:lnTo>
                  <a:pt x="954" y="10716"/>
                </a:lnTo>
                <a:lnTo>
                  <a:pt x="958" y="10713"/>
                </a:lnTo>
                <a:lnTo>
                  <a:pt x="961" y="10712"/>
                </a:lnTo>
                <a:lnTo>
                  <a:pt x="966" y="10710"/>
                </a:lnTo>
                <a:lnTo>
                  <a:pt x="970" y="10709"/>
                </a:lnTo>
                <a:lnTo>
                  <a:pt x="980" y="10710"/>
                </a:lnTo>
                <a:lnTo>
                  <a:pt x="994" y="10710"/>
                </a:lnTo>
                <a:lnTo>
                  <a:pt x="1010" y="10709"/>
                </a:lnTo>
                <a:lnTo>
                  <a:pt x="1026" y="10706"/>
                </a:lnTo>
                <a:lnTo>
                  <a:pt x="1045" y="10701"/>
                </a:lnTo>
                <a:lnTo>
                  <a:pt x="1063" y="10697"/>
                </a:lnTo>
                <a:lnTo>
                  <a:pt x="1080" y="10690"/>
                </a:lnTo>
                <a:lnTo>
                  <a:pt x="1096" y="10682"/>
                </a:lnTo>
                <a:lnTo>
                  <a:pt x="1104" y="10676"/>
                </a:lnTo>
                <a:lnTo>
                  <a:pt x="1111" y="10672"/>
                </a:lnTo>
                <a:lnTo>
                  <a:pt x="1117" y="10666"/>
                </a:lnTo>
                <a:lnTo>
                  <a:pt x="1122" y="10659"/>
                </a:lnTo>
                <a:lnTo>
                  <a:pt x="1127" y="10652"/>
                </a:lnTo>
                <a:lnTo>
                  <a:pt x="1130" y="10645"/>
                </a:lnTo>
                <a:lnTo>
                  <a:pt x="1131" y="10637"/>
                </a:lnTo>
                <a:lnTo>
                  <a:pt x="1131" y="10630"/>
                </a:lnTo>
                <a:lnTo>
                  <a:pt x="1129" y="10624"/>
                </a:lnTo>
                <a:lnTo>
                  <a:pt x="1126" y="10618"/>
                </a:lnTo>
                <a:lnTo>
                  <a:pt x="1120" y="10612"/>
                </a:lnTo>
                <a:lnTo>
                  <a:pt x="1112" y="10606"/>
                </a:lnTo>
                <a:lnTo>
                  <a:pt x="1103" y="10602"/>
                </a:lnTo>
                <a:lnTo>
                  <a:pt x="1091" y="10597"/>
                </a:lnTo>
                <a:lnTo>
                  <a:pt x="1079" y="10593"/>
                </a:lnTo>
                <a:lnTo>
                  <a:pt x="1064" y="10589"/>
                </a:lnTo>
                <a:lnTo>
                  <a:pt x="1051" y="10587"/>
                </a:lnTo>
                <a:lnTo>
                  <a:pt x="1042" y="10585"/>
                </a:lnTo>
                <a:lnTo>
                  <a:pt x="1029" y="10581"/>
                </a:lnTo>
                <a:lnTo>
                  <a:pt x="1012" y="10580"/>
                </a:lnTo>
                <a:lnTo>
                  <a:pt x="1001" y="10579"/>
                </a:lnTo>
                <a:lnTo>
                  <a:pt x="990" y="10580"/>
                </a:lnTo>
                <a:lnTo>
                  <a:pt x="979" y="10582"/>
                </a:lnTo>
                <a:lnTo>
                  <a:pt x="969" y="10586"/>
                </a:lnTo>
                <a:lnTo>
                  <a:pt x="959" y="10591"/>
                </a:lnTo>
                <a:lnTo>
                  <a:pt x="950" y="10598"/>
                </a:lnTo>
                <a:lnTo>
                  <a:pt x="942" y="10606"/>
                </a:lnTo>
                <a:lnTo>
                  <a:pt x="935" y="10615"/>
                </a:lnTo>
                <a:lnTo>
                  <a:pt x="929" y="10626"/>
                </a:lnTo>
                <a:lnTo>
                  <a:pt x="926" y="10636"/>
                </a:lnTo>
                <a:lnTo>
                  <a:pt x="923" y="10648"/>
                </a:lnTo>
                <a:lnTo>
                  <a:pt x="923" y="10659"/>
                </a:lnTo>
                <a:lnTo>
                  <a:pt x="924" y="10670"/>
                </a:lnTo>
                <a:lnTo>
                  <a:pt x="926" y="10681"/>
                </a:lnTo>
                <a:lnTo>
                  <a:pt x="929" y="10690"/>
                </a:lnTo>
                <a:lnTo>
                  <a:pt x="934" y="10698"/>
                </a:lnTo>
                <a:lnTo>
                  <a:pt x="936" y="10705"/>
                </a:lnTo>
                <a:lnTo>
                  <a:pt x="936" y="10709"/>
                </a:lnTo>
                <a:lnTo>
                  <a:pt x="935" y="10715"/>
                </a:lnTo>
                <a:lnTo>
                  <a:pt x="932" y="10718"/>
                </a:lnTo>
                <a:lnTo>
                  <a:pt x="928" y="10722"/>
                </a:lnTo>
                <a:lnTo>
                  <a:pt x="923" y="10723"/>
                </a:lnTo>
                <a:close/>
                <a:moveTo>
                  <a:pt x="9606" y="7086"/>
                </a:moveTo>
                <a:lnTo>
                  <a:pt x="9602" y="7085"/>
                </a:lnTo>
                <a:lnTo>
                  <a:pt x="9600" y="7082"/>
                </a:lnTo>
                <a:lnTo>
                  <a:pt x="9599" y="7079"/>
                </a:lnTo>
                <a:lnTo>
                  <a:pt x="9599" y="7077"/>
                </a:lnTo>
                <a:lnTo>
                  <a:pt x="9599" y="7074"/>
                </a:lnTo>
                <a:lnTo>
                  <a:pt x="9602" y="7071"/>
                </a:lnTo>
                <a:lnTo>
                  <a:pt x="9606" y="7066"/>
                </a:lnTo>
                <a:lnTo>
                  <a:pt x="9609" y="7060"/>
                </a:lnTo>
                <a:lnTo>
                  <a:pt x="9611" y="7054"/>
                </a:lnTo>
                <a:lnTo>
                  <a:pt x="9614" y="7048"/>
                </a:lnTo>
                <a:lnTo>
                  <a:pt x="9615" y="7042"/>
                </a:lnTo>
                <a:lnTo>
                  <a:pt x="9615" y="7036"/>
                </a:lnTo>
                <a:lnTo>
                  <a:pt x="9614" y="7030"/>
                </a:lnTo>
                <a:lnTo>
                  <a:pt x="9612" y="7023"/>
                </a:lnTo>
                <a:lnTo>
                  <a:pt x="9610" y="7019"/>
                </a:lnTo>
                <a:lnTo>
                  <a:pt x="9608" y="7015"/>
                </a:lnTo>
                <a:lnTo>
                  <a:pt x="9604" y="7012"/>
                </a:lnTo>
                <a:lnTo>
                  <a:pt x="9600" y="7008"/>
                </a:lnTo>
                <a:lnTo>
                  <a:pt x="9595" y="7006"/>
                </a:lnTo>
                <a:lnTo>
                  <a:pt x="9591" y="7004"/>
                </a:lnTo>
                <a:lnTo>
                  <a:pt x="9585" y="7003"/>
                </a:lnTo>
                <a:lnTo>
                  <a:pt x="9579" y="7001"/>
                </a:lnTo>
                <a:lnTo>
                  <a:pt x="9571" y="7001"/>
                </a:lnTo>
                <a:lnTo>
                  <a:pt x="9564" y="7003"/>
                </a:lnTo>
                <a:lnTo>
                  <a:pt x="9556" y="7005"/>
                </a:lnTo>
                <a:lnTo>
                  <a:pt x="9548" y="7008"/>
                </a:lnTo>
                <a:lnTo>
                  <a:pt x="9543" y="7011"/>
                </a:lnTo>
                <a:lnTo>
                  <a:pt x="9537" y="7013"/>
                </a:lnTo>
                <a:lnTo>
                  <a:pt x="9533" y="7014"/>
                </a:lnTo>
                <a:lnTo>
                  <a:pt x="9529" y="7015"/>
                </a:lnTo>
                <a:lnTo>
                  <a:pt x="9520" y="7016"/>
                </a:lnTo>
                <a:lnTo>
                  <a:pt x="9512" y="7020"/>
                </a:lnTo>
                <a:lnTo>
                  <a:pt x="9504" y="7024"/>
                </a:lnTo>
                <a:lnTo>
                  <a:pt x="9498" y="7029"/>
                </a:lnTo>
                <a:lnTo>
                  <a:pt x="9495" y="7032"/>
                </a:lnTo>
                <a:lnTo>
                  <a:pt x="9493" y="7036"/>
                </a:lnTo>
                <a:lnTo>
                  <a:pt x="9492" y="7039"/>
                </a:lnTo>
                <a:lnTo>
                  <a:pt x="9492" y="7043"/>
                </a:lnTo>
                <a:lnTo>
                  <a:pt x="9493" y="7047"/>
                </a:lnTo>
                <a:lnTo>
                  <a:pt x="9496" y="7051"/>
                </a:lnTo>
                <a:lnTo>
                  <a:pt x="9499" y="7055"/>
                </a:lnTo>
                <a:lnTo>
                  <a:pt x="9504" y="7060"/>
                </a:lnTo>
                <a:lnTo>
                  <a:pt x="9512" y="7064"/>
                </a:lnTo>
                <a:lnTo>
                  <a:pt x="9520" y="7069"/>
                </a:lnTo>
                <a:lnTo>
                  <a:pt x="9529" y="7074"/>
                </a:lnTo>
                <a:lnTo>
                  <a:pt x="9538" y="7076"/>
                </a:lnTo>
                <a:lnTo>
                  <a:pt x="9547" y="7078"/>
                </a:lnTo>
                <a:lnTo>
                  <a:pt x="9557" y="7080"/>
                </a:lnTo>
                <a:lnTo>
                  <a:pt x="9568" y="7080"/>
                </a:lnTo>
                <a:lnTo>
                  <a:pt x="9578" y="7080"/>
                </a:lnTo>
                <a:lnTo>
                  <a:pt x="9582" y="7082"/>
                </a:lnTo>
                <a:lnTo>
                  <a:pt x="9585" y="7083"/>
                </a:lnTo>
                <a:lnTo>
                  <a:pt x="9587" y="7085"/>
                </a:lnTo>
                <a:lnTo>
                  <a:pt x="9588" y="7088"/>
                </a:lnTo>
                <a:lnTo>
                  <a:pt x="9588" y="7092"/>
                </a:lnTo>
                <a:lnTo>
                  <a:pt x="9587" y="7095"/>
                </a:lnTo>
                <a:lnTo>
                  <a:pt x="9585" y="7098"/>
                </a:lnTo>
                <a:lnTo>
                  <a:pt x="9582" y="7101"/>
                </a:lnTo>
                <a:lnTo>
                  <a:pt x="9576" y="7102"/>
                </a:lnTo>
                <a:lnTo>
                  <a:pt x="9570" y="7101"/>
                </a:lnTo>
                <a:lnTo>
                  <a:pt x="9561" y="7096"/>
                </a:lnTo>
                <a:lnTo>
                  <a:pt x="9552" y="7094"/>
                </a:lnTo>
                <a:lnTo>
                  <a:pt x="9541" y="7092"/>
                </a:lnTo>
                <a:lnTo>
                  <a:pt x="9532" y="7090"/>
                </a:lnTo>
                <a:lnTo>
                  <a:pt x="9522" y="7090"/>
                </a:lnTo>
                <a:lnTo>
                  <a:pt x="9511" y="7090"/>
                </a:lnTo>
                <a:lnTo>
                  <a:pt x="9500" y="7091"/>
                </a:lnTo>
                <a:lnTo>
                  <a:pt x="9489" y="7093"/>
                </a:lnTo>
                <a:lnTo>
                  <a:pt x="9477" y="7098"/>
                </a:lnTo>
                <a:lnTo>
                  <a:pt x="9460" y="7106"/>
                </a:lnTo>
                <a:lnTo>
                  <a:pt x="9452" y="7111"/>
                </a:lnTo>
                <a:lnTo>
                  <a:pt x="9445" y="7119"/>
                </a:lnTo>
                <a:lnTo>
                  <a:pt x="9443" y="7123"/>
                </a:lnTo>
                <a:lnTo>
                  <a:pt x="9441" y="7127"/>
                </a:lnTo>
                <a:lnTo>
                  <a:pt x="9439" y="7132"/>
                </a:lnTo>
                <a:lnTo>
                  <a:pt x="9437" y="7136"/>
                </a:lnTo>
                <a:lnTo>
                  <a:pt x="9439" y="7143"/>
                </a:lnTo>
                <a:lnTo>
                  <a:pt x="9440" y="7150"/>
                </a:lnTo>
                <a:lnTo>
                  <a:pt x="9443" y="7156"/>
                </a:lnTo>
                <a:lnTo>
                  <a:pt x="9447" y="7162"/>
                </a:lnTo>
                <a:lnTo>
                  <a:pt x="9450" y="7169"/>
                </a:lnTo>
                <a:lnTo>
                  <a:pt x="9453" y="7175"/>
                </a:lnTo>
                <a:lnTo>
                  <a:pt x="9456" y="7181"/>
                </a:lnTo>
                <a:lnTo>
                  <a:pt x="9458" y="7187"/>
                </a:lnTo>
                <a:lnTo>
                  <a:pt x="9460" y="7194"/>
                </a:lnTo>
                <a:lnTo>
                  <a:pt x="9463" y="7201"/>
                </a:lnTo>
                <a:lnTo>
                  <a:pt x="9466" y="7206"/>
                </a:lnTo>
                <a:lnTo>
                  <a:pt x="9471" y="7212"/>
                </a:lnTo>
                <a:lnTo>
                  <a:pt x="9473" y="7214"/>
                </a:lnTo>
                <a:lnTo>
                  <a:pt x="9477" y="7217"/>
                </a:lnTo>
                <a:lnTo>
                  <a:pt x="9485" y="7219"/>
                </a:lnTo>
                <a:lnTo>
                  <a:pt x="9495" y="7219"/>
                </a:lnTo>
                <a:lnTo>
                  <a:pt x="9500" y="7219"/>
                </a:lnTo>
                <a:lnTo>
                  <a:pt x="9506" y="7218"/>
                </a:lnTo>
                <a:lnTo>
                  <a:pt x="9512" y="7215"/>
                </a:lnTo>
                <a:lnTo>
                  <a:pt x="9517" y="7213"/>
                </a:lnTo>
                <a:lnTo>
                  <a:pt x="9529" y="7206"/>
                </a:lnTo>
                <a:lnTo>
                  <a:pt x="9543" y="7197"/>
                </a:lnTo>
                <a:lnTo>
                  <a:pt x="9551" y="7189"/>
                </a:lnTo>
                <a:lnTo>
                  <a:pt x="9557" y="7181"/>
                </a:lnTo>
                <a:lnTo>
                  <a:pt x="9564" y="7172"/>
                </a:lnTo>
                <a:lnTo>
                  <a:pt x="9570" y="7162"/>
                </a:lnTo>
                <a:lnTo>
                  <a:pt x="9576" y="7151"/>
                </a:lnTo>
                <a:lnTo>
                  <a:pt x="9579" y="7140"/>
                </a:lnTo>
                <a:lnTo>
                  <a:pt x="9582" y="7130"/>
                </a:lnTo>
                <a:lnTo>
                  <a:pt x="9582" y="7118"/>
                </a:lnTo>
                <a:lnTo>
                  <a:pt x="9583" y="7116"/>
                </a:lnTo>
                <a:lnTo>
                  <a:pt x="9583" y="7114"/>
                </a:lnTo>
                <a:lnTo>
                  <a:pt x="9585" y="7111"/>
                </a:lnTo>
                <a:lnTo>
                  <a:pt x="9587" y="7109"/>
                </a:lnTo>
                <a:lnTo>
                  <a:pt x="9590" y="7108"/>
                </a:lnTo>
                <a:lnTo>
                  <a:pt x="9592" y="7107"/>
                </a:lnTo>
                <a:lnTo>
                  <a:pt x="9595" y="7107"/>
                </a:lnTo>
                <a:lnTo>
                  <a:pt x="9599" y="7107"/>
                </a:lnTo>
                <a:lnTo>
                  <a:pt x="9599" y="7107"/>
                </a:lnTo>
                <a:lnTo>
                  <a:pt x="9599" y="7107"/>
                </a:lnTo>
                <a:lnTo>
                  <a:pt x="9601" y="7109"/>
                </a:lnTo>
                <a:lnTo>
                  <a:pt x="9604" y="7110"/>
                </a:lnTo>
                <a:lnTo>
                  <a:pt x="9606" y="7112"/>
                </a:lnTo>
                <a:lnTo>
                  <a:pt x="9607" y="7114"/>
                </a:lnTo>
                <a:lnTo>
                  <a:pt x="9607" y="7117"/>
                </a:lnTo>
                <a:lnTo>
                  <a:pt x="9607" y="7119"/>
                </a:lnTo>
                <a:lnTo>
                  <a:pt x="9607" y="7123"/>
                </a:lnTo>
                <a:lnTo>
                  <a:pt x="9604" y="7125"/>
                </a:lnTo>
                <a:lnTo>
                  <a:pt x="9599" y="7133"/>
                </a:lnTo>
                <a:lnTo>
                  <a:pt x="9594" y="7142"/>
                </a:lnTo>
                <a:lnTo>
                  <a:pt x="9591" y="7153"/>
                </a:lnTo>
                <a:lnTo>
                  <a:pt x="9588" y="7162"/>
                </a:lnTo>
                <a:lnTo>
                  <a:pt x="9586" y="7172"/>
                </a:lnTo>
                <a:lnTo>
                  <a:pt x="9586" y="7183"/>
                </a:lnTo>
                <a:lnTo>
                  <a:pt x="9586" y="7195"/>
                </a:lnTo>
                <a:lnTo>
                  <a:pt x="9587" y="7206"/>
                </a:lnTo>
                <a:lnTo>
                  <a:pt x="9590" y="7217"/>
                </a:lnTo>
                <a:lnTo>
                  <a:pt x="9592" y="7226"/>
                </a:lnTo>
                <a:lnTo>
                  <a:pt x="9596" y="7236"/>
                </a:lnTo>
                <a:lnTo>
                  <a:pt x="9602" y="7244"/>
                </a:lnTo>
                <a:lnTo>
                  <a:pt x="9609" y="7252"/>
                </a:lnTo>
                <a:lnTo>
                  <a:pt x="9617" y="7258"/>
                </a:lnTo>
                <a:lnTo>
                  <a:pt x="9622" y="7260"/>
                </a:lnTo>
                <a:lnTo>
                  <a:pt x="9627" y="7262"/>
                </a:lnTo>
                <a:lnTo>
                  <a:pt x="9633" y="7263"/>
                </a:lnTo>
                <a:lnTo>
                  <a:pt x="9639" y="7263"/>
                </a:lnTo>
                <a:lnTo>
                  <a:pt x="9644" y="7263"/>
                </a:lnTo>
                <a:lnTo>
                  <a:pt x="9649" y="7263"/>
                </a:lnTo>
                <a:lnTo>
                  <a:pt x="9655" y="7261"/>
                </a:lnTo>
                <a:lnTo>
                  <a:pt x="9659" y="7260"/>
                </a:lnTo>
                <a:lnTo>
                  <a:pt x="9667" y="7255"/>
                </a:lnTo>
                <a:lnTo>
                  <a:pt x="9675" y="7251"/>
                </a:lnTo>
                <a:lnTo>
                  <a:pt x="9681" y="7247"/>
                </a:lnTo>
                <a:lnTo>
                  <a:pt x="9686" y="7244"/>
                </a:lnTo>
                <a:lnTo>
                  <a:pt x="9690" y="7242"/>
                </a:lnTo>
                <a:lnTo>
                  <a:pt x="9695" y="7239"/>
                </a:lnTo>
                <a:lnTo>
                  <a:pt x="9706" y="7233"/>
                </a:lnTo>
                <a:lnTo>
                  <a:pt x="9715" y="7226"/>
                </a:lnTo>
                <a:lnTo>
                  <a:pt x="9720" y="7220"/>
                </a:lnTo>
                <a:lnTo>
                  <a:pt x="9723" y="7213"/>
                </a:lnTo>
                <a:lnTo>
                  <a:pt x="9726" y="7206"/>
                </a:lnTo>
                <a:lnTo>
                  <a:pt x="9726" y="7199"/>
                </a:lnTo>
                <a:lnTo>
                  <a:pt x="9726" y="7193"/>
                </a:lnTo>
                <a:lnTo>
                  <a:pt x="9723" y="7186"/>
                </a:lnTo>
                <a:lnTo>
                  <a:pt x="9721" y="7179"/>
                </a:lnTo>
                <a:lnTo>
                  <a:pt x="9718" y="7172"/>
                </a:lnTo>
                <a:lnTo>
                  <a:pt x="9714" y="7166"/>
                </a:lnTo>
                <a:lnTo>
                  <a:pt x="9710" y="7159"/>
                </a:lnTo>
                <a:lnTo>
                  <a:pt x="9705" y="7154"/>
                </a:lnTo>
                <a:lnTo>
                  <a:pt x="9699" y="7148"/>
                </a:lnTo>
                <a:lnTo>
                  <a:pt x="9691" y="7142"/>
                </a:lnTo>
                <a:lnTo>
                  <a:pt x="9682" y="7136"/>
                </a:lnTo>
                <a:lnTo>
                  <a:pt x="9673" y="7131"/>
                </a:lnTo>
                <a:lnTo>
                  <a:pt x="9664" y="7125"/>
                </a:lnTo>
                <a:lnTo>
                  <a:pt x="9655" y="7120"/>
                </a:lnTo>
                <a:lnTo>
                  <a:pt x="9644" y="7117"/>
                </a:lnTo>
                <a:lnTo>
                  <a:pt x="9635" y="7115"/>
                </a:lnTo>
                <a:lnTo>
                  <a:pt x="9627" y="7115"/>
                </a:lnTo>
                <a:lnTo>
                  <a:pt x="9624" y="7114"/>
                </a:lnTo>
                <a:lnTo>
                  <a:pt x="9622" y="7112"/>
                </a:lnTo>
                <a:lnTo>
                  <a:pt x="9619" y="7111"/>
                </a:lnTo>
                <a:lnTo>
                  <a:pt x="9617" y="7109"/>
                </a:lnTo>
                <a:lnTo>
                  <a:pt x="9616" y="7107"/>
                </a:lnTo>
                <a:lnTo>
                  <a:pt x="9616" y="7104"/>
                </a:lnTo>
                <a:lnTo>
                  <a:pt x="9616" y="7102"/>
                </a:lnTo>
                <a:lnTo>
                  <a:pt x="9616" y="7100"/>
                </a:lnTo>
                <a:lnTo>
                  <a:pt x="9618" y="7096"/>
                </a:lnTo>
                <a:lnTo>
                  <a:pt x="9619" y="7095"/>
                </a:lnTo>
                <a:lnTo>
                  <a:pt x="9622" y="7093"/>
                </a:lnTo>
                <a:lnTo>
                  <a:pt x="9624" y="7092"/>
                </a:lnTo>
                <a:lnTo>
                  <a:pt x="9630" y="7092"/>
                </a:lnTo>
                <a:lnTo>
                  <a:pt x="9634" y="7094"/>
                </a:lnTo>
                <a:lnTo>
                  <a:pt x="9639" y="7099"/>
                </a:lnTo>
                <a:lnTo>
                  <a:pt x="9647" y="7102"/>
                </a:lnTo>
                <a:lnTo>
                  <a:pt x="9655" y="7107"/>
                </a:lnTo>
                <a:lnTo>
                  <a:pt x="9665" y="7111"/>
                </a:lnTo>
                <a:lnTo>
                  <a:pt x="9675" y="7115"/>
                </a:lnTo>
                <a:lnTo>
                  <a:pt x="9687" y="7117"/>
                </a:lnTo>
                <a:lnTo>
                  <a:pt x="9697" y="7119"/>
                </a:lnTo>
                <a:lnTo>
                  <a:pt x="9709" y="7120"/>
                </a:lnTo>
                <a:lnTo>
                  <a:pt x="9719" y="7119"/>
                </a:lnTo>
                <a:lnTo>
                  <a:pt x="9729" y="7117"/>
                </a:lnTo>
                <a:lnTo>
                  <a:pt x="9734" y="7115"/>
                </a:lnTo>
                <a:lnTo>
                  <a:pt x="9737" y="7112"/>
                </a:lnTo>
                <a:lnTo>
                  <a:pt x="9741" y="7109"/>
                </a:lnTo>
                <a:lnTo>
                  <a:pt x="9743" y="7104"/>
                </a:lnTo>
                <a:lnTo>
                  <a:pt x="9744" y="7101"/>
                </a:lnTo>
                <a:lnTo>
                  <a:pt x="9744" y="7096"/>
                </a:lnTo>
                <a:lnTo>
                  <a:pt x="9743" y="7092"/>
                </a:lnTo>
                <a:lnTo>
                  <a:pt x="9741" y="7086"/>
                </a:lnTo>
                <a:lnTo>
                  <a:pt x="9737" y="7082"/>
                </a:lnTo>
                <a:lnTo>
                  <a:pt x="9734" y="7076"/>
                </a:lnTo>
                <a:lnTo>
                  <a:pt x="9728" y="7069"/>
                </a:lnTo>
                <a:lnTo>
                  <a:pt x="9721" y="7062"/>
                </a:lnTo>
                <a:lnTo>
                  <a:pt x="9715" y="7058"/>
                </a:lnTo>
                <a:lnTo>
                  <a:pt x="9712" y="7053"/>
                </a:lnTo>
                <a:lnTo>
                  <a:pt x="9705" y="7047"/>
                </a:lnTo>
                <a:lnTo>
                  <a:pt x="9698" y="7040"/>
                </a:lnTo>
                <a:lnTo>
                  <a:pt x="9692" y="7037"/>
                </a:lnTo>
                <a:lnTo>
                  <a:pt x="9686" y="7034"/>
                </a:lnTo>
                <a:lnTo>
                  <a:pt x="9680" y="7031"/>
                </a:lnTo>
                <a:lnTo>
                  <a:pt x="9673" y="7030"/>
                </a:lnTo>
                <a:lnTo>
                  <a:pt x="9666" y="7030"/>
                </a:lnTo>
                <a:lnTo>
                  <a:pt x="9659" y="7030"/>
                </a:lnTo>
                <a:lnTo>
                  <a:pt x="9652" y="7032"/>
                </a:lnTo>
                <a:lnTo>
                  <a:pt x="9646" y="7035"/>
                </a:lnTo>
                <a:lnTo>
                  <a:pt x="9640" y="7038"/>
                </a:lnTo>
                <a:lnTo>
                  <a:pt x="9635" y="7043"/>
                </a:lnTo>
                <a:lnTo>
                  <a:pt x="9630" y="7047"/>
                </a:lnTo>
                <a:lnTo>
                  <a:pt x="9626" y="7053"/>
                </a:lnTo>
                <a:lnTo>
                  <a:pt x="9623" y="7059"/>
                </a:lnTo>
                <a:lnTo>
                  <a:pt x="9620" y="7066"/>
                </a:lnTo>
                <a:lnTo>
                  <a:pt x="9619" y="7071"/>
                </a:lnTo>
                <a:lnTo>
                  <a:pt x="9619" y="7076"/>
                </a:lnTo>
                <a:lnTo>
                  <a:pt x="9618" y="7080"/>
                </a:lnTo>
                <a:lnTo>
                  <a:pt x="9617" y="7084"/>
                </a:lnTo>
                <a:lnTo>
                  <a:pt x="9615" y="7085"/>
                </a:lnTo>
                <a:lnTo>
                  <a:pt x="9611" y="7086"/>
                </a:lnTo>
                <a:lnTo>
                  <a:pt x="9609" y="7087"/>
                </a:lnTo>
                <a:lnTo>
                  <a:pt x="9606" y="7086"/>
                </a:lnTo>
                <a:lnTo>
                  <a:pt x="9606" y="7086"/>
                </a:lnTo>
                <a:close/>
                <a:moveTo>
                  <a:pt x="8047" y="7878"/>
                </a:moveTo>
                <a:lnTo>
                  <a:pt x="8042" y="7876"/>
                </a:lnTo>
                <a:lnTo>
                  <a:pt x="8037" y="7873"/>
                </a:lnTo>
                <a:lnTo>
                  <a:pt x="8034" y="7870"/>
                </a:lnTo>
                <a:lnTo>
                  <a:pt x="8030" y="7865"/>
                </a:lnTo>
                <a:lnTo>
                  <a:pt x="8028" y="7861"/>
                </a:lnTo>
                <a:lnTo>
                  <a:pt x="8028" y="7854"/>
                </a:lnTo>
                <a:lnTo>
                  <a:pt x="8028" y="7850"/>
                </a:lnTo>
                <a:lnTo>
                  <a:pt x="8030" y="7846"/>
                </a:lnTo>
                <a:lnTo>
                  <a:pt x="8032" y="7841"/>
                </a:lnTo>
                <a:lnTo>
                  <a:pt x="8036" y="7837"/>
                </a:lnTo>
                <a:lnTo>
                  <a:pt x="8046" y="7824"/>
                </a:lnTo>
                <a:lnTo>
                  <a:pt x="8054" y="7810"/>
                </a:lnTo>
                <a:lnTo>
                  <a:pt x="8061" y="7795"/>
                </a:lnTo>
                <a:lnTo>
                  <a:pt x="8066" y="7781"/>
                </a:lnTo>
                <a:lnTo>
                  <a:pt x="8068" y="7766"/>
                </a:lnTo>
                <a:lnTo>
                  <a:pt x="8069" y="7750"/>
                </a:lnTo>
                <a:lnTo>
                  <a:pt x="8067" y="7734"/>
                </a:lnTo>
                <a:lnTo>
                  <a:pt x="8063" y="7719"/>
                </a:lnTo>
                <a:lnTo>
                  <a:pt x="8058" y="7709"/>
                </a:lnTo>
                <a:lnTo>
                  <a:pt x="8051" y="7698"/>
                </a:lnTo>
                <a:lnTo>
                  <a:pt x="8043" y="7689"/>
                </a:lnTo>
                <a:lnTo>
                  <a:pt x="8032" y="7681"/>
                </a:lnTo>
                <a:lnTo>
                  <a:pt x="8021" y="7675"/>
                </a:lnTo>
                <a:lnTo>
                  <a:pt x="8008" y="7670"/>
                </a:lnTo>
                <a:lnTo>
                  <a:pt x="7995" y="7666"/>
                </a:lnTo>
                <a:lnTo>
                  <a:pt x="7980" y="7664"/>
                </a:lnTo>
                <a:lnTo>
                  <a:pt x="7970" y="7664"/>
                </a:lnTo>
                <a:lnTo>
                  <a:pt x="7960" y="7664"/>
                </a:lnTo>
                <a:lnTo>
                  <a:pt x="7950" y="7665"/>
                </a:lnTo>
                <a:lnTo>
                  <a:pt x="7941" y="7667"/>
                </a:lnTo>
                <a:lnTo>
                  <a:pt x="7921" y="7673"/>
                </a:lnTo>
                <a:lnTo>
                  <a:pt x="7902" y="7681"/>
                </a:lnTo>
                <a:lnTo>
                  <a:pt x="7887" y="7686"/>
                </a:lnTo>
                <a:lnTo>
                  <a:pt x="7873" y="7690"/>
                </a:lnTo>
                <a:lnTo>
                  <a:pt x="7863" y="7694"/>
                </a:lnTo>
                <a:lnTo>
                  <a:pt x="7852" y="7697"/>
                </a:lnTo>
                <a:lnTo>
                  <a:pt x="7831" y="7702"/>
                </a:lnTo>
                <a:lnTo>
                  <a:pt x="7809" y="7710"/>
                </a:lnTo>
                <a:lnTo>
                  <a:pt x="7799" y="7714"/>
                </a:lnTo>
                <a:lnTo>
                  <a:pt x="7790" y="7720"/>
                </a:lnTo>
                <a:lnTo>
                  <a:pt x="7781" y="7726"/>
                </a:lnTo>
                <a:lnTo>
                  <a:pt x="7774" y="7734"/>
                </a:lnTo>
                <a:lnTo>
                  <a:pt x="7767" y="7742"/>
                </a:lnTo>
                <a:lnTo>
                  <a:pt x="7764" y="7751"/>
                </a:lnTo>
                <a:lnTo>
                  <a:pt x="7760" y="7759"/>
                </a:lnTo>
                <a:lnTo>
                  <a:pt x="7760" y="7767"/>
                </a:lnTo>
                <a:lnTo>
                  <a:pt x="7761" y="7773"/>
                </a:lnTo>
                <a:lnTo>
                  <a:pt x="7762" y="7777"/>
                </a:lnTo>
                <a:lnTo>
                  <a:pt x="7765" y="7783"/>
                </a:lnTo>
                <a:lnTo>
                  <a:pt x="7768" y="7789"/>
                </a:lnTo>
                <a:lnTo>
                  <a:pt x="7773" y="7794"/>
                </a:lnTo>
                <a:lnTo>
                  <a:pt x="7777" y="7799"/>
                </a:lnTo>
                <a:lnTo>
                  <a:pt x="7784" y="7805"/>
                </a:lnTo>
                <a:lnTo>
                  <a:pt x="7790" y="7810"/>
                </a:lnTo>
                <a:lnTo>
                  <a:pt x="7809" y="7823"/>
                </a:lnTo>
                <a:lnTo>
                  <a:pt x="7830" y="7834"/>
                </a:lnTo>
                <a:lnTo>
                  <a:pt x="7853" y="7843"/>
                </a:lnTo>
                <a:lnTo>
                  <a:pt x="7876" y="7852"/>
                </a:lnTo>
                <a:lnTo>
                  <a:pt x="7900" y="7857"/>
                </a:lnTo>
                <a:lnTo>
                  <a:pt x="7925" y="7862"/>
                </a:lnTo>
                <a:lnTo>
                  <a:pt x="7950" y="7863"/>
                </a:lnTo>
                <a:lnTo>
                  <a:pt x="7975" y="7863"/>
                </a:lnTo>
                <a:lnTo>
                  <a:pt x="7981" y="7863"/>
                </a:lnTo>
                <a:lnTo>
                  <a:pt x="7986" y="7864"/>
                </a:lnTo>
                <a:lnTo>
                  <a:pt x="7990" y="7865"/>
                </a:lnTo>
                <a:lnTo>
                  <a:pt x="7994" y="7868"/>
                </a:lnTo>
                <a:lnTo>
                  <a:pt x="7997" y="7871"/>
                </a:lnTo>
                <a:lnTo>
                  <a:pt x="7999" y="7874"/>
                </a:lnTo>
                <a:lnTo>
                  <a:pt x="8002" y="7878"/>
                </a:lnTo>
                <a:lnTo>
                  <a:pt x="8003" y="7881"/>
                </a:lnTo>
                <a:lnTo>
                  <a:pt x="8003" y="7886"/>
                </a:lnTo>
                <a:lnTo>
                  <a:pt x="8003" y="7890"/>
                </a:lnTo>
                <a:lnTo>
                  <a:pt x="8003" y="7895"/>
                </a:lnTo>
                <a:lnTo>
                  <a:pt x="8000" y="7900"/>
                </a:lnTo>
                <a:lnTo>
                  <a:pt x="8000" y="7900"/>
                </a:lnTo>
                <a:lnTo>
                  <a:pt x="7998" y="7903"/>
                </a:lnTo>
                <a:lnTo>
                  <a:pt x="7995" y="7906"/>
                </a:lnTo>
                <a:lnTo>
                  <a:pt x="7990" y="7910"/>
                </a:lnTo>
                <a:lnTo>
                  <a:pt x="7986" y="7912"/>
                </a:lnTo>
                <a:lnTo>
                  <a:pt x="7978" y="7914"/>
                </a:lnTo>
                <a:lnTo>
                  <a:pt x="7971" y="7916"/>
                </a:lnTo>
                <a:lnTo>
                  <a:pt x="7963" y="7916"/>
                </a:lnTo>
                <a:lnTo>
                  <a:pt x="7957" y="7913"/>
                </a:lnTo>
                <a:lnTo>
                  <a:pt x="7933" y="7903"/>
                </a:lnTo>
                <a:lnTo>
                  <a:pt x="7909" y="7895"/>
                </a:lnTo>
                <a:lnTo>
                  <a:pt x="7897" y="7892"/>
                </a:lnTo>
                <a:lnTo>
                  <a:pt x="7885" y="7889"/>
                </a:lnTo>
                <a:lnTo>
                  <a:pt x="7872" y="7887"/>
                </a:lnTo>
                <a:lnTo>
                  <a:pt x="7860" y="7886"/>
                </a:lnTo>
                <a:lnTo>
                  <a:pt x="7847" y="7885"/>
                </a:lnTo>
                <a:lnTo>
                  <a:pt x="7835" y="7885"/>
                </a:lnTo>
                <a:lnTo>
                  <a:pt x="7822" y="7885"/>
                </a:lnTo>
                <a:lnTo>
                  <a:pt x="7808" y="7886"/>
                </a:lnTo>
                <a:lnTo>
                  <a:pt x="7781" y="7889"/>
                </a:lnTo>
                <a:lnTo>
                  <a:pt x="7752" y="7895"/>
                </a:lnTo>
                <a:lnTo>
                  <a:pt x="7740" y="7898"/>
                </a:lnTo>
                <a:lnTo>
                  <a:pt x="7721" y="7905"/>
                </a:lnTo>
                <a:lnTo>
                  <a:pt x="7702" y="7914"/>
                </a:lnTo>
                <a:lnTo>
                  <a:pt x="7680" y="7926"/>
                </a:lnTo>
                <a:lnTo>
                  <a:pt x="7670" y="7933"/>
                </a:lnTo>
                <a:lnTo>
                  <a:pt x="7661" y="7941"/>
                </a:lnTo>
                <a:lnTo>
                  <a:pt x="7651" y="7949"/>
                </a:lnTo>
                <a:lnTo>
                  <a:pt x="7643" y="7958"/>
                </a:lnTo>
                <a:lnTo>
                  <a:pt x="7637" y="7968"/>
                </a:lnTo>
                <a:lnTo>
                  <a:pt x="7631" y="7980"/>
                </a:lnTo>
                <a:lnTo>
                  <a:pt x="7626" y="7991"/>
                </a:lnTo>
                <a:lnTo>
                  <a:pt x="7624" y="8005"/>
                </a:lnTo>
                <a:lnTo>
                  <a:pt x="7624" y="8014"/>
                </a:lnTo>
                <a:lnTo>
                  <a:pt x="7624" y="8022"/>
                </a:lnTo>
                <a:lnTo>
                  <a:pt x="7626" y="8030"/>
                </a:lnTo>
                <a:lnTo>
                  <a:pt x="7629" y="8038"/>
                </a:lnTo>
                <a:lnTo>
                  <a:pt x="7637" y="8053"/>
                </a:lnTo>
                <a:lnTo>
                  <a:pt x="7645" y="8068"/>
                </a:lnTo>
                <a:lnTo>
                  <a:pt x="7654" y="8084"/>
                </a:lnTo>
                <a:lnTo>
                  <a:pt x="7663" y="8101"/>
                </a:lnTo>
                <a:lnTo>
                  <a:pt x="7669" y="8117"/>
                </a:lnTo>
                <a:lnTo>
                  <a:pt x="7673" y="8132"/>
                </a:lnTo>
                <a:lnTo>
                  <a:pt x="7679" y="8147"/>
                </a:lnTo>
                <a:lnTo>
                  <a:pt x="7686" y="8163"/>
                </a:lnTo>
                <a:lnTo>
                  <a:pt x="7689" y="8171"/>
                </a:lnTo>
                <a:lnTo>
                  <a:pt x="7694" y="8179"/>
                </a:lnTo>
                <a:lnTo>
                  <a:pt x="7700" y="8186"/>
                </a:lnTo>
                <a:lnTo>
                  <a:pt x="7705" y="8192"/>
                </a:lnTo>
                <a:lnTo>
                  <a:pt x="7708" y="8196"/>
                </a:lnTo>
                <a:lnTo>
                  <a:pt x="7712" y="8199"/>
                </a:lnTo>
                <a:lnTo>
                  <a:pt x="7718" y="8203"/>
                </a:lnTo>
                <a:lnTo>
                  <a:pt x="7725" y="8205"/>
                </a:lnTo>
                <a:lnTo>
                  <a:pt x="7733" y="8208"/>
                </a:lnTo>
                <a:lnTo>
                  <a:pt x="7742" y="8211"/>
                </a:lnTo>
                <a:lnTo>
                  <a:pt x="7753" y="8211"/>
                </a:lnTo>
                <a:lnTo>
                  <a:pt x="7766" y="8211"/>
                </a:lnTo>
                <a:lnTo>
                  <a:pt x="7780" y="8210"/>
                </a:lnTo>
                <a:lnTo>
                  <a:pt x="7794" y="8207"/>
                </a:lnTo>
                <a:lnTo>
                  <a:pt x="7808" y="8203"/>
                </a:lnTo>
                <a:lnTo>
                  <a:pt x="7823" y="8196"/>
                </a:lnTo>
                <a:lnTo>
                  <a:pt x="7839" y="8189"/>
                </a:lnTo>
                <a:lnTo>
                  <a:pt x="7854" y="8179"/>
                </a:lnTo>
                <a:lnTo>
                  <a:pt x="7870" y="8168"/>
                </a:lnTo>
                <a:lnTo>
                  <a:pt x="7887" y="8156"/>
                </a:lnTo>
                <a:lnTo>
                  <a:pt x="7897" y="8147"/>
                </a:lnTo>
                <a:lnTo>
                  <a:pt x="7908" y="8138"/>
                </a:lnTo>
                <a:lnTo>
                  <a:pt x="7917" y="8126"/>
                </a:lnTo>
                <a:lnTo>
                  <a:pt x="7926" y="8116"/>
                </a:lnTo>
                <a:lnTo>
                  <a:pt x="7935" y="8104"/>
                </a:lnTo>
                <a:lnTo>
                  <a:pt x="7943" y="8092"/>
                </a:lnTo>
                <a:lnTo>
                  <a:pt x="7950" y="8079"/>
                </a:lnTo>
                <a:lnTo>
                  <a:pt x="7957" y="8067"/>
                </a:lnTo>
                <a:lnTo>
                  <a:pt x="7964" y="8053"/>
                </a:lnTo>
                <a:lnTo>
                  <a:pt x="7970" y="8039"/>
                </a:lnTo>
                <a:lnTo>
                  <a:pt x="7975" y="8025"/>
                </a:lnTo>
                <a:lnTo>
                  <a:pt x="7980" y="8012"/>
                </a:lnTo>
                <a:lnTo>
                  <a:pt x="7982" y="7998"/>
                </a:lnTo>
                <a:lnTo>
                  <a:pt x="7984" y="7984"/>
                </a:lnTo>
                <a:lnTo>
                  <a:pt x="7986" y="7972"/>
                </a:lnTo>
                <a:lnTo>
                  <a:pt x="7987" y="7958"/>
                </a:lnTo>
                <a:lnTo>
                  <a:pt x="7987" y="7951"/>
                </a:lnTo>
                <a:lnTo>
                  <a:pt x="7990" y="7945"/>
                </a:lnTo>
                <a:lnTo>
                  <a:pt x="7994" y="7940"/>
                </a:lnTo>
                <a:lnTo>
                  <a:pt x="7999" y="7935"/>
                </a:lnTo>
                <a:lnTo>
                  <a:pt x="8005" y="7932"/>
                </a:lnTo>
                <a:lnTo>
                  <a:pt x="8012" y="7929"/>
                </a:lnTo>
                <a:lnTo>
                  <a:pt x="8019" y="7928"/>
                </a:lnTo>
                <a:lnTo>
                  <a:pt x="8027" y="7929"/>
                </a:lnTo>
                <a:lnTo>
                  <a:pt x="8027" y="7929"/>
                </a:lnTo>
                <a:lnTo>
                  <a:pt x="8036" y="7933"/>
                </a:lnTo>
                <a:lnTo>
                  <a:pt x="8042" y="7937"/>
                </a:lnTo>
                <a:lnTo>
                  <a:pt x="8045" y="7942"/>
                </a:lnTo>
                <a:lnTo>
                  <a:pt x="8048" y="7946"/>
                </a:lnTo>
                <a:lnTo>
                  <a:pt x="8050" y="7953"/>
                </a:lnTo>
                <a:lnTo>
                  <a:pt x="8050" y="7961"/>
                </a:lnTo>
                <a:lnTo>
                  <a:pt x="8047" y="7968"/>
                </a:lnTo>
                <a:lnTo>
                  <a:pt x="8044" y="7974"/>
                </a:lnTo>
                <a:lnTo>
                  <a:pt x="8037" y="7984"/>
                </a:lnTo>
                <a:lnTo>
                  <a:pt x="8030" y="7996"/>
                </a:lnTo>
                <a:lnTo>
                  <a:pt x="8023" y="8007"/>
                </a:lnTo>
                <a:lnTo>
                  <a:pt x="8018" y="8019"/>
                </a:lnTo>
                <a:lnTo>
                  <a:pt x="8013" y="8030"/>
                </a:lnTo>
                <a:lnTo>
                  <a:pt x="8008" y="8043"/>
                </a:lnTo>
                <a:lnTo>
                  <a:pt x="8005" y="8055"/>
                </a:lnTo>
                <a:lnTo>
                  <a:pt x="8002" y="8068"/>
                </a:lnTo>
                <a:lnTo>
                  <a:pt x="7999" y="8080"/>
                </a:lnTo>
                <a:lnTo>
                  <a:pt x="7998" y="8094"/>
                </a:lnTo>
                <a:lnTo>
                  <a:pt x="7997" y="8108"/>
                </a:lnTo>
                <a:lnTo>
                  <a:pt x="7996" y="8121"/>
                </a:lnTo>
                <a:lnTo>
                  <a:pt x="7996" y="8136"/>
                </a:lnTo>
                <a:lnTo>
                  <a:pt x="7997" y="8151"/>
                </a:lnTo>
                <a:lnTo>
                  <a:pt x="7998" y="8166"/>
                </a:lnTo>
                <a:lnTo>
                  <a:pt x="8000" y="8181"/>
                </a:lnTo>
                <a:lnTo>
                  <a:pt x="8002" y="8194"/>
                </a:lnTo>
                <a:lnTo>
                  <a:pt x="8005" y="8205"/>
                </a:lnTo>
                <a:lnTo>
                  <a:pt x="8008" y="8218"/>
                </a:lnTo>
                <a:lnTo>
                  <a:pt x="8012" y="8229"/>
                </a:lnTo>
                <a:lnTo>
                  <a:pt x="8018" y="8242"/>
                </a:lnTo>
                <a:lnTo>
                  <a:pt x="8023" y="8253"/>
                </a:lnTo>
                <a:lnTo>
                  <a:pt x="8029" y="8263"/>
                </a:lnTo>
                <a:lnTo>
                  <a:pt x="8037" y="8274"/>
                </a:lnTo>
                <a:lnTo>
                  <a:pt x="8045" y="8284"/>
                </a:lnTo>
                <a:lnTo>
                  <a:pt x="8054" y="8293"/>
                </a:lnTo>
                <a:lnTo>
                  <a:pt x="8064" y="8301"/>
                </a:lnTo>
                <a:lnTo>
                  <a:pt x="8076" y="8308"/>
                </a:lnTo>
                <a:lnTo>
                  <a:pt x="8087" y="8314"/>
                </a:lnTo>
                <a:lnTo>
                  <a:pt x="8100" y="8318"/>
                </a:lnTo>
                <a:lnTo>
                  <a:pt x="8115" y="8322"/>
                </a:lnTo>
                <a:lnTo>
                  <a:pt x="8130" y="8324"/>
                </a:lnTo>
                <a:lnTo>
                  <a:pt x="8143" y="8324"/>
                </a:lnTo>
                <a:lnTo>
                  <a:pt x="8157" y="8322"/>
                </a:lnTo>
                <a:lnTo>
                  <a:pt x="8169" y="8319"/>
                </a:lnTo>
                <a:lnTo>
                  <a:pt x="8181" y="8314"/>
                </a:lnTo>
                <a:lnTo>
                  <a:pt x="8203" y="8302"/>
                </a:lnTo>
                <a:lnTo>
                  <a:pt x="8222" y="8291"/>
                </a:lnTo>
                <a:lnTo>
                  <a:pt x="8235" y="8283"/>
                </a:lnTo>
                <a:lnTo>
                  <a:pt x="8248" y="8275"/>
                </a:lnTo>
                <a:lnTo>
                  <a:pt x="8258" y="8269"/>
                </a:lnTo>
                <a:lnTo>
                  <a:pt x="8270" y="8262"/>
                </a:lnTo>
                <a:lnTo>
                  <a:pt x="8285" y="8254"/>
                </a:lnTo>
                <a:lnTo>
                  <a:pt x="8299" y="8246"/>
                </a:lnTo>
                <a:lnTo>
                  <a:pt x="8312" y="8237"/>
                </a:lnTo>
                <a:lnTo>
                  <a:pt x="8322" y="8228"/>
                </a:lnTo>
                <a:lnTo>
                  <a:pt x="8329" y="8221"/>
                </a:lnTo>
                <a:lnTo>
                  <a:pt x="8333" y="8213"/>
                </a:lnTo>
                <a:lnTo>
                  <a:pt x="8339" y="8205"/>
                </a:lnTo>
                <a:lnTo>
                  <a:pt x="8343" y="8197"/>
                </a:lnTo>
                <a:lnTo>
                  <a:pt x="8346" y="8188"/>
                </a:lnTo>
                <a:lnTo>
                  <a:pt x="8347" y="8179"/>
                </a:lnTo>
                <a:lnTo>
                  <a:pt x="8348" y="8170"/>
                </a:lnTo>
                <a:lnTo>
                  <a:pt x="8349" y="8160"/>
                </a:lnTo>
                <a:lnTo>
                  <a:pt x="8347" y="8144"/>
                </a:lnTo>
                <a:lnTo>
                  <a:pt x="8344" y="8127"/>
                </a:lnTo>
                <a:lnTo>
                  <a:pt x="8337" y="8110"/>
                </a:lnTo>
                <a:lnTo>
                  <a:pt x="8330" y="8094"/>
                </a:lnTo>
                <a:lnTo>
                  <a:pt x="8320" y="8078"/>
                </a:lnTo>
                <a:lnTo>
                  <a:pt x="8308" y="8062"/>
                </a:lnTo>
                <a:lnTo>
                  <a:pt x="8296" y="8047"/>
                </a:lnTo>
                <a:lnTo>
                  <a:pt x="8281" y="8032"/>
                </a:lnTo>
                <a:lnTo>
                  <a:pt x="8261" y="8017"/>
                </a:lnTo>
                <a:lnTo>
                  <a:pt x="8241" y="8003"/>
                </a:lnTo>
                <a:lnTo>
                  <a:pt x="8217" y="7988"/>
                </a:lnTo>
                <a:lnTo>
                  <a:pt x="8193" y="7975"/>
                </a:lnTo>
                <a:lnTo>
                  <a:pt x="8169" y="7964"/>
                </a:lnTo>
                <a:lnTo>
                  <a:pt x="8145" y="7956"/>
                </a:lnTo>
                <a:lnTo>
                  <a:pt x="8133" y="7952"/>
                </a:lnTo>
                <a:lnTo>
                  <a:pt x="8122" y="7950"/>
                </a:lnTo>
                <a:lnTo>
                  <a:pt x="8111" y="7948"/>
                </a:lnTo>
                <a:lnTo>
                  <a:pt x="8101" y="7948"/>
                </a:lnTo>
                <a:lnTo>
                  <a:pt x="8093" y="7946"/>
                </a:lnTo>
                <a:lnTo>
                  <a:pt x="8086" y="7944"/>
                </a:lnTo>
                <a:lnTo>
                  <a:pt x="8081" y="7940"/>
                </a:lnTo>
                <a:lnTo>
                  <a:pt x="8075" y="7934"/>
                </a:lnTo>
                <a:lnTo>
                  <a:pt x="8073" y="7928"/>
                </a:lnTo>
                <a:lnTo>
                  <a:pt x="8071" y="7922"/>
                </a:lnTo>
                <a:lnTo>
                  <a:pt x="8071" y="7916"/>
                </a:lnTo>
                <a:lnTo>
                  <a:pt x="8074" y="7909"/>
                </a:lnTo>
                <a:lnTo>
                  <a:pt x="8077" y="7903"/>
                </a:lnTo>
                <a:lnTo>
                  <a:pt x="8081" y="7898"/>
                </a:lnTo>
                <a:lnTo>
                  <a:pt x="8086" y="7895"/>
                </a:lnTo>
                <a:lnTo>
                  <a:pt x="8092" y="7892"/>
                </a:lnTo>
                <a:lnTo>
                  <a:pt x="8099" y="7892"/>
                </a:lnTo>
                <a:lnTo>
                  <a:pt x="8106" y="7892"/>
                </a:lnTo>
                <a:lnTo>
                  <a:pt x="8113" y="7894"/>
                </a:lnTo>
                <a:lnTo>
                  <a:pt x="8118" y="7897"/>
                </a:lnTo>
                <a:lnTo>
                  <a:pt x="8131" y="7908"/>
                </a:lnTo>
                <a:lnTo>
                  <a:pt x="8149" y="7918"/>
                </a:lnTo>
                <a:lnTo>
                  <a:pt x="8171" y="7928"/>
                </a:lnTo>
                <a:lnTo>
                  <a:pt x="8195" y="7938"/>
                </a:lnTo>
                <a:lnTo>
                  <a:pt x="8221" y="7948"/>
                </a:lnTo>
                <a:lnTo>
                  <a:pt x="8250" y="7954"/>
                </a:lnTo>
                <a:lnTo>
                  <a:pt x="8264" y="7958"/>
                </a:lnTo>
                <a:lnTo>
                  <a:pt x="8277" y="7960"/>
                </a:lnTo>
                <a:lnTo>
                  <a:pt x="8291" y="7961"/>
                </a:lnTo>
                <a:lnTo>
                  <a:pt x="8305" y="7962"/>
                </a:lnTo>
                <a:lnTo>
                  <a:pt x="8318" y="7962"/>
                </a:lnTo>
                <a:lnTo>
                  <a:pt x="8332" y="7960"/>
                </a:lnTo>
                <a:lnTo>
                  <a:pt x="8346" y="7958"/>
                </a:lnTo>
                <a:lnTo>
                  <a:pt x="8357" y="7954"/>
                </a:lnTo>
                <a:lnTo>
                  <a:pt x="8369" y="7949"/>
                </a:lnTo>
                <a:lnTo>
                  <a:pt x="8379" y="7942"/>
                </a:lnTo>
                <a:lnTo>
                  <a:pt x="8383" y="7938"/>
                </a:lnTo>
                <a:lnTo>
                  <a:pt x="8386" y="7934"/>
                </a:lnTo>
                <a:lnTo>
                  <a:pt x="8389" y="7929"/>
                </a:lnTo>
                <a:lnTo>
                  <a:pt x="8392" y="7925"/>
                </a:lnTo>
                <a:lnTo>
                  <a:pt x="8394" y="7920"/>
                </a:lnTo>
                <a:lnTo>
                  <a:pt x="8394" y="7914"/>
                </a:lnTo>
                <a:lnTo>
                  <a:pt x="8395" y="7909"/>
                </a:lnTo>
                <a:lnTo>
                  <a:pt x="8394" y="7903"/>
                </a:lnTo>
                <a:lnTo>
                  <a:pt x="8392" y="7890"/>
                </a:lnTo>
                <a:lnTo>
                  <a:pt x="8386" y="7878"/>
                </a:lnTo>
                <a:lnTo>
                  <a:pt x="8378" y="7864"/>
                </a:lnTo>
                <a:lnTo>
                  <a:pt x="8368" y="7849"/>
                </a:lnTo>
                <a:lnTo>
                  <a:pt x="8354" y="7833"/>
                </a:lnTo>
                <a:lnTo>
                  <a:pt x="8338" y="7817"/>
                </a:lnTo>
                <a:lnTo>
                  <a:pt x="8324" y="7803"/>
                </a:lnTo>
                <a:lnTo>
                  <a:pt x="8313" y="7792"/>
                </a:lnTo>
                <a:lnTo>
                  <a:pt x="8306" y="7785"/>
                </a:lnTo>
                <a:lnTo>
                  <a:pt x="8298" y="7777"/>
                </a:lnTo>
                <a:lnTo>
                  <a:pt x="8289" y="7770"/>
                </a:lnTo>
                <a:lnTo>
                  <a:pt x="8278" y="7762"/>
                </a:lnTo>
                <a:lnTo>
                  <a:pt x="8272" y="7757"/>
                </a:lnTo>
                <a:lnTo>
                  <a:pt x="8265" y="7752"/>
                </a:lnTo>
                <a:lnTo>
                  <a:pt x="8257" y="7747"/>
                </a:lnTo>
                <a:lnTo>
                  <a:pt x="8249" y="7744"/>
                </a:lnTo>
                <a:lnTo>
                  <a:pt x="8241" y="7741"/>
                </a:lnTo>
                <a:lnTo>
                  <a:pt x="8233" y="7738"/>
                </a:lnTo>
                <a:lnTo>
                  <a:pt x="8225" y="7737"/>
                </a:lnTo>
                <a:lnTo>
                  <a:pt x="8217" y="7735"/>
                </a:lnTo>
                <a:lnTo>
                  <a:pt x="8208" y="7735"/>
                </a:lnTo>
                <a:lnTo>
                  <a:pt x="8199" y="7735"/>
                </a:lnTo>
                <a:lnTo>
                  <a:pt x="8190" y="7735"/>
                </a:lnTo>
                <a:lnTo>
                  <a:pt x="8182" y="7736"/>
                </a:lnTo>
                <a:lnTo>
                  <a:pt x="8173" y="7737"/>
                </a:lnTo>
                <a:lnTo>
                  <a:pt x="8165" y="7739"/>
                </a:lnTo>
                <a:lnTo>
                  <a:pt x="8156" y="7743"/>
                </a:lnTo>
                <a:lnTo>
                  <a:pt x="8148" y="7746"/>
                </a:lnTo>
                <a:lnTo>
                  <a:pt x="8140" y="7750"/>
                </a:lnTo>
                <a:lnTo>
                  <a:pt x="8133" y="7754"/>
                </a:lnTo>
                <a:lnTo>
                  <a:pt x="8126" y="7760"/>
                </a:lnTo>
                <a:lnTo>
                  <a:pt x="8119" y="7766"/>
                </a:lnTo>
                <a:lnTo>
                  <a:pt x="8114" y="7773"/>
                </a:lnTo>
                <a:lnTo>
                  <a:pt x="8108" y="7779"/>
                </a:lnTo>
                <a:lnTo>
                  <a:pt x="8102" y="7786"/>
                </a:lnTo>
                <a:lnTo>
                  <a:pt x="8098" y="7793"/>
                </a:lnTo>
                <a:lnTo>
                  <a:pt x="8090" y="7809"/>
                </a:lnTo>
                <a:lnTo>
                  <a:pt x="8084" y="7824"/>
                </a:lnTo>
                <a:lnTo>
                  <a:pt x="8081" y="7839"/>
                </a:lnTo>
                <a:lnTo>
                  <a:pt x="8079" y="7852"/>
                </a:lnTo>
                <a:lnTo>
                  <a:pt x="8079" y="7857"/>
                </a:lnTo>
                <a:lnTo>
                  <a:pt x="8078" y="7862"/>
                </a:lnTo>
                <a:lnTo>
                  <a:pt x="8076" y="7866"/>
                </a:lnTo>
                <a:lnTo>
                  <a:pt x="8074" y="7870"/>
                </a:lnTo>
                <a:lnTo>
                  <a:pt x="8068" y="7874"/>
                </a:lnTo>
                <a:lnTo>
                  <a:pt x="8062" y="7878"/>
                </a:lnTo>
                <a:lnTo>
                  <a:pt x="8054" y="7878"/>
                </a:lnTo>
                <a:lnTo>
                  <a:pt x="8047" y="7878"/>
                </a:lnTo>
                <a:lnTo>
                  <a:pt x="8047" y="7878"/>
                </a:lnTo>
                <a:close/>
                <a:moveTo>
                  <a:pt x="1024" y="9152"/>
                </a:moveTo>
                <a:lnTo>
                  <a:pt x="1017" y="9152"/>
                </a:lnTo>
                <a:lnTo>
                  <a:pt x="1010" y="9151"/>
                </a:lnTo>
                <a:lnTo>
                  <a:pt x="1003" y="9150"/>
                </a:lnTo>
                <a:lnTo>
                  <a:pt x="996" y="9148"/>
                </a:lnTo>
                <a:lnTo>
                  <a:pt x="991" y="9145"/>
                </a:lnTo>
                <a:lnTo>
                  <a:pt x="984" y="9142"/>
                </a:lnTo>
                <a:lnTo>
                  <a:pt x="978" y="9137"/>
                </a:lnTo>
                <a:lnTo>
                  <a:pt x="972" y="9133"/>
                </a:lnTo>
                <a:lnTo>
                  <a:pt x="968" y="9128"/>
                </a:lnTo>
                <a:lnTo>
                  <a:pt x="963" y="9121"/>
                </a:lnTo>
                <a:lnTo>
                  <a:pt x="960" y="9113"/>
                </a:lnTo>
                <a:lnTo>
                  <a:pt x="958" y="9103"/>
                </a:lnTo>
                <a:lnTo>
                  <a:pt x="956" y="9093"/>
                </a:lnTo>
                <a:lnTo>
                  <a:pt x="958" y="9080"/>
                </a:lnTo>
                <a:lnTo>
                  <a:pt x="959" y="9074"/>
                </a:lnTo>
                <a:lnTo>
                  <a:pt x="961" y="9068"/>
                </a:lnTo>
                <a:lnTo>
                  <a:pt x="964" y="9061"/>
                </a:lnTo>
                <a:lnTo>
                  <a:pt x="968" y="9054"/>
                </a:lnTo>
                <a:lnTo>
                  <a:pt x="978" y="9033"/>
                </a:lnTo>
                <a:lnTo>
                  <a:pt x="986" y="9014"/>
                </a:lnTo>
                <a:lnTo>
                  <a:pt x="993" y="8992"/>
                </a:lnTo>
                <a:lnTo>
                  <a:pt x="999" y="8972"/>
                </a:lnTo>
                <a:lnTo>
                  <a:pt x="1003" y="8950"/>
                </a:lnTo>
                <a:lnTo>
                  <a:pt x="1006" y="8928"/>
                </a:lnTo>
                <a:lnTo>
                  <a:pt x="1007" y="8906"/>
                </a:lnTo>
                <a:lnTo>
                  <a:pt x="1007" y="8885"/>
                </a:lnTo>
                <a:lnTo>
                  <a:pt x="1006" y="8863"/>
                </a:lnTo>
                <a:lnTo>
                  <a:pt x="1002" y="8842"/>
                </a:lnTo>
                <a:lnTo>
                  <a:pt x="999" y="8822"/>
                </a:lnTo>
                <a:lnTo>
                  <a:pt x="993" y="8801"/>
                </a:lnTo>
                <a:lnTo>
                  <a:pt x="986" y="8780"/>
                </a:lnTo>
                <a:lnTo>
                  <a:pt x="977" y="8762"/>
                </a:lnTo>
                <a:lnTo>
                  <a:pt x="968" y="8743"/>
                </a:lnTo>
                <a:lnTo>
                  <a:pt x="956" y="8726"/>
                </a:lnTo>
                <a:lnTo>
                  <a:pt x="947" y="8712"/>
                </a:lnTo>
                <a:lnTo>
                  <a:pt x="936" y="8699"/>
                </a:lnTo>
                <a:lnTo>
                  <a:pt x="923" y="8688"/>
                </a:lnTo>
                <a:lnTo>
                  <a:pt x="911" y="8678"/>
                </a:lnTo>
                <a:lnTo>
                  <a:pt x="897" y="8668"/>
                </a:lnTo>
                <a:lnTo>
                  <a:pt x="882" y="8660"/>
                </a:lnTo>
                <a:lnTo>
                  <a:pt x="867" y="8652"/>
                </a:lnTo>
                <a:lnTo>
                  <a:pt x="851" y="8647"/>
                </a:lnTo>
                <a:lnTo>
                  <a:pt x="834" y="8641"/>
                </a:lnTo>
                <a:lnTo>
                  <a:pt x="817" y="8637"/>
                </a:lnTo>
                <a:lnTo>
                  <a:pt x="799" y="8635"/>
                </a:lnTo>
                <a:lnTo>
                  <a:pt x="779" y="8633"/>
                </a:lnTo>
                <a:lnTo>
                  <a:pt x="761" y="8633"/>
                </a:lnTo>
                <a:lnTo>
                  <a:pt x="740" y="8633"/>
                </a:lnTo>
                <a:lnTo>
                  <a:pt x="721" y="8635"/>
                </a:lnTo>
                <a:lnTo>
                  <a:pt x="700" y="8637"/>
                </a:lnTo>
                <a:lnTo>
                  <a:pt x="686" y="8640"/>
                </a:lnTo>
                <a:lnTo>
                  <a:pt x="674" y="8643"/>
                </a:lnTo>
                <a:lnTo>
                  <a:pt x="660" y="8647"/>
                </a:lnTo>
                <a:lnTo>
                  <a:pt x="648" y="8651"/>
                </a:lnTo>
                <a:lnTo>
                  <a:pt x="624" y="8661"/>
                </a:lnTo>
                <a:lnTo>
                  <a:pt x="599" y="8674"/>
                </a:lnTo>
                <a:lnTo>
                  <a:pt x="575" y="8688"/>
                </a:lnTo>
                <a:lnTo>
                  <a:pt x="553" y="8703"/>
                </a:lnTo>
                <a:lnTo>
                  <a:pt x="530" y="8719"/>
                </a:lnTo>
                <a:lnTo>
                  <a:pt x="507" y="8735"/>
                </a:lnTo>
                <a:lnTo>
                  <a:pt x="490" y="8747"/>
                </a:lnTo>
                <a:lnTo>
                  <a:pt x="474" y="8760"/>
                </a:lnTo>
                <a:lnTo>
                  <a:pt x="456" y="8771"/>
                </a:lnTo>
                <a:lnTo>
                  <a:pt x="439" y="8783"/>
                </a:lnTo>
                <a:lnTo>
                  <a:pt x="428" y="8790"/>
                </a:lnTo>
                <a:lnTo>
                  <a:pt x="415" y="8798"/>
                </a:lnTo>
                <a:lnTo>
                  <a:pt x="402" y="8804"/>
                </a:lnTo>
                <a:lnTo>
                  <a:pt x="387" y="8812"/>
                </a:lnTo>
                <a:lnTo>
                  <a:pt x="362" y="8827"/>
                </a:lnTo>
                <a:lnTo>
                  <a:pt x="336" y="8842"/>
                </a:lnTo>
                <a:lnTo>
                  <a:pt x="310" y="8858"/>
                </a:lnTo>
                <a:lnTo>
                  <a:pt x="285" y="8877"/>
                </a:lnTo>
                <a:lnTo>
                  <a:pt x="273" y="8886"/>
                </a:lnTo>
                <a:lnTo>
                  <a:pt x="261" y="8896"/>
                </a:lnTo>
                <a:lnTo>
                  <a:pt x="251" y="8906"/>
                </a:lnTo>
                <a:lnTo>
                  <a:pt x="240" y="8917"/>
                </a:lnTo>
                <a:lnTo>
                  <a:pt x="231" y="8928"/>
                </a:lnTo>
                <a:lnTo>
                  <a:pt x="222" y="8939"/>
                </a:lnTo>
                <a:lnTo>
                  <a:pt x="214" y="8951"/>
                </a:lnTo>
                <a:lnTo>
                  <a:pt x="207" y="8964"/>
                </a:lnTo>
                <a:lnTo>
                  <a:pt x="201" y="8977"/>
                </a:lnTo>
                <a:lnTo>
                  <a:pt x="197" y="8990"/>
                </a:lnTo>
                <a:lnTo>
                  <a:pt x="193" y="9002"/>
                </a:lnTo>
                <a:lnTo>
                  <a:pt x="191" y="9015"/>
                </a:lnTo>
                <a:lnTo>
                  <a:pt x="190" y="9028"/>
                </a:lnTo>
                <a:lnTo>
                  <a:pt x="191" y="9039"/>
                </a:lnTo>
                <a:lnTo>
                  <a:pt x="192" y="9050"/>
                </a:lnTo>
                <a:lnTo>
                  <a:pt x="196" y="9062"/>
                </a:lnTo>
                <a:lnTo>
                  <a:pt x="198" y="9069"/>
                </a:lnTo>
                <a:lnTo>
                  <a:pt x="201" y="9076"/>
                </a:lnTo>
                <a:lnTo>
                  <a:pt x="205" y="9081"/>
                </a:lnTo>
                <a:lnTo>
                  <a:pt x="209" y="9088"/>
                </a:lnTo>
                <a:lnTo>
                  <a:pt x="220" y="9101"/>
                </a:lnTo>
                <a:lnTo>
                  <a:pt x="232" y="9112"/>
                </a:lnTo>
                <a:lnTo>
                  <a:pt x="247" y="9124"/>
                </a:lnTo>
                <a:lnTo>
                  <a:pt x="264" y="9134"/>
                </a:lnTo>
                <a:lnTo>
                  <a:pt x="284" y="9144"/>
                </a:lnTo>
                <a:lnTo>
                  <a:pt x="304" y="9153"/>
                </a:lnTo>
                <a:lnTo>
                  <a:pt x="334" y="9164"/>
                </a:lnTo>
                <a:lnTo>
                  <a:pt x="364" y="9174"/>
                </a:lnTo>
                <a:lnTo>
                  <a:pt x="395" y="9182"/>
                </a:lnTo>
                <a:lnTo>
                  <a:pt x="426" y="9189"/>
                </a:lnTo>
                <a:lnTo>
                  <a:pt x="459" y="9195"/>
                </a:lnTo>
                <a:lnTo>
                  <a:pt x="491" y="9198"/>
                </a:lnTo>
                <a:lnTo>
                  <a:pt x="524" y="9201"/>
                </a:lnTo>
                <a:lnTo>
                  <a:pt x="557" y="9203"/>
                </a:lnTo>
                <a:lnTo>
                  <a:pt x="591" y="9203"/>
                </a:lnTo>
                <a:lnTo>
                  <a:pt x="626" y="9201"/>
                </a:lnTo>
                <a:lnTo>
                  <a:pt x="659" y="9199"/>
                </a:lnTo>
                <a:lnTo>
                  <a:pt x="693" y="9195"/>
                </a:lnTo>
                <a:lnTo>
                  <a:pt x="726" y="9189"/>
                </a:lnTo>
                <a:lnTo>
                  <a:pt x="761" y="9182"/>
                </a:lnTo>
                <a:lnTo>
                  <a:pt x="794" y="9173"/>
                </a:lnTo>
                <a:lnTo>
                  <a:pt x="826" y="9163"/>
                </a:lnTo>
                <a:lnTo>
                  <a:pt x="834" y="9160"/>
                </a:lnTo>
                <a:lnTo>
                  <a:pt x="841" y="9159"/>
                </a:lnTo>
                <a:lnTo>
                  <a:pt x="848" y="9159"/>
                </a:lnTo>
                <a:lnTo>
                  <a:pt x="855" y="9158"/>
                </a:lnTo>
                <a:lnTo>
                  <a:pt x="867" y="9160"/>
                </a:lnTo>
                <a:lnTo>
                  <a:pt x="879" y="9164"/>
                </a:lnTo>
                <a:lnTo>
                  <a:pt x="889" y="9169"/>
                </a:lnTo>
                <a:lnTo>
                  <a:pt x="898" y="9176"/>
                </a:lnTo>
                <a:lnTo>
                  <a:pt x="905" y="9184"/>
                </a:lnTo>
                <a:lnTo>
                  <a:pt x="911" y="9193"/>
                </a:lnTo>
                <a:lnTo>
                  <a:pt x="916" y="9205"/>
                </a:lnTo>
                <a:lnTo>
                  <a:pt x="919" y="9216"/>
                </a:lnTo>
                <a:lnTo>
                  <a:pt x="920" y="9222"/>
                </a:lnTo>
                <a:lnTo>
                  <a:pt x="920" y="9229"/>
                </a:lnTo>
                <a:lnTo>
                  <a:pt x="920" y="9235"/>
                </a:lnTo>
                <a:lnTo>
                  <a:pt x="919" y="9240"/>
                </a:lnTo>
                <a:lnTo>
                  <a:pt x="914" y="9252"/>
                </a:lnTo>
                <a:lnTo>
                  <a:pt x="908" y="9263"/>
                </a:lnTo>
                <a:lnTo>
                  <a:pt x="904" y="9270"/>
                </a:lnTo>
                <a:lnTo>
                  <a:pt x="899" y="9276"/>
                </a:lnTo>
                <a:lnTo>
                  <a:pt x="894" y="9282"/>
                </a:lnTo>
                <a:lnTo>
                  <a:pt x="888" y="9286"/>
                </a:lnTo>
                <a:lnTo>
                  <a:pt x="879" y="9293"/>
                </a:lnTo>
                <a:lnTo>
                  <a:pt x="869" y="9299"/>
                </a:lnTo>
                <a:lnTo>
                  <a:pt x="860" y="9303"/>
                </a:lnTo>
                <a:lnTo>
                  <a:pt x="850" y="9307"/>
                </a:lnTo>
                <a:lnTo>
                  <a:pt x="841" y="9309"/>
                </a:lnTo>
                <a:lnTo>
                  <a:pt x="832" y="9310"/>
                </a:lnTo>
                <a:lnTo>
                  <a:pt x="823" y="9311"/>
                </a:lnTo>
                <a:lnTo>
                  <a:pt x="813" y="9310"/>
                </a:lnTo>
                <a:lnTo>
                  <a:pt x="779" y="9304"/>
                </a:lnTo>
                <a:lnTo>
                  <a:pt x="745" y="9300"/>
                </a:lnTo>
                <a:lnTo>
                  <a:pt x="710" y="9296"/>
                </a:lnTo>
                <a:lnTo>
                  <a:pt x="676" y="9294"/>
                </a:lnTo>
                <a:lnTo>
                  <a:pt x="642" y="9294"/>
                </a:lnTo>
                <a:lnTo>
                  <a:pt x="609" y="9295"/>
                </a:lnTo>
                <a:lnTo>
                  <a:pt x="574" y="9299"/>
                </a:lnTo>
                <a:lnTo>
                  <a:pt x="540" y="9303"/>
                </a:lnTo>
                <a:lnTo>
                  <a:pt x="507" y="9310"/>
                </a:lnTo>
                <a:lnTo>
                  <a:pt x="472" y="9318"/>
                </a:lnTo>
                <a:lnTo>
                  <a:pt x="438" y="9327"/>
                </a:lnTo>
                <a:lnTo>
                  <a:pt x="404" y="9339"/>
                </a:lnTo>
                <a:lnTo>
                  <a:pt x="368" y="9352"/>
                </a:lnTo>
                <a:lnTo>
                  <a:pt x="334" y="9367"/>
                </a:lnTo>
                <a:lnTo>
                  <a:pt x="299" y="9383"/>
                </a:lnTo>
                <a:lnTo>
                  <a:pt x="263" y="9402"/>
                </a:lnTo>
                <a:lnTo>
                  <a:pt x="249" y="9411"/>
                </a:lnTo>
                <a:lnTo>
                  <a:pt x="232" y="9422"/>
                </a:lnTo>
                <a:lnTo>
                  <a:pt x="212" y="9436"/>
                </a:lnTo>
                <a:lnTo>
                  <a:pt x="190" y="9451"/>
                </a:lnTo>
                <a:lnTo>
                  <a:pt x="167" y="9469"/>
                </a:lnTo>
                <a:lnTo>
                  <a:pt x="143" y="9489"/>
                </a:lnTo>
                <a:lnTo>
                  <a:pt x="120" y="9510"/>
                </a:lnTo>
                <a:lnTo>
                  <a:pt x="97" y="9534"/>
                </a:lnTo>
                <a:lnTo>
                  <a:pt x="86" y="9547"/>
                </a:lnTo>
                <a:lnTo>
                  <a:pt x="74" y="9561"/>
                </a:lnTo>
                <a:lnTo>
                  <a:pt x="64" y="9573"/>
                </a:lnTo>
                <a:lnTo>
                  <a:pt x="55" y="9587"/>
                </a:lnTo>
                <a:lnTo>
                  <a:pt x="46" y="9602"/>
                </a:lnTo>
                <a:lnTo>
                  <a:pt x="37" y="9616"/>
                </a:lnTo>
                <a:lnTo>
                  <a:pt x="29" y="9632"/>
                </a:lnTo>
                <a:lnTo>
                  <a:pt x="22" y="9646"/>
                </a:lnTo>
                <a:lnTo>
                  <a:pt x="15" y="9663"/>
                </a:lnTo>
                <a:lnTo>
                  <a:pt x="10" y="9679"/>
                </a:lnTo>
                <a:lnTo>
                  <a:pt x="6" y="9695"/>
                </a:lnTo>
                <a:lnTo>
                  <a:pt x="2" y="9712"/>
                </a:lnTo>
                <a:lnTo>
                  <a:pt x="1" y="9728"/>
                </a:lnTo>
                <a:lnTo>
                  <a:pt x="0" y="9746"/>
                </a:lnTo>
                <a:lnTo>
                  <a:pt x="1" y="9763"/>
                </a:lnTo>
                <a:lnTo>
                  <a:pt x="2" y="9780"/>
                </a:lnTo>
                <a:lnTo>
                  <a:pt x="5" y="9793"/>
                </a:lnTo>
                <a:lnTo>
                  <a:pt x="8" y="9804"/>
                </a:lnTo>
                <a:lnTo>
                  <a:pt x="13" y="9816"/>
                </a:lnTo>
                <a:lnTo>
                  <a:pt x="17" y="9826"/>
                </a:lnTo>
                <a:lnTo>
                  <a:pt x="22" y="9836"/>
                </a:lnTo>
                <a:lnTo>
                  <a:pt x="27" y="9846"/>
                </a:lnTo>
                <a:lnTo>
                  <a:pt x="33" y="9856"/>
                </a:lnTo>
                <a:lnTo>
                  <a:pt x="40" y="9865"/>
                </a:lnTo>
                <a:lnTo>
                  <a:pt x="54" y="9882"/>
                </a:lnTo>
                <a:lnTo>
                  <a:pt x="70" y="9899"/>
                </a:lnTo>
                <a:lnTo>
                  <a:pt x="86" y="9915"/>
                </a:lnTo>
                <a:lnTo>
                  <a:pt x="103" y="9933"/>
                </a:lnTo>
                <a:lnTo>
                  <a:pt x="120" y="9949"/>
                </a:lnTo>
                <a:lnTo>
                  <a:pt x="137" y="9967"/>
                </a:lnTo>
                <a:lnTo>
                  <a:pt x="156" y="9986"/>
                </a:lnTo>
                <a:lnTo>
                  <a:pt x="173" y="10008"/>
                </a:lnTo>
                <a:lnTo>
                  <a:pt x="186" y="10025"/>
                </a:lnTo>
                <a:lnTo>
                  <a:pt x="199" y="10043"/>
                </a:lnTo>
                <a:lnTo>
                  <a:pt x="212" y="10062"/>
                </a:lnTo>
                <a:lnTo>
                  <a:pt x="223" y="10079"/>
                </a:lnTo>
                <a:lnTo>
                  <a:pt x="235" y="10097"/>
                </a:lnTo>
                <a:lnTo>
                  <a:pt x="247" y="10117"/>
                </a:lnTo>
                <a:lnTo>
                  <a:pt x="261" y="10135"/>
                </a:lnTo>
                <a:lnTo>
                  <a:pt x="276" y="10154"/>
                </a:lnTo>
                <a:lnTo>
                  <a:pt x="292" y="10173"/>
                </a:lnTo>
                <a:lnTo>
                  <a:pt x="309" y="10189"/>
                </a:lnTo>
                <a:lnTo>
                  <a:pt x="317" y="10197"/>
                </a:lnTo>
                <a:lnTo>
                  <a:pt x="327" y="10205"/>
                </a:lnTo>
                <a:lnTo>
                  <a:pt x="336" y="10212"/>
                </a:lnTo>
                <a:lnTo>
                  <a:pt x="347" y="10219"/>
                </a:lnTo>
                <a:lnTo>
                  <a:pt x="357" y="10224"/>
                </a:lnTo>
                <a:lnTo>
                  <a:pt x="371" y="10229"/>
                </a:lnTo>
                <a:lnTo>
                  <a:pt x="387" y="10235"/>
                </a:lnTo>
                <a:lnTo>
                  <a:pt x="407" y="10238"/>
                </a:lnTo>
                <a:lnTo>
                  <a:pt x="419" y="10238"/>
                </a:lnTo>
                <a:lnTo>
                  <a:pt x="431" y="10239"/>
                </a:lnTo>
                <a:lnTo>
                  <a:pt x="444" y="10238"/>
                </a:lnTo>
                <a:lnTo>
                  <a:pt x="458" y="10237"/>
                </a:lnTo>
                <a:lnTo>
                  <a:pt x="472" y="10236"/>
                </a:lnTo>
                <a:lnTo>
                  <a:pt x="487" y="10232"/>
                </a:lnTo>
                <a:lnTo>
                  <a:pt x="503" y="10229"/>
                </a:lnTo>
                <a:lnTo>
                  <a:pt x="521" y="10224"/>
                </a:lnTo>
                <a:lnTo>
                  <a:pt x="538" y="10219"/>
                </a:lnTo>
                <a:lnTo>
                  <a:pt x="556" y="10212"/>
                </a:lnTo>
                <a:lnTo>
                  <a:pt x="573" y="10204"/>
                </a:lnTo>
                <a:lnTo>
                  <a:pt x="591" y="10194"/>
                </a:lnTo>
                <a:lnTo>
                  <a:pt x="609" y="10183"/>
                </a:lnTo>
                <a:lnTo>
                  <a:pt x="626" y="10172"/>
                </a:lnTo>
                <a:lnTo>
                  <a:pt x="643" y="10159"/>
                </a:lnTo>
                <a:lnTo>
                  <a:pt x="660" y="10145"/>
                </a:lnTo>
                <a:lnTo>
                  <a:pt x="678" y="10130"/>
                </a:lnTo>
                <a:lnTo>
                  <a:pt x="696" y="10113"/>
                </a:lnTo>
                <a:lnTo>
                  <a:pt x="713" y="10096"/>
                </a:lnTo>
                <a:lnTo>
                  <a:pt x="730" y="10078"/>
                </a:lnTo>
                <a:lnTo>
                  <a:pt x="747" y="10058"/>
                </a:lnTo>
                <a:lnTo>
                  <a:pt x="764" y="10038"/>
                </a:lnTo>
                <a:lnTo>
                  <a:pt x="781" y="10016"/>
                </a:lnTo>
                <a:lnTo>
                  <a:pt x="799" y="9993"/>
                </a:lnTo>
                <a:lnTo>
                  <a:pt x="809" y="9978"/>
                </a:lnTo>
                <a:lnTo>
                  <a:pt x="820" y="9962"/>
                </a:lnTo>
                <a:lnTo>
                  <a:pt x="829" y="9947"/>
                </a:lnTo>
                <a:lnTo>
                  <a:pt x="840" y="9930"/>
                </a:lnTo>
                <a:lnTo>
                  <a:pt x="858" y="9897"/>
                </a:lnTo>
                <a:lnTo>
                  <a:pt x="874" y="9862"/>
                </a:lnTo>
                <a:lnTo>
                  <a:pt x="889" y="9825"/>
                </a:lnTo>
                <a:lnTo>
                  <a:pt x="902" y="9787"/>
                </a:lnTo>
                <a:lnTo>
                  <a:pt x="912" y="9749"/>
                </a:lnTo>
                <a:lnTo>
                  <a:pt x="921" y="9711"/>
                </a:lnTo>
                <a:lnTo>
                  <a:pt x="926" y="9690"/>
                </a:lnTo>
                <a:lnTo>
                  <a:pt x="930" y="9671"/>
                </a:lnTo>
                <a:lnTo>
                  <a:pt x="934" y="9651"/>
                </a:lnTo>
                <a:lnTo>
                  <a:pt x="936" y="9630"/>
                </a:lnTo>
                <a:lnTo>
                  <a:pt x="938" y="9611"/>
                </a:lnTo>
                <a:lnTo>
                  <a:pt x="940" y="9592"/>
                </a:lnTo>
                <a:lnTo>
                  <a:pt x="940" y="9572"/>
                </a:lnTo>
                <a:lnTo>
                  <a:pt x="942" y="9553"/>
                </a:lnTo>
                <a:lnTo>
                  <a:pt x="942" y="9533"/>
                </a:lnTo>
                <a:lnTo>
                  <a:pt x="940" y="9514"/>
                </a:lnTo>
                <a:lnTo>
                  <a:pt x="938" y="9495"/>
                </a:lnTo>
                <a:lnTo>
                  <a:pt x="937" y="9477"/>
                </a:lnTo>
                <a:lnTo>
                  <a:pt x="934" y="9459"/>
                </a:lnTo>
                <a:lnTo>
                  <a:pt x="931" y="9441"/>
                </a:lnTo>
                <a:lnTo>
                  <a:pt x="927" y="9423"/>
                </a:lnTo>
                <a:lnTo>
                  <a:pt x="922" y="9405"/>
                </a:lnTo>
                <a:lnTo>
                  <a:pt x="921" y="9396"/>
                </a:lnTo>
                <a:lnTo>
                  <a:pt x="920" y="9387"/>
                </a:lnTo>
                <a:lnTo>
                  <a:pt x="921" y="9378"/>
                </a:lnTo>
                <a:lnTo>
                  <a:pt x="922" y="9368"/>
                </a:lnTo>
                <a:lnTo>
                  <a:pt x="924" y="9360"/>
                </a:lnTo>
                <a:lnTo>
                  <a:pt x="928" y="9352"/>
                </a:lnTo>
                <a:lnTo>
                  <a:pt x="932" y="9344"/>
                </a:lnTo>
                <a:lnTo>
                  <a:pt x="938" y="9336"/>
                </a:lnTo>
                <a:lnTo>
                  <a:pt x="945" y="9330"/>
                </a:lnTo>
                <a:lnTo>
                  <a:pt x="952" y="9323"/>
                </a:lnTo>
                <a:lnTo>
                  <a:pt x="960" y="9317"/>
                </a:lnTo>
                <a:lnTo>
                  <a:pt x="969" y="9312"/>
                </a:lnTo>
                <a:lnTo>
                  <a:pt x="978" y="9309"/>
                </a:lnTo>
                <a:lnTo>
                  <a:pt x="987" y="9306"/>
                </a:lnTo>
                <a:lnTo>
                  <a:pt x="998" y="9303"/>
                </a:lnTo>
                <a:lnTo>
                  <a:pt x="1008" y="9302"/>
                </a:lnTo>
                <a:lnTo>
                  <a:pt x="1009" y="9303"/>
                </a:lnTo>
                <a:lnTo>
                  <a:pt x="1022" y="9303"/>
                </a:lnTo>
                <a:lnTo>
                  <a:pt x="1034" y="9306"/>
                </a:lnTo>
                <a:lnTo>
                  <a:pt x="1045" y="9308"/>
                </a:lnTo>
                <a:lnTo>
                  <a:pt x="1053" y="9312"/>
                </a:lnTo>
                <a:lnTo>
                  <a:pt x="1061" y="9317"/>
                </a:lnTo>
                <a:lnTo>
                  <a:pt x="1066" y="9323"/>
                </a:lnTo>
                <a:lnTo>
                  <a:pt x="1072" y="9327"/>
                </a:lnTo>
                <a:lnTo>
                  <a:pt x="1075" y="9333"/>
                </a:lnTo>
                <a:lnTo>
                  <a:pt x="1081" y="9342"/>
                </a:lnTo>
                <a:lnTo>
                  <a:pt x="1085" y="9350"/>
                </a:lnTo>
                <a:lnTo>
                  <a:pt x="1087" y="9360"/>
                </a:lnTo>
                <a:lnTo>
                  <a:pt x="1089" y="9370"/>
                </a:lnTo>
                <a:lnTo>
                  <a:pt x="1090" y="9379"/>
                </a:lnTo>
                <a:lnTo>
                  <a:pt x="1089" y="9389"/>
                </a:lnTo>
                <a:lnTo>
                  <a:pt x="1088" y="9398"/>
                </a:lnTo>
                <a:lnTo>
                  <a:pt x="1086" y="9407"/>
                </a:lnTo>
                <a:lnTo>
                  <a:pt x="1073" y="9441"/>
                </a:lnTo>
                <a:lnTo>
                  <a:pt x="1063" y="9475"/>
                </a:lnTo>
                <a:lnTo>
                  <a:pt x="1054" y="9508"/>
                </a:lnTo>
                <a:lnTo>
                  <a:pt x="1047" y="9542"/>
                </a:lnTo>
                <a:lnTo>
                  <a:pt x="1042" y="9577"/>
                </a:lnTo>
                <a:lnTo>
                  <a:pt x="1040" y="9612"/>
                </a:lnTo>
                <a:lnTo>
                  <a:pt x="1039" y="9646"/>
                </a:lnTo>
                <a:lnTo>
                  <a:pt x="1040" y="9683"/>
                </a:lnTo>
                <a:lnTo>
                  <a:pt x="1042" y="9719"/>
                </a:lnTo>
                <a:lnTo>
                  <a:pt x="1047" y="9755"/>
                </a:lnTo>
                <a:lnTo>
                  <a:pt x="1054" y="9792"/>
                </a:lnTo>
                <a:lnTo>
                  <a:pt x="1062" y="9828"/>
                </a:lnTo>
                <a:lnTo>
                  <a:pt x="1072" y="9866"/>
                </a:lnTo>
                <a:lnTo>
                  <a:pt x="1083" y="9904"/>
                </a:lnTo>
                <a:lnTo>
                  <a:pt x="1097" y="9943"/>
                </a:lnTo>
                <a:lnTo>
                  <a:pt x="1113" y="9982"/>
                </a:lnTo>
                <a:lnTo>
                  <a:pt x="1127" y="10011"/>
                </a:lnTo>
                <a:lnTo>
                  <a:pt x="1143" y="10042"/>
                </a:lnTo>
                <a:lnTo>
                  <a:pt x="1160" y="10072"/>
                </a:lnTo>
                <a:lnTo>
                  <a:pt x="1180" y="10101"/>
                </a:lnTo>
                <a:lnTo>
                  <a:pt x="1190" y="10114"/>
                </a:lnTo>
                <a:lnTo>
                  <a:pt x="1201" y="10128"/>
                </a:lnTo>
                <a:lnTo>
                  <a:pt x="1213" y="10141"/>
                </a:lnTo>
                <a:lnTo>
                  <a:pt x="1224" y="10154"/>
                </a:lnTo>
                <a:lnTo>
                  <a:pt x="1237" y="10166"/>
                </a:lnTo>
                <a:lnTo>
                  <a:pt x="1249" y="10178"/>
                </a:lnTo>
                <a:lnTo>
                  <a:pt x="1262" y="10190"/>
                </a:lnTo>
                <a:lnTo>
                  <a:pt x="1276" y="10200"/>
                </a:lnTo>
                <a:lnTo>
                  <a:pt x="1291" y="10211"/>
                </a:lnTo>
                <a:lnTo>
                  <a:pt x="1304" y="10220"/>
                </a:lnTo>
                <a:lnTo>
                  <a:pt x="1319" y="10229"/>
                </a:lnTo>
                <a:lnTo>
                  <a:pt x="1335" y="10237"/>
                </a:lnTo>
                <a:lnTo>
                  <a:pt x="1351" y="10245"/>
                </a:lnTo>
                <a:lnTo>
                  <a:pt x="1367" y="10252"/>
                </a:lnTo>
                <a:lnTo>
                  <a:pt x="1384" y="10257"/>
                </a:lnTo>
                <a:lnTo>
                  <a:pt x="1401" y="10262"/>
                </a:lnTo>
                <a:lnTo>
                  <a:pt x="1419" y="10267"/>
                </a:lnTo>
                <a:lnTo>
                  <a:pt x="1437" y="10270"/>
                </a:lnTo>
                <a:lnTo>
                  <a:pt x="1455" y="10272"/>
                </a:lnTo>
                <a:lnTo>
                  <a:pt x="1474" y="10273"/>
                </a:lnTo>
                <a:lnTo>
                  <a:pt x="1493" y="10273"/>
                </a:lnTo>
                <a:lnTo>
                  <a:pt x="1512" y="10273"/>
                </a:lnTo>
                <a:lnTo>
                  <a:pt x="1533" y="10271"/>
                </a:lnTo>
                <a:lnTo>
                  <a:pt x="1554" y="10268"/>
                </a:lnTo>
                <a:lnTo>
                  <a:pt x="1572" y="10263"/>
                </a:lnTo>
                <a:lnTo>
                  <a:pt x="1590" y="10257"/>
                </a:lnTo>
                <a:lnTo>
                  <a:pt x="1607" y="10251"/>
                </a:lnTo>
                <a:lnTo>
                  <a:pt x="1623" y="10243"/>
                </a:lnTo>
                <a:lnTo>
                  <a:pt x="1639" y="10235"/>
                </a:lnTo>
                <a:lnTo>
                  <a:pt x="1654" y="10225"/>
                </a:lnTo>
                <a:lnTo>
                  <a:pt x="1668" y="10215"/>
                </a:lnTo>
                <a:lnTo>
                  <a:pt x="1682" y="10205"/>
                </a:lnTo>
                <a:lnTo>
                  <a:pt x="1707" y="10183"/>
                </a:lnTo>
                <a:lnTo>
                  <a:pt x="1730" y="10160"/>
                </a:lnTo>
                <a:lnTo>
                  <a:pt x="1753" y="10137"/>
                </a:lnTo>
                <a:lnTo>
                  <a:pt x="1774" y="10114"/>
                </a:lnTo>
                <a:lnTo>
                  <a:pt x="1788" y="10100"/>
                </a:lnTo>
                <a:lnTo>
                  <a:pt x="1802" y="10085"/>
                </a:lnTo>
                <a:lnTo>
                  <a:pt x="1816" y="10071"/>
                </a:lnTo>
                <a:lnTo>
                  <a:pt x="1829" y="10056"/>
                </a:lnTo>
                <a:lnTo>
                  <a:pt x="1841" y="10043"/>
                </a:lnTo>
                <a:lnTo>
                  <a:pt x="1853" y="10031"/>
                </a:lnTo>
                <a:lnTo>
                  <a:pt x="1865" y="10019"/>
                </a:lnTo>
                <a:lnTo>
                  <a:pt x="1880" y="10007"/>
                </a:lnTo>
                <a:lnTo>
                  <a:pt x="1914" y="9974"/>
                </a:lnTo>
                <a:lnTo>
                  <a:pt x="1945" y="9943"/>
                </a:lnTo>
                <a:lnTo>
                  <a:pt x="1959" y="9928"/>
                </a:lnTo>
                <a:lnTo>
                  <a:pt x="1971" y="9912"/>
                </a:lnTo>
                <a:lnTo>
                  <a:pt x="1983" y="9897"/>
                </a:lnTo>
                <a:lnTo>
                  <a:pt x="1992" y="9881"/>
                </a:lnTo>
                <a:lnTo>
                  <a:pt x="1999" y="9870"/>
                </a:lnTo>
                <a:lnTo>
                  <a:pt x="2004" y="9858"/>
                </a:lnTo>
                <a:lnTo>
                  <a:pt x="2009" y="9847"/>
                </a:lnTo>
                <a:lnTo>
                  <a:pt x="2014" y="9834"/>
                </a:lnTo>
                <a:lnTo>
                  <a:pt x="2017" y="9822"/>
                </a:lnTo>
                <a:lnTo>
                  <a:pt x="2019" y="9810"/>
                </a:lnTo>
                <a:lnTo>
                  <a:pt x="2022" y="9798"/>
                </a:lnTo>
                <a:lnTo>
                  <a:pt x="2024" y="9785"/>
                </a:lnTo>
                <a:lnTo>
                  <a:pt x="2025" y="9772"/>
                </a:lnTo>
                <a:lnTo>
                  <a:pt x="2025" y="9760"/>
                </a:lnTo>
                <a:lnTo>
                  <a:pt x="2025" y="9747"/>
                </a:lnTo>
                <a:lnTo>
                  <a:pt x="2024" y="9735"/>
                </a:lnTo>
                <a:lnTo>
                  <a:pt x="2022" y="9709"/>
                </a:lnTo>
                <a:lnTo>
                  <a:pt x="2016" y="9684"/>
                </a:lnTo>
                <a:lnTo>
                  <a:pt x="2008" y="9664"/>
                </a:lnTo>
                <a:lnTo>
                  <a:pt x="2000" y="9643"/>
                </a:lnTo>
                <a:lnTo>
                  <a:pt x="1990" y="9622"/>
                </a:lnTo>
                <a:lnTo>
                  <a:pt x="1978" y="9602"/>
                </a:lnTo>
                <a:lnTo>
                  <a:pt x="1964" y="9581"/>
                </a:lnTo>
                <a:lnTo>
                  <a:pt x="1951" y="9562"/>
                </a:lnTo>
                <a:lnTo>
                  <a:pt x="1935" y="9542"/>
                </a:lnTo>
                <a:lnTo>
                  <a:pt x="1919" y="9523"/>
                </a:lnTo>
                <a:lnTo>
                  <a:pt x="1900" y="9505"/>
                </a:lnTo>
                <a:lnTo>
                  <a:pt x="1882" y="9487"/>
                </a:lnTo>
                <a:lnTo>
                  <a:pt x="1861" y="9470"/>
                </a:lnTo>
                <a:lnTo>
                  <a:pt x="1841" y="9454"/>
                </a:lnTo>
                <a:lnTo>
                  <a:pt x="1819" y="9438"/>
                </a:lnTo>
                <a:lnTo>
                  <a:pt x="1796" y="9423"/>
                </a:lnTo>
                <a:lnTo>
                  <a:pt x="1772" y="9409"/>
                </a:lnTo>
                <a:lnTo>
                  <a:pt x="1748" y="9396"/>
                </a:lnTo>
                <a:lnTo>
                  <a:pt x="1718" y="9382"/>
                </a:lnTo>
                <a:lnTo>
                  <a:pt x="1686" y="9368"/>
                </a:lnTo>
                <a:lnTo>
                  <a:pt x="1653" y="9356"/>
                </a:lnTo>
                <a:lnTo>
                  <a:pt x="1620" y="9344"/>
                </a:lnTo>
                <a:lnTo>
                  <a:pt x="1585" y="9333"/>
                </a:lnTo>
                <a:lnTo>
                  <a:pt x="1549" y="9323"/>
                </a:lnTo>
                <a:lnTo>
                  <a:pt x="1512" y="9314"/>
                </a:lnTo>
                <a:lnTo>
                  <a:pt x="1477" y="9306"/>
                </a:lnTo>
                <a:lnTo>
                  <a:pt x="1440" y="9299"/>
                </a:lnTo>
                <a:lnTo>
                  <a:pt x="1405" y="9293"/>
                </a:lnTo>
                <a:lnTo>
                  <a:pt x="1371" y="9290"/>
                </a:lnTo>
                <a:lnTo>
                  <a:pt x="1336" y="9287"/>
                </a:lnTo>
                <a:lnTo>
                  <a:pt x="1304" y="9287"/>
                </a:lnTo>
                <a:lnTo>
                  <a:pt x="1272" y="9288"/>
                </a:lnTo>
                <a:lnTo>
                  <a:pt x="1257" y="9291"/>
                </a:lnTo>
                <a:lnTo>
                  <a:pt x="1242" y="9292"/>
                </a:lnTo>
                <a:lnTo>
                  <a:pt x="1229" y="9295"/>
                </a:lnTo>
                <a:lnTo>
                  <a:pt x="1215" y="9298"/>
                </a:lnTo>
                <a:lnTo>
                  <a:pt x="1205" y="9300"/>
                </a:lnTo>
                <a:lnTo>
                  <a:pt x="1194" y="9301"/>
                </a:lnTo>
                <a:lnTo>
                  <a:pt x="1185" y="9301"/>
                </a:lnTo>
                <a:lnTo>
                  <a:pt x="1175" y="9299"/>
                </a:lnTo>
                <a:lnTo>
                  <a:pt x="1165" y="9296"/>
                </a:lnTo>
                <a:lnTo>
                  <a:pt x="1156" y="9292"/>
                </a:lnTo>
                <a:lnTo>
                  <a:pt x="1146" y="9287"/>
                </a:lnTo>
                <a:lnTo>
                  <a:pt x="1138" y="9280"/>
                </a:lnTo>
                <a:lnTo>
                  <a:pt x="1133" y="9275"/>
                </a:lnTo>
                <a:lnTo>
                  <a:pt x="1127" y="9268"/>
                </a:lnTo>
                <a:lnTo>
                  <a:pt x="1122" y="9260"/>
                </a:lnTo>
                <a:lnTo>
                  <a:pt x="1119" y="9252"/>
                </a:lnTo>
                <a:lnTo>
                  <a:pt x="1117" y="9244"/>
                </a:lnTo>
                <a:lnTo>
                  <a:pt x="1115" y="9236"/>
                </a:lnTo>
                <a:lnTo>
                  <a:pt x="1115" y="9227"/>
                </a:lnTo>
                <a:lnTo>
                  <a:pt x="1117" y="9217"/>
                </a:lnTo>
                <a:lnTo>
                  <a:pt x="1119" y="9208"/>
                </a:lnTo>
                <a:lnTo>
                  <a:pt x="1121" y="9199"/>
                </a:lnTo>
                <a:lnTo>
                  <a:pt x="1125" y="9191"/>
                </a:lnTo>
                <a:lnTo>
                  <a:pt x="1129" y="9183"/>
                </a:lnTo>
                <a:lnTo>
                  <a:pt x="1135" y="9176"/>
                </a:lnTo>
                <a:lnTo>
                  <a:pt x="1141" y="9169"/>
                </a:lnTo>
                <a:lnTo>
                  <a:pt x="1147" y="9164"/>
                </a:lnTo>
                <a:lnTo>
                  <a:pt x="1154" y="9159"/>
                </a:lnTo>
                <a:lnTo>
                  <a:pt x="1162" y="9155"/>
                </a:lnTo>
                <a:lnTo>
                  <a:pt x="1172" y="9152"/>
                </a:lnTo>
                <a:lnTo>
                  <a:pt x="1181" y="9150"/>
                </a:lnTo>
                <a:lnTo>
                  <a:pt x="1189" y="9149"/>
                </a:lnTo>
                <a:lnTo>
                  <a:pt x="1198" y="9149"/>
                </a:lnTo>
                <a:lnTo>
                  <a:pt x="1207" y="9149"/>
                </a:lnTo>
                <a:lnTo>
                  <a:pt x="1216" y="9151"/>
                </a:lnTo>
                <a:lnTo>
                  <a:pt x="1225" y="9153"/>
                </a:lnTo>
                <a:lnTo>
                  <a:pt x="1245" y="9163"/>
                </a:lnTo>
                <a:lnTo>
                  <a:pt x="1266" y="9171"/>
                </a:lnTo>
                <a:lnTo>
                  <a:pt x="1293" y="9179"/>
                </a:lnTo>
                <a:lnTo>
                  <a:pt x="1321" y="9185"/>
                </a:lnTo>
                <a:lnTo>
                  <a:pt x="1352" y="9192"/>
                </a:lnTo>
                <a:lnTo>
                  <a:pt x="1385" y="9199"/>
                </a:lnTo>
                <a:lnTo>
                  <a:pt x="1420" y="9204"/>
                </a:lnTo>
                <a:lnTo>
                  <a:pt x="1456" y="9208"/>
                </a:lnTo>
                <a:lnTo>
                  <a:pt x="1494" y="9211"/>
                </a:lnTo>
                <a:lnTo>
                  <a:pt x="1533" y="9213"/>
                </a:lnTo>
                <a:lnTo>
                  <a:pt x="1571" y="9214"/>
                </a:lnTo>
                <a:lnTo>
                  <a:pt x="1611" y="9213"/>
                </a:lnTo>
                <a:lnTo>
                  <a:pt x="1650" y="9211"/>
                </a:lnTo>
                <a:lnTo>
                  <a:pt x="1687" y="9207"/>
                </a:lnTo>
                <a:lnTo>
                  <a:pt x="1725" y="9201"/>
                </a:lnTo>
                <a:lnTo>
                  <a:pt x="1762" y="9195"/>
                </a:lnTo>
                <a:lnTo>
                  <a:pt x="1779" y="9190"/>
                </a:lnTo>
                <a:lnTo>
                  <a:pt x="1797" y="9184"/>
                </a:lnTo>
                <a:lnTo>
                  <a:pt x="1814" y="9179"/>
                </a:lnTo>
                <a:lnTo>
                  <a:pt x="1832" y="9172"/>
                </a:lnTo>
                <a:lnTo>
                  <a:pt x="1849" y="9164"/>
                </a:lnTo>
                <a:lnTo>
                  <a:pt x="1865" y="9156"/>
                </a:lnTo>
                <a:lnTo>
                  <a:pt x="1881" y="9147"/>
                </a:lnTo>
                <a:lnTo>
                  <a:pt x="1895" y="9136"/>
                </a:lnTo>
                <a:lnTo>
                  <a:pt x="1908" y="9126"/>
                </a:lnTo>
                <a:lnTo>
                  <a:pt x="1921" y="9115"/>
                </a:lnTo>
                <a:lnTo>
                  <a:pt x="1932" y="9103"/>
                </a:lnTo>
                <a:lnTo>
                  <a:pt x="1941" y="9090"/>
                </a:lnTo>
                <a:lnTo>
                  <a:pt x="1951" y="9077"/>
                </a:lnTo>
                <a:lnTo>
                  <a:pt x="1956" y="9063"/>
                </a:lnTo>
                <a:lnTo>
                  <a:pt x="1961" y="9049"/>
                </a:lnTo>
                <a:lnTo>
                  <a:pt x="1964" y="9034"/>
                </a:lnTo>
                <a:lnTo>
                  <a:pt x="1965" y="9020"/>
                </a:lnTo>
                <a:lnTo>
                  <a:pt x="1964" y="9006"/>
                </a:lnTo>
                <a:lnTo>
                  <a:pt x="1961" y="8991"/>
                </a:lnTo>
                <a:lnTo>
                  <a:pt x="1956" y="8976"/>
                </a:lnTo>
                <a:lnTo>
                  <a:pt x="1949" y="8961"/>
                </a:lnTo>
                <a:lnTo>
                  <a:pt x="1940" y="8946"/>
                </a:lnTo>
                <a:lnTo>
                  <a:pt x="1929" y="8930"/>
                </a:lnTo>
                <a:lnTo>
                  <a:pt x="1916" y="8915"/>
                </a:lnTo>
                <a:lnTo>
                  <a:pt x="1903" y="8901"/>
                </a:lnTo>
                <a:lnTo>
                  <a:pt x="1885" y="8885"/>
                </a:lnTo>
                <a:lnTo>
                  <a:pt x="1867" y="8869"/>
                </a:lnTo>
                <a:lnTo>
                  <a:pt x="1847" y="8854"/>
                </a:lnTo>
                <a:lnTo>
                  <a:pt x="1825" y="8838"/>
                </a:lnTo>
                <a:lnTo>
                  <a:pt x="1801" y="8822"/>
                </a:lnTo>
                <a:lnTo>
                  <a:pt x="1774" y="8806"/>
                </a:lnTo>
                <a:lnTo>
                  <a:pt x="1747" y="8790"/>
                </a:lnTo>
                <a:lnTo>
                  <a:pt x="1725" y="8778"/>
                </a:lnTo>
                <a:lnTo>
                  <a:pt x="1700" y="8763"/>
                </a:lnTo>
                <a:lnTo>
                  <a:pt x="1678" y="8751"/>
                </a:lnTo>
                <a:lnTo>
                  <a:pt x="1665" y="8742"/>
                </a:lnTo>
                <a:lnTo>
                  <a:pt x="1638" y="8728"/>
                </a:lnTo>
                <a:lnTo>
                  <a:pt x="1612" y="8714"/>
                </a:lnTo>
                <a:lnTo>
                  <a:pt x="1585" y="8700"/>
                </a:lnTo>
                <a:lnTo>
                  <a:pt x="1552" y="8687"/>
                </a:lnTo>
                <a:lnTo>
                  <a:pt x="1531" y="8678"/>
                </a:lnTo>
                <a:lnTo>
                  <a:pt x="1508" y="8671"/>
                </a:lnTo>
                <a:lnTo>
                  <a:pt x="1485" y="8665"/>
                </a:lnTo>
                <a:lnTo>
                  <a:pt x="1462" y="8660"/>
                </a:lnTo>
                <a:lnTo>
                  <a:pt x="1439" y="8658"/>
                </a:lnTo>
                <a:lnTo>
                  <a:pt x="1416" y="8658"/>
                </a:lnTo>
                <a:lnTo>
                  <a:pt x="1393" y="8658"/>
                </a:lnTo>
                <a:lnTo>
                  <a:pt x="1371" y="8660"/>
                </a:lnTo>
                <a:lnTo>
                  <a:pt x="1348" y="8665"/>
                </a:lnTo>
                <a:lnTo>
                  <a:pt x="1325" y="8669"/>
                </a:lnTo>
                <a:lnTo>
                  <a:pt x="1303" y="8678"/>
                </a:lnTo>
                <a:lnTo>
                  <a:pt x="1280" y="8686"/>
                </a:lnTo>
                <a:lnTo>
                  <a:pt x="1260" y="8696"/>
                </a:lnTo>
                <a:lnTo>
                  <a:pt x="1238" y="8707"/>
                </a:lnTo>
                <a:lnTo>
                  <a:pt x="1217" y="8721"/>
                </a:lnTo>
                <a:lnTo>
                  <a:pt x="1198" y="8736"/>
                </a:lnTo>
                <a:lnTo>
                  <a:pt x="1181" y="8752"/>
                </a:lnTo>
                <a:lnTo>
                  <a:pt x="1165" y="8769"/>
                </a:lnTo>
                <a:lnTo>
                  <a:pt x="1150" y="8787"/>
                </a:lnTo>
                <a:lnTo>
                  <a:pt x="1137" y="8807"/>
                </a:lnTo>
                <a:lnTo>
                  <a:pt x="1126" y="8829"/>
                </a:lnTo>
                <a:lnTo>
                  <a:pt x="1115" y="8850"/>
                </a:lnTo>
                <a:lnTo>
                  <a:pt x="1107" y="8873"/>
                </a:lnTo>
                <a:lnTo>
                  <a:pt x="1099" y="8896"/>
                </a:lnTo>
                <a:lnTo>
                  <a:pt x="1094" y="8919"/>
                </a:lnTo>
                <a:lnTo>
                  <a:pt x="1089" y="8942"/>
                </a:lnTo>
                <a:lnTo>
                  <a:pt x="1087" y="8965"/>
                </a:lnTo>
                <a:lnTo>
                  <a:pt x="1085" y="8986"/>
                </a:lnTo>
                <a:lnTo>
                  <a:pt x="1085" y="9007"/>
                </a:lnTo>
                <a:lnTo>
                  <a:pt x="1086" y="9026"/>
                </a:lnTo>
                <a:lnTo>
                  <a:pt x="1089" y="9046"/>
                </a:lnTo>
                <a:lnTo>
                  <a:pt x="1093" y="9062"/>
                </a:lnTo>
                <a:lnTo>
                  <a:pt x="1095" y="9070"/>
                </a:lnTo>
                <a:lnTo>
                  <a:pt x="1096" y="9077"/>
                </a:lnTo>
                <a:lnTo>
                  <a:pt x="1096" y="9084"/>
                </a:lnTo>
                <a:lnTo>
                  <a:pt x="1096" y="9089"/>
                </a:lnTo>
                <a:lnTo>
                  <a:pt x="1094" y="9102"/>
                </a:lnTo>
                <a:lnTo>
                  <a:pt x="1090" y="9112"/>
                </a:lnTo>
                <a:lnTo>
                  <a:pt x="1085" y="9123"/>
                </a:lnTo>
                <a:lnTo>
                  <a:pt x="1078" y="9131"/>
                </a:lnTo>
                <a:lnTo>
                  <a:pt x="1071" y="9136"/>
                </a:lnTo>
                <a:lnTo>
                  <a:pt x="1064" y="9142"/>
                </a:lnTo>
                <a:lnTo>
                  <a:pt x="1054" y="9147"/>
                </a:lnTo>
                <a:lnTo>
                  <a:pt x="1043" y="9149"/>
                </a:lnTo>
                <a:lnTo>
                  <a:pt x="1033" y="9151"/>
                </a:lnTo>
                <a:lnTo>
                  <a:pt x="1024" y="9152"/>
                </a:lnTo>
                <a:lnTo>
                  <a:pt x="1024" y="9152"/>
                </a:lnTo>
                <a:close/>
                <a:moveTo>
                  <a:pt x="9492" y="8699"/>
                </a:moveTo>
                <a:lnTo>
                  <a:pt x="9487" y="8702"/>
                </a:lnTo>
                <a:lnTo>
                  <a:pt x="9480" y="8704"/>
                </a:lnTo>
                <a:lnTo>
                  <a:pt x="9473" y="8705"/>
                </a:lnTo>
                <a:lnTo>
                  <a:pt x="9466" y="8706"/>
                </a:lnTo>
                <a:lnTo>
                  <a:pt x="9459" y="8706"/>
                </a:lnTo>
                <a:lnTo>
                  <a:pt x="9452" y="8705"/>
                </a:lnTo>
                <a:lnTo>
                  <a:pt x="9445" y="8704"/>
                </a:lnTo>
                <a:lnTo>
                  <a:pt x="9437" y="8702"/>
                </a:lnTo>
                <a:lnTo>
                  <a:pt x="9432" y="8699"/>
                </a:lnTo>
                <a:lnTo>
                  <a:pt x="9425" y="8695"/>
                </a:lnTo>
                <a:lnTo>
                  <a:pt x="9418" y="8689"/>
                </a:lnTo>
                <a:lnTo>
                  <a:pt x="9412" y="8681"/>
                </a:lnTo>
                <a:lnTo>
                  <a:pt x="9406" y="8672"/>
                </a:lnTo>
                <a:lnTo>
                  <a:pt x="9403" y="8660"/>
                </a:lnTo>
                <a:lnTo>
                  <a:pt x="9402" y="8653"/>
                </a:lnTo>
                <a:lnTo>
                  <a:pt x="9402" y="8647"/>
                </a:lnTo>
                <a:lnTo>
                  <a:pt x="9402" y="8639"/>
                </a:lnTo>
                <a:lnTo>
                  <a:pt x="9402" y="8631"/>
                </a:lnTo>
                <a:lnTo>
                  <a:pt x="9403" y="8609"/>
                </a:lnTo>
                <a:lnTo>
                  <a:pt x="9403" y="8586"/>
                </a:lnTo>
                <a:lnTo>
                  <a:pt x="9401" y="8564"/>
                </a:lnTo>
                <a:lnTo>
                  <a:pt x="9397" y="8543"/>
                </a:lnTo>
                <a:lnTo>
                  <a:pt x="9393" y="8521"/>
                </a:lnTo>
                <a:lnTo>
                  <a:pt x="9387" y="8500"/>
                </a:lnTo>
                <a:lnTo>
                  <a:pt x="9379" y="8480"/>
                </a:lnTo>
                <a:lnTo>
                  <a:pt x="9371" y="8460"/>
                </a:lnTo>
                <a:lnTo>
                  <a:pt x="9361" y="8441"/>
                </a:lnTo>
                <a:lnTo>
                  <a:pt x="9350" y="8422"/>
                </a:lnTo>
                <a:lnTo>
                  <a:pt x="9338" y="8405"/>
                </a:lnTo>
                <a:lnTo>
                  <a:pt x="9325" y="8389"/>
                </a:lnTo>
                <a:lnTo>
                  <a:pt x="9310" y="8373"/>
                </a:lnTo>
                <a:lnTo>
                  <a:pt x="9296" y="8359"/>
                </a:lnTo>
                <a:lnTo>
                  <a:pt x="9279" y="8346"/>
                </a:lnTo>
                <a:lnTo>
                  <a:pt x="9262" y="8334"/>
                </a:lnTo>
                <a:lnTo>
                  <a:pt x="9247" y="8325"/>
                </a:lnTo>
                <a:lnTo>
                  <a:pt x="9233" y="8318"/>
                </a:lnTo>
                <a:lnTo>
                  <a:pt x="9217" y="8313"/>
                </a:lnTo>
                <a:lnTo>
                  <a:pt x="9201" y="8308"/>
                </a:lnTo>
                <a:lnTo>
                  <a:pt x="9185" y="8305"/>
                </a:lnTo>
                <a:lnTo>
                  <a:pt x="9167" y="8303"/>
                </a:lnTo>
                <a:lnTo>
                  <a:pt x="9150" y="8302"/>
                </a:lnTo>
                <a:lnTo>
                  <a:pt x="9133" y="8303"/>
                </a:lnTo>
                <a:lnTo>
                  <a:pt x="9116" y="8306"/>
                </a:lnTo>
                <a:lnTo>
                  <a:pt x="9098" y="8309"/>
                </a:lnTo>
                <a:lnTo>
                  <a:pt x="9080" y="8314"/>
                </a:lnTo>
                <a:lnTo>
                  <a:pt x="9062" y="8319"/>
                </a:lnTo>
                <a:lnTo>
                  <a:pt x="9044" y="8326"/>
                </a:lnTo>
                <a:lnTo>
                  <a:pt x="9027" y="8334"/>
                </a:lnTo>
                <a:lnTo>
                  <a:pt x="9008" y="8345"/>
                </a:lnTo>
                <a:lnTo>
                  <a:pt x="8991" y="8355"/>
                </a:lnTo>
                <a:lnTo>
                  <a:pt x="8980" y="8363"/>
                </a:lnTo>
                <a:lnTo>
                  <a:pt x="8968" y="8371"/>
                </a:lnTo>
                <a:lnTo>
                  <a:pt x="8958" y="8379"/>
                </a:lnTo>
                <a:lnTo>
                  <a:pt x="8949" y="8388"/>
                </a:lnTo>
                <a:lnTo>
                  <a:pt x="8929" y="8408"/>
                </a:lnTo>
                <a:lnTo>
                  <a:pt x="8913" y="8428"/>
                </a:lnTo>
                <a:lnTo>
                  <a:pt x="8897" y="8450"/>
                </a:lnTo>
                <a:lnTo>
                  <a:pt x="8883" y="8473"/>
                </a:lnTo>
                <a:lnTo>
                  <a:pt x="8868" y="8497"/>
                </a:lnTo>
                <a:lnTo>
                  <a:pt x="8853" y="8521"/>
                </a:lnTo>
                <a:lnTo>
                  <a:pt x="8842" y="8539"/>
                </a:lnTo>
                <a:lnTo>
                  <a:pt x="8831" y="8557"/>
                </a:lnTo>
                <a:lnTo>
                  <a:pt x="8821" y="8575"/>
                </a:lnTo>
                <a:lnTo>
                  <a:pt x="8809" y="8591"/>
                </a:lnTo>
                <a:lnTo>
                  <a:pt x="8801" y="8603"/>
                </a:lnTo>
                <a:lnTo>
                  <a:pt x="8792" y="8615"/>
                </a:lnTo>
                <a:lnTo>
                  <a:pt x="8783" y="8627"/>
                </a:lnTo>
                <a:lnTo>
                  <a:pt x="8774" y="8640"/>
                </a:lnTo>
                <a:lnTo>
                  <a:pt x="8756" y="8663"/>
                </a:lnTo>
                <a:lnTo>
                  <a:pt x="8738" y="8688"/>
                </a:lnTo>
                <a:lnTo>
                  <a:pt x="8721" y="8713"/>
                </a:lnTo>
                <a:lnTo>
                  <a:pt x="8705" y="8739"/>
                </a:lnTo>
                <a:lnTo>
                  <a:pt x="8697" y="8752"/>
                </a:lnTo>
                <a:lnTo>
                  <a:pt x="8690" y="8766"/>
                </a:lnTo>
                <a:lnTo>
                  <a:pt x="8685" y="8779"/>
                </a:lnTo>
                <a:lnTo>
                  <a:pt x="8679" y="8793"/>
                </a:lnTo>
                <a:lnTo>
                  <a:pt x="8675" y="8807"/>
                </a:lnTo>
                <a:lnTo>
                  <a:pt x="8672" y="8822"/>
                </a:lnTo>
                <a:lnTo>
                  <a:pt x="8670" y="8835"/>
                </a:lnTo>
                <a:lnTo>
                  <a:pt x="8669" y="8849"/>
                </a:lnTo>
                <a:lnTo>
                  <a:pt x="8667" y="8864"/>
                </a:lnTo>
                <a:lnTo>
                  <a:pt x="8669" y="8878"/>
                </a:lnTo>
                <a:lnTo>
                  <a:pt x="8671" y="8891"/>
                </a:lnTo>
                <a:lnTo>
                  <a:pt x="8673" y="8904"/>
                </a:lnTo>
                <a:lnTo>
                  <a:pt x="8678" y="8915"/>
                </a:lnTo>
                <a:lnTo>
                  <a:pt x="8682" y="8926"/>
                </a:lnTo>
                <a:lnTo>
                  <a:pt x="8689" y="8936"/>
                </a:lnTo>
                <a:lnTo>
                  <a:pt x="8696" y="8945"/>
                </a:lnTo>
                <a:lnTo>
                  <a:pt x="8706" y="8954"/>
                </a:lnTo>
                <a:lnTo>
                  <a:pt x="8719" y="8964"/>
                </a:lnTo>
                <a:lnTo>
                  <a:pt x="8734" y="8970"/>
                </a:lnTo>
                <a:lnTo>
                  <a:pt x="8750" y="8976"/>
                </a:lnTo>
                <a:lnTo>
                  <a:pt x="8768" y="8981"/>
                </a:lnTo>
                <a:lnTo>
                  <a:pt x="8788" y="8983"/>
                </a:lnTo>
                <a:lnTo>
                  <a:pt x="8809" y="8985"/>
                </a:lnTo>
                <a:lnTo>
                  <a:pt x="8832" y="8985"/>
                </a:lnTo>
                <a:lnTo>
                  <a:pt x="8863" y="8984"/>
                </a:lnTo>
                <a:lnTo>
                  <a:pt x="8895" y="8981"/>
                </a:lnTo>
                <a:lnTo>
                  <a:pt x="8926" y="8976"/>
                </a:lnTo>
                <a:lnTo>
                  <a:pt x="8958" y="8969"/>
                </a:lnTo>
                <a:lnTo>
                  <a:pt x="8990" y="8962"/>
                </a:lnTo>
                <a:lnTo>
                  <a:pt x="9022" y="8953"/>
                </a:lnTo>
                <a:lnTo>
                  <a:pt x="9053" y="8943"/>
                </a:lnTo>
                <a:lnTo>
                  <a:pt x="9085" y="8930"/>
                </a:lnTo>
                <a:lnTo>
                  <a:pt x="9116" y="8918"/>
                </a:lnTo>
                <a:lnTo>
                  <a:pt x="9146" y="8903"/>
                </a:lnTo>
                <a:lnTo>
                  <a:pt x="9177" y="8887"/>
                </a:lnTo>
                <a:lnTo>
                  <a:pt x="9205" y="8870"/>
                </a:lnTo>
                <a:lnTo>
                  <a:pt x="9235" y="8850"/>
                </a:lnTo>
                <a:lnTo>
                  <a:pt x="9262" y="8831"/>
                </a:lnTo>
                <a:lnTo>
                  <a:pt x="9290" y="8810"/>
                </a:lnTo>
                <a:lnTo>
                  <a:pt x="9315" y="8787"/>
                </a:lnTo>
                <a:lnTo>
                  <a:pt x="9321" y="8783"/>
                </a:lnTo>
                <a:lnTo>
                  <a:pt x="9328" y="8778"/>
                </a:lnTo>
                <a:lnTo>
                  <a:pt x="9333" y="8775"/>
                </a:lnTo>
                <a:lnTo>
                  <a:pt x="9339" y="8772"/>
                </a:lnTo>
                <a:lnTo>
                  <a:pt x="9346" y="8770"/>
                </a:lnTo>
                <a:lnTo>
                  <a:pt x="9352" y="8768"/>
                </a:lnTo>
                <a:lnTo>
                  <a:pt x="9357" y="8768"/>
                </a:lnTo>
                <a:lnTo>
                  <a:pt x="9364" y="8767"/>
                </a:lnTo>
                <a:lnTo>
                  <a:pt x="9376" y="8768"/>
                </a:lnTo>
                <a:lnTo>
                  <a:pt x="9386" y="8771"/>
                </a:lnTo>
                <a:lnTo>
                  <a:pt x="9396" y="8776"/>
                </a:lnTo>
                <a:lnTo>
                  <a:pt x="9405" y="8782"/>
                </a:lnTo>
                <a:lnTo>
                  <a:pt x="9414" y="8790"/>
                </a:lnTo>
                <a:lnTo>
                  <a:pt x="9421" y="8800"/>
                </a:lnTo>
                <a:lnTo>
                  <a:pt x="9425" y="8804"/>
                </a:lnTo>
                <a:lnTo>
                  <a:pt x="9427" y="8810"/>
                </a:lnTo>
                <a:lnTo>
                  <a:pt x="9429" y="8816"/>
                </a:lnTo>
                <a:lnTo>
                  <a:pt x="9431" y="8822"/>
                </a:lnTo>
                <a:lnTo>
                  <a:pt x="9432" y="8834"/>
                </a:lnTo>
                <a:lnTo>
                  <a:pt x="9431" y="8848"/>
                </a:lnTo>
                <a:lnTo>
                  <a:pt x="9429" y="8855"/>
                </a:lnTo>
                <a:lnTo>
                  <a:pt x="9427" y="8862"/>
                </a:lnTo>
                <a:lnTo>
                  <a:pt x="9425" y="8869"/>
                </a:lnTo>
                <a:lnTo>
                  <a:pt x="9421" y="8877"/>
                </a:lnTo>
                <a:lnTo>
                  <a:pt x="9416" y="8886"/>
                </a:lnTo>
                <a:lnTo>
                  <a:pt x="9409" y="8895"/>
                </a:lnTo>
                <a:lnTo>
                  <a:pt x="9402" y="8903"/>
                </a:lnTo>
                <a:lnTo>
                  <a:pt x="9394" y="8910"/>
                </a:lnTo>
                <a:lnTo>
                  <a:pt x="9387" y="8917"/>
                </a:lnTo>
                <a:lnTo>
                  <a:pt x="9378" y="8921"/>
                </a:lnTo>
                <a:lnTo>
                  <a:pt x="9370" y="8925"/>
                </a:lnTo>
                <a:lnTo>
                  <a:pt x="9362" y="8928"/>
                </a:lnTo>
                <a:lnTo>
                  <a:pt x="9328" y="8936"/>
                </a:lnTo>
                <a:lnTo>
                  <a:pt x="9294" y="8945"/>
                </a:lnTo>
                <a:lnTo>
                  <a:pt x="9261" y="8956"/>
                </a:lnTo>
                <a:lnTo>
                  <a:pt x="9229" y="8968"/>
                </a:lnTo>
                <a:lnTo>
                  <a:pt x="9198" y="8981"/>
                </a:lnTo>
                <a:lnTo>
                  <a:pt x="9167" y="8996"/>
                </a:lnTo>
                <a:lnTo>
                  <a:pt x="9138" y="9012"/>
                </a:lnTo>
                <a:lnTo>
                  <a:pt x="9109" y="9030"/>
                </a:lnTo>
                <a:lnTo>
                  <a:pt x="9079" y="9049"/>
                </a:lnTo>
                <a:lnTo>
                  <a:pt x="9052" y="9070"/>
                </a:lnTo>
                <a:lnTo>
                  <a:pt x="9024" y="9093"/>
                </a:lnTo>
                <a:lnTo>
                  <a:pt x="8997" y="9117"/>
                </a:lnTo>
                <a:lnTo>
                  <a:pt x="8971" y="9142"/>
                </a:lnTo>
                <a:lnTo>
                  <a:pt x="8944" y="9169"/>
                </a:lnTo>
                <a:lnTo>
                  <a:pt x="8919" y="9199"/>
                </a:lnTo>
                <a:lnTo>
                  <a:pt x="8894" y="9230"/>
                </a:lnTo>
                <a:lnTo>
                  <a:pt x="8884" y="9244"/>
                </a:lnTo>
                <a:lnTo>
                  <a:pt x="8872" y="9261"/>
                </a:lnTo>
                <a:lnTo>
                  <a:pt x="8860" y="9282"/>
                </a:lnTo>
                <a:lnTo>
                  <a:pt x="8846" y="9304"/>
                </a:lnTo>
                <a:lnTo>
                  <a:pt x="8832" y="9330"/>
                </a:lnTo>
                <a:lnTo>
                  <a:pt x="8818" y="9357"/>
                </a:lnTo>
                <a:lnTo>
                  <a:pt x="8805" y="9387"/>
                </a:lnTo>
                <a:lnTo>
                  <a:pt x="8793" y="9418"/>
                </a:lnTo>
                <a:lnTo>
                  <a:pt x="8788" y="9434"/>
                </a:lnTo>
                <a:lnTo>
                  <a:pt x="8783" y="9450"/>
                </a:lnTo>
                <a:lnTo>
                  <a:pt x="8778" y="9466"/>
                </a:lnTo>
                <a:lnTo>
                  <a:pt x="8775" y="9483"/>
                </a:lnTo>
                <a:lnTo>
                  <a:pt x="8773" y="9500"/>
                </a:lnTo>
                <a:lnTo>
                  <a:pt x="8770" y="9516"/>
                </a:lnTo>
                <a:lnTo>
                  <a:pt x="8769" y="9533"/>
                </a:lnTo>
                <a:lnTo>
                  <a:pt x="8768" y="9550"/>
                </a:lnTo>
                <a:lnTo>
                  <a:pt x="8769" y="9568"/>
                </a:lnTo>
                <a:lnTo>
                  <a:pt x="8770" y="9584"/>
                </a:lnTo>
                <a:lnTo>
                  <a:pt x="8773" y="9601"/>
                </a:lnTo>
                <a:lnTo>
                  <a:pt x="8776" y="9617"/>
                </a:lnTo>
                <a:lnTo>
                  <a:pt x="8782" y="9634"/>
                </a:lnTo>
                <a:lnTo>
                  <a:pt x="8788" y="9650"/>
                </a:lnTo>
                <a:lnTo>
                  <a:pt x="8796" y="9666"/>
                </a:lnTo>
                <a:lnTo>
                  <a:pt x="8804" y="9681"/>
                </a:lnTo>
                <a:lnTo>
                  <a:pt x="8812" y="9691"/>
                </a:lnTo>
                <a:lnTo>
                  <a:pt x="8818" y="9700"/>
                </a:lnTo>
                <a:lnTo>
                  <a:pt x="8826" y="9709"/>
                </a:lnTo>
                <a:lnTo>
                  <a:pt x="8834" y="9717"/>
                </a:lnTo>
                <a:lnTo>
                  <a:pt x="8844" y="9724"/>
                </a:lnTo>
                <a:lnTo>
                  <a:pt x="8853" y="9731"/>
                </a:lnTo>
                <a:lnTo>
                  <a:pt x="8862" y="9738"/>
                </a:lnTo>
                <a:lnTo>
                  <a:pt x="8871" y="9744"/>
                </a:lnTo>
                <a:lnTo>
                  <a:pt x="8892" y="9754"/>
                </a:lnTo>
                <a:lnTo>
                  <a:pt x="8912" y="9763"/>
                </a:lnTo>
                <a:lnTo>
                  <a:pt x="8934" y="9772"/>
                </a:lnTo>
                <a:lnTo>
                  <a:pt x="8956" y="9780"/>
                </a:lnTo>
                <a:lnTo>
                  <a:pt x="8979" y="9790"/>
                </a:lnTo>
                <a:lnTo>
                  <a:pt x="9001" y="9799"/>
                </a:lnTo>
                <a:lnTo>
                  <a:pt x="9026" y="9809"/>
                </a:lnTo>
                <a:lnTo>
                  <a:pt x="9051" y="9822"/>
                </a:lnTo>
                <a:lnTo>
                  <a:pt x="9070" y="9833"/>
                </a:lnTo>
                <a:lnTo>
                  <a:pt x="9088" y="9844"/>
                </a:lnTo>
                <a:lnTo>
                  <a:pt x="9107" y="9856"/>
                </a:lnTo>
                <a:lnTo>
                  <a:pt x="9124" y="9867"/>
                </a:lnTo>
                <a:lnTo>
                  <a:pt x="9142" y="9880"/>
                </a:lnTo>
                <a:lnTo>
                  <a:pt x="9162" y="9892"/>
                </a:lnTo>
                <a:lnTo>
                  <a:pt x="9182" y="9904"/>
                </a:lnTo>
                <a:lnTo>
                  <a:pt x="9203" y="9915"/>
                </a:lnTo>
                <a:lnTo>
                  <a:pt x="9225" y="9926"/>
                </a:lnTo>
                <a:lnTo>
                  <a:pt x="9246" y="9935"/>
                </a:lnTo>
                <a:lnTo>
                  <a:pt x="9258" y="9939"/>
                </a:lnTo>
                <a:lnTo>
                  <a:pt x="9269" y="9942"/>
                </a:lnTo>
                <a:lnTo>
                  <a:pt x="9282" y="9945"/>
                </a:lnTo>
                <a:lnTo>
                  <a:pt x="9293" y="9947"/>
                </a:lnTo>
                <a:lnTo>
                  <a:pt x="9305" y="9947"/>
                </a:lnTo>
                <a:lnTo>
                  <a:pt x="9320" y="9947"/>
                </a:lnTo>
                <a:lnTo>
                  <a:pt x="9337" y="9945"/>
                </a:lnTo>
                <a:lnTo>
                  <a:pt x="9356" y="9939"/>
                </a:lnTo>
                <a:lnTo>
                  <a:pt x="9368" y="9936"/>
                </a:lnTo>
                <a:lnTo>
                  <a:pt x="9379" y="9931"/>
                </a:lnTo>
                <a:lnTo>
                  <a:pt x="9390" y="9927"/>
                </a:lnTo>
                <a:lnTo>
                  <a:pt x="9403" y="9920"/>
                </a:lnTo>
                <a:lnTo>
                  <a:pt x="9416" y="9912"/>
                </a:lnTo>
                <a:lnTo>
                  <a:pt x="9428" y="9904"/>
                </a:lnTo>
                <a:lnTo>
                  <a:pt x="9441" y="9894"/>
                </a:lnTo>
                <a:lnTo>
                  <a:pt x="9455" y="9882"/>
                </a:lnTo>
                <a:lnTo>
                  <a:pt x="9469" y="9871"/>
                </a:lnTo>
                <a:lnTo>
                  <a:pt x="9482" y="9857"/>
                </a:lnTo>
                <a:lnTo>
                  <a:pt x="9496" y="9842"/>
                </a:lnTo>
                <a:lnTo>
                  <a:pt x="9508" y="9827"/>
                </a:lnTo>
                <a:lnTo>
                  <a:pt x="9520" y="9810"/>
                </a:lnTo>
                <a:lnTo>
                  <a:pt x="9531" y="9793"/>
                </a:lnTo>
                <a:lnTo>
                  <a:pt x="9543" y="9775"/>
                </a:lnTo>
                <a:lnTo>
                  <a:pt x="9553" y="9755"/>
                </a:lnTo>
                <a:lnTo>
                  <a:pt x="9562" y="9733"/>
                </a:lnTo>
                <a:lnTo>
                  <a:pt x="9572" y="9712"/>
                </a:lnTo>
                <a:lnTo>
                  <a:pt x="9580" y="9689"/>
                </a:lnTo>
                <a:lnTo>
                  <a:pt x="9590" y="9666"/>
                </a:lnTo>
                <a:lnTo>
                  <a:pt x="9598" y="9641"/>
                </a:lnTo>
                <a:lnTo>
                  <a:pt x="9604" y="9614"/>
                </a:lnTo>
                <a:lnTo>
                  <a:pt x="9611" y="9588"/>
                </a:lnTo>
                <a:lnTo>
                  <a:pt x="9618" y="9561"/>
                </a:lnTo>
                <a:lnTo>
                  <a:pt x="9623" y="9542"/>
                </a:lnTo>
                <a:lnTo>
                  <a:pt x="9626" y="9524"/>
                </a:lnTo>
                <a:lnTo>
                  <a:pt x="9630" y="9506"/>
                </a:lnTo>
                <a:lnTo>
                  <a:pt x="9632" y="9486"/>
                </a:lnTo>
                <a:lnTo>
                  <a:pt x="9635" y="9449"/>
                </a:lnTo>
                <a:lnTo>
                  <a:pt x="9636" y="9410"/>
                </a:lnTo>
                <a:lnTo>
                  <a:pt x="9635" y="9371"/>
                </a:lnTo>
                <a:lnTo>
                  <a:pt x="9632" y="9331"/>
                </a:lnTo>
                <a:lnTo>
                  <a:pt x="9626" y="9292"/>
                </a:lnTo>
                <a:lnTo>
                  <a:pt x="9619" y="9253"/>
                </a:lnTo>
                <a:lnTo>
                  <a:pt x="9616" y="9232"/>
                </a:lnTo>
                <a:lnTo>
                  <a:pt x="9611" y="9213"/>
                </a:lnTo>
                <a:lnTo>
                  <a:pt x="9607" y="9192"/>
                </a:lnTo>
                <a:lnTo>
                  <a:pt x="9601" y="9173"/>
                </a:lnTo>
                <a:lnTo>
                  <a:pt x="9595" y="9155"/>
                </a:lnTo>
                <a:lnTo>
                  <a:pt x="9590" y="9135"/>
                </a:lnTo>
                <a:lnTo>
                  <a:pt x="9583" y="9117"/>
                </a:lnTo>
                <a:lnTo>
                  <a:pt x="9575" y="9100"/>
                </a:lnTo>
                <a:lnTo>
                  <a:pt x="9568" y="9081"/>
                </a:lnTo>
                <a:lnTo>
                  <a:pt x="9559" y="9064"/>
                </a:lnTo>
                <a:lnTo>
                  <a:pt x="9551" y="9048"/>
                </a:lnTo>
                <a:lnTo>
                  <a:pt x="9540" y="9032"/>
                </a:lnTo>
                <a:lnTo>
                  <a:pt x="9531" y="9016"/>
                </a:lnTo>
                <a:lnTo>
                  <a:pt x="9521" y="9001"/>
                </a:lnTo>
                <a:lnTo>
                  <a:pt x="9511" y="8986"/>
                </a:lnTo>
                <a:lnTo>
                  <a:pt x="9499" y="8972"/>
                </a:lnTo>
                <a:lnTo>
                  <a:pt x="9495" y="8964"/>
                </a:lnTo>
                <a:lnTo>
                  <a:pt x="9490" y="8956"/>
                </a:lnTo>
                <a:lnTo>
                  <a:pt x="9487" y="8947"/>
                </a:lnTo>
                <a:lnTo>
                  <a:pt x="9484" y="8938"/>
                </a:lnTo>
                <a:lnTo>
                  <a:pt x="9484" y="8929"/>
                </a:lnTo>
                <a:lnTo>
                  <a:pt x="9484" y="8921"/>
                </a:lnTo>
                <a:lnTo>
                  <a:pt x="9485" y="8912"/>
                </a:lnTo>
                <a:lnTo>
                  <a:pt x="9488" y="8903"/>
                </a:lnTo>
                <a:lnTo>
                  <a:pt x="9490" y="8893"/>
                </a:lnTo>
                <a:lnTo>
                  <a:pt x="9495" y="8885"/>
                </a:lnTo>
                <a:lnTo>
                  <a:pt x="9499" y="8875"/>
                </a:lnTo>
                <a:lnTo>
                  <a:pt x="9506" y="8867"/>
                </a:lnTo>
                <a:lnTo>
                  <a:pt x="9513" y="8861"/>
                </a:lnTo>
                <a:lnTo>
                  <a:pt x="9521" y="8854"/>
                </a:lnTo>
                <a:lnTo>
                  <a:pt x="9529" y="8848"/>
                </a:lnTo>
                <a:lnTo>
                  <a:pt x="9538" y="8843"/>
                </a:lnTo>
                <a:lnTo>
                  <a:pt x="9538" y="8843"/>
                </a:lnTo>
                <a:lnTo>
                  <a:pt x="9551" y="8839"/>
                </a:lnTo>
                <a:lnTo>
                  <a:pt x="9562" y="8835"/>
                </a:lnTo>
                <a:lnTo>
                  <a:pt x="9574" y="8834"/>
                </a:lnTo>
                <a:lnTo>
                  <a:pt x="9583" y="8834"/>
                </a:lnTo>
                <a:lnTo>
                  <a:pt x="9592" y="8837"/>
                </a:lnTo>
                <a:lnTo>
                  <a:pt x="9599" y="8839"/>
                </a:lnTo>
                <a:lnTo>
                  <a:pt x="9606" y="8841"/>
                </a:lnTo>
                <a:lnTo>
                  <a:pt x="9612" y="8845"/>
                </a:lnTo>
                <a:lnTo>
                  <a:pt x="9619" y="8850"/>
                </a:lnTo>
                <a:lnTo>
                  <a:pt x="9626" y="8857"/>
                </a:lnTo>
                <a:lnTo>
                  <a:pt x="9633" y="8865"/>
                </a:lnTo>
                <a:lnTo>
                  <a:pt x="9639" y="8873"/>
                </a:lnTo>
                <a:lnTo>
                  <a:pt x="9643" y="8881"/>
                </a:lnTo>
                <a:lnTo>
                  <a:pt x="9647" y="8890"/>
                </a:lnTo>
                <a:lnTo>
                  <a:pt x="9649" y="8899"/>
                </a:lnTo>
                <a:lnTo>
                  <a:pt x="9650" y="8910"/>
                </a:lnTo>
                <a:lnTo>
                  <a:pt x="9652" y="8945"/>
                </a:lnTo>
                <a:lnTo>
                  <a:pt x="9656" y="8980"/>
                </a:lnTo>
                <a:lnTo>
                  <a:pt x="9662" y="9014"/>
                </a:lnTo>
                <a:lnTo>
                  <a:pt x="9668" y="9048"/>
                </a:lnTo>
                <a:lnTo>
                  <a:pt x="9678" y="9081"/>
                </a:lnTo>
                <a:lnTo>
                  <a:pt x="9689" y="9115"/>
                </a:lnTo>
                <a:lnTo>
                  <a:pt x="9703" y="9148"/>
                </a:lnTo>
                <a:lnTo>
                  <a:pt x="9718" y="9180"/>
                </a:lnTo>
                <a:lnTo>
                  <a:pt x="9734" y="9212"/>
                </a:lnTo>
                <a:lnTo>
                  <a:pt x="9753" y="9244"/>
                </a:lnTo>
                <a:lnTo>
                  <a:pt x="9774" y="9275"/>
                </a:lnTo>
                <a:lnTo>
                  <a:pt x="9795" y="9306"/>
                </a:lnTo>
                <a:lnTo>
                  <a:pt x="9819" y="9335"/>
                </a:lnTo>
                <a:lnTo>
                  <a:pt x="9846" y="9366"/>
                </a:lnTo>
                <a:lnTo>
                  <a:pt x="9873" y="9396"/>
                </a:lnTo>
                <a:lnTo>
                  <a:pt x="9903" y="9425"/>
                </a:lnTo>
                <a:lnTo>
                  <a:pt x="9928" y="9447"/>
                </a:lnTo>
                <a:lnTo>
                  <a:pt x="9954" y="9469"/>
                </a:lnTo>
                <a:lnTo>
                  <a:pt x="9982" y="9489"/>
                </a:lnTo>
                <a:lnTo>
                  <a:pt x="10012" y="9508"/>
                </a:lnTo>
                <a:lnTo>
                  <a:pt x="10027" y="9516"/>
                </a:lnTo>
                <a:lnTo>
                  <a:pt x="10041" y="9524"/>
                </a:lnTo>
                <a:lnTo>
                  <a:pt x="10057" y="9532"/>
                </a:lnTo>
                <a:lnTo>
                  <a:pt x="10073" y="9539"/>
                </a:lnTo>
                <a:lnTo>
                  <a:pt x="10089" y="9546"/>
                </a:lnTo>
                <a:lnTo>
                  <a:pt x="10106" y="9552"/>
                </a:lnTo>
                <a:lnTo>
                  <a:pt x="10123" y="9557"/>
                </a:lnTo>
                <a:lnTo>
                  <a:pt x="10140" y="9562"/>
                </a:lnTo>
                <a:lnTo>
                  <a:pt x="10156" y="9565"/>
                </a:lnTo>
                <a:lnTo>
                  <a:pt x="10173" y="9569"/>
                </a:lnTo>
                <a:lnTo>
                  <a:pt x="10191" y="9571"/>
                </a:lnTo>
                <a:lnTo>
                  <a:pt x="10208" y="9572"/>
                </a:lnTo>
                <a:lnTo>
                  <a:pt x="10226" y="9572"/>
                </a:lnTo>
                <a:lnTo>
                  <a:pt x="10244" y="9572"/>
                </a:lnTo>
                <a:lnTo>
                  <a:pt x="10261" y="9571"/>
                </a:lnTo>
                <a:lnTo>
                  <a:pt x="10279" y="9569"/>
                </a:lnTo>
                <a:lnTo>
                  <a:pt x="10297" y="9566"/>
                </a:lnTo>
                <a:lnTo>
                  <a:pt x="10315" y="9562"/>
                </a:lnTo>
                <a:lnTo>
                  <a:pt x="10332" y="9556"/>
                </a:lnTo>
                <a:lnTo>
                  <a:pt x="10350" y="9550"/>
                </a:lnTo>
                <a:lnTo>
                  <a:pt x="10367" y="9542"/>
                </a:lnTo>
                <a:lnTo>
                  <a:pt x="10386" y="9534"/>
                </a:lnTo>
                <a:lnTo>
                  <a:pt x="10403" y="9525"/>
                </a:lnTo>
                <a:lnTo>
                  <a:pt x="10421" y="9514"/>
                </a:lnTo>
                <a:lnTo>
                  <a:pt x="10436" y="9502"/>
                </a:lnTo>
                <a:lnTo>
                  <a:pt x="10451" y="9490"/>
                </a:lnTo>
                <a:lnTo>
                  <a:pt x="10464" y="9476"/>
                </a:lnTo>
                <a:lnTo>
                  <a:pt x="10475" y="9463"/>
                </a:lnTo>
                <a:lnTo>
                  <a:pt x="10486" y="9449"/>
                </a:lnTo>
                <a:lnTo>
                  <a:pt x="10496" y="9435"/>
                </a:lnTo>
                <a:lnTo>
                  <a:pt x="10505" y="9420"/>
                </a:lnTo>
                <a:lnTo>
                  <a:pt x="10513" y="9405"/>
                </a:lnTo>
                <a:lnTo>
                  <a:pt x="10528" y="9375"/>
                </a:lnTo>
                <a:lnTo>
                  <a:pt x="10540" y="9344"/>
                </a:lnTo>
                <a:lnTo>
                  <a:pt x="10552" y="9315"/>
                </a:lnTo>
                <a:lnTo>
                  <a:pt x="10563" y="9285"/>
                </a:lnTo>
                <a:lnTo>
                  <a:pt x="10570" y="9266"/>
                </a:lnTo>
                <a:lnTo>
                  <a:pt x="10577" y="9247"/>
                </a:lnTo>
                <a:lnTo>
                  <a:pt x="10584" y="9229"/>
                </a:lnTo>
                <a:lnTo>
                  <a:pt x="10591" y="9211"/>
                </a:lnTo>
                <a:lnTo>
                  <a:pt x="10596" y="9193"/>
                </a:lnTo>
                <a:lnTo>
                  <a:pt x="10602" y="9177"/>
                </a:lnTo>
                <a:lnTo>
                  <a:pt x="10609" y="9161"/>
                </a:lnTo>
                <a:lnTo>
                  <a:pt x="10617" y="9144"/>
                </a:lnTo>
                <a:lnTo>
                  <a:pt x="10635" y="9101"/>
                </a:lnTo>
                <a:lnTo>
                  <a:pt x="10651" y="9060"/>
                </a:lnTo>
                <a:lnTo>
                  <a:pt x="10658" y="9040"/>
                </a:lnTo>
                <a:lnTo>
                  <a:pt x="10664" y="9022"/>
                </a:lnTo>
                <a:lnTo>
                  <a:pt x="10668" y="9004"/>
                </a:lnTo>
                <a:lnTo>
                  <a:pt x="10671" y="8985"/>
                </a:lnTo>
                <a:lnTo>
                  <a:pt x="10672" y="8973"/>
                </a:lnTo>
                <a:lnTo>
                  <a:pt x="10672" y="8959"/>
                </a:lnTo>
                <a:lnTo>
                  <a:pt x="10672" y="8946"/>
                </a:lnTo>
                <a:lnTo>
                  <a:pt x="10671" y="8934"/>
                </a:lnTo>
                <a:lnTo>
                  <a:pt x="10670" y="8921"/>
                </a:lnTo>
                <a:lnTo>
                  <a:pt x="10667" y="8909"/>
                </a:lnTo>
                <a:lnTo>
                  <a:pt x="10664" y="8896"/>
                </a:lnTo>
                <a:lnTo>
                  <a:pt x="10662" y="8883"/>
                </a:lnTo>
                <a:lnTo>
                  <a:pt x="10657" y="8872"/>
                </a:lnTo>
                <a:lnTo>
                  <a:pt x="10652" y="8861"/>
                </a:lnTo>
                <a:lnTo>
                  <a:pt x="10648" y="8849"/>
                </a:lnTo>
                <a:lnTo>
                  <a:pt x="10642" y="8838"/>
                </a:lnTo>
                <a:lnTo>
                  <a:pt x="10628" y="8816"/>
                </a:lnTo>
                <a:lnTo>
                  <a:pt x="10613" y="8795"/>
                </a:lnTo>
                <a:lnTo>
                  <a:pt x="10599" y="8779"/>
                </a:lnTo>
                <a:lnTo>
                  <a:pt x="10583" y="8763"/>
                </a:lnTo>
                <a:lnTo>
                  <a:pt x="10565" y="8748"/>
                </a:lnTo>
                <a:lnTo>
                  <a:pt x="10546" y="8734"/>
                </a:lnTo>
                <a:lnTo>
                  <a:pt x="10527" y="8721"/>
                </a:lnTo>
                <a:lnTo>
                  <a:pt x="10505" y="8708"/>
                </a:lnTo>
                <a:lnTo>
                  <a:pt x="10483" y="8696"/>
                </a:lnTo>
                <a:lnTo>
                  <a:pt x="10460" y="8686"/>
                </a:lnTo>
                <a:lnTo>
                  <a:pt x="10437" y="8675"/>
                </a:lnTo>
                <a:lnTo>
                  <a:pt x="10412" y="8667"/>
                </a:lnTo>
                <a:lnTo>
                  <a:pt x="10387" y="8659"/>
                </a:lnTo>
                <a:lnTo>
                  <a:pt x="10362" y="8652"/>
                </a:lnTo>
                <a:lnTo>
                  <a:pt x="10335" y="8647"/>
                </a:lnTo>
                <a:lnTo>
                  <a:pt x="10309" y="8642"/>
                </a:lnTo>
                <a:lnTo>
                  <a:pt x="10282" y="8639"/>
                </a:lnTo>
                <a:lnTo>
                  <a:pt x="10254" y="8636"/>
                </a:lnTo>
                <a:lnTo>
                  <a:pt x="10221" y="8635"/>
                </a:lnTo>
                <a:lnTo>
                  <a:pt x="10187" y="8635"/>
                </a:lnTo>
                <a:lnTo>
                  <a:pt x="10151" y="8636"/>
                </a:lnTo>
                <a:lnTo>
                  <a:pt x="10116" y="8640"/>
                </a:lnTo>
                <a:lnTo>
                  <a:pt x="10079" y="8643"/>
                </a:lnTo>
                <a:lnTo>
                  <a:pt x="10041" y="8648"/>
                </a:lnTo>
                <a:lnTo>
                  <a:pt x="10005" y="8653"/>
                </a:lnTo>
                <a:lnTo>
                  <a:pt x="9969" y="8660"/>
                </a:lnTo>
                <a:lnTo>
                  <a:pt x="9933" y="8668"/>
                </a:lnTo>
                <a:lnTo>
                  <a:pt x="9898" y="8678"/>
                </a:lnTo>
                <a:lnTo>
                  <a:pt x="9865" y="8688"/>
                </a:lnTo>
                <a:lnTo>
                  <a:pt x="9833" y="8699"/>
                </a:lnTo>
                <a:lnTo>
                  <a:pt x="9802" y="8712"/>
                </a:lnTo>
                <a:lnTo>
                  <a:pt x="9775" y="8726"/>
                </a:lnTo>
                <a:lnTo>
                  <a:pt x="9761" y="8734"/>
                </a:lnTo>
                <a:lnTo>
                  <a:pt x="9749" y="8740"/>
                </a:lnTo>
                <a:lnTo>
                  <a:pt x="9737" y="8748"/>
                </a:lnTo>
                <a:lnTo>
                  <a:pt x="9726" y="8756"/>
                </a:lnTo>
                <a:lnTo>
                  <a:pt x="9718" y="8763"/>
                </a:lnTo>
                <a:lnTo>
                  <a:pt x="9709" y="8768"/>
                </a:lnTo>
                <a:lnTo>
                  <a:pt x="9699" y="8771"/>
                </a:lnTo>
                <a:lnTo>
                  <a:pt x="9689" y="8774"/>
                </a:lnTo>
                <a:lnTo>
                  <a:pt x="9679" y="8775"/>
                </a:lnTo>
                <a:lnTo>
                  <a:pt x="9668" y="8775"/>
                </a:lnTo>
                <a:lnTo>
                  <a:pt x="9658" y="8774"/>
                </a:lnTo>
                <a:lnTo>
                  <a:pt x="9649" y="8771"/>
                </a:lnTo>
                <a:lnTo>
                  <a:pt x="9640" y="8768"/>
                </a:lnTo>
                <a:lnTo>
                  <a:pt x="9633" y="8764"/>
                </a:lnTo>
                <a:lnTo>
                  <a:pt x="9625" y="8760"/>
                </a:lnTo>
                <a:lnTo>
                  <a:pt x="9619" y="8753"/>
                </a:lnTo>
                <a:lnTo>
                  <a:pt x="9614" y="8747"/>
                </a:lnTo>
                <a:lnTo>
                  <a:pt x="9609" y="8739"/>
                </a:lnTo>
                <a:lnTo>
                  <a:pt x="9606" y="8731"/>
                </a:lnTo>
                <a:lnTo>
                  <a:pt x="9603" y="8722"/>
                </a:lnTo>
                <a:lnTo>
                  <a:pt x="9601" y="8713"/>
                </a:lnTo>
                <a:lnTo>
                  <a:pt x="9601" y="8704"/>
                </a:lnTo>
                <a:lnTo>
                  <a:pt x="9601" y="8695"/>
                </a:lnTo>
                <a:lnTo>
                  <a:pt x="9601" y="8686"/>
                </a:lnTo>
                <a:lnTo>
                  <a:pt x="9603" y="8678"/>
                </a:lnTo>
                <a:lnTo>
                  <a:pt x="9607" y="8669"/>
                </a:lnTo>
                <a:lnTo>
                  <a:pt x="9610" y="8661"/>
                </a:lnTo>
                <a:lnTo>
                  <a:pt x="9615" y="8653"/>
                </a:lnTo>
                <a:lnTo>
                  <a:pt x="9622" y="8647"/>
                </a:lnTo>
                <a:lnTo>
                  <a:pt x="9627" y="8640"/>
                </a:lnTo>
                <a:lnTo>
                  <a:pt x="9635" y="8635"/>
                </a:lnTo>
                <a:lnTo>
                  <a:pt x="9643" y="8631"/>
                </a:lnTo>
                <a:lnTo>
                  <a:pt x="9651" y="8627"/>
                </a:lnTo>
                <a:lnTo>
                  <a:pt x="9660" y="8624"/>
                </a:lnTo>
                <a:lnTo>
                  <a:pt x="9668" y="8621"/>
                </a:lnTo>
                <a:lnTo>
                  <a:pt x="9678" y="8621"/>
                </a:lnTo>
                <a:lnTo>
                  <a:pt x="9699" y="8621"/>
                </a:lnTo>
                <a:lnTo>
                  <a:pt x="9723" y="8620"/>
                </a:lnTo>
                <a:lnTo>
                  <a:pt x="9750" y="8617"/>
                </a:lnTo>
                <a:lnTo>
                  <a:pt x="9779" y="8612"/>
                </a:lnTo>
                <a:lnTo>
                  <a:pt x="9810" y="8607"/>
                </a:lnTo>
                <a:lnTo>
                  <a:pt x="9842" y="8599"/>
                </a:lnTo>
                <a:lnTo>
                  <a:pt x="9877" y="8589"/>
                </a:lnTo>
                <a:lnTo>
                  <a:pt x="9912" y="8579"/>
                </a:lnTo>
                <a:lnTo>
                  <a:pt x="9948" y="8567"/>
                </a:lnTo>
                <a:lnTo>
                  <a:pt x="9983" y="8553"/>
                </a:lnTo>
                <a:lnTo>
                  <a:pt x="10020" y="8539"/>
                </a:lnTo>
                <a:lnTo>
                  <a:pt x="10055" y="8522"/>
                </a:lnTo>
                <a:lnTo>
                  <a:pt x="10089" y="8505"/>
                </a:lnTo>
                <a:lnTo>
                  <a:pt x="10124" y="8486"/>
                </a:lnTo>
                <a:lnTo>
                  <a:pt x="10156" y="8466"/>
                </a:lnTo>
                <a:lnTo>
                  <a:pt x="10186" y="8445"/>
                </a:lnTo>
                <a:lnTo>
                  <a:pt x="10200" y="8434"/>
                </a:lnTo>
                <a:lnTo>
                  <a:pt x="10215" y="8422"/>
                </a:lnTo>
                <a:lnTo>
                  <a:pt x="10229" y="8410"/>
                </a:lnTo>
                <a:lnTo>
                  <a:pt x="10242" y="8396"/>
                </a:lnTo>
                <a:lnTo>
                  <a:pt x="10254" y="8382"/>
                </a:lnTo>
                <a:lnTo>
                  <a:pt x="10266" y="8369"/>
                </a:lnTo>
                <a:lnTo>
                  <a:pt x="10276" y="8354"/>
                </a:lnTo>
                <a:lnTo>
                  <a:pt x="10286" y="8339"/>
                </a:lnTo>
                <a:lnTo>
                  <a:pt x="10294" y="8324"/>
                </a:lnTo>
                <a:lnTo>
                  <a:pt x="10301" y="8309"/>
                </a:lnTo>
                <a:lnTo>
                  <a:pt x="10307" y="8294"/>
                </a:lnTo>
                <a:lnTo>
                  <a:pt x="10311" y="8278"/>
                </a:lnTo>
                <a:lnTo>
                  <a:pt x="10314" y="8263"/>
                </a:lnTo>
                <a:lnTo>
                  <a:pt x="10314" y="8248"/>
                </a:lnTo>
                <a:lnTo>
                  <a:pt x="10313" y="8234"/>
                </a:lnTo>
                <a:lnTo>
                  <a:pt x="10309" y="8219"/>
                </a:lnTo>
                <a:lnTo>
                  <a:pt x="10303" y="8205"/>
                </a:lnTo>
                <a:lnTo>
                  <a:pt x="10298" y="8192"/>
                </a:lnTo>
                <a:lnTo>
                  <a:pt x="10289" y="8180"/>
                </a:lnTo>
                <a:lnTo>
                  <a:pt x="10278" y="8168"/>
                </a:lnTo>
                <a:lnTo>
                  <a:pt x="10266" y="8157"/>
                </a:lnTo>
                <a:lnTo>
                  <a:pt x="10252" y="8147"/>
                </a:lnTo>
                <a:lnTo>
                  <a:pt x="10236" y="8136"/>
                </a:lnTo>
                <a:lnTo>
                  <a:pt x="10219" y="8128"/>
                </a:lnTo>
                <a:lnTo>
                  <a:pt x="10199" y="8119"/>
                </a:lnTo>
                <a:lnTo>
                  <a:pt x="10178" y="8112"/>
                </a:lnTo>
                <a:lnTo>
                  <a:pt x="10155" y="8104"/>
                </a:lnTo>
                <a:lnTo>
                  <a:pt x="10130" y="8099"/>
                </a:lnTo>
                <a:lnTo>
                  <a:pt x="10103" y="8093"/>
                </a:lnTo>
                <a:lnTo>
                  <a:pt x="10075" y="8088"/>
                </a:lnTo>
                <a:lnTo>
                  <a:pt x="10045" y="8084"/>
                </a:lnTo>
                <a:lnTo>
                  <a:pt x="10013" y="8080"/>
                </a:lnTo>
                <a:lnTo>
                  <a:pt x="9989" y="8078"/>
                </a:lnTo>
                <a:lnTo>
                  <a:pt x="9960" y="8075"/>
                </a:lnTo>
                <a:lnTo>
                  <a:pt x="9934" y="8071"/>
                </a:lnTo>
                <a:lnTo>
                  <a:pt x="9918" y="8069"/>
                </a:lnTo>
                <a:lnTo>
                  <a:pt x="9889" y="8065"/>
                </a:lnTo>
                <a:lnTo>
                  <a:pt x="9860" y="8063"/>
                </a:lnTo>
                <a:lnTo>
                  <a:pt x="9827" y="8062"/>
                </a:lnTo>
                <a:lnTo>
                  <a:pt x="9793" y="8062"/>
                </a:lnTo>
                <a:lnTo>
                  <a:pt x="9769" y="8063"/>
                </a:lnTo>
                <a:lnTo>
                  <a:pt x="9746" y="8065"/>
                </a:lnTo>
                <a:lnTo>
                  <a:pt x="9723" y="8069"/>
                </a:lnTo>
                <a:lnTo>
                  <a:pt x="9701" y="8075"/>
                </a:lnTo>
                <a:lnTo>
                  <a:pt x="9679" y="8081"/>
                </a:lnTo>
                <a:lnTo>
                  <a:pt x="9657" y="8089"/>
                </a:lnTo>
                <a:lnTo>
                  <a:pt x="9636" y="8099"/>
                </a:lnTo>
                <a:lnTo>
                  <a:pt x="9616" y="8110"/>
                </a:lnTo>
                <a:lnTo>
                  <a:pt x="9596" y="8123"/>
                </a:lnTo>
                <a:lnTo>
                  <a:pt x="9578" y="8138"/>
                </a:lnTo>
                <a:lnTo>
                  <a:pt x="9560" y="8152"/>
                </a:lnTo>
                <a:lnTo>
                  <a:pt x="9544" y="8170"/>
                </a:lnTo>
                <a:lnTo>
                  <a:pt x="9528" y="8187"/>
                </a:lnTo>
                <a:lnTo>
                  <a:pt x="9513" y="8206"/>
                </a:lnTo>
                <a:lnTo>
                  <a:pt x="9499" y="8227"/>
                </a:lnTo>
                <a:lnTo>
                  <a:pt x="9487" y="8248"/>
                </a:lnTo>
                <a:lnTo>
                  <a:pt x="9482" y="8259"/>
                </a:lnTo>
                <a:lnTo>
                  <a:pt x="9477" y="8269"/>
                </a:lnTo>
                <a:lnTo>
                  <a:pt x="9473" y="8281"/>
                </a:lnTo>
                <a:lnTo>
                  <a:pt x="9469" y="8292"/>
                </a:lnTo>
                <a:lnTo>
                  <a:pt x="9464" y="8315"/>
                </a:lnTo>
                <a:lnTo>
                  <a:pt x="9460" y="8338"/>
                </a:lnTo>
                <a:lnTo>
                  <a:pt x="9458" y="8362"/>
                </a:lnTo>
                <a:lnTo>
                  <a:pt x="9457" y="8386"/>
                </a:lnTo>
                <a:lnTo>
                  <a:pt x="9458" y="8410"/>
                </a:lnTo>
                <a:lnTo>
                  <a:pt x="9460" y="8434"/>
                </a:lnTo>
                <a:lnTo>
                  <a:pt x="9465" y="8458"/>
                </a:lnTo>
                <a:lnTo>
                  <a:pt x="9469" y="8481"/>
                </a:lnTo>
                <a:lnTo>
                  <a:pt x="9475" y="8502"/>
                </a:lnTo>
                <a:lnTo>
                  <a:pt x="9483" y="8523"/>
                </a:lnTo>
                <a:lnTo>
                  <a:pt x="9491" y="8543"/>
                </a:lnTo>
                <a:lnTo>
                  <a:pt x="9500" y="8560"/>
                </a:lnTo>
                <a:lnTo>
                  <a:pt x="9509" y="8576"/>
                </a:lnTo>
                <a:lnTo>
                  <a:pt x="9520" y="8589"/>
                </a:lnTo>
                <a:lnTo>
                  <a:pt x="9524" y="8595"/>
                </a:lnTo>
                <a:lnTo>
                  <a:pt x="9529" y="8601"/>
                </a:lnTo>
                <a:lnTo>
                  <a:pt x="9531" y="8608"/>
                </a:lnTo>
                <a:lnTo>
                  <a:pt x="9533" y="8613"/>
                </a:lnTo>
                <a:lnTo>
                  <a:pt x="9537" y="8625"/>
                </a:lnTo>
                <a:lnTo>
                  <a:pt x="9537" y="8636"/>
                </a:lnTo>
                <a:lnTo>
                  <a:pt x="9536" y="8648"/>
                </a:lnTo>
                <a:lnTo>
                  <a:pt x="9533" y="8657"/>
                </a:lnTo>
                <a:lnTo>
                  <a:pt x="9530" y="8666"/>
                </a:lnTo>
                <a:lnTo>
                  <a:pt x="9525" y="8673"/>
                </a:lnTo>
                <a:lnTo>
                  <a:pt x="9517" y="8681"/>
                </a:lnTo>
                <a:lnTo>
                  <a:pt x="9509" y="8689"/>
                </a:lnTo>
                <a:lnTo>
                  <a:pt x="9501" y="8695"/>
                </a:lnTo>
                <a:lnTo>
                  <a:pt x="9492" y="8699"/>
                </a:lnTo>
                <a:close/>
                <a:moveTo>
                  <a:pt x="12119" y="4050"/>
                </a:moveTo>
                <a:lnTo>
                  <a:pt x="12113" y="4049"/>
                </a:lnTo>
                <a:lnTo>
                  <a:pt x="12109" y="4046"/>
                </a:lnTo>
                <a:lnTo>
                  <a:pt x="12103" y="4044"/>
                </a:lnTo>
                <a:lnTo>
                  <a:pt x="12098" y="4041"/>
                </a:lnTo>
                <a:lnTo>
                  <a:pt x="12090" y="4034"/>
                </a:lnTo>
                <a:lnTo>
                  <a:pt x="12082" y="4025"/>
                </a:lnTo>
                <a:lnTo>
                  <a:pt x="12079" y="4019"/>
                </a:lnTo>
                <a:lnTo>
                  <a:pt x="12077" y="4013"/>
                </a:lnTo>
                <a:lnTo>
                  <a:pt x="12076" y="4005"/>
                </a:lnTo>
                <a:lnTo>
                  <a:pt x="12076" y="3997"/>
                </a:lnTo>
                <a:lnTo>
                  <a:pt x="12078" y="3989"/>
                </a:lnTo>
                <a:lnTo>
                  <a:pt x="12081" y="3980"/>
                </a:lnTo>
                <a:lnTo>
                  <a:pt x="12087" y="3970"/>
                </a:lnTo>
                <a:lnTo>
                  <a:pt x="12095" y="3961"/>
                </a:lnTo>
                <a:lnTo>
                  <a:pt x="12106" y="3947"/>
                </a:lnTo>
                <a:lnTo>
                  <a:pt x="12118" y="3932"/>
                </a:lnTo>
                <a:lnTo>
                  <a:pt x="12128" y="3917"/>
                </a:lnTo>
                <a:lnTo>
                  <a:pt x="12136" y="3901"/>
                </a:lnTo>
                <a:lnTo>
                  <a:pt x="12144" y="3885"/>
                </a:lnTo>
                <a:lnTo>
                  <a:pt x="12151" y="3868"/>
                </a:lnTo>
                <a:lnTo>
                  <a:pt x="12157" y="3851"/>
                </a:lnTo>
                <a:lnTo>
                  <a:pt x="12161" y="3834"/>
                </a:lnTo>
                <a:lnTo>
                  <a:pt x="12165" y="3816"/>
                </a:lnTo>
                <a:lnTo>
                  <a:pt x="12167" y="3799"/>
                </a:lnTo>
                <a:lnTo>
                  <a:pt x="12167" y="3782"/>
                </a:lnTo>
                <a:lnTo>
                  <a:pt x="12167" y="3764"/>
                </a:lnTo>
                <a:lnTo>
                  <a:pt x="12166" y="3747"/>
                </a:lnTo>
                <a:lnTo>
                  <a:pt x="12164" y="3731"/>
                </a:lnTo>
                <a:lnTo>
                  <a:pt x="12159" y="3714"/>
                </a:lnTo>
                <a:lnTo>
                  <a:pt x="12155" y="3698"/>
                </a:lnTo>
                <a:lnTo>
                  <a:pt x="12149" y="3685"/>
                </a:lnTo>
                <a:lnTo>
                  <a:pt x="12143" y="3672"/>
                </a:lnTo>
                <a:lnTo>
                  <a:pt x="12136" y="3661"/>
                </a:lnTo>
                <a:lnTo>
                  <a:pt x="12127" y="3649"/>
                </a:lnTo>
                <a:lnTo>
                  <a:pt x="12118" y="3639"/>
                </a:lnTo>
                <a:lnTo>
                  <a:pt x="12109" y="3630"/>
                </a:lnTo>
                <a:lnTo>
                  <a:pt x="12097" y="3621"/>
                </a:lnTo>
                <a:lnTo>
                  <a:pt x="12086" y="3613"/>
                </a:lnTo>
                <a:lnTo>
                  <a:pt x="12073" y="3606"/>
                </a:lnTo>
                <a:lnTo>
                  <a:pt x="12061" y="3599"/>
                </a:lnTo>
                <a:lnTo>
                  <a:pt x="12047" y="3593"/>
                </a:lnTo>
                <a:lnTo>
                  <a:pt x="12032" y="3588"/>
                </a:lnTo>
                <a:lnTo>
                  <a:pt x="12017" y="3583"/>
                </a:lnTo>
                <a:lnTo>
                  <a:pt x="12001" y="3580"/>
                </a:lnTo>
                <a:lnTo>
                  <a:pt x="11985" y="3577"/>
                </a:lnTo>
                <a:lnTo>
                  <a:pt x="11968" y="3575"/>
                </a:lnTo>
                <a:lnTo>
                  <a:pt x="11957" y="3574"/>
                </a:lnTo>
                <a:lnTo>
                  <a:pt x="11945" y="3574"/>
                </a:lnTo>
                <a:lnTo>
                  <a:pt x="11935" y="3574"/>
                </a:lnTo>
                <a:lnTo>
                  <a:pt x="11923" y="3575"/>
                </a:lnTo>
                <a:lnTo>
                  <a:pt x="11902" y="3577"/>
                </a:lnTo>
                <a:lnTo>
                  <a:pt x="11880" y="3582"/>
                </a:lnTo>
                <a:lnTo>
                  <a:pt x="11859" y="3589"/>
                </a:lnTo>
                <a:lnTo>
                  <a:pt x="11838" y="3596"/>
                </a:lnTo>
                <a:lnTo>
                  <a:pt x="11816" y="3604"/>
                </a:lnTo>
                <a:lnTo>
                  <a:pt x="11794" y="3612"/>
                </a:lnTo>
                <a:lnTo>
                  <a:pt x="11778" y="3619"/>
                </a:lnTo>
                <a:lnTo>
                  <a:pt x="11762" y="3624"/>
                </a:lnTo>
                <a:lnTo>
                  <a:pt x="11747" y="3631"/>
                </a:lnTo>
                <a:lnTo>
                  <a:pt x="11731" y="3637"/>
                </a:lnTo>
                <a:lnTo>
                  <a:pt x="11720" y="3640"/>
                </a:lnTo>
                <a:lnTo>
                  <a:pt x="11708" y="3643"/>
                </a:lnTo>
                <a:lnTo>
                  <a:pt x="11696" y="3646"/>
                </a:lnTo>
                <a:lnTo>
                  <a:pt x="11683" y="3648"/>
                </a:lnTo>
                <a:lnTo>
                  <a:pt x="11660" y="3655"/>
                </a:lnTo>
                <a:lnTo>
                  <a:pt x="11636" y="3662"/>
                </a:lnTo>
                <a:lnTo>
                  <a:pt x="11612" y="3670"/>
                </a:lnTo>
                <a:lnTo>
                  <a:pt x="11589" y="3679"/>
                </a:lnTo>
                <a:lnTo>
                  <a:pt x="11566" y="3690"/>
                </a:lnTo>
                <a:lnTo>
                  <a:pt x="11545" y="3701"/>
                </a:lnTo>
                <a:lnTo>
                  <a:pt x="11536" y="3708"/>
                </a:lnTo>
                <a:lnTo>
                  <a:pt x="11526" y="3716"/>
                </a:lnTo>
                <a:lnTo>
                  <a:pt x="11517" y="3723"/>
                </a:lnTo>
                <a:lnTo>
                  <a:pt x="11509" y="3732"/>
                </a:lnTo>
                <a:lnTo>
                  <a:pt x="11502" y="3741"/>
                </a:lnTo>
                <a:lnTo>
                  <a:pt x="11496" y="3751"/>
                </a:lnTo>
                <a:lnTo>
                  <a:pt x="11490" y="3760"/>
                </a:lnTo>
                <a:lnTo>
                  <a:pt x="11485" y="3770"/>
                </a:lnTo>
                <a:lnTo>
                  <a:pt x="11482" y="3780"/>
                </a:lnTo>
                <a:lnTo>
                  <a:pt x="11480" y="3789"/>
                </a:lnTo>
                <a:lnTo>
                  <a:pt x="11478" y="3799"/>
                </a:lnTo>
                <a:lnTo>
                  <a:pt x="11478" y="3808"/>
                </a:lnTo>
                <a:lnTo>
                  <a:pt x="11481" y="3820"/>
                </a:lnTo>
                <a:lnTo>
                  <a:pt x="11485" y="3831"/>
                </a:lnTo>
                <a:lnTo>
                  <a:pt x="11491" y="3844"/>
                </a:lnTo>
                <a:lnTo>
                  <a:pt x="11498" y="3855"/>
                </a:lnTo>
                <a:lnTo>
                  <a:pt x="11508" y="3867"/>
                </a:lnTo>
                <a:lnTo>
                  <a:pt x="11520" y="3879"/>
                </a:lnTo>
                <a:lnTo>
                  <a:pt x="11532" y="3892"/>
                </a:lnTo>
                <a:lnTo>
                  <a:pt x="11547" y="3903"/>
                </a:lnTo>
                <a:lnTo>
                  <a:pt x="11569" y="3918"/>
                </a:lnTo>
                <a:lnTo>
                  <a:pt x="11590" y="3932"/>
                </a:lnTo>
                <a:lnTo>
                  <a:pt x="11613" y="3945"/>
                </a:lnTo>
                <a:lnTo>
                  <a:pt x="11636" y="3956"/>
                </a:lnTo>
                <a:lnTo>
                  <a:pt x="11661" y="3968"/>
                </a:lnTo>
                <a:lnTo>
                  <a:pt x="11687" y="3978"/>
                </a:lnTo>
                <a:lnTo>
                  <a:pt x="11712" y="3987"/>
                </a:lnTo>
                <a:lnTo>
                  <a:pt x="11738" y="3995"/>
                </a:lnTo>
                <a:lnTo>
                  <a:pt x="11766" y="4002"/>
                </a:lnTo>
                <a:lnTo>
                  <a:pt x="11792" y="4008"/>
                </a:lnTo>
                <a:lnTo>
                  <a:pt x="11819" y="4012"/>
                </a:lnTo>
                <a:lnTo>
                  <a:pt x="11848" y="4017"/>
                </a:lnTo>
                <a:lnTo>
                  <a:pt x="11875" y="4019"/>
                </a:lnTo>
                <a:lnTo>
                  <a:pt x="11904" y="4020"/>
                </a:lnTo>
                <a:lnTo>
                  <a:pt x="11931" y="4020"/>
                </a:lnTo>
                <a:lnTo>
                  <a:pt x="11960" y="4018"/>
                </a:lnTo>
                <a:lnTo>
                  <a:pt x="11973" y="4019"/>
                </a:lnTo>
                <a:lnTo>
                  <a:pt x="11984" y="4020"/>
                </a:lnTo>
                <a:lnTo>
                  <a:pt x="11993" y="4025"/>
                </a:lnTo>
                <a:lnTo>
                  <a:pt x="12001" y="4029"/>
                </a:lnTo>
                <a:lnTo>
                  <a:pt x="12009" y="4036"/>
                </a:lnTo>
                <a:lnTo>
                  <a:pt x="12014" y="4043"/>
                </a:lnTo>
                <a:lnTo>
                  <a:pt x="12018" y="4051"/>
                </a:lnTo>
                <a:lnTo>
                  <a:pt x="12022" y="4060"/>
                </a:lnTo>
                <a:lnTo>
                  <a:pt x="12023" y="4069"/>
                </a:lnTo>
                <a:lnTo>
                  <a:pt x="12023" y="4080"/>
                </a:lnTo>
                <a:lnTo>
                  <a:pt x="12022" y="4085"/>
                </a:lnTo>
                <a:lnTo>
                  <a:pt x="12021" y="4090"/>
                </a:lnTo>
                <a:lnTo>
                  <a:pt x="12020" y="4094"/>
                </a:lnTo>
                <a:lnTo>
                  <a:pt x="12017" y="4099"/>
                </a:lnTo>
                <a:lnTo>
                  <a:pt x="12012" y="4107"/>
                </a:lnTo>
                <a:lnTo>
                  <a:pt x="12004" y="4116"/>
                </a:lnTo>
                <a:lnTo>
                  <a:pt x="11994" y="4123"/>
                </a:lnTo>
                <a:lnTo>
                  <a:pt x="11983" y="4129"/>
                </a:lnTo>
                <a:lnTo>
                  <a:pt x="11975" y="4132"/>
                </a:lnTo>
                <a:lnTo>
                  <a:pt x="11966" y="4136"/>
                </a:lnTo>
                <a:lnTo>
                  <a:pt x="11958" y="4137"/>
                </a:lnTo>
                <a:lnTo>
                  <a:pt x="11950" y="4138"/>
                </a:lnTo>
                <a:lnTo>
                  <a:pt x="11941" y="4138"/>
                </a:lnTo>
                <a:lnTo>
                  <a:pt x="11934" y="4137"/>
                </a:lnTo>
                <a:lnTo>
                  <a:pt x="11926" y="4135"/>
                </a:lnTo>
                <a:lnTo>
                  <a:pt x="11919" y="4132"/>
                </a:lnTo>
                <a:lnTo>
                  <a:pt x="11893" y="4121"/>
                </a:lnTo>
                <a:lnTo>
                  <a:pt x="11866" y="4109"/>
                </a:lnTo>
                <a:lnTo>
                  <a:pt x="11840" y="4100"/>
                </a:lnTo>
                <a:lnTo>
                  <a:pt x="11814" y="4092"/>
                </a:lnTo>
                <a:lnTo>
                  <a:pt x="11786" y="4084"/>
                </a:lnTo>
                <a:lnTo>
                  <a:pt x="11759" y="4078"/>
                </a:lnTo>
                <a:lnTo>
                  <a:pt x="11731" y="4074"/>
                </a:lnTo>
                <a:lnTo>
                  <a:pt x="11704" y="4070"/>
                </a:lnTo>
                <a:lnTo>
                  <a:pt x="11675" y="4069"/>
                </a:lnTo>
                <a:lnTo>
                  <a:pt x="11647" y="4068"/>
                </a:lnTo>
                <a:lnTo>
                  <a:pt x="11618" y="4069"/>
                </a:lnTo>
                <a:lnTo>
                  <a:pt x="11588" y="4072"/>
                </a:lnTo>
                <a:lnTo>
                  <a:pt x="11557" y="4075"/>
                </a:lnTo>
                <a:lnTo>
                  <a:pt x="11526" y="4080"/>
                </a:lnTo>
                <a:lnTo>
                  <a:pt x="11496" y="4085"/>
                </a:lnTo>
                <a:lnTo>
                  <a:pt x="11464" y="4092"/>
                </a:lnTo>
                <a:lnTo>
                  <a:pt x="11434" y="4103"/>
                </a:lnTo>
                <a:lnTo>
                  <a:pt x="11395" y="4116"/>
                </a:lnTo>
                <a:lnTo>
                  <a:pt x="11373" y="4127"/>
                </a:lnTo>
                <a:lnTo>
                  <a:pt x="11350" y="4137"/>
                </a:lnTo>
                <a:lnTo>
                  <a:pt x="11327" y="4149"/>
                </a:lnTo>
                <a:lnTo>
                  <a:pt x="11303" y="4163"/>
                </a:lnTo>
                <a:lnTo>
                  <a:pt x="11280" y="4179"/>
                </a:lnTo>
                <a:lnTo>
                  <a:pt x="11259" y="4196"/>
                </a:lnTo>
                <a:lnTo>
                  <a:pt x="11248" y="4205"/>
                </a:lnTo>
                <a:lnTo>
                  <a:pt x="11239" y="4216"/>
                </a:lnTo>
                <a:lnTo>
                  <a:pt x="11230" y="4226"/>
                </a:lnTo>
                <a:lnTo>
                  <a:pt x="11221" y="4236"/>
                </a:lnTo>
                <a:lnTo>
                  <a:pt x="11213" y="4248"/>
                </a:lnTo>
                <a:lnTo>
                  <a:pt x="11205" y="4259"/>
                </a:lnTo>
                <a:lnTo>
                  <a:pt x="11198" y="4272"/>
                </a:lnTo>
                <a:lnTo>
                  <a:pt x="11192" y="4284"/>
                </a:lnTo>
                <a:lnTo>
                  <a:pt x="11188" y="4297"/>
                </a:lnTo>
                <a:lnTo>
                  <a:pt x="11183" y="4311"/>
                </a:lnTo>
                <a:lnTo>
                  <a:pt x="11180" y="4324"/>
                </a:lnTo>
                <a:lnTo>
                  <a:pt x="11179" y="4339"/>
                </a:lnTo>
                <a:lnTo>
                  <a:pt x="11177" y="4350"/>
                </a:lnTo>
                <a:lnTo>
                  <a:pt x="11177" y="4359"/>
                </a:lnTo>
                <a:lnTo>
                  <a:pt x="11179" y="4369"/>
                </a:lnTo>
                <a:lnTo>
                  <a:pt x="11180" y="4378"/>
                </a:lnTo>
                <a:lnTo>
                  <a:pt x="11184" y="4397"/>
                </a:lnTo>
                <a:lnTo>
                  <a:pt x="11190" y="4414"/>
                </a:lnTo>
                <a:lnTo>
                  <a:pt x="11198" y="4431"/>
                </a:lnTo>
                <a:lnTo>
                  <a:pt x="11206" y="4448"/>
                </a:lnTo>
                <a:lnTo>
                  <a:pt x="11216" y="4464"/>
                </a:lnTo>
                <a:lnTo>
                  <a:pt x="11227" y="4481"/>
                </a:lnTo>
                <a:lnTo>
                  <a:pt x="11236" y="4497"/>
                </a:lnTo>
                <a:lnTo>
                  <a:pt x="11246" y="4516"/>
                </a:lnTo>
                <a:lnTo>
                  <a:pt x="11256" y="4535"/>
                </a:lnTo>
                <a:lnTo>
                  <a:pt x="11266" y="4554"/>
                </a:lnTo>
                <a:lnTo>
                  <a:pt x="11274" y="4572"/>
                </a:lnTo>
                <a:lnTo>
                  <a:pt x="11279" y="4589"/>
                </a:lnTo>
                <a:lnTo>
                  <a:pt x="11285" y="4606"/>
                </a:lnTo>
                <a:lnTo>
                  <a:pt x="11291" y="4622"/>
                </a:lnTo>
                <a:lnTo>
                  <a:pt x="11303" y="4656"/>
                </a:lnTo>
                <a:lnTo>
                  <a:pt x="11318" y="4693"/>
                </a:lnTo>
                <a:lnTo>
                  <a:pt x="11326" y="4710"/>
                </a:lnTo>
                <a:lnTo>
                  <a:pt x="11337" y="4727"/>
                </a:lnTo>
                <a:lnTo>
                  <a:pt x="11348" y="4743"/>
                </a:lnTo>
                <a:lnTo>
                  <a:pt x="11361" y="4758"/>
                </a:lnTo>
                <a:lnTo>
                  <a:pt x="11367" y="4765"/>
                </a:lnTo>
                <a:lnTo>
                  <a:pt x="11378" y="4772"/>
                </a:lnTo>
                <a:lnTo>
                  <a:pt x="11390" y="4779"/>
                </a:lnTo>
                <a:lnTo>
                  <a:pt x="11405" y="4785"/>
                </a:lnTo>
                <a:lnTo>
                  <a:pt x="11423" y="4791"/>
                </a:lnTo>
                <a:lnTo>
                  <a:pt x="11445" y="4796"/>
                </a:lnTo>
                <a:lnTo>
                  <a:pt x="11458" y="4798"/>
                </a:lnTo>
                <a:lnTo>
                  <a:pt x="11470" y="4798"/>
                </a:lnTo>
                <a:lnTo>
                  <a:pt x="11484" y="4799"/>
                </a:lnTo>
                <a:lnTo>
                  <a:pt x="11498" y="4798"/>
                </a:lnTo>
                <a:lnTo>
                  <a:pt x="11514" y="4798"/>
                </a:lnTo>
                <a:lnTo>
                  <a:pt x="11529" y="4796"/>
                </a:lnTo>
                <a:lnTo>
                  <a:pt x="11545" y="4794"/>
                </a:lnTo>
                <a:lnTo>
                  <a:pt x="11561" y="4789"/>
                </a:lnTo>
                <a:lnTo>
                  <a:pt x="11577" y="4784"/>
                </a:lnTo>
                <a:lnTo>
                  <a:pt x="11593" y="4779"/>
                </a:lnTo>
                <a:lnTo>
                  <a:pt x="11609" y="4773"/>
                </a:lnTo>
                <a:lnTo>
                  <a:pt x="11626" y="4765"/>
                </a:lnTo>
                <a:lnTo>
                  <a:pt x="11643" y="4757"/>
                </a:lnTo>
                <a:lnTo>
                  <a:pt x="11659" y="4747"/>
                </a:lnTo>
                <a:lnTo>
                  <a:pt x="11677" y="4736"/>
                </a:lnTo>
                <a:lnTo>
                  <a:pt x="11695" y="4726"/>
                </a:lnTo>
                <a:lnTo>
                  <a:pt x="11730" y="4701"/>
                </a:lnTo>
                <a:lnTo>
                  <a:pt x="11767" y="4672"/>
                </a:lnTo>
                <a:lnTo>
                  <a:pt x="11790" y="4653"/>
                </a:lnTo>
                <a:lnTo>
                  <a:pt x="11812" y="4631"/>
                </a:lnTo>
                <a:lnTo>
                  <a:pt x="11833" y="4608"/>
                </a:lnTo>
                <a:lnTo>
                  <a:pt x="11854" y="4583"/>
                </a:lnTo>
                <a:lnTo>
                  <a:pt x="11873" y="4558"/>
                </a:lnTo>
                <a:lnTo>
                  <a:pt x="11890" y="4530"/>
                </a:lnTo>
                <a:lnTo>
                  <a:pt x="11907" y="4502"/>
                </a:lnTo>
                <a:lnTo>
                  <a:pt x="11922" y="4473"/>
                </a:lnTo>
                <a:lnTo>
                  <a:pt x="11937" y="4443"/>
                </a:lnTo>
                <a:lnTo>
                  <a:pt x="11951" y="4413"/>
                </a:lnTo>
                <a:lnTo>
                  <a:pt x="11961" y="4382"/>
                </a:lnTo>
                <a:lnTo>
                  <a:pt x="11970" y="4352"/>
                </a:lnTo>
                <a:lnTo>
                  <a:pt x="11978" y="4321"/>
                </a:lnTo>
                <a:lnTo>
                  <a:pt x="11983" y="4290"/>
                </a:lnTo>
                <a:lnTo>
                  <a:pt x="11985" y="4260"/>
                </a:lnTo>
                <a:lnTo>
                  <a:pt x="11986" y="4231"/>
                </a:lnTo>
                <a:lnTo>
                  <a:pt x="11986" y="4223"/>
                </a:lnTo>
                <a:lnTo>
                  <a:pt x="11989" y="4216"/>
                </a:lnTo>
                <a:lnTo>
                  <a:pt x="11991" y="4209"/>
                </a:lnTo>
                <a:lnTo>
                  <a:pt x="11993" y="4202"/>
                </a:lnTo>
                <a:lnTo>
                  <a:pt x="11997" y="4195"/>
                </a:lnTo>
                <a:lnTo>
                  <a:pt x="12001" y="4189"/>
                </a:lnTo>
                <a:lnTo>
                  <a:pt x="12007" y="4184"/>
                </a:lnTo>
                <a:lnTo>
                  <a:pt x="12014" y="4179"/>
                </a:lnTo>
                <a:lnTo>
                  <a:pt x="12020" y="4175"/>
                </a:lnTo>
                <a:lnTo>
                  <a:pt x="12026" y="4171"/>
                </a:lnTo>
                <a:lnTo>
                  <a:pt x="12034" y="4168"/>
                </a:lnTo>
                <a:lnTo>
                  <a:pt x="12042" y="4167"/>
                </a:lnTo>
                <a:lnTo>
                  <a:pt x="12050" y="4165"/>
                </a:lnTo>
                <a:lnTo>
                  <a:pt x="12060" y="4164"/>
                </a:lnTo>
                <a:lnTo>
                  <a:pt x="12068" y="4165"/>
                </a:lnTo>
                <a:lnTo>
                  <a:pt x="12076" y="4167"/>
                </a:lnTo>
                <a:lnTo>
                  <a:pt x="12087" y="4170"/>
                </a:lnTo>
                <a:lnTo>
                  <a:pt x="12096" y="4175"/>
                </a:lnTo>
                <a:lnTo>
                  <a:pt x="12103" y="4179"/>
                </a:lnTo>
                <a:lnTo>
                  <a:pt x="12110" y="4184"/>
                </a:lnTo>
                <a:lnTo>
                  <a:pt x="12114" y="4189"/>
                </a:lnTo>
                <a:lnTo>
                  <a:pt x="12118" y="4194"/>
                </a:lnTo>
                <a:lnTo>
                  <a:pt x="12121" y="4200"/>
                </a:lnTo>
                <a:lnTo>
                  <a:pt x="12124" y="4204"/>
                </a:lnTo>
                <a:lnTo>
                  <a:pt x="12125" y="4212"/>
                </a:lnTo>
                <a:lnTo>
                  <a:pt x="12126" y="4220"/>
                </a:lnTo>
                <a:lnTo>
                  <a:pt x="12127" y="4228"/>
                </a:lnTo>
                <a:lnTo>
                  <a:pt x="12126" y="4236"/>
                </a:lnTo>
                <a:lnTo>
                  <a:pt x="12125" y="4244"/>
                </a:lnTo>
                <a:lnTo>
                  <a:pt x="12122" y="4252"/>
                </a:lnTo>
                <a:lnTo>
                  <a:pt x="12119" y="4259"/>
                </a:lnTo>
                <a:lnTo>
                  <a:pt x="12116" y="4266"/>
                </a:lnTo>
                <a:lnTo>
                  <a:pt x="12098" y="4290"/>
                </a:lnTo>
                <a:lnTo>
                  <a:pt x="12084" y="4314"/>
                </a:lnTo>
                <a:lnTo>
                  <a:pt x="12070" y="4339"/>
                </a:lnTo>
                <a:lnTo>
                  <a:pt x="12057" y="4366"/>
                </a:lnTo>
                <a:lnTo>
                  <a:pt x="12047" y="4392"/>
                </a:lnTo>
                <a:lnTo>
                  <a:pt x="12037" y="4419"/>
                </a:lnTo>
                <a:lnTo>
                  <a:pt x="12029" y="4447"/>
                </a:lnTo>
                <a:lnTo>
                  <a:pt x="12023" y="4475"/>
                </a:lnTo>
                <a:lnTo>
                  <a:pt x="12017" y="4504"/>
                </a:lnTo>
                <a:lnTo>
                  <a:pt x="12014" y="4534"/>
                </a:lnTo>
                <a:lnTo>
                  <a:pt x="12012" y="4565"/>
                </a:lnTo>
                <a:lnTo>
                  <a:pt x="12010" y="4596"/>
                </a:lnTo>
                <a:lnTo>
                  <a:pt x="12010" y="4628"/>
                </a:lnTo>
                <a:lnTo>
                  <a:pt x="12012" y="4661"/>
                </a:lnTo>
                <a:lnTo>
                  <a:pt x="12015" y="4694"/>
                </a:lnTo>
                <a:lnTo>
                  <a:pt x="12020" y="4727"/>
                </a:lnTo>
                <a:lnTo>
                  <a:pt x="12024" y="4755"/>
                </a:lnTo>
                <a:lnTo>
                  <a:pt x="12030" y="4782"/>
                </a:lnTo>
                <a:lnTo>
                  <a:pt x="12038" y="4810"/>
                </a:lnTo>
                <a:lnTo>
                  <a:pt x="12047" y="4836"/>
                </a:lnTo>
                <a:lnTo>
                  <a:pt x="12058" y="4862"/>
                </a:lnTo>
                <a:lnTo>
                  <a:pt x="12072" y="4887"/>
                </a:lnTo>
                <a:lnTo>
                  <a:pt x="12087" y="4912"/>
                </a:lnTo>
                <a:lnTo>
                  <a:pt x="12103" y="4935"/>
                </a:lnTo>
                <a:lnTo>
                  <a:pt x="12112" y="4947"/>
                </a:lnTo>
                <a:lnTo>
                  <a:pt x="12121" y="4957"/>
                </a:lnTo>
                <a:lnTo>
                  <a:pt x="12132" y="4967"/>
                </a:lnTo>
                <a:lnTo>
                  <a:pt x="12142" y="4978"/>
                </a:lnTo>
                <a:lnTo>
                  <a:pt x="12153" y="4987"/>
                </a:lnTo>
                <a:lnTo>
                  <a:pt x="12165" y="4995"/>
                </a:lnTo>
                <a:lnTo>
                  <a:pt x="12177" y="5003"/>
                </a:lnTo>
                <a:lnTo>
                  <a:pt x="12190" y="5011"/>
                </a:lnTo>
                <a:lnTo>
                  <a:pt x="12203" y="5018"/>
                </a:lnTo>
                <a:lnTo>
                  <a:pt x="12216" y="5025"/>
                </a:lnTo>
                <a:lnTo>
                  <a:pt x="12231" y="5030"/>
                </a:lnTo>
                <a:lnTo>
                  <a:pt x="12246" y="5035"/>
                </a:lnTo>
                <a:lnTo>
                  <a:pt x="12261" y="5038"/>
                </a:lnTo>
                <a:lnTo>
                  <a:pt x="12277" y="5042"/>
                </a:lnTo>
                <a:lnTo>
                  <a:pt x="12293" y="5045"/>
                </a:lnTo>
                <a:lnTo>
                  <a:pt x="12310" y="5046"/>
                </a:lnTo>
                <a:lnTo>
                  <a:pt x="12326" y="5047"/>
                </a:lnTo>
                <a:lnTo>
                  <a:pt x="12341" y="5046"/>
                </a:lnTo>
                <a:lnTo>
                  <a:pt x="12356" y="5044"/>
                </a:lnTo>
                <a:lnTo>
                  <a:pt x="12371" y="5042"/>
                </a:lnTo>
                <a:lnTo>
                  <a:pt x="12384" y="5038"/>
                </a:lnTo>
                <a:lnTo>
                  <a:pt x="12398" y="5034"/>
                </a:lnTo>
                <a:lnTo>
                  <a:pt x="12412" y="5029"/>
                </a:lnTo>
                <a:lnTo>
                  <a:pt x="12425" y="5023"/>
                </a:lnTo>
                <a:lnTo>
                  <a:pt x="12449" y="5011"/>
                </a:lnTo>
                <a:lnTo>
                  <a:pt x="12473" y="4997"/>
                </a:lnTo>
                <a:lnTo>
                  <a:pt x="12495" y="4983"/>
                </a:lnTo>
                <a:lnTo>
                  <a:pt x="12517" y="4971"/>
                </a:lnTo>
                <a:lnTo>
                  <a:pt x="12532" y="4962"/>
                </a:lnTo>
                <a:lnTo>
                  <a:pt x="12546" y="4953"/>
                </a:lnTo>
                <a:lnTo>
                  <a:pt x="12558" y="4943"/>
                </a:lnTo>
                <a:lnTo>
                  <a:pt x="12572" y="4935"/>
                </a:lnTo>
                <a:lnTo>
                  <a:pt x="12585" y="4927"/>
                </a:lnTo>
                <a:lnTo>
                  <a:pt x="12596" y="4920"/>
                </a:lnTo>
                <a:lnTo>
                  <a:pt x="12609" y="4912"/>
                </a:lnTo>
                <a:lnTo>
                  <a:pt x="12624" y="4906"/>
                </a:lnTo>
                <a:lnTo>
                  <a:pt x="12657" y="4887"/>
                </a:lnTo>
                <a:lnTo>
                  <a:pt x="12689" y="4869"/>
                </a:lnTo>
                <a:lnTo>
                  <a:pt x="12703" y="4860"/>
                </a:lnTo>
                <a:lnTo>
                  <a:pt x="12715" y="4851"/>
                </a:lnTo>
                <a:lnTo>
                  <a:pt x="12728" y="4840"/>
                </a:lnTo>
                <a:lnTo>
                  <a:pt x="12738" y="4830"/>
                </a:lnTo>
                <a:lnTo>
                  <a:pt x="12753" y="4814"/>
                </a:lnTo>
                <a:lnTo>
                  <a:pt x="12764" y="4797"/>
                </a:lnTo>
                <a:lnTo>
                  <a:pt x="12775" y="4779"/>
                </a:lnTo>
                <a:lnTo>
                  <a:pt x="12784" y="4759"/>
                </a:lnTo>
                <a:lnTo>
                  <a:pt x="12789" y="4740"/>
                </a:lnTo>
                <a:lnTo>
                  <a:pt x="12794" y="4720"/>
                </a:lnTo>
                <a:lnTo>
                  <a:pt x="12796" y="4700"/>
                </a:lnTo>
                <a:lnTo>
                  <a:pt x="12797" y="4678"/>
                </a:lnTo>
                <a:lnTo>
                  <a:pt x="12796" y="4660"/>
                </a:lnTo>
                <a:lnTo>
                  <a:pt x="12794" y="4641"/>
                </a:lnTo>
                <a:lnTo>
                  <a:pt x="12789" y="4623"/>
                </a:lnTo>
                <a:lnTo>
                  <a:pt x="12785" y="4605"/>
                </a:lnTo>
                <a:lnTo>
                  <a:pt x="12778" y="4586"/>
                </a:lnTo>
                <a:lnTo>
                  <a:pt x="12771" y="4567"/>
                </a:lnTo>
                <a:lnTo>
                  <a:pt x="12763" y="4549"/>
                </a:lnTo>
                <a:lnTo>
                  <a:pt x="12754" y="4530"/>
                </a:lnTo>
                <a:lnTo>
                  <a:pt x="12743" y="4512"/>
                </a:lnTo>
                <a:lnTo>
                  <a:pt x="12731" y="4494"/>
                </a:lnTo>
                <a:lnTo>
                  <a:pt x="12720" y="4477"/>
                </a:lnTo>
                <a:lnTo>
                  <a:pt x="12706" y="4458"/>
                </a:lnTo>
                <a:lnTo>
                  <a:pt x="12692" y="4442"/>
                </a:lnTo>
                <a:lnTo>
                  <a:pt x="12677" y="4425"/>
                </a:lnTo>
                <a:lnTo>
                  <a:pt x="12661" y="4409"/>
                </a:lnTo>
                <a:lnTo>
                  <a:pt x="12644" y="4393"/>
                </a:lnTo>
                <a:lnTo>
                  <a:pt x="12624" y="4376"/>
                </a:lnTo>
                <a:lnTo>
                  <a:pt x="12601" y="4359"/>
                </a:lnTo>
                <a:lnTo>
                  <a:pt x="12578" y="4343"/>
                </a:lnTo>
                <a:lnTo>
                  <a:pt x="12553" y="4326"/>
                </a:lnTo>
                <a:lnTo>
                  <a:pt x="12527" y="4310"/>
                </a:lnTo>
                <a:lnTo>
                  <a:pt x="12501" y="4295"/>
                </a:lnTo>
                <a:lnTo>
                  <a:pt x="12475" y="4280"/>
                </a:lnTo>
                <a:lnTo>
                  <a:pt x="12447" y="4266"/>
                </a:lnTo>
                <a:lnTo>
                  <a:pt x="12420" y="4254"/>
                </a:lnTo>
                <a:lnTo>
                  <a:pt x="12394" y="4242"/>
                </a:lnTo>
                <a:lnTo>
                  <a:pt x="12366" y="4232"/>
                </a:lnTo>
                <a:lnTo>
                  <a:pt x="12340" y="4223"/>
                </a:lnTo>
                <a:lnTo>
                  <a:pt x="12314" y="4216"/>
                </a:lnTo>
                <a:lnTo>
                  <a:pt x="12288" y="4211"/>
                </a:lnTo>
                <a:lnTo>
                  <a:pt x="12264" y="4208"/>
                </a:lnTo>
                <a:lnTo>
                  <a:pt x="12241" y="4207"/>
                </a:lnTo>
                <a:lnTo>
                  <a:pt x="12233" y="4205"/>
                </a:lnTo>
                <a:lnTo>
                  <a:pt x="12224" y="4204"/>
                </a:lnTo>
                <a:lnTo>
                  <a:pt x="12216" y="4202"/>
                </a:lnTo>
                <a:lnTo>
                  <a:pt x="12209" y="4199"/>
                </a:lnTo>
                <a:lnTo>
                  <a:pt x="12201" y="4194"/>
                </a:lnTo>
                <a:lnTo>
                  <a:pt x="12196" y="4188"/>
                </a:lnTo>
                <a:lnTo>
                  <a:pt x="12189" y="4183"/>
                </a:lnTo>
                <a:lnTo>
                  <a:pt x="12184" y="4176"/>
                </a:lnTo>
                <a:lnTo>
                  <a:pt x="12180" y="4170"/>
                </a:lnTo>
                <a:lnTo>
                  <a:pt x="12177" y="4163"/>
                </a:lnTo>
                <a:lnTo>
                  <a:pt x="12175" y="4156"/>
                </a:lnTo>
                <a:lnTo>
                  <a:pt x="12174" y="4149"/>
                </a:lnTo>
                <a:lnTo>
                  <a:pt x="12174" y="4143"/>
                </a:lnTo>
                <a:lnTo>
                  <a:pt x="12175" y="4136"/>
                </a:lnTo>
                <a:lnTo>
                  <a:pt x="12176" y="4129"/>
                </a:lnTo>
                <a:lnTo>
                  <a:pt x="12179" y="4122"/>
                </a:lnTo>
                <a:lnTo>
                  <a:pt x="12179" y="4122"/>
                </a:lnTo>
                <a:lnTo>
                  <a:pt x="12183" y="4115"/>
                </a:lnTo>
                <a:lnTo>
                  <a:pt x="12187" y="4108"/>
                </a:lnTo>
                <a:lnTo>
                  <a:pt x="12191" y="4103"/>
                </a:lnTo>
                <a:lnTo>
                  <a:pt x="12197" y="4097"/>
                </a:lnTo>
                <a:lnTo>
                  <a:pt x="12203" y="4092"/>
                </a:lnTo>
                <a:lnTo>
                  <a:pt x="12208" y="4089"/>
                </a:lnTo>
                <a:lnTo>
                  <a:pt x="12215" y="4085"/>
                </a:lnTo>
                <a:lnTo>
                  <a:pt x="12222" y="4083"/>
                </a:lnTo>
                <a:lnTo>
                  <a:pt x="12229" y="4081"/>
                </a:lnTo>
                <a:lnTo>
                  <a:pt x="12237" y="4081"/>
                </a:lnTo>
                <a:lnTo>
                  <a:pt x="12244" y="4081"/>
                </a:lnTo>
                <a:lnTo>
                  <a:pt x="12252" y="4082"/>
                </a:lnTo>
                <a:lnTo>
                  <a:pt x="12259" y="4084"/>
                </a:lnTo>
                <a:lnTo>
                  <a:pt x="12265" y="4086"/>
                </a:lnTo>
                <a:lnTo>
                  <a:pt x="12272" y="4090"/>
                </a:lnTo>
                <a:lnTo>
                  <a:pt x="12278" y="4093"/>
                </a:lnTo>
                <a:lnTo>
                  <a:pt x="12292" y="4105"/>
                </a:lnTo>
                <a:lnTo>
                  <a:pt x="12308" y="4115"/>
                </a:lnTo>
                <a:lnTo>
                  <a:pt x="12327" y="4128"/>
                </a:lnTo>
                <a:lnTo>
                  <a:pt x="12348" y="4139"/>
                </a:lnTo>
                <a:lnTo>
                  <a:pt x="12372" y="4151"/>
                </a:lnTo>
                <a:lnTo>
                  <a:pt x="12397" y="4162"/>
                </a:lnTo>
                <a:lnTo>
                  <a:pt x="12423" y="4173"/>
                </a:lnTo>
                <a:lnTo>
                  <a:pt x="12452" y="4184"/>
                </a:lnTo>
                <a:lnTo>
                  <a:pt x="12481" y="4194"/>
                </a:lnTo>
                <a:lnTo>
                  <a:pt x="12511" y="4203"/>
                </a:lnTo>
                <a:lnTo>
                  <a:pt x="12541" y="4212"/>
                </a:lnTo>
                <a:lnTo>
                  <a:pt x="12573" y="4219"/>
                </a:lnTo>
                <a:lnTo>
                  <a:pt x="12604" y="4226"/>
                </a:lnTo>
                <a:lnTo>
                  <a:pt x="12635" y="4231"/>
                </a:lnTo>
                <a:lnTo>
                  <a:pt x="12667" y="4234"/>
                </a:lnTo>
                <a:lnTo>
                  <a:pt x="12697" y="4236"/>
                </a:lnTo>
                <a:lnTo>
                  <a:pt x="12712" y="4236"/>
                </a:lnTo>
                <a:lnTo>
                  <a:pt x="12728" y="4235"/>
                </a:lnTo>
                <a:lnTo>
                  <a:pt x="12743" y="4234"/>
                </a:lnTo>
                <a:lnTo>
                  <a:pt x="12757" y="4233"/>
                </a:lnTo>
                <a:lnTo>
                  <a:pt x="12772" y="4229"/>
                </a:lnTo>
                <a:lnTo>
                  <a:pt x="12787" y="4227"/>
                </a:lnTo>
                <a:lnTo>
                  <a:pt x="12801" y="4223"/>
                </a:lnTo>
                <a:lnTo>
                  <a:pt x="12815" y="4218"/>
                </a:lnTo>
                <a:lnTo>
                  <a:pt x="12828" y="4212"/>
                </a:lnTo>
                <a:lnTo>
                  <a:pt x="12840" y="4205"/>
                </a:lnTo>
                <a:lnTo>
                  <a:pt x="12851" y="4199"/>
                </a:lnTo>
                <a:lnTo>
                  <a:pt x="12862" y="4191"/>
                </a:lnTo>
                <a:lnTo>
                  <a:pt x="12871" y="4183"/>
                </a:lnTo>
                <a:lnTo>
                  <a:pt x="12879" y="4172"/>
                </a:lnTo>
                <a:lnTo>
                  <a:pt x="12886" y="4162"/>
                </a:lnTo>
                <a:lnTo>
                  <a:pt x="12890" y="4151"/>
                </a:lnTo>
                <a:lnTo>
                  <a:pt x="12895" y="4139"/>
                </a:lnTo>
                <a:lnTo>
                  <a:pt x="12897" y="4128"/>
                </a:lnTo>
                <a:lnTo>
                  <a:pt x="12897" y="4115"/>
                </a:lnTo>
                <a:lnTo>
                  <a:pt x="12897" y="4103"/>
                </a:lnTo>
                <a:lnTo>
                  <a:pt x="12894" y="4090"/>
                </a:lnTo>
                <a:lnTo>
                  <a:pt x="12890" y="4076"/>
                </a:lnTo>
                <a:lnTo>
                  <a:pt x="12884" y="4061"/>
                </a:lnTo>
                <a:lnTo>
                  <a:pt x="12878" y="4046"/>
                </a:lnTo>
                <a:lnTo>
                  <a:pt x="12870" y="4032"/>
                </a:lnTo>
                <a:lnTo>
                  <a:pt x="12859" y="4016"/>
                </a:lnTo>
                <a:lnTo>
                  <a:pt x="12848" y="4000"/>
                </a:lnTo>
                <a:lnTo>
                  <a:pt x="12835" y="3982"/>
                </a:lnTo>
                <a:lnTo>
                  <a:pt x="12820" y="3965"/>
                </a:lnTo>
                <a:lnTo>
                  <a:pt x="12804" y="3948"/>
                </a:lnTo>
                <a:lnTo>
                  <a:pt x="12787" y="3930"/>
                </a:lnTo>
                <a:lnTo>
                  <a:pt x="12769" y="3911"/>
                </a:lnTo>
                <a:lnTo>
                  <a:pt x="12754" y="3898"/>
                </a:lnTo>
                <a:lnTo>
                  <a:pt x="12737" y="3881"/>
                </a:lnTo>
                <a:lnTo>
                  <a:pt x="12722" y="3866"/>
                </a:lnTo>
                <a:lnTo>
                  <a:pt x="12713" y="3857"/>
                </a:lnTo>
                <a:lnTo>
                  <a:pt x="12696" y="3839"/>
                </a:lnTo>
                <a:lnTo>
                  <a:pt x="12677" y="3823"/>
                </a:lnTo>
                <a:lnTo>
                  <a:pt x="12658" y="3807"/>
                </a:lnTo>
                <a:lnTo>
                  <a:pt x="12635" y="3789"/>
                </a:lnTo>
                <a:lnTo>
                  <a:pt x="12620" y="3778"/>
                </a:lnTo>
                <a:lnTo>
                  <a:pt x="12603" y="3767"/>
                </a:lnTo>
                <a:lnTo>
                  <a:pt x="12587" y="3759"/>
                </a:lnTo>
                <a:lnTo>
                  <a:pt x="12569" y="3751"/>
                </a:lnTo>
                <a:lnTo>
                  <a:pt x="12552" y="3744"/>
                </a:lnTo>
                <a:lnTo>
                  <a:pt x="12533" y="3739"/>
                </a:lnTo>
                <a:lnTo>
                  <a:pt x="12515" y="3734"/>
                </a:lnTo>
                <a:lnTo>
                  <a:pt x="12497" y="3732"/>
                </a:lnTo>
                <a:lnTo>
                  <a:pt x="12477" y="3730"/>
                </a:lnTo>
                <a:lnTo>
                  <a:pt x="12458" y="3730"/>
                </a:lnTo>
                <a:lnTo>
                  <a:pt x="12439" y="3731"/>
                </a:lnTo>
                <a:lnTo>
                  <a:pt x="12420" y="3733"/>
                </a:lnTo>
                <a:lnTo>
                  <a:pt x="12400" y="3736"/>
                </a:lnTo>
                <a:lnTo>
                  <a:pt x="12381" y="3742"/>
                </a:lnTo>
                <a:lnTo>
                  <a:pt x="12362" y="3748"/>
                </a:lnTo>
                <a:lnTo>
                  <a:pt x="12343" y="3756"/>
                </a:lnTo>
                <a:lnTo>
                  <a:pt x="12326" y="3765"/>
                </a:lnTo>
                <a:lnTo>
                  <a:pt x="12310" y="3775"/>
                </a:lnTo>
                <a:lnTo>
                  <a:pt x="12295" y="3787"/>
                </a:lnTo>
                <a:lnTo>
                  <a:pt x="12280" y="3800"/>
                </a:lnTo>
                <a:lnTo>
                  <a:pt x="12267" y="3814"/>
                </a:lnTo>
                <a:lnTo>
                  <a:pt x="12254" y="3830"/>
                </a:lnTo>
                <a:lnTo>
                  <a:pt x="12243" y="3846"/>
                </a:lnTo>
                <a:lnTo>
                  <a:pt x="12232" y="3862"/>
                </a:lnTo>
                <a:lnTo>
                  <a:pt x="12223" y="3879"/>
                </a:lnTo>
                <a:lnTo>
                  <a:pt x="12215" y="3897"/>
                </a:lnTo>
                <a:lnTo>
                  <a:pt x="12208" y="3914"/>
                </a:lnTo>
                <a:lnTo>
                  <a:pt x="12203" y="3931"/>
                </a:lnTo>
                <a:lnTo>
                  <a:pt x="12198" y="3948"/>
                </a:lnTo>
                <a:lnTo>
                  <a:pt x="12195" y="3964"/>
                </a:lnTo>
                <a:lnTo>
                  <a:pt x="12192" y="3979"/>
                </a:lnTo>
                <a:lnTo>
                  <a:pt x="12192" y="3994"/>
                </a:lnTo>
                <a:lnTo>
                  <a:pt x="12192" y="4005"/>
                </a:lnTo>
                <a:lnTo>
                  <a:pt x="12190" y="4016"/>
                </a:lnTo>
                <a:lnTo>
                  <a:pt x="12185" y="4025"/>
                </a:lnTo>
                <a:lnTo>
                  <a:pt x="12180" y="4033"/>
                </a:lnTo>
                <a:lnTo>
                  <a:pt x="12174" y="4040"/>
                </a:lnTo>
                <a:lnTo>
                  <a:pt x="12167" y="4044"/>
                </a:lnTo>
                <a:lnTo>
                  <a:pt x="12160" y="4048"/>
                </a:lnTo>
                <a:lnTo>
                  <a:pt x="12153" y="4050"/>
                </a:lnTo>
                <a:lnTo>
                  <a:pt x="12144" y="4052"/>
                </a:lnTo>
                <a:lnTo>
                  <a:pt x="12135" y="4052"/>
                </a:lnTo>
                <a:lnTo>
                  <a:pt x="12127" y="4052"/>
                </a:lnTo>
                <a:lnTo>
                  <a:pt x="12119" y="4050"/>
                </a:lnTo>
                <a:lnTo>
                  <a:pt x="12119" y="4050"/>
                </a:lnTo>
                <a:close/>
                <a:moveTo>
                  <a:pt x="13190" y="716"/>
                </a:moveTo>
                <a:lnTo>
                  <a:pt x="13185" y="715"/>
                </a:lnTo>
                <a:lnTo>
                  <a:pt x="13183" y="714"/>
                </a:lnTo>
                <a:lnTo>
                  <a:pt x="13180" y="712"/>
                </a:lnTo>
                <a:lnTo>
                  <a:pt x="13177" y="708"/>
                </a:lnTo>
                <a:lnTo>
                  <a:pt x="13176" y="705"/>
                </a:lnTo>
                <a:lnTo>
                  <a:pt x="13175" y="699"/>
                </a:lnTo>
                <a:lnTo>
                  <a:pt x="13176" y="697"/>
                </a:lnTo>
                <a:lnTo>
                  <a:pt x="13177" y="693"/>
                </a:lnTo>
                <a:lnTo>
                  <a:pt x="13178" y="691"/>
                </a:lnTo>
                <a:lnTo>
                  <a:pt x="13182" y="688"/>
                </a:lnTo>
                <a:lnTo>
                  <a:pt x="13189" y="678"/>
                </a:lnTo>
                <a:lnTo>
                  <a:pt x="13194" y="668"/>
                </a:lnTo>
                <a:lnTo>
                  <a:pt x="13199" y="658"/>
                </a:lnTo>
                <a:lnTo>
                  <a:pt x="13202" y="646"/>
                </a:lnTo>
                <a:lnTo>
                  <a:pt x="13205" y="635"/>
                </a:lnTo>
                <a:lnTo>
                  <a:pt x="13205" y="625"/>
                </a:lnTo>
                <a:lnTo>
                  <a:pt x="13204" y="613"/>
                </a:lnTo>
                <a:lnTo>
                  <a:pt x="13200" y="603"/>
                </a:lnTo>
                <a:lnTo>
                  <a:pt x="13197" y="595"/>
                </a:lnTo>
                <a:lnTo>
                  <a:pt x="13192" y="587"/>
                </a:lnTo>
                <a:lnTo>
                  <a:pt x="13185" y="581"/>
                </a:lnTo>
                <a:lnTo>
                  <a:pt x="13178" y="575"/>
                </a:lnTo>
                <a:lnTo>
                  <a:pt x="13170" y="571"/>
                </a:lnTo>
                <a:lnTo>
                  <a:pt x="13161" y="567"/>
                </a:lnTo>
                <a:lnTo>
                  <a:pt x="13151" y="565"/>
                </a:lnTo>
                <a:lnTo>
                  <a:pt x="13141" y="563"/>
                </a:lnTo>
                <a:lnTo>
                  <a:pt x="13133" y="563"/>
                </a:lnTo>
                <a:lnTo>
                  <a:pt x="13126" y="563"/>
                </a:lnTo>
                <a:lnTo>
                  <a:pt x="13119" y="564"/>
                </a:lnTo>
                <a:lnTo>
                  <a:pt x="13112" y="565"/>
                </a:lnTo>
                <a:lnTo>
                  <a:pt x="13098" y="570"/>
                </a:lnTo>
                <a:lnTo>
                  <a:pt x="13085" y="575"/>
                </a:lnTo>
                <a:lnTo>
                  <a:pt x="13074" y="579"/>
                </a:lnTo>
                <a:lnTo>
                  <a:pt x="13064" y="583"/>
                </a:lnTo>
                <a:lnTo>
                  <a:pt x="13057" y="585"/>
                </a:lnTo>
                <a:lnTo>
                  <a:pt x="13049" y="587"/>
                </a:lnTo>
                <a:lnTo>
                  <a:pt x="13033" y="591"/>
                </a:lnTo>
                <a:lnTo>
                  <a:pt x="13018" y="597"/>
                </a:lnTo>
                <a:lnTo>
                  <a:pt x="13011" y="599"/>
                </a:lnTo>
                <a:lnTo>
                  <a:pt x="13005" y="604"/>
                </a:lnTo>
                <a:lnTo>
                  <a:pt x="12998" y="609"/>
                </a:lnTo>
                <a:lnTo>
                  <a:pt x="12993" y="613"/>
                </a:lnTo>
                <a:lnTo>
                  <a:pt x="12989" y="620"/>
                </a:lnTo>
                <a:lnTo>
                  <a:pt x="12985" y="626"/>
                </a:lnTo>
                <a:lnTo>
                  <a:pt x="12983" y="633"/>
                </a:lnTo>
                <a:lnTo>
                  <a:pt x="12983" y="638"/>
                </a:lnTo>
                <a:lnTo>
                  <a:pt x="12985" y="646"/>
                </a:lnTo>
                <a:lnTo>
                  <a:pt x="12989" y="653"/>
                </a:lnTo>
                <a:lnTo>
                  <a:pt x="12995" y="661"/>
                </a:lnTo>
                <a:lnTo>
                  <a:pt x="13005" y="669"/>
                </a:lnTo>
                <a:lnTo>
                  <a:pt x="13018" y="678"/>
                </a:lnTo>
                <a:lnTo>
                  <a:pt x="13033" y="686"/>
                </a:lnTo>
                <a:lnTo>
                  <a:pt x="13049" y="693"/>
                </a:lnTo>
                <a:lnTo>
                  <a:pt x="13066" y="699"/>
                </a:lnTo>
                <a:lnTo>
                  <a:pt x="13083" y="702"/>
                </a:lnTo>
                <a:lnTo>
                  <a:pt x="13102" y="706"/>
                </a:lnTo>
                <a:lnTo>
                  <a:pt x="13120" y="707"/>
                </a:lnTo>
                <a:lnTo>
                  <a:pt x="13138" y="706"/>
                </a:lnTo>
                <a:lnTo>
                  <a:pt x="13142" y="706"/>
                </a:lnTo>
                <a:lnTo>
                  <a:pt x="13145" y="707"/>
                </a:lnTo>
                <a:lnTo>
                  <a:pt x="13149" y="708"/>
                </a:lnTo>
                <a:lnTo>
                  <a:pt x="13151" y="709"/>
                </a:lnTo>
                <a:lnTo>
                  <a:pt x="13156" y="714"/>
                </a:lnTo>
                <a:lnTo>
                  <a:pt x="13158" y="720"/>
                </a:lnTo>
                <a:lnTo>
                  <a:pt x="13158" y="723"/>
                </a:lnTo>
                <a:lnTo>
                  <a:pt x="13158" y="726"/>
                </a:lnTo>
                <a:lnTo>
                  <a:pt x="13158" y="729"/>
                </a:lnTo>
                <a:lnTo>
                  <a:pt x="13157" y="732"/>
                </a:lnTo>
                <a:lnTo>
                  <a:pt x="13154" y="734"/>
                </a:lnTo>
                <a:lnTo>
                  <a:pt x="13152" y="738"/>
                </a:lnTo>
                <a:lnTo>
                  <a:pt x="13149" y="740"/>
                </a:lnTo>
                <a:lnTo>
                  <a:pt x="13145" y="741"/>
                </a:lnTo>
                <a:lnTo>
                  <a:pt x="13140" y="744"/>
                </a:lnTo>
                <a:lnTo>
                  <a:pt x="13135" y="745"/>
                </a:lnTo>
                <a:lnTo>
                  <a:pt x="13129" y="745"/>
                </a:lnTo>
                <a:lnTo>
                  <a:pt x="13125" y="742"/>
                </a:lnTo>
                <a:lnTo>
                  <a:pt x="13108" y="736"/>
                </a:lnTo>
                <a:lnTo>
                  <a:pt x="13090" y="730"/>
                </a:lnTo>
                <a:lnTo>
                  <a:pt x="13073" y="725"/>
                </a:lnTo>
                <a:lnTo>
                  <a:pt x="13055" y="723"/>
                </a:lnTo>
                <a:lnTo>
                  <a:pt x="13037" y="722"/>
                </a:lnTo>
                <a:lnTo>
                  <a:pt x="13018" y="723"/>
                </a:lnTo>
                <a:lnTo>
                  <a:pt x="12998" y="725"/>
                </a:lnTo>
                <a:lnTo>
                  <a:pt x="12978" y="730"/>
                </a:lnTo>
                <a:lnTo>
                  <a:pt x="12968" y="733"/>
                </a:lnTo>
                <a:lnTo>
                  <a:pt x="12955" y="738"/>
                </a:lnTo>
                <a:lnTo>
                  <a:pt x="12942" y="745"/>
                </a:lnTo>
                <a:lnTo>
                  <a:pt x="12927" y="753"/>
                </a:lnTo>
                <a:lnTo>
                  <a:pt x="12919" y="758"/>
                </a:lnTo>
                <a:lnTo>
                  <a:pt x="12912" y="764"/>
                </a:lnTo>
                <a:lnTo>
                  <a:pt x="12905" y="770"/>
                </a:lnTo>
                <a:lnTo>
                  <a:pt x="12899" y="777"/>
                </a:lnTo>
                <a:lnTo>
                  <a:pt x="12895" y="784"/>
                </a:lnTo>
                <a:lnTo>
                  <a:pt x="12890" y="792"/>
                </a:lnTo>
                <a:lnTo>
                  <a:pt x="12888" y="801"/>
                </a:lnTo>
                <a:lnTo>
                  <a:pt x="12886" y="810"/>
                </a:lnTo>
                <a:lnTo>
                  <a:pt x="12886" y="816"/>
                </a:lnTo>
                <a:lnTo>
                  <a:pt x="12887" y="823"/>
                </a:lnTo>
                <a:lnTo>
                  <a:pt x="12888" y="828"/>
                </a:lnTo>
                <a:lnTo>
                  <a:pt x="12890" y="834"/>
                </a:lnTo>
                <a:lnTo>
                  <a:pt x="12895" y="844"/>
                </a:lnTo>
                <a:lnTo>
                  <a:pt x="12902" y="856"/>
                </a:lnTo>
                <a:lnTo>
                  <a:pt x="12907" y="866"/>
                </a:lnTo>
                <a:lnTo>
                  <a:pt x="12914" y="880"/>
                </a:lnTo>
                <a:lnTo>
                  <a:pt x="12919" y="890"/>
                </a:lnTo>
                <a:lnTo>
                  <a:pt x="12922" y="900"/>
                </a:lnTo>
                <a:lnTo>
                  <a:pt x="12926" y="912"/>
                </a:lnTo>
                <a:lnTo>
                  <a:pt x="12931" y="923"/>
                </a:lnTo>
                <a:lnTo>
                  <a:pt x="12937" y="935"/>
                </a:lnTo>
                <a:lnTo>
                  <a:pt x="12945" y="945"/>
                </a:lnTo>
                <a:lnTo>
                  <a:pt x="12950" y="950"/>
                </a:lnTo>
                <a:lnTo>
                  <a:pt x="12959" y="954"/>
                </a:lnTo>
                <a:lnTo>
                  <a:pt x="12965" y="955"/>
                </a:lnTo>
                <a:lnTo>
                  <a:pt x="12971" y="958"/>
                </a:lnTo>
                <a:lnTo>
                  <a:pt x="12979" y="958"/>
                </a:lnTo>
                <a:lnTo>
                  <a:pt x="12989" y="958"/>
                </a:lnTo>
                <a:lnTo>
                  <a:pt x="12999" y="956"/>
                </a:lnTo>
                <a:lnTo>
                  <a:pt x="13009" y="955"/>
                </a:lnTo>
                <a:lnTo>
                  <a:pt x="13019" y="952"/>
                </a:lnTo>
                <a:lnTo>
                  <a:pt x="13030" y="947"/>
                </a:lnTo>
                <a:lnTo>
                  <a:pt x="13041" y="942"/>
                </a:lnTo>
                <a:lnTo>
                  <a:pt x="13053" y="935"/>
                </a:lnTo>
                <a:lnTo>
                  <a:pt x="13064" y="927"/>
                </a:lnTo>
                <a:lnTo>
                  <a:pt x="13075" y="916"/>
                </a:lnTo>
                <a:lnTo>
                  <a:pt x="13083" y="911"/>
                </a:lnTo>
                <a:lnTo>
                  <a:pt x="13090" y="904"/>
                </a:lnTo>
                <a:lnTo>
                  <a:pt x="13097" y="896"/>
                </a:lnTo>
                <a:lnTo>
                  <a:pt x="13104" y="888"/>
                </a:lnTo>
                <a:lnTo>
                  <a:pt x="13116" y="872"/>
                </a:lnTo>
                <a:lnTo>
                  <a:pt x="13126" y="852"/>
                </a:lnTo>
                <a:lnTo>
                  <a:pt x="13130" y="843"/>
                </a:lnTo>
                <a:lnTo>
                  <a:pt x="13135" y="833"/>
                </a:lnTo>
                <a:lnTo>
                  <a:pt x="13138" y="824"/>
                </a:lnTo>
                <a:lnTo>
                  <a:pt x="13142" y="813"/>
                </a:lnTo>
                <a:lnTo>
                  <a:pt x="13144" y="804"/>
                </a:lnTo>
                <a:lnTo>
                  <a:pt x="13145" y="794"/>
                </a:lnTo>
                <a:lnTo>
                  <a:pt x="13146" y="784"/>
                </a:lnTo>
                <a:lnTo>
                  <a:pt x="13146" y="775"/>
                </a:lnTo>
                <a:lnTo>
                  <a:pt x="13148" y="770"/>
                </a:lnTo>
                <a:lnTo>
                  <a:pt x="13149" y="765"/>
                </a:lnTo>
                <a:lnTo>
                  <a:pt x="13151" y="761"/>
                </a:lnTo>
                <a:lnTo>
                  <a:pt x="13156" y="757"/>
                </a:lnTo>
                <a:lnTo>
                  <a:pt x="13159" y="755"/>
                </a:lnTo>
                <a:lnTo>
                  <a:pt x="13165" y="754"/>
                </a:lnTo>
                <a:lnTo>
                  <a:pt x="13170" y="753"/>
                </a:lnTo>
                <a:lnTo>
                  <a:pt x="13175" y="754"/>
                </a:lnTo>
                <a:lnTo>
                  <a:pt x="13182" y="756"/>
                </a:lnTo>
                <a:lnTo>
                  <a:pt x="13186" y="760"/>
                </a:lnTo>
                <a:lnTo>
                  <a:pt x="13189" y="763"/>
                </a:lnTo>
                <a:lnTo>
                  <a:pt x="13191" y="767"/>
                </a:lnTo>
                <a:lnTo>
                  <a:pt x="13192" y="771"/>
                </a:lnTo>
                <a:lnTo>
                  <a:pt x="13191" y="777"/>
                </a:lnTo>
                <a:lnTo>
                  <a:pt x="13190" y="781"/>
                </a:lnTo>
                <a:lnTo>
                  <a:pt x="13188" y="786"/>
                </a:lnTo>
                <a:lnTo>
                  <a:pt x="13177" y="802"/>
                </a:lnTo>
                <a:lnTo>
                  <a:pt x="13169" y="818"/>
                </a:lnTo>
                <a:lnTo>
                  <a:pt x="13162" y="835"/>
                </a:lnTo>
                <a:lnTo>
                  <a:pt x="13158" y="853"/>
                </a:lnTo>
                <a:lnTo>
                  <a:pt x="13156" y="873"/>
                </a:lnTo>
                <a:lnTo>
                  <a:pt x="13154" y="892"/>
                </a:lnTo>
                <a:lnTo>
                  <a:pt x="13154" y="913"/>
                </a:lnTo>
                <a:lnTo>
                  <a:pt x="13157" y="935"/>
                </a:lnTo>
                <a:lnTo>
                  <a:pt x="13160" y="953"/>
                </a:lnTo>
                <a:lnTo>
                  <a:pt x="13166" y="970"/>
                </a:lnTo>
                <a:lnTo>
                  <a:pt x="13169" y="978"/>
                </a:lnTo>
                <a:lnTo>
                  <a:pt x="13174" y="986"/>
                </a:lnTo>
                <a:lnTo>
                  <a:pt x="13178" y="994"/>
                </a:lnTo>
                <a:lnTo>
                  <a:pt x="13184" y="1002"/>
                </a:lnTo>
                <a:lnTo>
                  <a:pt x="13190" y="1009"/>
                </a:lnTo>
                <a:lnTo>
                  <a:pt x="13197" y="1015"/>
                </a:lnTo>
                <a:lnTo>
                  <a:pt x="13204" y="1022"/>
                </a:lnTo>
                <a:lnTo>
                  <a:pt x="13212" y="1026"/>
                </a:lnTo>
                <a:lnTo>
                  <a:pt x="13221" y="1031"/>
                </a:lnTo>
                <a:lnTo>
                  <a:pt x="13230" y="1034"/>
                </a:lnTo>
                <a:lnTo>
                  <a:pt x="13240" y="1036"/>
                </a:lnTo>
                <a:lnTo>
                  <a:pt x="13251" y="1038"/>
                </a:lnTo>
                <a:lnTo>
                  <a:pt x="13261" y="1038"/>
                </a:lnTo>
                <a:lnTo>
                  <a:pt x="13270" y="1036"/>
                </a:lnTo>
                <a:lnTo>
                  <a:pt x="13279" y="1033"/>
                </a:lnTo>
                <a:lnTo>
                  <a:pt x="13287" y="1031"/>
                </a:lnTo>
                <a:lnTo>
                  <a:pt x="13303" y="1022"/>
                </a:lnTo>
                <a:lnTo>
                  <a:pt x="13318" y="1014"/>
                </a:lnTo>
                <a:lnTo>
                  <a:pt x="13327" y="1007"/>
                </a:lnTo>
                <a:lnTo>
                  <a:pt x="13335" y="1002"/>
                </a:lnTo>
                <a:lnTo>
                  <a:pt x="13343" y="996"/>
                </a:lnTo>
                <a:lnTo>
                  <a:pt x="13352" y="992"/>
                </a:lnTo>
                <a:lnTo>
                  <a:pt x="13363" y="986"/>
                </a:lnTo>
                <a:lnTo>
                  <a:pt x="13373" y="980"/>
                </a:lnTo>
                <a:lnTo>
                  <a:pt x="13382" y="975"/>
                </a:lnTo>
                <a:lnTo>
                  <a:pt x="13389" y="968"/>
                </a:lnTo>
                <a:lnTo>
                  <a:pt x="13394" y="962"/>
                </a:lnTo>
                <a:lnTo>
                  <a:pt x="13397" y="958"/>
                </a:lnTo>
                <a:lnTo>
                  <a:pt x="13400" y="952"/>
                </a:lnTo>
                <a:lnTo>
                  <a:pt x="13404" y="945"/>
                </a:lnTo>
                <a:lnTo>
                  <a:pt x="13406" y="939"/>
                </a:lnTo>
                <a:lnTo>
                  <a:pt x="13407" y="932"/>
                </a:lnTo>
                <a:lnTo>
                  <a:pt x="13408" y="926"/>
                </a:lnTo>
                <a:lnTo>
                  <a:pt x="13408" y="919"/>
                </a:lnTo>
                <a:lnTo>
                  <a:pt x="13407" y="907"/>
                </a:lnTo>
                <a:lnTo>
                  <a:pt x="13404" y="896"/>
                </a:lnTo>
                <a:lnTo>
                  <a:pt x="13399" y="883"/>
                </a:lnTo>
                <a:lnTo>
                  <a:pt x="13394" y="872"/>
                </a:lnTo>
                <a:lnTo>
                  <a:pt x="13387" y="859"/>
                </a:lnTo>
                <a:lnTo>
                  <a:pt x="13379" y="848"/>
                </a:lnTo>
                <a:lnTo>
                  <a:pt x="13370" y="837"/>
                </a:lnTo>
                <a:lnTo>
                  <a:pt x="13358" y="827"/>
                </a:lnTo>
                <a:lnTo>
                  <a:pt x="13344" y="816"/>
                </a:lnTo>
                <a:lnTo>
                  <a:pt x="13329" y="805"/>
                </a:lnTo>
                <a:lnTo>
                  <a:pt x="13312" y="795"/>
                </a:lnTo>
                <a:lnTo>
                  <a:pt x="13295" y="786"/>
                </a:lnTo>
                <a:lnTo>
                  <a:pt x="13278" y="778"/>
                </a:lnTo>
                <a:lnTo>
                  <a:pt x="13261" y="772"/>
                </a:lnTo>
                <a:lnTo>
                  <a:pt x="13244" y="768"/>
                </a:lnTo>
                <a:lnTo>
                  <a:pt x="13229" y="767"/>
                </a:lnTo>
                <a:lnTo>
                  <a:pt x="13223" y="767"/>
                </a:lnTo>
                <a:lnTo>
                  <a:pt x="13218" y="764"/>
                </a:lnTo>
                <a:lnTo>
                  <a:pt x="13214" y="761"/>
                </a:lnTo>
                <a:lnTo>
                  <a:pt x="13210" y="757"/>
                </a:lnTo>
                <a:lnTo>
                  <a:pt x="13208" y="753"/>
                </a:lnTo>
                <a:lnTo>
                  <a:pt x="13207" y="748"/>
                </a:lnTo>
                <a:lnTo>
                  <a:pt x="13207" y="744"/>
                </a:lnTo>
                <a:lnTo>
                  <a:pt x="13208" y="739"/>
                </a:lnTo>
                <a:lnTo>
                  <a:pt x="13212" y="736"/>
                </a:lnTo>
                <a:lnTo>
                  <a:pt x="13214" y="731"/>
                </a:lnTo>
                <a:lnTo>
                  <a:pt x="13218" y="729"/>
                </a:lnTo>
                <a:lnTo>
                  <a:pt x="13222" y="726"/>
                </a:lnTo>
                <a:lnTo>
                  <a:pt x="13228" y="726"/>
                </a:lnTo>
                <a:lnTo>
                  <a:pt x="13232" y="726"/>
                </a:lnTo>
                <a:lnTo>
                  <a:pt x="13237" y="728"/>
                </a:lnTo>
                <a:lnTo>
                  <a:pt x="13240" y="730"/>
                </a:lnTo>
                <a:lnTo>
                  <a:pt x="13251" y="738"/>
                </a:lnTo>
                <a:lnTo>
                  <a:pt x="13263" y="745"/>
                </a:lnTo>
                <a:lnTo>
                  <a:pt x="13279" y="753"/>
                </a:lnTo>
                <a:lnTo>
                  <a:pt x="13296" y="760"/>
                </a:lnTo>
                <a:lnTo>
                  <a:pt x="13316" y="765"/>
                </a:lnTo>
                <a:lnTo>
                  <a:pt x="13335" y="771"/>
                </a:lnTo>
                <a:lnTo>
                  <a:pt x="13356" y="775"/>
                </a:lnTo>
                <a:lnTo>
                  <a:pt x="13375" y="777"/>
                </a:lnTo>
                <a:lnTo>
                  <a:pt x="13386" y="777"/>
                </a:lnTo>
                <a:lnTo>
                  <a:pt x="13395" y="776"/>
                </a:lnTo>
                <a:lnTo>
                  <a:pt x="13405" y="773"/>
                </a:lnTo>
                <a:lnTo>
                  <a:pt x="13414" y="770"/>
                </a:lnTo>
                <a:lnTo>
                  <a:pt x="13422" y="767"/>
                </a:lnTo>
                <a:lnTo>
                  <a:pt x="13429" y="762"/>
                </a:lnTo>
                <a:lnTo>
                  <a:pt x="13434" y="756"/>
                </a:lnTo>
                <a:lnTo>
                  <a:pt x="13438" y="749"/>
                </a:lnTo>
                <a:lnTo>
                  <a:pt x="13440" y="741"/>
                </a:lnTo>
                <a:lnTo>
                  <a:pt x="13440" y="733"/>
                </a:lnTo>
                <a:lnTo>
                  <a:pt x="13438" y="724"/>
                </a:lnTo>
                <a:lnTo>
                  <a:pt x="13434" y="715"/>
                </a:lnTo>
                <a:lnTo>
                  <a:pt x="13428" y="706"/>
                </a:lnTo>
                <a:lnTo>
                  <a:pt x="13420" y="694"/>
                </a:lnTo>
                <a:lnTo>
                  <a:pt x="13411" y="683"/>
                </a:lnTo>
                <a:lnTo>
                  <a:pt x="13398" y="672"/>
                </a:lnTo>
                <a:lnTo>
                  <a:pt x="13389" y="662"/>
                </a:lnTo>
                <a:lnTo>
                  <a:pt x="13381" y="654"/>
                </a:lnTo>
                <a:lnTo>
                  <a:pt x="13370" y="643"/>
                </a:lnTo>
                <a:lnTo>
                  <a:pt x="13356" y="633"/>
                </a:lnTo>
                <a:lnTo>
                  <a:pt x="13345" y="626"/>
                </a:lnTo>
                <a:lnTo>
                  <a:pt x="13334" y="620"/>
                </a:lnTo>
                <a:lnTo>
                  <a:pt x="13323" y="615"/>
                </a:lnTo>
                <a:lnTo>
                  <a:pt x="13311" y="613"/>
                </a:lnTo>
                <a:lnTo>
                  <a:pt x="13299" y="613"/>
                </a:lnTo>
                <a:lnTo>
                  <a:pt x="13286" y="614"/>
                </a:lnTo>
                <a:lnTo>
                  <a:pt x="13273" y="617"/>
                </a:lnTo>
                <a:lnTo>
                  <a:pt x="13262" y="621"/>
                </a:lnTo>
                <a:lnTo>
                  <a:pt x="13251" y="628"/>
                </a:lnTo>
                <a:lnTo>
                  <a:pt x="13241" y="636"/>
                </a:lnTo>
                <a:lnTo>
                  <a:pt x="13233" y="645"/>
                </a:lnTo>
                <a:lnTo>
                  <a:pt x="13225" y="656"/>
                </a:lnTo>
                <a:lnTo>
                  <a:pt x="13220" y="667"/>
                </a:lnTo>
                <a:lnTo>
                  <a:pt x="13216" y="678"/>
                </a:lnTo>
                <a:lnTo>
                  <a:pt x="13214" y="689"/>
                </a:lnTo>
                <a:lnTo>
                  <a:pt x="13213" y="698"/>
                </a:lnTo>
                <a:lnTo>
                  <a:pt x="13213" y="702"/>
                </a:lnTo>
                <a:lnTo>
                  <a:pt x="13212" y="705"/>
                </a:lnTo>
                <a:lnTo>
                  <a:pt x="13210" y="708"/>
                </a:lnTo>
                <a:lnTo>
                  <a:pt x="13209" y="710"/>
                </a:lnTo>
                <a:lnTo>
                  <a:pt x="13205" y="714"/>
                </a:lnTo>
                <a:lnTo>
                  <a:pt x="13200" y="716"/>
                </a:lnTo>
                <a:lnTo>
                  <a:pt x="13194" y="717"/>
                </a:lnTo>
                <a:lnTo>
                  <a:pt x="13190" y="716"/>
                </a:lnTo>
                <a:lnTo>
                  <a:pt x="13190" y="716"/>
                </a:lnTo>
                <a:close/>
              </a:path>
            </a:pathLst>
          </a:custGeom>
          <a:solidFill>
            <a:schemeClr val="bg1">
              <a:lumMod val="50000"/>
              <a:alpha val="10196"/>
            </a:schemeClr>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5" name="Ramme 34"/>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9" name="Title 1"/>
          <p:cNvSpPr>
            <a:spLocks noGrp="1"/>
          </p:cNvSpPr>
          <p:nvPr>
            <p:ph type="title" hasCustomPrompt="1"/>
          </p:nvPr>
        </p:nvSpPr>
        <p:spPr>
          <a:xfrm>
            <a:off x="724127" y="4932261"/>
            <a:ext cx="7715866" cy="626967"/>
          </a:xfrm>
        </p:spPr>
        <p:txBody>
          <a:bodyPr anchor="t" anchorCtr="0">
            <a:noAutofit/>
          </a:bodyPr>
          <a:lstStyle>
            <a:lvl1pPr algn="l">
              <a:defRPr sz="4400" baseline="0">
                <a:solidFill>
                  <a:schemeClr val="tx1"/>
                </a:solidFill>
              </a:defRPr>
            </a:lvl1pPr>
          </a:lstStyle>
          <a:p>
            <a:r>
              <a:rPr lang="en-US" noProof="0" smtClean="0"/>
              <a:t>add subchapter</a:t>
            </a:r>
            <a:endParaRPr lang="en-US" noProof="0"/>
          </a:p>
        </p:txBody>
      </p:sp>
      <p:sp>
        <p:nvSpPr>
          <p:cNvPr id="10" name="Text Placeholder 23"/>
          <p:cNvSpPr>
            <a:spLocks noGrp="1"/>
          </p:cNvSpPr>
          <p:nvPr>
            <p:ph type="body" sz="quarter" idx="23" hasCustomPrompt="1"/>
          </p:nvPr>
        </p:nvSpPr>
        <p:spPr bwMode="auto">
          <a:xfrm flipH="1">
            <a:off x="724126" y="3087883"/>
            <a:ext cx="959427" cy="1290816"/>
          </a:xfrm>
          <a:custGeom>
            <a:avLst/>
            <a:gdLst>
              <a:gd name="connsiteX0" fmla="*/ 0 w 2017712"/>
              <a:gd name="connsiteY0" fmla="*/ 0 h 2032000"/>
              <a:gd name="connsiteX1" fmla="*/ 2017712 w 2017712"/>
              <a:gd name="connsiteY1" fmla="*/ 0 h 2032000"/>
              <a:gd name="connsiteX2" fmla="*/ 2017712 w 2017712"/>
              <a:gd name="connsiteY2" fmla="*/ 2032000 h 2032000"/>
              <a:gd name="connsiteX3" fmla="*/ 0 w 2017712"/>
              <a:gd name="connsiteY3" fmla="*/ 2032000 h 2032000"/>
              <a:gd name="connsiteX4" fmla="*/ 0 w 2017712"/>
              <a:gd name="connsiteY4" fmla="*/ 0 h 2032000"/>
              <a:gd name="connsiteX0" fmla="*/ 0 w 2017712"/>
              <a:gd name="connsiteY0" fmla="*/ 409575 h 2032000"/>
              <a:gd name="connsiteX1" fmla="*/ 2017712 w 2017712"/>
              <a:gd name="connsiteY1" fmla="*/ 0 h 2032000"/>
              <a:gd name="connsiteX2" fmla="*/ 2017712 w 2017712"/>
              <a:gd name="connsiteY2" fmla="*/ 2032000 h 2032000"/>
              <a:gd name="connsiteX3" fmla="*/ 0 w 2017712"/>
              <a:gd name="connsiteY3" fmla="*/ 2032000 h 2032000"/>
              <a:gd name="connsiteX4" fmla="*/ 0 w 2017712"/>
              <a:gd name="connsiteY4" fmla="*/ 409575 h 2032000"/>
              <a:gd name="connsiteX0" fmla="*/ 0 w 2017712"/>
              <a:gd name="connsiteY0" fmla="*/ 409575 h 2032000"/>
              <a:gd name="connsiteX1" fmla="*/ 2017712 w 2017712"/>
              <a:gd name="connsiteY1" fmla="*/ 0 h 2032000"/>
              <a:gd name="connsiteX2" fmla="*/ 2017712 w 2017712"/>
              <a:gd name="connsiteY2" fmla="*/ 2032000 h 2032000"/>
              <a:gd name="connsiteX3" fmla="*/ 0 w 2017712"/>
              <a:gd name="connsiteY3" fmla="*/ 1708150 h 2032000"/>
              <a:gd name="connsiteX4" fmla="*/ 0 w 2017712"/>
              <a:gd name="connsiteY4" fmla="*/ 409575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712" h="2032000">
                <a:moveTo>
                  <a:pt x="0" y="409575"/>
                </a:moveTo>
                <a:lnTo>
                  <a:pt x="2017712" y="0"/>
                </a:lnTo>
                <a:lnTo>
                  <a:pt x="2017712" y="2032000"/>
                </a:lnTo>
                <a:lnTo>
                  <a:pt x="0" y="1708150"/>
                </a:lnTo>
                <a:lnTo>
                  <a:pt x="0" y="409575"/>
                </a:lnTo>
                <a:close/>
              </a:path>
            </a:pathLst>
          </a:custGeom>
          <a:solidFill>
            <a:schemeClr val="tx2"/>
          </a:solidFill>
          <a:ln w="9525">
            <a:noFill/>
            <a:miter lim="800000"/>
            <a:headEnd/>
            <a:tailEnd/>
          </a:ln>
          <a:effectLst/>
        </p:spPr>
        <p:txBody>
          <a:bodyPr lIns="144000" tIns="216000" rIns="144000" bIns="216000" anchor="ctr" anchorCtr="0">
            <a:normAutofit/>
          </a:bodyPr>
          <a:lstStyle>
            <a:lvl1pPr marL="0" indent="0" algn="ctr">
              <a:buNone/>
              <a:defRPr sz="4000" cap="all" baseline="0">
                <a:solidFill>
                  <a:schemeClr val="bg1"/>
                </a:solidFill>
              </a:defRPr>
            </a:lvl1pPr>
          </a:lstStyle>
          <a:p>
            <a:pPr lvl="0"/>
            <a:r>
              <a:rPr lang="en-US" noProof="0" smtClean="0"/>
              <a:t>0</a:t>
            </a:r>
          </a:p>
        </p:txBody>
      </p:sp>
      <p:sp>
        <p:nvSpPr>
          <p:cNvPr id="11" name="Text Placeholder 12"/>
          <p:cNvSpPr>
            <a:spLocks noGrp="1"/>
          </p:cNvSpPr>
          <p:nvPr>
            <p:ph type="body" sz="quarter" idx="16" hasCustomPrompt="1"/>
          </p:nvPr>
        </p:nvSpPr>
        <p:spPr bwMode="auto">
          <a:xfrm>
            <a:off x="1578981" y="3342616"/>
            <a:ext cx="3098215" cy="1418352"/>
          </a:xfrm>
          <a:custGeom>
            <a:avLst/>
            <a:gdLst>
              <a:gd name="connsiteX0" fmla="*/ 0 w 7416800"/>
              <a:gd name="connsiteY0" fmla="*/ 0 h 2954337"/>
              <a:gd name="connsiteX1" fmla="*/ 7416800 w 7416800"/>
              <a:gd name="connsiteY1" fmla="*/ 0 h 2954337"/>
              <a:gd name="connsiteX2" fmla="*/ 7416800 w 7416800"/>
              <a:gd name="connsiteY2" fmla="*/ 2954337 h 2954337"/>
              <a:gd name="connsiteX3" fmla="*/ 0 w 7416800"/>
              <a:gd name="connsiteY3" fmla="*/ 2954337 h 2954337"/>
              <a:gd name="connsiteX4" fmla="*/ 0 w 7416800"/>
              <a:gd name="connsiteY4" fmla="*/ 0 h 2954337"/>
              <a:gd name="connsiteX0" fmla="*/ 0 w 7416800"/>
              <a:gd name="connsiteY0" fmla="*/ 696686 h 2954337"/>
              <a:gd name="connsiteX1" fmla="*/ 7416800 w 7416800"/>
              <a:gd name="connsiteY1" fmla="*/ 0 h 2954337"/>
              <a:gd name="connsiteX2" fmla="*/ 7416800 w 7416800"/>
              <a:gd name="connsiteY2" fmla="*/ 2954337 h 2954337"/>
              <a:gd name="connsiteX3" fmla="*/ 0 w 7416800"/>
              <a:gd name="connsiteY3" fmla="*/ 2954337 h 2954337"/>
              <a:gd name="connsiteX4" fmla="*/ 0 w 7416800"/>
              <a:gd name="connsiteY4" fmla="*/ 696686 h 2954337"/>
              <a:gd name="connsiteX0" fmla="*/ 0 w 7416800"/>
              <a:gd name="connsiteY0" fmla="*/ 696686 h 3434229"/>
              <a:gd name="connsiteX1" fmla="*/ 7416800 w 7416800"/>
              <a:gd name="connsiteY1" fmla="*/ 0 h 3434229"/>
              <a:gd name="connsiteX2" fmla="*/ 7416800 w 7416800"/>
              <a:gd name="connsiteY2" fmla="*/ 3434229 h 3434229"/>
              <a:gd name="connsiteX3" fmla="*/ 0 w 7416800"/>
              <a:gd name="connsiteY3" fmla="*/ 2954337 h 3434229"/>
              <a:gd name="connsiteX4" fmla="*/ 0 w 7416800"/>
              <a:gd name="connsiteY4" fmla="*/ 696686 h 343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800" h="3434229">
                <a:moveTo>
                  <a:pt x="0" y="696686"/>
                </a:moveTo>
                <a:lnTo>
                  <a:pt x="7416800" y="0"/>
                </a:lnTo>
                <a:lnTo>
                  <a:pt x="7416800" y="3434229"/>
                </a:lnTo>
                <a:lnTo>
                  <a:pt x="0" y="2954337"/>
                </a:lnTo>
                <a:lnTo>
                  <a:pt x="0" y="696686"/>
                </a:lnTo>
                <a:close/>
              </a:path>
            </a:pathLst>
          </a:custGeom>
          <a:solidFill>
            <a:schemeClr val="bg2"/>
          </a:solidFill>
          <a:ln w="9525">
            <a:noFill/>
            <a:miter lim="800000"/>
            <a:headEnd/>
            <a:tailEnd/>
          </a:ln>
          <a:effectLst/>
        </p:spPr>
        <p:txBody>
          <a:bodyPr lIns="144000" tIns="468000" rIns="144000" bIns="468000" anchor="ctr" anchorCtr="0">
            <a:normAutofit/>
          </a:bodyPr>
          <a:lstStyle>
            <a:lvl1pPr marL="0" indent="0">
              <a:buClrTx/>
              <a:buFont typeface="Wingdings" pitchFamily="2" charset="2"/>
              <a:buNone/>
              <a:defRPr sz="1600" cap="all" baseline="0">
                <a:solidFill>
                  <a:schemeClr val="bg1"/>
                </a:solidFill>
              </a:defRPr>
            </a:lvl1pPr>
            <a:lvl2pPr>
              <a:buClrTx/>
              <a:buFont typeface="Wingdings" pitchFamily="2" charset="2"/>
              <a:buNone/>
              <a:defRPr>
                <a:solidFill>
                  <a:schemeClr val="tx1"/>
                </a:solidFill>
              </a:defRPr>
            </a:lvl2pPr>
            <a:lvl3pPr>
              <a:buClrTx/>
              <a:buFont typeface="Wingdings" pitchFamily="2" charset="2"/>
              <a:buChar char="§"/>
              <a:defRPr>
                <a:solidFill>
                  <a:schemeClr val="tx1"/>
                </a:solidFill>
              </a:defRPr>
            </a:lvl3pPr>
            <a:lvl4pPr>
              <a:buClrTx/>
              <a:buFont typeface="Wingdings" pitchFamily="2" charset="2"/>
              <a:buChar char="§"/>
              <a:defRPr>
                <a:solidFill>
                  <a:schemeClr val="tx1"/>
                </a:solidFill>
              </a:defRPr>
            </a:lvl4pPr>
            <a:lvl5pPr>
              <a:buClrTx/>
              <a:buFont typeface="Wingdings" pitchFamily="2" charset="2"/>
              <a:buChar char="§"/>
              <a:defRPr>
                <a:solidFill>
                  <a:schemeClr val="tx1"/>
                </a:solidFill>
              </a:defRPr>
            </a:lvl5pPr>
          </a:lstStyle>
          <a:p>
            <a:pPr lvl="0"/>
            <a:r>
              <a:rPr lang="en-US" noProof="0" smtClean="0"/>
              <a:t>Add chapter name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Outro Panorama Animation (Loop)">
    <p:bg>
      <p:bgPr>
        <a:solidFill>
          <a:schemeClr val="accent3"/>
        </a:solidFill>
        <a:effectLst/>
      </p:bgPr>
    </p:bg>
    <p:spTree>
      <p:nvGrpSpPr>
        <p:cNvPr id="1" name=""/>
        <p:cNvGrpSpPr/>
        <p:nvPr/>
      </p:nvGrpSpPr>
      <p:grpSpPr>
        <a:xfrm>
          <a:off x="0" y="0"/>
          <a:ext cx="0" cy="0"/>
          <a:chOff x="0" y="0"/>
          <a:chExt cx="0" cy="0"/>
        </a:xfrm>
      </p:grpSpPr>
      <p:sp>
        <p:nvSpPr>
          <p:cNvPr id="14" name="Rektangel 13"/>
          <p:cNvSpPr/>
          <p:nvPr/>
        </p:nvSpPr>
        <p:spPr bwMode="auto">
          <a:xfrm>
            <a:off x="0" y="0"/>
            <a:ext cx="9252520" cy="6858000"/>
          </a:xfrm>
          <a:prstGeom prst="rect">
            <a:avLst/>
          </a:prstGeom>
          <a:blipFill>
            <a:blip r:embed="rId2" cstate="print">
              <a:extLst>
                <a:ext uri="{28A0092B-C50C-407E-A947-70E740481C1C}">
                  <a14:useLocalDpi xmlns:a14="http://schemas.microsoft.com/office/drawing/2010/main" val="0"/>
                </a:ext>
              </a:extLst>
            </a:blip>
            <a:stretch>
              <a:fillRect/>
            </a:stretch>
          </a:blip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a-DK" sz="1600" b="0" i="0" u="none" strike="noStrike" cap="none" normalizeH="0" baseline="0" dirty="0" smtClean="0">
              <a:ln>
                <a:noFill/>
              </a:ln>
              <a:solidFill>
                <a:schemeClr val="tx1"/>
              </a:solidFill>
              <a:effectLst/>
              <a:latin typeface="Verdana" pitchFamily="34" charset="0"/>
            </a:endParaRPr>
          </a:p>
        </p:txBody>
      </p:sp>
      <p:sp>
        <p:nvSpPr>
          <p:cNvPr id="19" name="Ramme 18"/>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pic>
        <p:nvPicPr>
          <p:cNvPr id="15" name="Billede 14" descr="Novozymes logo vector.wmf"/>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6955869" y="5552768"/>
            <a:ext cx="1615605" cy="700548"/>
          </a:xfrm>
          <a:prstGeom prst="rect">
            <a:avLst/>
          </a:prstGeom>
        </p:spPr>
      </p:pic>
      <p:sp>
        <p:nvSpPr>
          <p:cNvPr id="12" name="Kombinationstegning 11"/>
          <p:cNvSpPr/>
          <p:nvPr/>
        </p:nvSpPr>
        <p:spPr bwMode="auto">
          <a:xfrm>
            <a:off x="724090" y="761306"/>
            <a:ext cx="1255622" cy="1290816"/>
          </a:xfrm>
          <a:custGeom>
            <a:avLst/>
            <a:gdLst>
              <a:gd name="connsiteX0" fmla="*/ 0 w 3098215"/>
              <a:gd name="connsiteY0" fmla="*/ 0 h 1146911"/>
              <a:gd name="connsiteX1" fmla="*/ 3098215 w 3098215"/>
              <a:gd name="connsiteY1" fmla="*/ 0 h 1146911"/>
              <a:gd name="connsiteX2" fmla="*/ 3098215 w 3098215"/>
              <a:gd name="connsiteY2" fmla="*/ 1146911 h 1146911"/>
              <a:gd name="connsiteX3" fmla="*/ 0 w 3098215"/>
              <a:gd name="connsiteY3" fmla="*/ 1146911 h 1146911"/>
              <a:gd name="connsiteX4" fmla="*/ 0 w 3098215"/>
              <a:gd name="connsiteY4" fmla="*/ 0 h 1146911"/>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036083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794105 w 3098215"/>
              <a:gd name="connsiteY0" fmla="*/ 532698 h 1418352"/>
              <a:gd name="connsiteX1" fmla="*/ 3098215 w 3098215"/>
              <a:gd name="connsiteY1" fmla="*/ 0 h 1418352"/>
              <a:gd name="connsiteX2" fmla="*/ 3098215 w 3098215"/>
              <a:gd name="connsiteY2" fmla="*/ 1418352 h 1418352"/>
              <a:gd name="connsiteX3" fmla="*/ 0 w 3098215"/>
              <a:gd name="connsiteY3" fmla="*/ 1418352 h 1418352"/>
              <a:gd name="connsiteX4" fmla="*/ 794105 w 3098215"/>
              <a:gd name="connsiteY4" fmla="*/ 532698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576390 w 3098215"/>
              <a:gd name="connsiteY3" fmla="*/ 656070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222127 h 1418352"/>
              <a:gd name="connsiteX4" fmla="*/ 0 w 3098215"/>
              <a:gd name="connsiteY4" fmla="*/ 285955 h 1418352"/>
              <a:gd name="connsiteX0" fmla="*/ 0 w 5262691"/>
              <a:gd name="connsiteY0" fmla="*/ 1298295 h 1418352"/>
              <a:gd name="connsiteX1" fmla="*/ 5262691 w 5262691"/>
              <a:gd name="connsiteY1" fmla="*/ 0 h 1418352"/>
              <a:gd name="connsiteX2" fmla="*/ 5262691 w 5262691"/>
              <a:gd name="connsiteY2" fmla="*/ 1418352 h 1418352"/>
              <a:gd name="connsiteX3" fmla="*/ 2164476 w 5262691"/>
              <a:gd name="connsiteY3" fmla="*/ 1222127 h 1418352"/>
              <a:gd name="connsiteX4" fmla="*/ 0 w 5262691"/>
              <a:gd name="connsiteY4" fmla="*/ 1298295 h 1418352"/>
              <a:gd name="connsiteX0" fmla="*/ 0 w 5262691"/>
              <a:gd name="connsiteY0" fmla="*/ 1298295 h 2589111"/>
              <a:gd name="connsiteX1" fmla="*/ 5262691 w 5262691"/>
              <a:gd name="connsiteY1" fmla="*/ 0 h 2589111"/>
              <a:gd name="connsiteX2" fmla="*/ 5262691 w 5262691"/>
              <a:gd name="connsiteY2" fmla="*/ 1418352 h 2589111"/>
              <a:gd name="connsiteX3" fmla="*/ 1 w 5262691"/>
              <a:gd name="connsiteY3" fmla="*/ 2589111 h 2589111"/>
              <a:gd name="connsiteX4" fmla="*/ 0 w 5262691"/>
              <a:gd name="connsiteY4" fmla="*/ 1298295 h 2589111"/>
              <a:gd name="connsiteX0" fmla="*/ 0 w 5262691"/>
              <a:gd name="connsiteY0" fmla="*/ 0 h 1290816"/>
              <a:gd name="connsiteX1" fmla="*/ 959427 w 5262691"/>
              <a:gd name="connsiteY1" fmla="*/ 359260 h 1290816"/>
              <a:gd name="connsiteX2" fmla="*/ 5262691 w 5262691"/>
              <a:gd name="connsiteY2" fmla="*/ 120057 h 1290816"/>
              <a:gd name="connsiteX3" fmla="*/ 1 w 5262691"/>
              <a:gd name="connsiteY3" fmla="*/ 1290816 h 1290816"/>
              <a:gd name="connsiteX4" fmla="*/ 0 w 5262691"/>
              <a:gd name="connsiteY4" fmla="*/ 0 h 1290816"/>
              <a:gd name="connsiteX0" fmla="*/ 0 w 959427"/>
              <a:gd name="connsiteY0" fmla="*/ 0 h 1290816"/>
              <a:gd name="connsiteX1" fmla="*/ 959427 w 959427"/>
              <a:gd name="connsiteY1" fmla="*/ 359260 h 1290816"/>
              <a:gd name="connsiteX2" fmla="*/ 959427 w 959427"/>
              <a:gd name="connsiteY2" fmla="*/ 1070743 h 1290816"/>
              <a:gd name="connsiteX3" fmla="*/ 1 w 959427"/>
              <a:gd name="connsiteY3" fmla="*/ 1290816 h 1290816"/>
              <a:gd name="connsiteX4" fmla="*/ 0 w 959427"/>
              <a:gd name="connsiteY4" fmla="*/ 0 h 1290816"/>
              <a:gd name="connsiteX0" fmla="*/ 0 w 959427"/>
              <a:gd name="connsiteY0" fmla="*/ 0 h 1290816"/>
              <a:gd name="connsiteX1" fmla="*/ 959427 w 959427"/>
              <a:gd name="connsiteY1" fmla="*/ 254732 h 1290816"/>
              <a:gd name="connsiteX2" fmla="*/ 959427 w 959427"/>
              <a:gd name="connsiteY2" fmla="*/ 1070743 h 1290816"/>
              <a:gd name="connsiteX3" fmla="*/ 1 w 959427"/>
              <a:gd name="connsiteY3" fmla="*/ 1290816 h 1290816"/>
              <a:gd name="connsiteX4" fmla="*/ 0 w 959427"/>
              <a:gd name="connsiteY4" fmla="*/ 0 h 129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427" h="1290816">
                <a:moveTo>
                  <a:pt x="0" y="0"/>
                </a:moveTo>
                <a:lnTo>
                  <a:pt x="959427" y="254732"/>
                </a:lnTo>
                <a:lnTo>
                  <a:pt x="959427" y="1070743"/>
                </a:lnTo>
                <a:lnTo>
                  <a:pt x="1" y="1290816"/>
                </a:lnTo>
                <a:cubicBezTo>
                  <a:pt x="1" y="860544"/>
                  <a:pt x="0" y="430272"/>
                  <a:pt x="0" y="0"/>
                </a:cubicBezTo>
                <a:close/>
              </a:path>
            </a:pathLst>
          </a:custGeom>
          <a:solidFill>
            <a:schemeClr val="tx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11" name="Kombinationstegning 10"/>
          <p:cNvSpPr/>
          <p:nvPr/>
        </p:nvSpPr>
        <p:spPr bwMode="auto">
          <a:xfrm>
            <a:off x="1494831" y="965678"/>
            <a:ext cx="4445321" cy="1671234"/>
          </a:xfrm>
          <a:custGeom>
            <a:avLst/>
            <a:gdLst>
              <a:gd name="connsiteX0" fmla="*/ 0 w 3098215"/>
              <a:gd name="connsiteY0" fmla="*/ 0 h 1146911"/>
              <a:gd name="connsiteX1" fmla="*/ 3098215 w 3098215"/>
              <a:gd name="connsiteY1" fmla="*/ 0 h 1146911"/>
              <a:gd name="connsiteX2" fmla="*/ 3098215 w 3098215"/>
              <a:gd name="connsiteY2" fmla="*/ 1146911 h 1146911"/>
              <a:gd name="connsiteX3" fmla="*/ 0 w 3098215"/>
              <a:gd name="connsiteY3" fmla="*/ 1146911 h 1146911"/>
              <a:gd name="connsiteX4" fmla="*/ 0 w 3098215"/>
              <a:gd name="connsiteY4" fmla="*/ 0 h 1146911"/>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036083 h 1418352"/>
              <a:gd name="connsiteX3" fmla="*/ 0 w 3098215"/>
              <a:gd name="connsiteY3" fmla="*/ 1418352 h 1418352"/>
              <a:gd name="connsiteX4" fmla="*/ 0 w 3098215"/>
              <a:gd name="connsiteY4" fmla="*/ 271441 h 1418352"/>
              <a:gd name="connsiteX0" fmla="*/ 0 w 3098215"/>
              <a:gd name="connsiteY0" fmla="*/ 271441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71441 h 1418352"/>
              <a:gd name="connsiteX0" fmla="*/ 794105 w 3098215"/>
              <a:gd name="connsiteY0" fmla="*/ 532698 h 1418352"/>
              <a:gd name="connsiteX1" fmla="*/ 3098215 w 3098215"/>
              <a:gd name="connsiteY1" fmla="*/ 0 h 1418352"/>
              <a:gd name="connsiteX2" fmla="*/ 3098215 w 3098215"/>
              <a:gd name="connsiteY2" fmla="*/ 1418352 h 1418352"/>
              <a:gd name="connsiteX3" fmla="*/ 0 w 3098215"/>
              <a:gd name="connsiteY3" fmla="*/ 1418352 h 1418352"/>
              <a:gd name="connsiteX4" fmla="*/ 794105 w 3098215"/>
              <a:gd name="connsiteY4" fmla="*/ 532698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418352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576390 w 3098215"/>
              <a:gd name="connsiteY3" fmla="*/ 656070 h 1418352"/>
              <a:gd name="connsiteX4" fmla="*/ 0 w 3098215"/>
              <a:gd name="connsiteY4" fmla="*/ 285955 h 1418352"/>
              <a:gd name="connsiteX0" fmla="*/ 0 w 3098215"/>
              <a:gd name="connsiteY0" fmla="*/ 285955 h 1418352"/>
              <a:gd name="connsiteX1" fmla="*/ 3098215 w 3098215"/>
              <a:gd name="connsiteY1" fmla="*/ 0 h 1418352"/>
              <a:gd name="connsiteX2" fmla="*/ 3098215 w 3098215"/>
              <a:gd name="connsiteY2" fmla="*/ 1418352 h 1418352"/>
              <a:gd name="connsiteX3" fmla="*/ 0 w 3098215"/>
              <a:gd name="connsiteY3" fmla="*/ 1222127 h 1418352"/>
              <a:gd name="connsiteX4" fmla="*/ 0 w 3098215"/>
              <a:gd name="connsiteY4" fmla="*/ 285955 h 141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215" h="1418352">
                <a:moveTo>
                  <a:pt x="0" y="285955"/>
                </a:moveTo>
                <a:lnTo>
                  <a:pt x="3098215" y="0"/>
                </a:lnTo>
                <a:lnTo>
                  <a:pt x="3098215" y="1418352"/>
                </a:lnTo>
                <a:lnTo>
                  <a:pt x="0" y="1222127"/>
                </a:lnTo>
                <a:lnTo>
                  <a:pt x="0" y="285955"/>
                </a:lnTo>
                <a:close/>
              </a:path>
            </a:pathLst>
          </a:custGeom>
          <a:solidFill>
            <a:schemeClr val="bg2"/>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13" name="Title 1"/>
          <p:cNvSpPr>
            <a:spLocks noGrp="1"/>
          </p:cNvSpPr>
          <p:nvPr>
            <p:ph type="title" hasCustomPrompt="1"/>
          </p:nvPr>
        </p:nvSpPr>
        <p:spPr>
          <a:xfrm>
            <a:off x="724127" y="4333940"/>
            <a:ext cx="7715866" cy="626967"/>
          </a:xfrm>
        </p:spPr>
        <p:txBody>
          <a:bodyPr anchor="t" anchorCtr="0">
            <a:noAutofit/>
          </a:bodyPr>
          <a:lstStyle>
            <a:lvl1pPr algn="l">
              <a:defRPr sz="4400" baseline="0">
                <a:solidFill>
                  <a:schemeClr val="bg1"/>
                </a:solidFill>
              </a:defRPr>
            </a:lvl1pPr>
          </a:lstStyle>
          <a:p>
            <a:r>
              <a:rPr lang="en-US" noProof="0" smtClean="0"/>
              <a:t>Outro – add text</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utro Light Effect Animation (Loop)">
    <p:bg>
      <p:bgPr>
        <a:solidFill>
          <a:schemeClr val="accent3"/>
        </a:solidFill>
        <a:effectLst/>
      </p:bgPr>
    </p:bg>
    <p:spTree>
      <p:nvGrpSpPr>
        <p:cNvPr id="1" name=""/>
        <p:cNvGrpSpPr/>
        <p:nvPr/>
      </p:nvGrpSpPr>
      <p:grpSpPr>
        <a:xfrm>
          <a:off x="0" y="0"/>
          <a:ext cx="0" cy="0"/>
          <a:chOff x="0" y="0"/>
          <a:chExt cx="0" cy="0"/>
        </a:xfrm>
      </p:grpSpPr>
      <p:sp>
        <p:nvSpPr>
          <p:cNvPr id="31" name="Oval 4"/>
          <p:cNvSpPr>
            <a:spLocks noChangeArrowheads="1"/>
          </p:cNvSpPr>
          <p:nvPr/>
        </p:nvSpPr>
        <p:spPr bwMode="auto">
          <a:xfrm>
            <a:off x="8140700" y="8231188"/>
            <a:ext cx="981076" cy="981076"/>
          </a:xfrm>
          <a:prstGeom prst="ellipse">
            <a:avLst/>
          </a:prstGeom>
          <a:gradFill rotWithShape="1">
            <a:gsLst>
              <a:gs pos="0">
                <a:schemeClr val="bg1">
                  <a:alpha val="66000"/>
                </a:schemeClr>
              </a:gs>
              <a:gs pos="100000">
                <a:schemeClr val="bg1">
                  <a:alpha val="0"/>
                </a:schemeClr>
              </a:gs>
            </a:gsLst>
            <a:path path="shape">
              <a:fillToRect l="50000" t="50000" r="50000" b="50000"/>
            </a:path>
          </a:gradFill>
          <a:ln w="9525">
            <a:noFill/>
            <a:round/>
            <a:headEnd/>
            <a:tailEnd/>
          </a:ln>
          <a:effectLst/>
        </p:spPr>
        <p:txBody>
          <a:bodyPr wrap="none" anchor="ctr"/>
          <a:lstStyle/>
          <a:p>
            <a:endParaRPr lang="en-US" dirty="0"/>
          </a:p>
        </p:txBody>
      </p:sp>
      <p:pic>
        <p:nvPicPr>
          <p:cNvPr id="16" name="Billede 15" descr="backgroun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reeform 6"/>
          <p:cNvSpPr>
            <a:spLocks/>
          </p:cNvSpPr>
          <p:nvPr/>
        </p:nvSpPr>
        <p:spPr bwMode="auto">
          <a:xfrm rot="14800307">
            <a:off x="5961062" y="-2089150"/>
            <a:ext cx="860425" cy="673100"/>
          </a:xfrm>
          <a:custGeom>
            <a:avLst/>
            <a:gdLst/>
            <a:ahLst/>
            <a:cxnLst>
              <a:cxn ang="0">
                <a:pos x="434" y="1195"/>
              </a:cxn>
              <a:cxn ang="0">
                <a:pos x="322" y="1098"/>
              </a:cxn>
              <a:cxn ang="0">
                <a:pos x="235" y="976"/>
              </a:cxn>
              <a:cxn ang="0">
                <a:pos x="112" y="780"/>
              </a:cxn>
              <a:cxn ang="0">
                <a:pos x="33" y="656"/>
              </a:cxn>
              <a:cxn ang="0">
                <a:pos x="3" y="500"/>
              </a:cxn>
              <a:cxn ang="0">
                <a:pos x="48" y="310"/>
              </a:cxn>
              <a:cxn ang="0">
                <a:pos x="117" y="210"/>
              </a:cxn>
              <a:cxn ang="0">
                <a:pos x="390" y="60"/>
              </a:cxn>
              <a:cxn ang="0">
                <a:pos x="899" y="19"/>
              </a:cxn>
              <a:cxn ang="0">
                <a:pos x="1179" y="113"/>
              </a:cxn>
              <a:cxn ang="0">
                <a:pos x="1289" y="175"/>
              </a:cxn>
              <a:cxn ang="0">
                <a:pos x="1389" y="162"/>
              </a:cxn>
              <a:cxn ang="0">
                <a:pos x="1434" y="90"/>
              </a:cxn>
              <a:cxn ang="0">
                <a:pos x="1526" y="86"/>
              </a:cxn>
              <a:cxn ang="0">
                <a:pos x="1565" y="205"/>
              </a:cxn>
              <a:cxn ang="0">
                <a:pos x="1487" y="264"/>
              </a:cxn>
              <a:cxn ang="0">
                <a:pos x="1414" y="281"/>
              </a:cxn>
              <a:cxn ang="0">
                <a:pos x="1357" y="456"/>
              </a:cxn>
              <a:cxn ang="0">
                <a:pos x="1171" y="886"/>
              </a:cxn>
              <a:cxn ang="0">
                <a:pos x="868" y="1155"/>
              </a:cxn>
              <a:cxn ang="0">
                <a:pos x="653" y="1225"/>
              </a:cxn>
              <a:cxn ang="0">
                <a:pos x="434" y="1195"/>
              </a:cxn>
            </a:cxnLst>
            <a:rect l="0" t="0" r="r" b="b"/>
            <a:pathLst>
              <a:path w="1582" h="1237">
                <a:moveTo>
                  <a:pt x="434" y="1195"/>
                </a:moveTo>
                <a:cubicBezTo>
                  <a:pt x="357" y="1140"/>
                  <a:pt x="338" y="1118"/>
                  <a:pt x="322" y="1098"/>
                </a:cubicBezTo>
                <a:cubicBezTo>
                  <a:pt x="276" y="1042"/>
                  <a:pt x="257" y="1011"/>
                  <a:pt x="235" y="976"/>
                </a:cubicBezTo>
                <a:cubicBezTo>
                  <a:pt x="195" y="911"/>
                  <a:pt x="149" y="830"/>
                  <a:pt x="112" y="780"/>
                </a:cubicBezTo>
                <a:cubicBezTo>
                  <a:pt x="79" y="736"/>
                  <a:pt x="54" y="716"/>
                  <a:pt x="33" y="656"/>
                </a:cubicBezTo>
                <a:cubicBezTo>
                  <a:pt x="18" y="614"/>
                  <a:pt x="5" y="553"/>
                  <a:pt x="3" y="500"/>
                </a:cubicBezTo>
                <a:cubicBezTo>
                  <a:pt x="0" y="415"/>
                  <a:pt x="27" y="354"/>
                  <a:pt x="48" y="310"/>
                </a:cubicBezTo>
                <a:cubicBezTo>
                  <a:pt x="71" y="266"/>
                  <a:pt x="88" y="239"/>
                  <a:pt x="117" y="210"/>
                </a:cubicBezTo>
                <a:cubicBezTo>
                  <a:pt x="165" y="159"/>
                  <a:pt x="245" y="100"/>
                  <a:pt x="390" y="60"/>
                </a:cubicBezTo>
                <a:cubicBezTo>
                  <a:pt x="534" y="21"/>
                  <a:pt x="743" y="0"/>
                  <a:pt x="899" y="19"/>
                </a:cubicBezTo>
                <a:cubicBezTo>
                  <a:pt x="1022" y="33"/>
                  <a:pt x="1112" y="72"/>
                  <a:pt x="1179" y="113"/>
                </a:cubicBezTo>
                <a:cubicBezTo>
                  <a:pt x="1218" y="138"/>
                  <a:pt x="1250" y="164"/>
                  <a:pt x="1289" y="175"/>
                </a:cubicBezTo>
                <a:cubicBezTo>
                  <a:pt x="1326" y="186"/>
                  <a:pt x="1368" y="184"/>
                  <a:pt x="1389" y="162"/>
                </a:cubicBezTo>
                <a:cubicBezTo>
                  <a:pt x="1407" y="143"/>
                  <a:pt x="1409" y="109"/>
                  <a:pt x="1434" y="90"/>
                </a:cubicBezTo>
                <a:cubicBezTo>
                  <a:pt x="1457" y="74"/>
                  <a:pt x="1497" y="70"/>
                  <a:pt x="1526" y="86"/>
                </a:cubicBezTo>
                <a:cubicBezTo>
                  <a:pt x="1565" y="107"/>
                  <a:pt x="1582" y="165"/>
                  <a:pt x="1565" y="205"/>
                </a:cubicBezTo>
                <a:cubicBezTo>
                  <a:pt x="1551" y="237"/>
                  <a:pt x="1516" y="259"/>
                  <a:pt x="1487" y="264"/>
                </a:cubicBezTo>
                <a:cubicBezTo>
                  <a:pt x="1457" y="271"/>
                  <a:pt x="1433" y="260"/>
                  <a:pt x="1414" y="281"/>
                </a:cubicBezTo>
                <a:cubicBezTo>
                  <a:pt x="1390" y="307"/>
                  <a:pt x="1375" y="385"/>
                  <a:pt x="1357" y="456"/>
                </a:cubicBezTo>
                <a:cubicBezTo>
                  <a:pt x="1311" y="636"/>
                  <a:pt x="1250" y="772"/>
                  <a:pt x="1171" y="886"/>
                </a:cubicBezTo>
                <a:cubicBezTo>
                  <a:pt x="1092" y="1001"/>
                  <a:pt x="995" y="1093"/>
                  <a:pt x="868" y="1155"/>
                </a:cubicBezTo>
                <a:cubicBezTo>
                  <a:pt x="799" y="1189"/>
                  <a:pt x="721" y="1215"/>
                  <a:pt x="653" y="1225"/>
                </a:cubicBezTo>
                <a:cubicBezTo>
                  <a:pt x="570" y="1237"/>
                  <a:pt x="502" y="1227"/>
                  <a:pt x="434" y="1195"/>
                </a:cubicBezTo>
              </a:path>
            </a:pathLst>
          </a:custGeom>
          <a:noFill/>
          <a:ln w="9525" cap="rnd">
            <a:noFill/>
            <a:prstDash val="solid"/>
            <a:round/>
            <a:headEnd/>
            <a:tailEnd/>
          </a:ln>
        </p:spPr>
        <p:txBody>
          <a:bodyPr/>
          <a:lstStyle/>
          <a:p>
            <a:endParaRPr lang="en-US" dirty="0"/>
          </a:p>
        </p:txBody>
      </p:sp>
      <p:pic>
        <p:nvPicPr>
          <p:cNvPr id="21" name="Billede 20" descr="Novozymes logo vector.wmf"/>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6955869" y="5552768"/>
            <a:ext cx="1615605" cy="700548"/>
          </a:xfrm>
          <a:prstGeom prst="rect">
            <a:avLst/>
          </a:prstGeom>
        </p:spPr>
      </p:pic>
      <p:sp>
        <p:nvSpPr>
          <p:cNvPr id="22" name="Ramme 21"/>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sp>
        <p:nvSpPr>
          <p:cNvPr id="23" name="Title 1"/>
          <p:cNvSpPr>
            <a:spLocks noGrp="1"/>
          </p:cNvSpPr>
          <p:nvPr>
            <p:ph type="title" hasCustomPrompt="1"/>
          </p:nvPr>
        </p:nvSpPr>
        <p:spPr>
          <a:xfrm>
            <a:off x="724127" y="4333940"/>
            <a:ext cx="7715866" cy="626967"/>
          </a:xfrm>
        </p:spPr>
        <p:txBody>
          <a:bodyPr anchor="t" anchorCtr="0">
            <a:noAutofit/>
          </a:bodyPr>
          <a:lstStyle>
            <a:lvl1pPr algn="l">
              <a:defRPr sz="4400" baseline="0">
                <a:solidFill>
                  <a:schemeClr val="bg1"/>
                </a:solidFill>
              </a:defRPr>
            </a:lvl1pPr>
          </a:lstStyle>
          <a:p>
            <a:r>
              <a:rPr lang="en-US" noProof="0" smtClean="0"/>
              <a:t>Outro – add text</a:t>
            </a:r>
            <a:endParaRPr lang="en-US" noProof="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0.00034 7.40741E-7 C 0.00539 -0.07176 -0.03958 -0.16273 -0.06701 -0.2287 C -0.09409 -0.29468 -0.12014 -0.32917 -0.16336 -0.39583 C -0.20694 -0.4625 -0.27968 -0.56482 -0.32899 -0.62824 C -0.37847 -0.69167 -0.41823 -0.73588 -0.46076 -0.77616 C -0.50329 -0.81644 -0.5427 -0.84722 -0.58264 -0.8706 C -0.62291 -0.89398 -0.66875 -0.90833 -0.70086 -0.9169 C -0.73264 -0.92546 -0.7552 -0.92662 -0.77465 -0.92176 C -0.79392 -0.9169 -0.80225 -0.91782 -0.81597 -0.88796 C -0.82968 -0.8581 -0.89253 -0.7787 -0.85642 -0.74213 C -0.82031 -0.70556 -0.60902 -0.71134 -0.59965 -0.66806 C -0.5901 -0.62477 -0.76371 -0.52755 -0.8 -0.48287 C -0.83628 -0.4382 -0.81753 -0.42708 -0.81753 -0.39954 C -0.81753 -0.37222 -0.81319 -0.34051 -0.8 -0.31736 C -0.7868 -0.29421 -0.76423 -0.27014 -0.73836 -0.26065 C -0.7125 -0.25116 -0.68246 -0.24583 -0.64461 -0.26019 C -0.60677 -0.27454 -0.5526 -0.31528 -0.51111 -0.34676 C -0.46996 -0.3787 -0.43958 -0.40463 -0.39583 -0.45046 C -0.35208 -0.4963 -0.30104 -0.55394 -0.24965 -0.62199 C -0.19826 -0.68958 -0.13264 -0.78195 -0.08923 -0.85857 C -0.04566 -0.93495 -0.00399 -1.01644 0.01094 -1.08056 C 0.02535 -1.14468 0.00608 -1.21019 -0.00034 -1.24329 C -0.00659 -1.27523 -0.01666 -1.26597 -0.02725 -1.27917 C -0.03819 -1.2912 -0.04479 -1.30208 -0.06319 -1.31667 C -0.08229 -1.33125 -0.11302 -1.35671 -0.13958 -1.3669 C -0.16684 -1.37708 -0.19635 -1.37778 -0.2243 -1.37801 C -0.25277 -1.37824 -0.28645 -1.37176 -0.30833 -1.36875 C -0.33038 -1.36574 -0.33784 -1.36968 -0.35816 -1.35949 C -0.37829 -1.34931 -0.40954 -1.3287 -0.42708 -1.30741 C -0.44566 -1.28634 -0.45885 -1.26597 -0.46632 -1.2331 C -0.4743 -1.19931 -0.48246 -1.15486 -0.47343 -1.10347 C -0.46406 -1.05278 -0.43472 -0.98079 -0.4118 -0.92616 C -0.38819 -0.87176 -0.35902 -0.82245 -0.33385 -0.77801 C -0.3085 -0.7338 -0.28836 -0.70162 -0.26128 -0.65972 C -0.23264 -0.61806 -0.20173 -0.57199 -0.16684 -0.52662 C -0.13194 -0.48287 -0.09635 -0.4419 -0.05086 -0.39329 C -0.00573 -0.34491 0.04653 -0.27454 0.10591 -0.23681 C 0.16528 -0.19977 0.25556 -0.12755 0.30417 -0.16945 C 0.35348 -0.21134 0.39098 -0.3787 0.39948 -0.48866 C 0.40782 -0.59884 0.40504 -0.76968 0.35521 -0.8287 C 0.30504 -0.88796 0.19584 -0.89306 0.09966 -0.84352 C 0.00365 -0.79421 -0.13663 -0.63657 -0.22222 -0.5331 C -0.3085 -0.4294 -0.36996 -0.31343 -0.41632 -0.22222 C -0.46319 -0.13102 -0.5059 -0.04722 -0.50034 0.01481 C -0.49496 0.07662 -0.4493 0.11667 -0.38333 0.14792 C -0.31632 0.17893 -0.1651 0.22616 -0.1 0.20069 C -0.03541 0.17477 -0.0059 0.0713 -0.00034 7.40741E-7 Z " pathEditMode="relative" rAng="0" ptsTypes="aaaaaaaaaaaaaaaaaaaaaaaaaaaaaaaaaaaaaaaaaaaaaaa">
                                      <p:cBhvr>
                                        <p:cTn id="6" dur="10000" spd="-100000" fill="hold"/>
                                        <p:tgtEl>
                                          <p:spTgt spid="31"/>
                                        </p:tgtEl>
                                        <p:attrNameLst>
                                          <p:attrName>ppt_x</p:attrName>
                                          <p:attrName>ppt_y</p:attrName>
                                        </p:attrNameLst>
                                      </p:cBhvr>
                                      <p:rCtr x="-24200" y="-57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IR-Title">
    <p:spTree>
      <p:nvGrpSpPr>
        <p:cNvPr id="1" name=""/>
        <p:cNvGrpSpPr/>
        <p:nvPr/>
      </p:nvGrpSpPr>
      <p:grpSpPr>
        <a:xfrm>
          <a:off x="0" y="0"/>
          <a:ext cx="0" cy="0"/>
          <a:chOff x="0" y="0"/>
          <a:chExt cx="0" cy="0"/>
        </a:xfrm>
      </p:grpSpPr>
      <p:pic>
        <p:nvPicPr>
          <p:cNvPr id="12" name="Picture 11" descr="Australia Canola Field-Flowering.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1064006"/>
            <a:ext cx="9160850" cy="4809744"/>
          </a:xfrm>
          <a:prstGeom prst="rect">
            <a:avLst/>
          </a:prstGeom>
        </p:spPr>
      </p:pic>
      <p:sp>
        <p:nvSpPr>
          <p:cNvPr id="5" name="Freeform 9"/>
          <p:cNvSpPr>
            <a:spLocks/>
          </p:cNvSpPr>
          <p:nvPr/>
        </p:nvSpPr>
        <p:spPr bwMode="auto">
          <a:xfrm flipH="1">
            <a:off x="284163" y="581025"/>
            <a:ext cx="768350" cy="989013"/>
          </a:xfrm>
          <a:custGeom>
            <a:avLst/>
            <a:gdLst>
              <a:gd name="connsiteX0" fmla="*/ 0 w 10000"/>
              <a:gd name="connsiteY0" fmla="*/ 1669 h 10799"/>
              <a:gd name="connsiteX1" fmla="*/ 0 w 10000"/>
              <a:gd name="connsiteY1" fmla="*/ 8920 h 10799"/>
              <a:gd name="connsiteX2" fmla="*/ 10000 w 10000"/>
              <a:gd name="connsiteY2" fmla="*/ 10799 h 10799"/>
              <a:gd name="connsiteX3" fmla="*/ 10000 w 10000"/>
              <a:gd name="connsiteY3" fmla="*/ 0 h 10799"/>
              <a:gd name="connsiteX4" fmla="*/ 0 w 10000"/>
              <a:gd name="connsiteY4" fmla="*/ 1669 h 1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799">
                <a:moveTo>
                  <a:pt x="0" y="1669"/>
                </a:moveTo>
                <a:lnTo>
                  <a:pt x="0" y="8920"/>
                </a:lnTo>
                <a:lnTo>
                  <a:pt x="10000" y="10799"/>
                </a:lnTo>
                <a:lnTo>
                  <a:pt x="10000" y="0"/>
                </a:lnTo>
                <a:lnTo>
                  <a:pt x="0" y="1669"/>
                </a:lnTo>
                <a:close/>
              </a:path>
            </a:pathLst>
          </a:custGeom>
          <a:solidFill>
            <a:srgbClr val="28082E"/>
          </a:solidFill>
          <a:ln w="9525" cap="rnd">
            <a:noFill/>
            <a:prstDash val="solid"/>
            <a:round/>
            <a:headEnd/>
            <a:tailEnd/>
          </a:ln>
        </p:spPr>
        <p:txBody>
          <a:bodyPr/>
          <a:lstStyle/>
          <a:p>
            <a:pPr fontAlgn="auto">
              <a:spcBef>
                <a:spcPts val="0"/>
              </a:spcBef>
              <a:spcAft>
                <a:spcPts val="0"/>
              </a:spcAft>
              <a:defRPr/>
            </a:pPr>
            <a:endParaRPr lang="en-US" b="0" dirty="0">
              <a:latin typeface="+mn-lt"/>
              <a:cs typeface="+mn-cs"/>
            </a:endParaRPr>
          </a:p>
        </p:txBody>
      </p:sp>
      <p:grpSp>
        <p:nvGrpSpPr>
          <p:cNvPr id="2" name="Group 7"/>
          <p:cNvGrpSpPr>
            <a:grpSpLocks/>
          </p:cNvGrpSpPr>
          <p:nvPr/>
        </p:nvGrpSpPr>
        <p:grpSpPr bwMode="auto">
          <a:xfrm>
            <a:off x="9255125" y="0"/>
            <a:ext cx="1924050" cy="6870700"/>
            <a:chOff x="5830" y="0"/>
            <a:chExt cx="1212" cy="4328"/>
          </a:xfrm>
        </p:grpSpPr>
        <p:sp>
          <p:nvSpPr>
            <p:cNvPr id="7" name="Rectangle 8"/>
            <p:cNvSpPr>
              <a:spLocks noChangeArrowheads="1"/>
            </p:cNvSpPr>
            <p:nvPr/>
          </p:nvSpPr>
          <p:spPr bwMode="auto">
            <a:xfrm>
              <a:off x="5830" y="0"/>
              <a:ext cx="1212" cy="4328"/>
            </a:xfrm>
            <a:prstGeom prst="rect">
              <a:avLst/>
            </a:prstGeom>
            <a:solidFill>
              <a:srgbClr val="28082E"/>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fontAlgn="auto">
                <a:spcBef>
                  <a:spcPct val="20000"/>
                </a:spcBef>
                <a:spcAft>
                  <a:spcPct val="20000"/>
                </a:spcAft>
                <a:buFont typeface="Wingdings" pitchFamily="2" charset="2"/>
                <a:buNone/>
                <a:defRPr/>
              </a:pPr>
              <a:r>
                <a:rPr lang="en-US" sz="1200" b="0" cap="all" dirty="0">
                  <a:solidFill>
                    <a:schemeClr val="bg1"/>
                  </a:solidFill>
                  <a:latin typeface="+mn-lt"/>
                </a:rPr>
                <a:t>Editing slides in the Novozymes template</a:t>
              </a:r>
            </a:p>
            <a:p>
              <a:pPr fontAlgn="auto">
                <a:spcBef>
                  <a:spcPct val="20000"/>
                </a:spcBef>
                <a:spcAft>
                  <a:spcPct val="20000"/>
                </a:spcAft>
                <a:buFont typeface="Wingdings" pitchFamily="2" charset="2"/>
                <a:buNone/>
                <a:defRPr/>
              </a:pPr>
              <a:r>
                <a:rPr lang="en-US" sz="1000" b="0" dirty="0">
                  <a:solidFill>
                    <a:schemeClr val="bg2"/>
                  </a:solidFill>
                  <a:latin typeface="+mn-lt"/>
                </a:rPr>
                <a:t>Choose Layout: </a:t>
              </a:r>
              <a:r>
                <a:rPr lang="en-US" sz="1000" b="0" dirty="0">
                  <a:solidFill>
                    <a:schemeClr val="bg1"/>
                  </a:solidFill>
                  <a:latin typeface="+mn-lt"/>
                </a:rPr>
                <a:t>Click Layout in the top menu Home. And choose between +30 different layouts.</a:t>
              </a:r>
            </a:p>
            <a:p>
              <a:pPr>
                <a:defRPr/>
              </a:pPr>
              <a:endParaRPr lang="en-US" sz="1000" b="0" dirty="0">
                <a:solidFill>
                  <a:schemeClr val="bg2"/>
                </a:solidFill>
                <a:latin typeface="Verdana" pitchFamily="34" charset="0"/>
                <a:cs typeface="+mn-cs"/>
              </a:endParaRPr>
            </a:p>
            <a:p>
              <a:pPr>
                <a:defRPr/>
              </a:pPr>
              <a:r>
                <a:rPr lang="en-US" sz="1000" b="0" dirty="0">
                  <a:solidFill>
                    <a:schemeClr val="bg2"/>
                  </a:solidFill>
                  <a:latin typeface="Verdana" pitchFamily="34" charset="0"/>
                  <a:cs typeface="+mn-cs"/>
                </a:rPr>
                <a:t>Edit Header and footer: </a:t>
              </a:r>
              <a:r>
                <a:rPr lang="en-US" sz="1000" b="0" dirty="0">
                  <a:solidFill>
                    <a:schemeClr val="bg1"/>
                  </a:solidFill>
                  <a:latin typeface="Verdana" pitchFamily="34" charset="0"/>
                  <a:cs typeface="+mn-cs"/>
                </a:rPr>
                <a:t>In the top left corner you find Slide no., Date and Header. Change settings in the menu: </a:t>
              </a:r>
            </a:p>
            <a:p>
              <a:pPr>
                <a:defRPr/>
              </a:pPr>
              <a:r>
                <a:rPr lang="en-US" sz="800" b="0" dirty="0">
                  <a:solidFill>
                    <a:schemeClr val="bg2"/>
                  </a:solidFill>
                  <a:latin typeface="Verdana" pitchFamily="34" charset="0"/>
                  <a:cs typeface="+mn-cs"/>
                </a:rPr>
                <a:t>&gt;</a:t>
              </a:r>
              <a:r>
                <a:rPr lang="en-US" sz="800" b="0" dirty="0">
                  <a:solidFill>
                    <a:schemeClr val="accent2"/>
                  </a:solidFill>
                  <a:latin typeface="Verdana" pitchFamily="34" charset="0"/>
                  <a:cs typeface="+mn-cs"/>
                </a:rPr>
                <a:t> </a:t>
              </a:r>
              <a:r>
                <a:rPr lang="en-US" sz="800" b="0" dirty="0">
                  <a:solidFill>
                    <a:schemeClr val="bg1"/>
                  </a:solidFill>
                  <a:latin typeface="Verdana" pitchFamily="34" charset="0"/>
                  <a:cs typeface="+mn-cs"/>
                </a:rPr>
                <a:t>Insert</a:t>
              </a:r>
            </a:p>
            <a:p>
              <a:pPr>
                <a:defRPr/>
              </a:pPr>
              <a:r>
                <a:rPr lang="en-US" sz="800" b="0" dirty="0">
                  <a:solidFill>
                    <a:schemeClr val="bg2"/>
                  </a:solidFill>
                  <a:latin typeface="Verdana" pitchFamily="34" charset="0"/>
                  <a:cs typeface="+mn-cs"/>
                </a:rPr>
                <a:t>&gt;</a:t>
              </a:r>
              <a:r>
                <a:rPr lang="en-US" sz="800" b="0" dirty="0">
                  <a:solidFill>
                    <a:schemeClr val="bg1"/>
                  </a:solidFill>
                  <a:latin typeface="Verdana" pitchFamily="34" charset="0"/>
                  <a:cs typeface="+mn-cs"/>
                </a:rPr>
                <a:t> Header and Footer</a:t>
              </a:r>
              <a:endParaRPr lang="en-US" b="0" dirty="0">
                <a:latin typeface="Arial" pitchFamily="34" charset="0"/>
                <a:cs typeface="+mn-cs"/>
              </a:endParaRPr>
            </a:p>
            <a:p>
              <a:pPr fontAlgn="auto">
                <a:spcBef>
                  <a:spcPct val="20000"/>
                </a:spcBef>
                <a:spcAft>
                  <a:spcPct val="20000"/>
                </a:spcAft>
                <a:buFont typeface="Wingdings" pitchFamily="2" charset="2"/>
                <a:buNone/>
                <a:defRPr/>
              </a:pPr>
              <a:endParaRPr lang="en-US" sz="1000" b="0" dirty="0">
                <a:solidFill>
                  <a:schemeClr val="bg1"/>
                </a:solidFill>
                <a:latin typeface="+mn-lt"/>
              </a:endParaRPr>
            </a:p>
          </p:txBody>
        </p:sp>
        <p:sp>
          <p:nvSpPr>
            <p:cNvPr id="8"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200" b="0" dirty="0">
                  <a:solidFill>
                    <a:schemeClr val="bg1"/>
                  </a:solidFill>
                  <a:latin typeface="+mn-lt"/>
                </a:rPr>
                <a:t>guide</a:t>
              </a:r>
              <a:r>
                <a:rPr lang="en-US" sz="1200" b="0" dirty="0">
                  <a:latin typeface="+mn-lt"/>
                </a:rPr>
                <a:t> </a:t>
              </a:r>
            </a:p>
          </p:txBody>
        </p:sp>
      </p:grpSp>
      <p:sp>
        <p:nvSpPr>
          <p:cNvPr id="9" name="Freeform 9"/>
          <p:cNvSpPr>
            <a:spLocks/>
          </p:cNvSpPr>
          <p:nvPr/>
        </p:nvSpPr>
        <p:spPr bwMode="auto">
          <a:xfrm>
            <a:off x="776288" y="755650"/>
            <a:ext cx="2873375" cy="1474788"/>
          </a:xfrm>
          <a:custGeom>
            <a:avLst/>
            <a:gdLst>
              <a:gd name="connsiteX0" fmla="*/ 0 w 10000"/>
              <a:gd name="connsiteY0" fmla="*/ 1669 h 10799"/>
              <a:gd name="connsiteX1" fmla="*/ 0 w 10000"/>
              <a:gd name="connsiteY1" fmla="*/ 8920 h 10799"/>
              <a:gd name="connsiteX2" fmla="*/ 10000 w 10000"/>
              <a:gd name="connsiteY2" fmla="*/ 10799 h 10799"/>
              <a:gd name="connsiteX3" fmla="*/ 10000 w 10000"/>
              <a:gd name="connsiteY3" fmla="*/ 0 h 10799"/>
              <a:gd name="connsiteX4" fmla="*/ 0 w 10000"/>
              <a:gd name="connsiteY4" fmla="*/ 1669 h 1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799">
                <a:moveTo>
                  <a:pt x="0" y="1669"/>
                </a:moveTo>
                <a:lnTo>
                  <a:pt x="0" y="8920"/>
                </a:lnTo>
                <a:lnTo>
                  <a:pt x="10000" y="10799"/>
                </a:lnTo>
                <a:lnTo>
                  <a:pt x="10000" y="0"/>
                </a:lnTo>
                <a:lnTo>
                  <a:pt x="0" y="1669"/>
                </a:lnTo>
                <a:close/>
              </a:path>
            </a:pathLst>
          </a:custGeom>
          <a:solidFill>
            <a:schemeClr val="bg2">
              <a:alpha val="90000"/>
            </a:schemeClr>
          </a:solidFill>
          <a:ln w="9525" cap="rnd">
            <a:noFill/>
            <a:prstDash val="solid"/>
            <a:round/>
            <a:headEnd/>
            <a:tailEnd/>
          </a:ln>
        </p:spPr>
        <p:txBody>
          <a:bodyPr/>
          <a:lstStyle/>
          <a:p>
            <a:pPr fontAlgn="auto">
              <a:spcBef>
                <a:spcPts val="0"/>
              </a:spcBef>
              <a:spcAft>
                <a:spcPts val="0"/>
              </a:spcAft>
              <a:defRPr/>
            </a:pPr>
            <a:endParaRPr lang="en-US" b="0" dirty="0">
              <a:latin typeface="+mn-lt"/>
              <a:cs typeface="+mn-cs"/>
            </a:endParaRPr>
          </a:p>
        </p:txBody>
      </p:sp>
      <p:sp>
        <p:nvSpPr>
          <p:cNvPr id="2060" name="Rectangle 12"/>
          <p:cNvSpPr>
            <a:spLocks noGrp="1" noChangeArrowheads="1"/>
          </p:cNvSpPr>
          <p:nvPr>
            <p:ph type="ctrTitle"/>
          </p:nvPr>
        </p:nvSpPr>
        <p:spPr>
          <a:xfrm>
            <a:off x="1035167" y="1057019"/>
            <a:ext cx="2518918" cy="897926"/>
          </a:xfrm>
        </p:spPr>
        <p:txBody>
          <a:bodyPr anchor="ctr"/>
          <a:lstStyle>
            <a:lvl1pPr>
              <a:lnSpc>
                <a:spcPts val="1800"/>
              </a:lnSpc>
              <a:defRPr sz="2000" cap="all" baseline="0">
                <a:solidFill>
                  <a:schemeClr val="tx2"/>
                </a:solidFill>
              </a:defRPr>
            </a:lvl1pPr>
          </a:lstStyle>
          <a:p>
            <a:r>
              <a:rPr lang="en-US" smtClean="0"/>
              <a:t>Click to edit Master title style</a:t>
            </a:r>
            <a:endParaRPr lang="en-US" dirty="0"/>
          </a:p>
        </p:txBody>
      </p:sp>
      <p:sp>
        <p:nvSpPr>
          <p:cNvPr id="2061" name="Rectangle 13"/>
          <p:cNvSpPr>
            <a:spLocks noGrp="1" noChangeArrowheads="1"/>
          </p:cNvSpPr>
          <p:nvPr>
            <p:ph type="subTitle" idx="1"/>
          </p:nvPr>
        </p:nvSpPr>
        <p:spPr>
          <a:xfrm>
            <a:off x="1043792" y="5990804"/>
            <a:ext cx="4505420" cy="653257"/>
          </a:xfrm>
        </p:spPr>
        <p:txBody>
          <a:bodyPr/>
          <a:lstStyle>
            <a:lvl1pPr marL="0" indent="0">
              <a:buFont typeface="Wingdings" pitchFamily="2" charset="2"/>
              <a:buNone/>
              <a:defRPr sz="1600">
                <a:solidFill>
                  <a:schemeClr val="bg1">
                    <a:lumMod val="65000"/>
                  </a:schemeClr>
                </a:solidFill>
              </a:defRPr>
            </a:lvl1pPr>
          </a:lstStyle>
          <a:p>
            <a:r>
              <a:rPr lang="en-US" smtClean="0"/>
              <a:t>Click to edit Master subtitle style</a:t>
            </a:r>
            <a:endParaRPr lang="en-US" dirty="0"/>
          </a:p>
        </p:txBody>
      </p:sp>
      <p:pic>
        <p:nvPicPr>
          <p:cNvPr id="11" name="Picture 10" descr="NOV_A_color_rgb_150.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75776" y="299466"/>
            <a:ext cx="1209462" cy="557784"/>
          </a:xfrm>
          <a:prstGeom prst="rect">
            <a:avLst/>
          </a:prstGeom>
        </p:spPr>
      </p:pic>
    </p:spTree>
    <p:extLst>
      <p:ext uri="{BB962C8B-B14F-4D97-AF65-F5344CB8AC3E}">
        <p14:creationId xmlns:p14="http://schemas.microsoft.com/office/powerpoint/2010/main" val="2163443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IR-Title - Chapters">
    <p:spTree>
      <p:nvGrpSpPr>
        <p:cNvPr id="1" name=""/>
        <p:cNvGrpSpPr/>
        <p:nvPr/>
      </p:nvGrpSpPr>
      <p:grpSpPr>
        <a:xfrm>
          <a:off x="0" y="0"/>
          <a:ext cx="0" cy="0"/>
          <a:chOff x="0" y="0"/>
          <a:chExt cx="0" cy="0"/>
        </a:xfrm>
      </p:grpSpPr>
      <p:pic>
        <p:nvPicPr>
          <p:cNvPr id="28" name="Picture 27" descr="Australia Canola Field-Flowering.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0" y="1064006"/>
            <a:ext cx="9160850" cy="4809744"/>
          </a:xfrm>
          <a:prstGeom prst="rect">
            <a:avLst/>
          </a:prstGeom>
        </p:spPr>
      </p:pic>
      <p:sp>
        <p:nvSpPr>
          <p:cNvPr id="18" name="TextBox 18"/>
          <p:cNvSpPr txBox="1"/>
          <p:nvPr/>
        </p:nvSpPr>
        <p:spPr bwMode="auto">
          <a:xfrm>
            <a:off x="1017915" y="6007380"/>
            <a:ext cx="655610" cy="1200329"/>
          </a:xfrm>
          <a:prstGeom prst="rect">
            <a:avLst/>
          </a:prstGeom>
          <a:noFill/>
        </p:spPr>
        <p:txBody>
          <a:bodyPr wrap="square">
            <a:spAutoFit/>
          </a:bodyPr>
          <a:lstStyle/>
          <a:p>
            <a:pPr algn="ctr" fontAlgn="auto">
              <a:spcBef>
                <a:spcPts val="0"/>
              </a:spcBef>
              <a:spcAft>
                <a:spcPts val="0"/>
              </a:spcAft>
              <a:defRPr/>
            </a:pPr>
            <a:r>
              <a:rPr lang="en-US" sz="7200" b="0" dirty="0" smtClean="0">
                <a:solidFill>
                  <a:schemeClr val="bg1">
                    <a:lumMod val="85000"/>
                  </a:schemeClr>
                </a:solidFill>
                <a:latin typeface="Arial Black" pitchFamily="34" charset="0"/>
                <a:cs typeface="+mn-cs"/>
              </a:rPr>
              <a:t>1</a:t>
            </a:r>
            <a:endParaRPr lang="en-US" sz="7200" b="0" dirty="0">
              <a:solidFill>
                <a:schemeClr val="bg1">
                  <a:lumMod val="85000"/>
                </a:schemeClr>
              </a:solidFill>
              <a:latin typeface="Arial Black" pitchFamily="34" charset="0"/>
              <a:ea typeface="ＭＳ Ｐゴシック" pitchFamily="28" charset="-128"/>
              <a:cs typeface="+mn-cs"/>
            </a:endParaRPr>
          </a:p>
        </p:txBody>
      </p:sp>
      <p:sp>
        <p:nvSpPr>
          <p:cNvPr id="19" name="TextBox 18"/>
          <p:cNvSpPr txBox="1"/>
          <p:nvPr/>
        </p:nvSpPr>
        <p:spPr bwMode="auto">
          <a:xfrm>
            <a:off x="1893494" y="6007380"/>
            <a:ext cx="720310" cy="1200329"/>
          </a:xfrm>
          <a:prstGeom prst="rect">
            <a:avLst/>
          </a:prstGeom>
          <a:noFill/>
        </p:spPr>
        <p:txBody>
          <a:bodyPr wrap="square">
            <a:spAutoFit/>
          </a:bodyPr>
          <a:lstStyle/>
          <a:p>
            <a:pPr algn="ctr" fontAlgn="auto">
              <a:spcBef>
                <a:spcPts val="0"/>
              </a:spcBef>
              <a:spcAft>
                <a:spcPts val="0"/>
              </a:spcAft>
              <a:defRPr/>
            </a:pPr>
            <a:r>
              <a:rPr lang="en-US" sz="7200" b="0" dirty="0" smtClean="0">
                <a:solidFill>
                  <a:schemeClr val="bg1">
                    <a:lumMod val="85000"/>
                  </a:schemeClr>
                </a:solidFill>
                <a:latin typeface="Arial Black" pitchFamily="34" charset="0"/>
                <a:cs typeface="+mn-cs"/>
              </a:rPr>
              <a:t>2</a:t>
            </a:r>
            <a:endParaRPr lang="en-US" sz="7200" b="0" dirty="0">
              <a:solidFill>
                <a:schemeClr val="bg1">
                  <a:lumMod val="85000"/>
                </a:schemeClr>
              </a:solidFill>
              <a:latin typeface="Arial Black" pitchFamily="34" charset="0"/>
              <a:ea typeface="ＭＳ Ｐゴシック" pitchFamily="28" charset="-128"/>
              <a:cs typeface="+mn-cs"/>
            </a:endParaRPr>
          </a:p>
        </p:txBody>
      </p:sp>
      <p:sp>
        <p:nvSpPr>
          <p:cNvPr id="20" name="TextBox 19"/>
          <p:cNvSpPr txBox="1"/>
          <p:nvPr/>
        </p:nvSpPr>
        <p:spPr bwMode="auto">
          <a:xfrm>
            <a:off x="2855344" y="6007380"/>
            <a:ext cx="1535502" cy="1200329"/>
          </a:xfrm>
          <a:prstGeom prst="rect">
            <a:avLst/>
          </a:prstGeom>
          <a:noFill/>
        </p:spPr>
        <p:txBody>
          <a:bodyPr wrap="square">
            <a:spAutoFit/>
          </a:bodyPr>
          <a:lstStyle/>
          <a:p>
            <a:pPr algn="ctr" fontAlgn="auto">
              <a:spcBef>
                <a:spcPts val="0"/>
              </a:spcBef>
              <a:spcAft>
                <a:spcPts val="0"/>
              </a:spcAft>
              <a:defRPr/>
            </a:pPr>
            <a:r>
              <a:rPr lang="en-US" sz="7200" b="0" dirty="0" smtClean="0">
                <a:solidFill>
                  <a:schemeClr val="bg1">
                    <a:lumMod val="85000"/>
                  </a:schemeClr>
                </a:solidFill>
                <a:latin typeface="Arial Black" pitchFamily="34" charset="0"/>
                <a:cs typeface="+mn-cs"/>
              </a:rPr>
              <a:t>3</a:t>
            </a:r>
            <a:endParaRPr lang="en-US" sz="7200" b="0" dirty="0">
              <a:solidFill>
                <a:schemeClr val="bg1">
                  <a:lumMod val="85000"/>
                </a:schemeClr>
              </a:solidFill>
              <a:latin typeface="Arial Black" pitchFamily="34" charset="0"/>
              <a:ea typeface="ＭＳ Ｐゴシック" pitchFamily="28" charset="-128"/>
              <a:cs typeface="+mn-cs"/>
            </a:endParaRPr>
          </a:p>
        </p:txBody>
      </p:sp>
      <p:sp>
        <p:nvSpPr>
          <p:cNvPr id="22" name="TextBox 21"/>
          <p:cNvSpPr txBox="1"/>
          <p:nvPr/>
        </p:nvSpPr>
        <p:spPr bwMode="auto">
          <a:xfrm>
            <a:off x="4610811" y="6007380"/>
            <a:ext cx="1117129" cy="1200329"/>
          </a:xfrm>
          <a:prstGeom prst="rect">
            <a:avLst/>
          </a:prstGeom>
          <a:noFill/>
        </p:spPr>
        <p:txBody>
          <a:bodyPr wrap="square">
            <a:spAutoFit/>
          </a:bodyPr>
          <a:lstStyle/>
          <a:p>
            <a:pPr algn="ctr" fontAlgn="auto">
              <a:spcBef>
                <a:spcPts val="0"/>
              </a:spcBef>
              <a:spcAft>
                <a:spcPts val="0"/>
              </a:spcAft>
              <a:defRPr/>
            </a:pPr>
            <a:r>
              <a:rPr lang="en-US" sz="7200" b="0" dirty="0" smtClean="0">
                <a:solidFill>
                  <a:schemeClr val="bg1">
                    <a:lumMod val="85000"/>
                  </a:schemeClr>
                </a:solidFill>
                <a:latin typeface="Arial Black" pitchFamily="34" charset="0"/>
                <a:cs typeface="+mn-cs"/>
              </a:rPr>
              <a:t>4</a:t>
            </a:r>
            <a:endParaRPr lang="en-US" sz="7200" b="0" dirty="0">
              <a:solidFill>
                <a:schemeClr val="bg1">
                  <a:lumMod val="85000"/>
                </a:schemeClr>
              </a:solidFill>
              <a:latin typeface="Arial Black" pitchFamily="34" charset="0"/>
              <a:ea typeface="ＭＳ Ｐゴシック" pitchFamily="28" charset="-128"/>
              <a:cs typeface="+mn-cs"/>
            </a:endParaRPr>
          </a:p>
        </p:txBody>
      </p:sp>
      <p:sp>
        <p:nvSpPr>
          <p:cNvPr id="23" name="TextBox 22"/>
          <p:cNvSpPr txBox="1"/>
          <p:nvPr/>
        </p:nvSpPr>
        <p:spPr bwMode="auto">
          <a:xfrm>
            <a:off x="5952226" y="6007380"/>
            <a:ext cx="1311215" cy="1200329"/>
          </a:xfrm>
          <a:prstGeom prst="rect">
            <a:avLst/>
          </a:prstGeom>
          <a:noFill/>
        </p:spPr>
        <p:txBody>
          <a:bodyPr wrap="square">
            <a:spAutoFit/>
          </a:bodyPr>
          <a:lstStyle/>
          <a:p>
            <a:pPr algn="ctr" fontAlgn="auto">
              <a:spcBef>
                <a:spcPts val="0"/>
              </a:spcBef>
              <a:spcAft>
                <a:spcPts val="0"/>
              </a:spcAft>
              <a:defRPr/>
            </a:pPr>
            <a:r>
              <a:rPr lang="en-US" sz="7200" b="0" dirty="0" smtClean="0">
                <a:solidFill>
                  <a:schemeClr val="bg1">
                    <a:lumMod val="85000"/>
                  </a:schemeClr>
                </a:solidFill>
                <a:latin typeface="Arial Black" pitchFamily="34" charset="0"/>
                <a:cs typeface="+mn-cs"/>
              </a:rPr>
              <a:t>5</a:t>
            </a:r>
            <a:endParaRPr lang="en-US" sz="7200" b="0" dirty="0">
              <a:solidFill>
                <a:schemeClr val="bg1">
                  <a:lumMod val="85000"/>
                </a:schemeClr>
              </a:solidFill>
              <a:latin typeface="Arial Black" pitchFamily="34" charset="0"/>
              <a:ea typeface="ＭＳ Ｐゴシック" pitchFamily="28" charset="-128"/>
              <a:cs typeface="+mn-cs"/>
            </a:endParaRPr>
          </a:p>
        </p:txBody>
      </p:sp>
      <p:sp>
        <p:nvSpPr>
          <p:cNvPr id="25" name="TextBox 24"/>
          <p:cNvSpPr txBox="1"/>
          <p:nvPr/>
        </p:nvSpPr>
        <p:spPr bwMode="auto">
          <a:xfrm>
            <a:off x="7457532" y="6007380"/>
            <a:ext cx="720310" cy="1200329"/>
          </a:xfrm>
          <a:prstGeom prst="rect">
            <a:avLst/>
          </a:prstGeom>
          <a:noFill/>
        </p:spPr>
        <p:txBody>
          <a:bodyPr wrap="square">
            <a:spAutoFit/>
          </a:bodyPr>
          <a:lstStyle/>
          <a:p>
            <a:pPr algn="ctr" fontAlgn="auto">
              <a:spcBef>
                <a:spcPts val="0"/>
              </a:spcBef>
              <a:spcAft>
                <a:spcPts val="0"/>
              </a:spcAft>
              <a:defRPr/>
            </a:pPr>
            <a:r>
              <a:rPr lang="en-US" sz="7200" b="0" dirty="0" smtClean="0">
                <a:solidFill>
                  <a:schemeClr val="bg1">
                    <a:lumMod val="85000"/>
                  </a:schemeClr>
                </a:solidFill>
                <a:latin typeface="Arial Black" pitchFamily="34" charset="0"/>
                <a:cs typeface="+mn-cs"/>
              </a:rPr>
              <a:t>6</a:t>
            </a:r>
            <a:endParaRPr lang="en-US" sz="7200" b="0" dirty="0">
              <a:solidFill>
                <a:schemeClr val="bg1">
                  <a:lumMod val="85000"/>
                </a:schemeClr>
              </a:solidFill>
              <a:latin typeface="Arial Black" pitchFamily="34" charset="0"/>
              <a:ea typeface="ＭＳ Ｐゴシック" pitchFamily="28" charset="-128"/>
              <a:cs typeface="+mn-cs"/>
            </a:endParaRPr>
          </a:p>
        </p:txBody>
      </p:sp>
      <p:sp>
        <p:nvSpPr>
          <p:cNvPr id="24" name="Freeform 9"/>
          <p:cNvSpPr>
            <a:spLocks/>
          </p:cNvSpPr>
          <p:nvPr/>
        </p:nvSpPr>
        <p:spPr bwMode="auto">
          <a:xfrm flipH="1">
            <a:off x="284667" y="580431"/>
            <a:ext cx="767751" cy="989602"/>
          </a:xfrm>
          <a:custGeom>
            <a:avLst/>
            <a:gdLst>
              <a:gd name="connsiteX0" fmla="*/ 0 w 10000"/>
              <a:gd name="connsiteY0" fmla="*/ 1669 h 10799"/>
              <a:gd name="connsiteX1" fmla="*/ 0 w 10000"/>
              <a:gd name="connsiteY1" fmla="*/ 8920 h 10799"/>
              <a:gd name="connsiteX2" fmla="*/ 10000 w 10000"/>
              <a:gd name="connsiteY2" fmla="*/ 10799 h 10799"/>
              <a:gd name="connsiteX3" fmla="*/ 10000 w 10000"/>
              <a:gd name="connsiteY3" fmla="*/ 0 h 10799"/>
              <a:gd name="connsiteX4" fmla="*/ 0 w 10000"/>
              <a:gd name="connsiteY4" fmla="*/ 1669 h 1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799">
                <a:moveTo>
                  <a:pt x="0" y="1669"/>
                </a:moveTo>
                <a:lnTo>
                  <a:pt x="0" y="8920"/>
                </a:lnTo>
                <a:lnTo>
                  <a:pt x="10000" y="10799"/>
                </a:lnTo>
                <a:lnTo>
                  <a:pt x="10000" y="0"/>
                </a:lnTo>
                <a:lnTo>
                  <a:pt x="0" y="1669"/>
                </a:lnTo>
                <a:close/>
              </a:path>
            </a:pathLst>
          </a:custGeom>
          <a:solidFill>
            <a:srgbClr val="28082E"/>
          </a:solidFill>
          <a:ln w="9525" cap="rnd">
            <a:noFill/>
            <a:prstDash val="solid"/>
            <a:round/>
            <a:headEnd/>
            <a:tailEnd/>
          </a:ln>
        </p:spPr>
        <p:txBody>
          <a:bodyPr/>
          <a:lstStyle/>
          <a:p>
            <a:endParaRPr lang="en-US" dirty="0"/>
          </a:p>
        </p:txBody>
      </p:sp>
      <p:grpSp>
        <p:nvGrpSpPr>
          <p:cNvPr id="2" name="Group 7"/>
          <p:cNvGrpSpPr>
            <a:grpSpLocks/>
          </p:cNvGrpSpPr>
          <p:nvPr/>
        </p:nvGrpSpPr>
        <p:grpSpPr bwMode="auto">
          <a:xfrm>
            <a:off x="9255125" y="0"/>
            <a:ext cx="1924050" cy="6870700"/>
            <a:chOff x="5830" y="0"/>
            <a:chExt cx="1212" cy="4328"/>
          </a:xfrm>
        </p:grpSpPr>
        <p:sp>
          <p:nvSpPr>
            <p:cNvPr id="16" name="Rectangle 8"/>
            <p:cNvSpPr>
              <a:spLocks noChangeArrowheads="1"/>
            </p:cNvSpPr>
            <p:nvPr/>
          </p:nvSpPr>
          <p:spPr bwMode="auto">
            <a:xfrm>
              <a:off x="5830" y="0"/>
              <a:ext cx="1212" cy="4328"/>
            </a:xfrm>
            <a:prstGeom prst="rect">
              <a:avLst/>
            </a:prstGeom>
            <a:solidFill>
              <a:srgbClr val="28082E"/>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noProof="0" dirty="0" smtClean="0">
                  <a:solidFill>
                    <a:schemeClr val="bg1"/>
                  </a:solidFill>
                  <a:cs typeface="Arial" charset="0"/>
                </a:rPr>
                <a:t>Editing slides in the Novozymes template</a:t>
              </a:r>
            </a:p>
            <a:p>
              <a:pPr algn="l">
                <a:spcBef>
                  <a:spcPct val="20000"/>
                </a:spcBef>
                <a:spcAft>
                  <a:spcPct val="20000"/>
                </a:spcAft>
                <a:buFont typeface="Wingdings" pitchFamily="2" charset="2"/>
                <a:buNone/>
              </a:pPr>
              <a:r>
                <a:rPr lang="en-US" sz="1000" noProof="0" dirty="0" smtClean="0">
                  <a:solidFill>
                    <a:schemeClr val="bg2"/>
                  </a:solidFill>
                  <a:cs typeface="Arial" charset="0"/>
                </a:rPr>
                <a:t>Choose Layout: </a:t>
              </a:r>
              <a:r>
                <a:rPr lang="en-US" sz="1000" noProof="0" dirty="0" smtClean="0">
                  <a:solidFill>
                    <a:schemeClr val="bg1"/>
                  </a:solidFill>
                  <a:cs typeface="Arial" charset="0"/>
                </a:rPr>
                <a:t>Click</a:t>
              </a:r>
              <a:r>
                <a:rPr lang="en-US" sz="1000" baseline="0" noProof="0" dirty="0" smtClean="0">
                  <a:solidFill>
                    <a:schemeClr val="bg1"/>
                  </a:solidFill>
                  <a:cs typeface="Arial" charset="0"/>
                </a:rPr>
                <a:t>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2"/>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endParaRPr kumimoji="0" lang="en-US" sz="1800" b="0" i="0" u="none" strike="noStrike" cap="none" normalizeH="0" baseline="0" dirty="0" smtClean="0">
                <a:ln>
                  <a:noFill/>
                </a:ln>
                <a:solidFill>
                  <a:schemeClr val="tx1"/>
                </a:solidFill>
                <a:effectLst/>
                <a:latin typeface="Arial" pitchFamily="34" charset="0"/>
              </a:endParaRPr>
            </a:p>
            <a:p>
              <a:pPr algn="l">
                <a:spcBef>
                  <a:spcPct val="20000"/>
                </a:spcBef>
                <a:spcAft>
                  <a:spcPct val="20000"/>
                </a:spcAft>
                <a:buFont typeface="Wingdings" pitchFamily="2" charset="2"/>
                <a:buNone/>
              </a:pPr>
              <a:endParaRPr lang="en-US" sz="1000" noProof="0" dirty="0">
                <a:solidFill>
                  <a:schemeClr val="bg1"/>
                </a:solidFill>
                <a:cs typeface="Arial" charset="0"/>
              </a:endParaRPr>
            </a:p>
          </p:txBody>
        </p:sp>
        <p:sp>
          <p:nvSpPr>
            <p:cNvPr id="17"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sp>
        <p:nvSpPr>
          <p:cNvPr id="21" name="Freeform 9"/>
          <p:cNvSpPr>
            <a:spLocks/>
          </p:cNvSpPr>
          <p:nvPr/>
        </p:nvSpPr>
        <p:spPr bwMode="auto">
          <a:xfrm>
            <a:off x="776371" y="756070"/>
            <a:ext cx="2872603" cy="1474920"/>
          </a:xfrm>
          <a:custGeom>
            <a:avLst/>
            <a:gdLst>
              <a:gd name="connsiteX0" fmla="*/ 0 w 10000"/>
              <a:gd name="connsiteY0" fmla="*/ 1669 h 10799"/>
              <a:gd name="connsiteX1" fmla="*/ 0 w 10000"/>
              <a:gd name="connsiteY1" fmla="*/ 8920 h 10799"/>
              <a:gd name="connsiteX2" fmla="*/ 10000 w 10000"/>
              <a:gd name="connsiteY2" fmla="*/ 10799 h 10799"/>
              <a:gd name="connsiteX3" fmla="*/ 10000 w 10000"/>
              <a:gd name="connsiteY3" fmla="*/ 0 h 10799"/>
              <a:gd name="connsiteX4" fmla="*/ 0 w 10000"/>
              <a:gd name="connsiteY4" fmla="*/ 1669 h 1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799">
                <a:moveTo>
                  <a:pt x="0" y="1669"/>
                </a:moveTo>
                <a:lnTo>
                  <a:pt x="0" y="8920"/>
                </a:lnTo>
                <a:lnTo>
                  <a:pt x="10000" y="10799"/>
                </a:lnTo>
                <a:lnTo>
                  <a:pt x="10000" y="0"/>
                </a:lnTo>
                <a:lnTo>
                  <a:pt x="0" y="1669"/>
                </a:lnTo>
                <a:close/>
              </a:path>
            </a:pathLst>
          </a:custGeom>
          <a:solidFill>
            <a:schemeClr val="bg2"/>
          </a:solidFill>
          <a:ln w="9525" cap="rnd">
            <a:noFill/>
            <a:prstDash val="solid"/>
            <a:round/>
            <a:headEnd/>
            <a:tailEnd/>
          </a:ln>
        </p:spPr>
        <p:txBody>
          <a:bodyPr/>
          <a:lstStyle/>
          <a:p>
            <a:endParaRPr lang="en-US" dirty="0"/>
          </a:p>
        </p:txBody>
      </p:sp>
      <p:sp>
        <p:nvSpPr>
          <p:cNvPr id="2060" name="Rectangle 12"/>
          <p:cNvSpPr>
            <a:spLocks noGrp="1" noChangeArrowheads="1"/>
          </p:cNvSpPr>
          <p:nvPr>
            <p:ph type="ctrTitle"/>
          </p:nvPr>
        </p:nvSpPr>
        <p:spPr>
          <a:xfrm>
            <a:off x="1035167" y="1057019"/>
            <a:ext cx="2518918" cy="897926"/>
          </a:xfrm>
        </p:spPr>
        <p:txBody>
          <a:bodyPr anchor="ctr"/>
          <a:lstStyle>
            <a:lvl1pPr>
              <a:lnSpc>
                <a:spcPts val="1800"/>
              </a:lnSpc>
              <a:defRPr sz="2000" cap="all" baseline="0">
                <a:solidFill>
                  <a:schemeClr val="tx2"/>
                </a:solidFill>
              </a:defRPr>
            </a:lvl1pPr>
          </a:lstStyle>
          <a:p>
            <a:r>
              <a:rPr lang="en-US" smtClean="0"/>
              <a:t>Click to edit Master title style</a:t>
            </a:r>
            <a:endParaRPr lang="en-US" dirty="0"/>
          </a:p>
        </p:txBody>
      </p:sp>
      <p:sp>
        <p:nvSpPr>
          <p:cNvPr id="11" name="TextBox 18"/>
          <p:cNvSpPr txBox="1"/>
          <p:nvPr/>
        </p:nvSpPr>
        <p:spPr bwMode="auto">
          <a:xfrm>
            <a:off x="871257" y="5996074"/>
            <a:ext cx="7461854" cy="246221"/>
          </a:xfrm>
          <a:prstGeom prst="rect">
            <a:avLst/>
          </a:prstGeom>
          <a:noFill/>
        </p:spPr>
        <p:txBody>
          <a:bodyPr wrap="square">
            <a:spAutoFit/>
          </a:bodyPr>
          <a:lstStyle/>
          <a:p>
            <a:pPr fontAlgn="auto">
              <a:spcBef>
                <a:spcPts val="0"/>
              </a:spcBef>
              <a:spcAft>
                <a:spcPts val="0"/>
              </a:spcAft>
              <a:defRPr/>
            </a:pPr>
            <a:r>
              <a:rPr lang="en-US" sz="1000" b="0" dirty="0">
                <a:solidFill>
                  <a:schemeClr val="bg1">
                    <a:lumMod val="75000"/>
                  </a:schemeClr>
                </a:solidFill>
                <a:latin typeface="+mn-lt"/>
                <a:cs typeface="+mn-cs"/>
              </a:rPr>
              <a:t>OVERVIEW  </a:t>
            </a:r>
            <a:r>
              <a:rPr lang="en-US" sz="1000" b="0" dirty="0">
                <a:solidFill>
                  <a:schemeClr val="bg1">
                    <a:lumMod val="75000"/>
                  </a:schemeClr>
                </a:solidFill>
                <a:latin typeface="+mn-lt"/>
                <a:ea typeface="ＭＳ Ｐゴシック" pitchFamily="28" charset="-128"/>
                <a:cs typeface="+mn-cs"/>
              </a:rPr>
              <a:t>•</a:t>
            </a:r>
            <a:r>
              <a:rPr lang="en-US" sz="1000" b="0" dirty="0">
                <a:solidFill>
                  <a:schemeClr val="bg1">
                    <a:lumMod val="75000"/>
                  </a:schemeClr>
                </a:solidFill>
                <a:latin typeface="+mn-lt"/>
                <a:cs typeface="+mn-cs"/>
              </a:rPr>
              <a:t>  STRATEGY  </a:t>
            </a:r>
            <a:r>
              <a:rPr lang="en-US" sz="1000" b="0" dirty="0">
                <a:solidFill>
                  <a:schemeClr val="bg1">
                    <a:lumMod val="75000"/>
                  </a:schemeClr>
                </a:solidFill>
                <a:latin typeface="+mn-lt"/>
                <a:ea typeface="ＭＳ Ｐゴシック" pitchFamily="28" charset="-128"/>
                <a:cs typeface="+mn-cs"/>
              </a:rPr>
              <a:t>•  </a:t>
            </a:r>
            <a:r>
              <a:rPr lang="en-US" sz="1000" b="0" dirty="0">
                <a:solidFill>
                  <a:schemeClr val="bg1">
                    <a:lumMod val="75000"/>
                  </a:schemeClr>
                </a:solidFill>
                <a:latin typeface="+mn-lt"/>
                <a:cs typeface="+mn-cs"/>
              </a:rPr>
              <a:t>SEGMENTAL OVERVIEW  </a:t>
            </a:r>
            <a:r>
              <a:rPr lang="en-US" sz="1000" b="0" dirty="0">
                <a:solidFill>
                  <a:schemeClr val="bg1">
                    <a:lumMod val="75000"/>
                  </a:schemeClr>
                </a:solidFill>
                <a:latin typeface="+mn-lt"/>
                <a:ea typeface="ＭＳ Ｐゴシック" pitchFamily="28" charset="-128"/>
                <a:cs typeface="+mn-cs"/>
              </a:rPr>
              <a:t>•  </a:t>
            </a:r>
            <a:r>
              <a:rPr lang="en-US" sz="1000" b="0" dirty="0">
                <a:solidFill>
                  <a:schemeClr val="bg1">
                    <a:lumMod val="75000"/>
                  </a:schemeClr>
                </a:solidFill>
                <a:latin typeface="+mn-lt"/>
                <a:cs typeface="+mn-cs"/>
              </a:rPr>
              <a:t>SUSTAINABILITY  </a:t>
            </a:r>
            <a:r>
              <a:rPr lang="en-US" sz="1000" b="0" dirty="0">
                <a:solidFill>
                  <a:schemeClr val="bg1">
                    <a:lumMod val="75000"/>
                  </a:schemeClr>
                </a:solidFill>
                <a:latin typeface="+mn-lt"/>
                <a:ea typeface="ＭＳ Ｐゴシック" pitchFamily="28" charset="-128"/>
                <a:cs typeface="+mn-cs"/>
              </a:rPr>
              <a:t>•  </a:t>
            </a:r>
            <a:r>
              <a:rPr lang="en-US" sz="1000" b="0" dirty="0">
                <a:solidFill>
                  <a:schemeClr val="bg1">
                    <a:lumMod val="75000"/>
                  </a:schemeClr>
                </a:solidFill>
                <a:latin typeface="+mn-lt"/>
                <a:cs typeface="+mn-cs"/>
              </a:rPr>
              <a:t>FINANCIAL REVIEW  </a:t>
            </a:r>
            <a:r>
              <a:rPr lang="en-US" sz="1000" b="0" dirty="0">
                <a:solidFill>
                  <a:schemeClr val="bg1">
                    <a:lumMod val="75000"/>
                  </a:schemeClr>
                </a:solidFill>
                <a:latin typeface="+mn-lt"/>
                <a:ea typeface="ＭＳ Ｐゴシック" pitchFamily="28" charset="-128"/>
                <a:cs typeface="+mn-cs"/>
              </a:rPr>
              <a:t>•  </a:t>
            </a:r>
            <a:r>
              <a:rPr lang="en-US" sz="1000" b="0" dirty="0">
                <a:solidFill>
                  <a:schemeClr val="bg1">
                    <a:lumMod val="75000"/>
                  </a:schemeClr>
                </a:solidFill>
                <a:latin typeface="+mn-lt"/>
                <a:cs typeface="+mn-cs"/>
              </a:rPr>
              <a:t>APPENDIX</a:t>
            </a:r>
            <a:endParaRPr lang="en-US" sz="1000" b="0" dirty="0">
              <a:solidFill>
                <a:schemeClr val="bg1">
                  <a:lumMod val="75000"/>
                </a:schemeClr>
              </a:solidFill>
              <a:latin typeface="+mn-lt"/>
              <a:ea typeface="ＭＳ Ｐゴシック" pitchFamily="28" charset="-128"/>
              <a:cs typeface="+mn-cs"/>
            </a:endParaRPr>
          </a:p>
        </p:txBody>
      </p:sp>
      <p:pic>
        <p:nvPicPr>
          <p:cNvPr id="27" name="Picture 26" descr="NOV_A_color_rgb_150.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75776" y="299466"/>
            <a:ext cx="1209462" cy="557784"/>
          </a:xfrm>
          <a:prstGeom prst="rect">
            <a:avLst/>
          </a:prstGeom>
        </p:spPr>
      </p:pic>
    </p:spTree>
    <p:extLst>
      <p:ext uri="{BB962C8B-B14F-4D97-AF65-F5344CB8AC3E}">
        <p14:creationId xmlns:p14="http://schemas.microsoft.com/office/powerpoint/2010/main" val="1415868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Graded-text only - 2 columns">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3" name="Content Placeholder 2"/>
          <p:cNvSpPr>
            <a:spLocks noGrp="1"/>
          </p:cNvSpPr>
          <p:nvPr>
            <p:ph idx="1"/>
          </p:nvPr>
        </p:nvSpPr>
        <p:spPr>
          <a:xfrm>
            <a:off x="262327" y="1449235"/>
            <a:ext cx="4309673" cy="4192440"/>
          </a:xfrm>
        </p:spPr>
        <p:txBody>
          <a:bodyPr/>
          <a:lstStyle>
            <a:lvl1pPr marL="182880" indent="-18288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805363" y="1449235"/>
            <a:ext cx="4338637" cy="4200678"/>
          </a:xfrm>
        </p:spPr>
        <p:txBody>
          <a:bodyPr/>
          <a:lstStyle>
            <a:lvl1pPr marL="182880" indent="-182880">
              <a:lnSpc>
                <a:spcPts val="1600"/>
              </a:lnSpc>
              <a:spcBef>
                <a:spcPts val="0"/>
              </a:spcBef>
              <a:buClr>
                <a:schemeClr val="bg2"/>
              </a:buClr>
              <a:buFont typeface="Arial" pitchFamily="34" charset="0"/>
              <a:buNone/>
              <a:defRPr sz="1200"/>
            </a:lvl1pPr>
            <a:lvl2pPr marL="182880" indent="-182880">
              <a:lnSpc>
                <a:spcPts val="1600"/>
              </a:lnSpc>
              <a:spcBef>
                <a:spcPts val="0"/>
              </a:spcBef>
              <a:buClr>
                <a:schemeClr val="bg2"/>
              </a:buClr>
              <a:buFont typeface="Arial" pitchFamily="34" charset="0"/>
              <a:buChar char="•"/>
              <a:defRPr sz="1200"/>
            </a:lvl2pPr>
            <a:lvl3pPr marL="365760" indent="-182880">
              <a:lnSpc>
                <a:spcPts val="1600"/>
              </a:lnSpc>
              <a:spcBef>
                <a:spcPts val="0"/>
              </a:spcBef>
              <a:buClr>
                <a:schemeClr val="bg2"/>
              </a:buClr>
              <a:buFont typeface="Arial" pitchFamily="34" charset="0"/>
              <a:buChar char="•"/>
              <a:defRPr sz="1200"/>
            </a:lvl3pPr>
            <a:lvl4pPr marL="548640" indent="-182880">
              <a:lnSpc>
                <a:spcPts val="1600"/>
              </a:lnSpc>
              <a:spcBef>
                <a:spcPts val="0"/>
              </a:spcBef>
              <a:buClr>
                <a:schemeClr val="bg2"/>
              </a:buClr>
              <a:buFont typeface="Arial" pitchFamily="34" charset="0"/>
              <a:buChar char="•"/>
              <a:defRPr sz="1200"/>
            </a:lvl4pPr>
            <a:lvl5pPr marL="731520" indent="-182880">
              <a:lnSpc>
                <a:spcPts val="1600"/>
              </a:lnSpc>
              <a:spcBef>
                <a:spcPts val="0"/>
              </a:spcBef>
              <a:buClr>
                <a:schemeClr val="bg2"/>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3517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Graded-text + container">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3" name="Content Placeholder 2"/>
          <p:cNvSpPr>
            <a:spLocks noGrp="1"/>
          </p:cNvSpPr>
          <p:nvPr>
            <p:ph idx="1"/>
          </p:nvPr>
        </p:nvSpPr>
        <p:spPr>
          <a:xfrm>
            <a:off x="262327" y="1449235"/>
            <a:ext cx="4309673" cy="4192440"/>
          </a:xfrm>
        </p:spPr>
        <p:txBody>
          <a:bodyPr/>
          <a:lstStyle>
            <a:lvl1pPr marL="0" indent="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8" y="586954"/>
            <a:ext cx="7343173"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4" name="Rounded Rectangle 13"/>
          <p:cNvSpPr/>
          <p:nvPr/>
        </p:nvSpPr>
        <p:spPr bwMode="auto">
          <a:xfrm>
            <a:off x="4718650" y="1449235"/>
            <a:ext cx="4157930" cy="4813542"/>
          </a:xfrm>
          <a:prstGeom prst="roundRect">
            <a:avLst>
              <a:gd name="adj" fmla="val 23"/>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0" name="Content Placeholder 9"/>
          <p:cNvSpPr>
            <a:spLocks noGrp="1"/>
          </p:cNvSpPr>
          <p:nvPr>
            <p:ph sz="quarter" idx="13"/>
          </p:nvPr>
        </p:nvSpPr>
        <p:spPr>
          <a:xfrm>
            <a:off x="5116512" y="1609725"/>
            <a:ext cx="3400425" cy="295275"/>
          </a:xfrm>
        </p:spPr>
        <p:txBody>
          <a:bodyPr/>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Slide Number Placeholder 4"/>
          <p:cNvSpPr>
            <a:spLocks noGrp="1"/>
          </p:cNvSpPr>
          <p:nvPr>
            <p:ph type="sldNum" sz="quarter" idx="11"/>
          </p:nvPr>
        </p:nvSpPr>
        <p:spPr>
          <a:xfrm>
            <a:off x="8652108" y="6428729"/>
            <a:ext cx="206734" cy="379413"/>
          </a:xfrm>
          <a:prstGeom prst="rect">
            <a:avLst/>
          </a:prstGeom>
        </p:spPr>
        <p:txBody>
          <a:bodyPr/>
          <a:lstStyle>
            <a:lvl1pPr>
              <a:defRPr/>
            </a:lvl1pPr>
          </a:lstStyle>
          <a:p>
            <a:fld id="{9BF1931C-8A26-4BB5-8FBC-B5074B5F4650}" type="slidenum">
              <a:rPr lang="en-US" smtClean="0"/>
              <a:pPr/>
              <a:t>‹#›</a:t>
            </a:fld>
            <a:endParaRPr lang="en-US" dirty="0"/>
          </a:p>
        </p:txBody>
      </p:sp>
    </p:spTree>
    <p:extLst>
      <p:ext uri="{BB962C8B-B14F-4D97-AF65-F5344CB8AC3E}">
        <p14:creationId xmlns:p14="http://schemas.microsoft.com/office/powerpoint/2010/main" val="839755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Graded-2_container only - 2 split">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grpSp>
        <p:nvGrpSpPr>
          <p:cNvPr id="3"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6" name="Rounded Rectangle 15"/>
          <p:cNvSpPr/>
          <p:nvPr/>
        </p:nvSpPr>
        <p:spPr bwMode="auto">
          <a:xfrm>
            <a:off x="4718650" y="1449235"/>
            <a:ext cx="4157930" cy="4813542"/>
          </a:xfrm>
          <a:prstGeom prst="roundRect">
            <a:avLst>
              <a:gd name="adj" fmla="val 39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7" name="Rounded Rectangle 16"/>
          <p:cNvSpPr/>
          <p:nvPr/>
        </p:nvSpPr>
        <p:spPr bwMode="auto">
          <a:xfrm>
            <a:off x="258794" y="1449235"/>
            <a:ext cx="4157930" cy="600282"/>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4" name="Content Placeholder 2"/>
          <p:cNvSpPr>
            <a:spLocks noGrp="1"/>
          </p:cNvSpPr>
          <p:nvPr>
            <p:ph idx="1"/>
          </p:nvPr>
        </p:nvSpPr>
        <p:spPr>
          <a:xfrm>
            <a:off x="262327" y="2191407"/>
            <a:ext cx="4120487" cy="4060107"/>
          </a:xfrm>
        </p:spPr>
        <p:txBody>
          <a:bodyPr/>
          <a:lstStyle>
            <a:lvl1pPr marL="0" indent="0">
              <a:lnSpc>
                <a:spcPts val="1600"/>
              </a:lnSpc>
              <a:spcBef>
                <a:spcPts val="0"/>
              </a:spcBef>
              <a:buFontTx/>
              <a:buNone/>
              <a:defRPr sz="1400"/>
            </a:lvl1pPr>
            <a:lvl2pPr marL="182880" indent="-182880">
              <a:lnSpc>
                <a:spcPts val="1600"/>
              </a:lnSpc>
              <a:spcBef>
                <a:spcPts val="0"/>
              </a:spcBef>
              <a:buClr>
                <a:schemeClr val="bg2">
                  <a:lumMod val="75000"/>
                </a:schemeClr>
              </a:buClr>
              <a:buFont typeface="Arial" pitchFamily="34" charset="0"/>
              <a:buChar char="•"/>
              <a:defRPr sz="1400"/>
            </a:lvl2pPr>
            <a:lvl3pPr marL="365760" indent="-182880">
              <a:lnSpc>
                <a:spcPts val="1600"/>
              </a:lnSpc>
              <a:spcBef>
                <a:spcPts val="0"/>
              </a:spcBef>
              <a:buClr>
                <a:schemeClr val="bg2">
                  <a:lumMod val="75000"/>
                </a:schemeClr>
              </a:buClr>
              <a:buFont typeface="Arial" pitchFamily="34" charset="0"/>
              <a:buChar char="•"/>
              <a:defRPr sz="1400"/>
            </a:lvl3pPr>
            <a:lvl4pPr marL="548640" indent="-182880">
              <a:lnSpc>
                <a:spcPts val="1600"/>
              </a:lnSpc>
              <a:spcBef>
                <a:spcPts val="0"/>
              </a:spcBef>
              <a:buClr>
                <a:schemeClr val="bg2">
                  <a:lumMod val="75000"/>
                </a:schemeClr>
              </a:buClr>
              <a:buFont typeface="Arial" pitchFamily="34" charset="0"/>
              <a:buChar char="•"/>
              <a:defRPr sz="1400"/>
            </a:lvl4pPr>
            <a:lvl5pPr marL="731520" indent="-182880">
              <a:lnSpc>
                <a:spcPts val="1600"/>
              </a:lnSpc>
              <a:spcBef>
                <a:spcPts val="0"/>
              </a:spcBef>
              <a:buClr>
                <a:schemeClr val="bg2">
                  <a:lumMod val="75000"/>
                </a:schemeClr>
              </a:buClr>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3"/>
          <p:cNvSpPr>
            <a:spLocks noGrp="1"/>
          </p:cNvSpPr>
          <p:nvPr>
            <p:ph type="body" sz="quarter" idx="14"/>
          </p:nvPr>
        </p:nvSpPr>
        <p:spPr>
          <a:xfrm>
            <a:off x="258794" y="1466193"/>
            <a:ext cx="4157930" cy="551794"/>
          </a:xfrm>
        </p:spPr>
        <p:txBody>
          <a:bodyPr anchor="ctr"/>
          <a:lstStyle>
            <a:lvl1pPr marL="0" indent="0" algn="ctr">
              <a:spcBef>
                <a:spcPts val="0"/>
              </a:spcBef>
              <a:buNone/>
              <a:defRPr sz="1400" b="1">
                <a:solidFill>
                  <a:schemeClr val="bg2">
                    <a:lumMod val="50000"/>
                  </a:schemeClr>
                </a:solidFill>
              </a:defRPr>
            </a:lvl1pPr>
            <a:lvl2pPr marL="0" indent="0" algn="ctr">
              <a:spcBef>
                <a:spcPts val="0"/>
              </a:spcBef>
              <a:buNone/>
              <a:defRPr sz="1400" b="1">
                <a:solidFill>
                  <a:schemeClr val="bg2">
                    <a:lumMod val="50000"/>
                  </a:schemeClr>
                </a:solidFill>
              </a:defRPr>
            </a:lvl2pPr>
            <a:lvl3pPr marL="0" indent="0" algn="ctr">
              <a:spcBef>
                <a:spcPts val="0"/>
              </a:spcBef>
              <a:buNone/>
              <a:defRPr sz="1400" b="1">
                <a:solidFill>
                  <a:schemeClr val="bg2">
                    <a:lumMod val="50000"/>
                  </a:schemeClr>
                </a:solidFill>
              </a:defRPr>
            </a:lvl3pPr>
            <a:lvl4pPr marL="0" indent="0" algn="ctr">
              <a:spcBef>
                <a:spcPts val="0"/>
              </a:spcBef>
              <a:buNone/>
              <a:defRPr sz="1400" b="1">
                <a:solidFill>
                  <a:schemeClr val="bg2">
                    <a:lumMod val="50000"/>
                  </a:schemeClr>
                </a:solidFill>
              </a:defRPr>
            </a:lvl4pPr>
            <a:lvl5pPr marL="0" indent="0" algn="ctr">
              <a:spcBef>
                <a:spcPts val="0"/>
              </a:spcBef>
              <a:buNone/>
              <a:defRPr sz="14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1582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Graded-wide container with text">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grpSp>
        <p:nvGrpSpPr>
          <p:cNvPr id="7"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6" name="Rounded Rectangle 15"/>
          <p:cNvSpPr/>
          <p:nvPr/>
        </p:nvSpPr>
        <p:spPr bwMode="auto">
          <a:xfrm>
            <a:off x="258794" y="1449235"/>
            <a:ext cx="8617786" cy="4813542"/>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9" name="Text Placeholder 8"/>
          <p:cNvSpPr>
            <a:spLocks noGrp="1"/>
          </p:cNvSpPr>
          <p:nvPr>
            <p:ph type="body" sz="quarter" idx="13"/>
          </p:nvPr>
        </p:nvSpPr>
        <p:spPr>
          <a:xfrm>
            <a:off x="621102" y="1760232"/>
            <a:ext cx="7927675" cy="1011543"/>
          </a:xfrm>
        </p:spPr>
        <p:txBody>
          <a:bodyPr/>
          <a:lstStyle>
            <a:lvl1pPr marL="0" indent="0">
              <a:lnSpc>
                <a:spcPts val="1600"/>
              </a:lnSpc>
              <a:spcBef>
                <a:spcPts val="0"/>
              </a:spcBef>
              <a:buClr>
                <a:schemeClr val="bg2">
                  <a:lumMod val="75000"/>
                </a:schemeClr>
              </a:buClr>
              <a:buFont typeface="Arial" pitchFamily="34" charset="0"/>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4"/>
          </p:nvPr>
        </p:nvSpPr>
        <p:spPr>
          <a:xfrm>
            <a:off x="628650" y="2982913"/>
            <a:ext cx="3938588" cy="293686"/>
          </a:xfrm>
        </p:spPr>
        <p:txBody>
          <a:bodyPr anchor="t"/>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6"/>
          <p:cNvSpPr>
            <a:spLocks noGrp="1"/>
          </p:cNvSpPr>
          <p:nvPr>
            <p:ph type="body" sz="quarter" idx="15"/>
          </p:nvPr>
        </p:nvSpPr>
        <p:spPr>
          <a:xfrm>
            <a:off x="4573588" y="2982914"/>
            <a:ext cx="3970337" cy="293686"/>
          </a:xfrm>
        </p:spPr>
        <p:txBody>
          <a:bodyPr anchor="t"/>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4199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Graded-4_container only - 2 split">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grpSp>
        <p:nvGrpSpPr>
          <p:cNvPr id="3"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6" name="Rounded Rectangle 15"/>
          <p:cNvSpPr/>
          <p:nvPr/>
        </p:nvSpPr>
        <p:spPr bwMode="auto">
          <a:xfrm>
            <a:off x="4718650" y="1449235"/>
            <a:ext cx="4157930" cy="4813542"/>
          </a:xfrm>
          <a:prstGeom prst="roundRect">
            <a:avLst>
              <a:gd name="adj" fmla="val 939"/>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4" name="Content Placeholder 2"/>
          <p:cNvSpPr>
            <a:spLocks noGrp="1"/>
          </p:cNvSpPr>
          <p:nvPr>
            <p:ph idx="1"/>
          </p:nvPr>
        </p:nvSpPr>
        <p:spPr>
          <a:xfrm>
            <a:off x="262327" y="1449235"/>
            <a:ext cx="4309673" cy="2290252"/>
          </a:xfrm>
        </p:spPr>
        <p:txBody>
          <a:bodyPr/>
          <a:lstStyle>
            <a:lvl1pPr marL="182880" indent="-18288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idx="13"/>
          </p:nvPr>
        </p:nvSpPr>
        <p:spPr>
          <a:xfrm>
            <a:off x="262327" y="3972525"/>
            <a:ext cx="4309673" cy="2290252"/>
          </a:xfrm>
        </p:spPr>
        <p:txBody>
          <a:bodyPr/>
          <a:lstStyle>
            <a:lvl1pPr marL="182880" indent="-18288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idx="14"/>
          </p:nvPr>
        </p:nvSpPr>
        <p:spPr>
          <a:xfrm>
            <a:off x="4834327" y="1845748"/>
            <a:ext cx="3859297" cy="4028001"/>
          </a:xfrm>
        </p:spPr>
        <p:txBody>
          <a:bodyPr/>
          <a:lstStyle>
            <a:lvl1pPr marL="182880" indent="-18288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0522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dirty="0">
              <a:solidFill>
                <a:srgbClr val="28082E"/>
              </a:solidFill>
            </a:endParaRPr>
          </a:p>
        </p:txBody>
      </p:sp>
      <p:sp>
        <p:nvSpPr>
          <p:cNvPr id="4" name="Date Placeholder 3"/>
          <p:cNvSpPr>
            <a:spLocks noGrp="1"/>
          </p:cNvSpPr>
          <p:nvPr>
            <p:ph type="dt" sz="half" idx="11"/>
          </p:nvPr>
        </p:nvSpPr>
        <p:spPr/>
        <p:txBody>
          <a:bodyPr/>
          <a:lstStyle>
            <a:lvl1pPr>
              <a:defRPr/>
            </a:lvl1pPr>
          </a:lstStyle>
          <a:p>
            <a:endParaRPr lang="en-GB" dirty="0">
              <a:solidFill>
                <a:srgbClr val="28082E"/>
              </a:solidFill>
            </a:endParaRPr>
          </a:p>
        </p:txBody>
      </p:sp>
      <p:sp>
        <p:nvSpPr>
          <p:cNvPr id="5" name="Slide Number Placeholder 4"/>
          <p:cNvSpPr>
            <a:spLocks noGrp="1"/>
          </p:cNvSpPr>
          <p:nvPr>
            <p:ph type="sldNum" sz="quarter" idx="12"/>
          </p:nvPr>
        </p:nvSpPr>
        <p:spPr/>
        <p:txBody>
          <a:bodyPr/>
          <a:lstStyle>
            <a:lvl1pPr>
              <a:defRPr/>
            </a:lvl1pPr>
          </a:lstStyle>
          <a:p>
            <a:fld id="{2127B82B-D607-4F3C-AD5E-F77522DA1256}"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2427841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Graded-wide container only">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grpSp>
        <p:nvGrpSpPr>
          <p:cNvPr id="7"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6" name="Rounded Rectangle 15"/>
          <p:cNvSpPr/>
          <p:nvPr/>
        </p:nvSpPr>
        <p:spPr bwMode="auto">
          <a:xfrm>
            <a:off x="258794" y="1449235"/>
            <a:ext cx="8617786" cy="4813542"/>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545743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Graded-3_container only - 2 split">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grpSp>
        <p:nvGrpSpPr>
          <p:cNvPr id="3"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6" name="Rounded Rectangle 15"/>
          <p:cNvSpPr/>
          <p:nvPr/>
        </p:nvSpPr>
        <p:spPr bwMode="auto">
          <a:xfrm>
            <a:off x="3641834" y="1449235"/>
            <a:ext cx="5234746" cy="4813542"/>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4" name="Content Placeholder 2"/>
          <p:cNvSpPr>
            <a:spLocks noGrp="1"/>
          </p:cNvSpPr>
          <p:nvPr>
            <p:ph idx="1"/>
          </p:nvPr>
        </p:nvSpPr>
        <p:spPr>
          <a:xfrm>
            <a:off x="262327" y="1449235"/>
            <a:ext cx="3079963" cy="4827740"/>
          </a:xfrm>
        </p:spPr>
        <p:txBody>
          <a:bodyPr/>
          <a:lstStyle>
            <a:lvl1pPr marL="182880" indent="-18288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1820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ded-text + wide container - lower">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3" name="Content Placeholder 2"/>
          <p:cNvSpPr>
            <a:spLocks noGrp="1"/>
          </p:cNvSpPr>
          <p:nvPr>
            <p:ph idx="1"/>
          </p:nvPr>
        </p:nvSpPr>
        <p:spPr>
          <a:xfrm>
            <a:off x="262327" y="1449235"/>
            <a:ext cx="8605628" cy="1160615"/>
          </a:xfrm>
        </p:spPr>
        <p:txBody>
          <a:bodyPr/>
          <a:lstStyle>
            <a:lvl1pPr marL="182880" indent="-18288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4" name="Rounded Rectangle 13"/>
          <p:cNvSpPr/>
          <p:nvPr/>
        </p:nvSpPr>
        <p:spPr bwMode="auto">
          <a:xfrm>
            <a:off x="258794" y="2501431"/>
            <a:ext cx="8617786" cy="3775544"/>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5" name="Text Placeholder 13"/>
          <p:cNvSpPr>
            <a:spLocks noGrp="1"/>
          </p:cNvSpPr>
          <p:nvPr>
            <p:ph type="body" sz="quarter" idx="14"/>
          </p:nvPr>
        </p:nvSpPr>
        <p:spPr>
          <a:xfrm>
            <a:off x="628650" y="2712569"/>
            <a:ext cx="3938588" cy="317624"/>
          </a:xfrm>
        </p:spPr>
        <p:txBody>
          <a:bodyPr anchor="t"/>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6"/>
          <p:cNvSpPr>
            <a:spLocks noGrp="1"/>
          </p:cNvSpPr>
          <p:nvPr>
            <p:ph type="body" sz="quarter" idx="15"/>
          </p:nvPr>
        </p:nvSpPr>
        <p:spPr>
          <a:xfrm>
            <a:off x="4573588" y="2712570"/>
            <a:ext cx="3970337" cy="317624"/>
          </a:xfrm>
        </p:spPr>
        <p:txBody>
          <a:bodyPr anchor="t"/>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877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ded-text + container - 2 plit lower">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7" name="Rounded Rectangle 16"/>
          <p:cNvSpPr/>
          <p:nvPr/>
        </p:nvSpPr>
        <p:spPr bwMode="auto">
          <a:xfrm>
            <a:off x="4718650" y="2509381"/>
            <a:ext cx="4157930" cy="3767593"/>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8" name="Rounded Rectangle 17"/>
          <p:cNvSpPr/>
          <p:nvPr/>
        </p:nvSpPr>
        <p:spPr bwMode="auto">
          <a:xfrm>
            <a:off x="258794" y="2509381"/>
            <a:ext cx="4157930" cy="3767593"/>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3" name="Content Placeholder 2"/>
          <p:cNvSpPr>
            <a:spLocks noGrp="1"/>
          </p:cNvSpPr>
          <p:nvPr>
            <p:ph idx="1"/>
          </p:nvPr>
        </p:nvSpPr>
        <p:spPr>
          <a:xfrm>
            <a:off x="262327" y="1449235"/>
            <a:ext cx="8605628" cy="1160615"/>
          </a:xfrm>
        </p:spPr>
        <p:txBody>
          <a:bodyPr/>
          <a:lstStyle>
            <a:lvl1pPr marL="182880" indent="-18288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5" name="Text Placeholder 13"/>
          <p:cNvSpPr>
            <a:spLocks noGrp="1"/>
          </p:cNvSpPr>
          <p:nvPr>
            <p:ph type="body" sz="quarter" idx="14"/>
          </p:nvPr>
        </p:nvSpPr>
        <p:spPr>
          <a:xfrm>
            <a:off x="258794" y="2720520"/>
            <a:ext cx="4157930" cy="293686"/>
          </a:xfrm>
        </p:spPr>
        <p:txBody>
          <a:bodyPr anchor="t"/>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6"/>
          <p:cNvSpPr>
            <a:spLocks noGrp="1"/>
          </p:cNvSpPr>
          <p:nvPr>
            <p:ph type="body" sz="quarter" idx="15"/>
          </p:nvPr>
        </p:nvSpPr>
        <p:spPr>
          <a:xfrm>
            <a:off x="4718650" y="2720521"/>
            <a:ext cx="4157930" cy="293686"/>
          </a:xfrm>
        </p:spPr>
        <p:txBody>
          <a:bodyPr anchor="t"/>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888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ded-text + container 3 split">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3" name="Content Placeholder 2"/>
          <p:cNvSpPr>
            <a:spLocks noGrp="1"/>
          </p:cNvSpPr>
          <p:nvPr>
            <p:ph idx="1"/>
          </p:nvPr>
        </p:nvSpPr>
        <p:spPr>
          <a:xfrm>
            <a:off x="262327" y="1449235"/>
            <a:ext cx="4309673" cy="4192440"/>
          </a:xfrm>
        </p:spPr>
        <p:txBody>
          <a:bodyPr/>
          <a:lstStyle>
            <a:lvl1pPr marL="0" indent="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8" y="586954"/>
            <a:ext cx="7343173"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5" name="Rounded Rectangle 14"/>
          <p:cNvSpPr/>
          <p:nvPr/>
        </p:nvSpPr>
        <p:spPr bwMode="auto">
          <a:xfrm>
            <a:off x="4718650" y="1447800"/>
            <a:ext cx="4157930" cy="2276475"/>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6" name="Text Placeholder 16"/>
          <p:cNvSpPr>
            <a:spLocks noGrp="1"/>
          </p:cNvSpPr>
          <p:nvPr>
            <p:ph type="body" sz="quarter" idx="15"/>
          </p:nvPr>
        </p:nvSpPr>
        <p:spPr>
          <a:xfrm>
            <a:off x="4718650" y="1658939"/>
            <a:ext cx="4157930" cy="293686"/>
          </a:xfrm>
        </p:spPr>
        <p:txBody>
          <a:bodyPr anchor="t"/>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ounded Rectangle 16"/>
          <p:cNvSpPr/>
          <p:nvPr/>
        </p:nvSpPr>
        <p:spPr bwMode="auto">
          <a:xfrm>
            <a:off x="4718650" y="3986302"/>
            <a:ext cx="4157930" cy="2276475"/>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8" name="Rounded Rectangle 17"/>
          <p:cNvSpPr/>
          <p:nvPr/>
        </p:nvSpPr>
        <p:spPr bwMode="auto">
          <a:xfrm>
            <a:off x="258794" y="3986302"/>
            <a:ext cx="4157930" cy="2276475"/>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9" name="Text Placeholder 13"/>
          <p:cNvSpPr>
            <a:spLocks noGrp="1"/>
          </p:cNvSpPr>
          <p:nvPr>
            <p:ph type="body" sz="quarter" idx="16"/>
          </p:nvPr>
        </p:nvSpPr>
        <p:spPr>
          <a:xfrm>
            <a:off x="258794" y="4197440"/>
            <a:ext cx="4157930" cy="293686"/>
          </a:xfrm>
        </p:spPr>
        <p:txBody>
          <a:bodyPr anchor="t"/>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6"/>
          <p:cNvSpPr>
            <a:spLocks noGrp="1"/>
          </p:cNvSpPr>
          <p:nvPr>
            <p:ph type="body" sz="quarter" idx="17"/>
          </p:nvPr>
        </p:nvSpPr>
        <p:spPr>
          <a:xfrm>
            <a:off x="4718650" y="4197441"/>
            <a:ext cx="4157930" cy="293686"/>
          </a:xfrm>
        </p:spPr>
        <p:txBody>
          <a:bodyPr anchor="t"/>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3772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Graded-container only - 2 split">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grpSp>
        <p:nvGrpSpPr>
          <p:cNvPr id="7"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6" name="Rounded Rectangle 15"/>
          <p:cNvSpPr/>
          <p:nvPr/>
        </p:nvSpPr>
        <p:spPr bwMode="auto">
          <a:xfrm>
            <a:off x="4718650" y="1449235"/>
            <a:ext cx="4157930" cy="4813542"/>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7" name="Rounded Rectangle 16"/>
          <p:cNvSpPr/>
          <p:nvPr/>
        </p:nvSpPr>
        <p:spPr bwMode="auto">
          <a:xfrm>
            <a:off x="258794" y="1449235"/>
            <a:ext cx="4157930" cy="4813542"/>
          </a:xfrm>
          <a:prstGeom prst="roundRect">
            <a:avLst>
              <a:gd name="adj" fmla="val 39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731913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aded-image+ text + container">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3" name="Content Placeholder 2"/>
          <p:cNvSpPr>
            <a:spLocks noGrp="1"/>
          </p:cNvSpPr>
          <p:nvPr>
            <p:ph idx="1"/>
          </p:nvPr>
        </p:nvSpPr>
        <p:spPr>
          <a:xfrm>
            <a:off x="262327" y="3430587"/>
            <a:ext cx="4309673" cy="3041651"/>
          </a:xfrm>
        </p:spPr>
        <p:txBody>
          <a:bodyPr/>
          <a:lstStyle>
            <a:lvl1pPr marL="0" indent="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lgn="l">
                <a:spcBef>
                  <a:spcPct val="20000"/>
                </a:spcBef>
                <a:spcAft>
                  <a:spcPct val="20000"/>
                </a:spcAft>
                <a:buFont typeface="Wingdings" pitchFamily="2" charset="2"/>
                <a:buNone/>
              </a:pPr>
              <a:r>
                <a:rPr lang="en-US" sz="1200" cap="all" baseline="0" dirty="0" smtClean="0">
                  <a:solidFill>
                    <a:schemeClr val="bg1"/>
                  </a:solidFill>
                  <a:cs typeface="Arial" charset="0"/>
                </a:rPr>
                <a:t>Basic  layout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Use: </a:t>
              </a:r>
              <a:r>
                <a:rPr kumimoji="0" lang="en-US" sz="1000" b="0" i="0" u="none" strike="noStrike" cap="none" normalizeH="0" baseline="0" dirty="0" smtClean="0">
                  <a:ln>
                    <a:noFill/>
                  </a:ln>
                  <a:solidFill>
                    <a:schemeClr val="bg1"/>
                  </a:solidFill>
                  <a:effectLst/>
                  <a:latin typeface="Verdana" pitchFamily="34" charset="0"/>
                </a:rPr>
                <a:t>This is the basic slide with </a:t>
              </a:r>
              <a:r>
                <a:rPr kumimoji="0" lang="en-US" sz="1000" b="0" i="1" u="none" strike="noStrike" cap="none" normalizeH="0" baseline="0" dirty="0" smtClean="0">
                  <a:ln>
                    <a:noFill/>
                  </a:ln>
                  <a:solidFill>
                    <a:schemeClr val="bg1"/>
                  </a:solidFill>
                  <a:effectLst/>
                  <a:latin typeface="Verdana" pitchFamily="34" charset="0"/>
                </a:rPr>
                <a:t>no</a:t>
              </a:r>
              <a:r>
                <a:rPr kumimoji="0" lang="en-US" sz="1000" b="0" i="0" u="none" strike="noStrike" cap="none" normalizeH="0" baseline="0" dirty="0" smtClean="0">
                  <a:ln>
                    <a:noFill/>
                  </a:ln>
                  <a:solidFill>
                    <a:schemeClr val="bg1"/>
                  </a:solidFill>
                  <a:effectLst/>
                  <a:latin typeface="Verdana" pitchFamily="34" charset="0"/>
                </a:rPr>
                <a:t> extra </a:t>
              </a:r>
              <a:r>
                <a:rPr kumimoji="0" lang="en-US" sz="1000" b="0" i="0" u="none" strike="noStrike" cap="none" normalizeH="0" baseline="0" noProof="0" dirty="0" smtClean="0">
                  <a:ln>
                    <a:noFill/>
                  </a:ln>
                  <a:solidFill>
                    <a:schemeClr val="bg1"/>
                  </a:solidFill>
                  <a:effectLst/>
                  <a:latin typeface="Verdana" pitchFamily="34" charset="0"/>
                </a:rPr>
                <a:t>Novozymes</a:t>
              </a:r>
              <a:r>
                <a:rPr kumimoji="0" lang="en-US" sz="1000" b="0" i="0" u="none" strike="noStrike" cap="none" normalizeH="0" baseline="0" dirty="0" smtClean="0">
                  <a:ln>
                    <a:noFill/>
                  </a:ln>
                  <a:solidFill>
                    <a:schemeClr val="bg1"/>
                  </a:solidFill>
                  <a:effectLst/>
                  <a:latin typeface="Verdana" pitchFamily="34" charset="0"/>
                </a:rPr>
                <a:t> graphics added.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Layout: </a:t>
              </a:r>
              <a:r>
                <a:rPr kumimoji="0" lang="en-US" sz="1000" b="0" i="0" u="none" strike="noStrike" cap="none" normalizeH="0" baseline="0" dirty="0" smtClean="0">
                  <a:ln>
                    <a:noFill/>
                  </a:ln>
                  <a:solidFill>
                    <a:schemeClr val="bg1"/>
                  </a:solidFill>
                  <a:effectLst/>
                  <a:latin typeface="Verdana" pitchFamily="34" charset="0"/>
                </a:rPr>
                <a:t>Click Layout in the top menu Home. And choose between +30 different layouts.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2"/>
                  </a:solidFill>
                  <a:effectLst/>
                  <a:latin typeface="Verdana" pitchFamily="34" charset="0"/>
                </a:rPr>
                <a:t>Edit Header and footer: </a:t>
              </a:r>
              <a:r>
                <a:rPr kumimoji="0" lang="en-US" sz="1000" b="0" i="0" u="none" strike="noStrike" cap="none" normalizeH="0" baseline="0" dirty="0" smtClean="0">
                  <a:ln>
                    <a:noFill/>
                  </a:ln>
                  <a:solidFill>
                    <a:schemeClr val="bg1"/>
                  </a:solidFill>
                  <a:effectLst/>
                  <a:latin typeface="Verdana" pitchFamily="34" charset="0"/>
                </a:rPr>
                <a:t>In the top left corner you find Slide no., Date and Header. Change settings in the menu: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accent2"/>
                  </a:solidFill>
                  <a:effectLst/>
                  <a:latin typeface="Verdana" pitchFamily="34" charset="0"/>
                </a:rPr>
                <a:t> </a:t>
              </a:r>
              <a:r>
                <a:rPr kumimoji="0" lang="en-US" sz="800" b="0" i="0" u="none" strike="noStrike" cap="none" normalizeH="0" baseline="0" dirty="0" smtClean="0">
                  <a:ln>
                    <a:noFill/>
                  </a:ln>
                  <a:solidFill>
                    <a:schemeClr val="bg1"/>
                  </a:solidFill>
                  <a:effectLst/>
                  <a:latin typeface="Verdana" pitchFamily="34" charset="0"/>
                </a:rPr>
                <a:t>Insert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2"/>
                  </a:solidFill>
                  <a:effectLst/>
                  <a:latin typeface="Verdana" pitchFamily="34" charset="0"/>
                </a:rPr>
                <a:t>&gt;</a:t>
              </a:r>
              <a:r>
                <a:rPr kumimoji="0" lang="en-US" sz="800" b="0" i="0" u="none" strike="noStrike" cap="none" normalizeH="0" baseline="0" dirty="0" smtClean="0">
                  <a:ln>
                    <a:noFill/>
                  </a:ln>
                  <a:solidFill>
                    <a:schemeClr val="bg1"/>
                  </a:solidFill>
                  <a:effectLst/>
                  <a:latin typeface="Verdana" pitchFamily="34" charset="0"/>
                </a:rPr>
                <a:t> Header and Footer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algn="l"/>
              <a:r>
                <a:rPr lang="en-US" sz="1200" dirty="0" smtClean="0">
                  <a:solidFill>
                    <a:schemeClr val="bg1"/>
                  </a:solidFill>
                  <a:cs typeface="Arial" charset="0"/>
                </a:rPr>
                <a:t>guide</a:t>
              </a:r>
              <a:r>
                <a:rPr lang="en-US" sz="1200" dirty="0" smtClean="0">
                  <a:cs typeface="Arial" charset="0"/>
                </a:rPr>
                <a:t> </a:t>
              </a:r>
              <a:endParaRPr lang="en-US" sz="1200" dirty="0">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8" y="586954"/>
            <a:ext cx="7343173"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4" name="Rounded Rectangle 13"/>
          <p:cNvSpPr/>
          <p:nvPr/>
        </p:nvSpPr>
        <p:spPr bwMode="auto">
          <a:xfrm>
            <a:off x="4718650" y="3430587"/>
            <a:ext cx="4157930" cy="2832189"/>
          </a:xfrm>
          <a:prstGeom prst="roundRect">
            <a:avLst>
              <a:gd name="adj" fmla="val 0"/>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Verdana" pitchFamily="34" charset="0"/>
            </a:endParaRPr>
          </a:p>
        </p:txBody>
      </p:sp>
      <p:sp>
        <p:nvSpPr>
          <p:cNvPr id="10" name="Content Placeholder 9"/>
          <p:cNvSpPr>
            <a:spLocks noGrp="1"/>
          </p:cNvSpPr>
          <p:nvPr>
            <p:ph sz="quarter" idx="13"/>
          </p:nvPr>
        </p:nvSpPr>
        <p:spPr>
          <a:xfrm>
            <a:off x="5116512" y="3571875"/>
            <a:ext cx="3400425" cy="295275"/>
          </a:xfrm>
        </p:spPr>
        <p:txBody>
          <a:bodyPr/>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316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ext + container">
    <p:spTree>
      <p:nvGrpSpPr>
        <p:cNvPr id="1" name=""/>
        <p:cNvGrpSpPr/>
        <p:nvPr/>
      </p:nvGrpSpPr>
      <p:grpSpPr>
        <a:xfrm>
          <a:off x="0" y="0"/>
          <a:ext cx="0" cy="0"/>
          <a:chOff x="0" y="0"/>
          <a:chExt cx="0" cy="0"/>
        </a:xfrm>
      </p:grpSpPr>
      <p:sp>
        <p:nvSpPr>
          <p:cNvPr id="8" name="Rectangle 7"/>
          <p:cNvSpPr/>
          <p:nvPr/>
        </p:nvSpPr>
        <p:spPr bwMode="auto">
          <a:xfrm>
            <a:off x="0" y="1061049"/>
            <a:ext cx="9144000" cy="480491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fontAlgn="base">
              <a:spcBef>
                <a:spcPct val="50000"/>
              </a:spcBef>
              <a:spcAft>
                <a:spcPct val="0"/>
              </a:spcAft>
            </a:pPr>
            <a:endParaRPr lang="en-US" sz="1600" dirty="0" smtClean="0">
              <a:solidFill>
                <a:srgbClr val="28082E"/>
              </a:solidFill>
            </a:endParaRPr>
          </a:p>
        </p:txBody>
      </p:sp>
      <p:sp>
        <p:nvSpPr>
          <p:cNvPr id="4" name="Footer Placeholder 3"/>
          <p:cNvSpPr>
            <a:spLocks noGrp="1"/>
          </p:cNvSpPr>
          <p:nvPr>
            <p:ph type="ftr" sz="quarter" idx="10"/>
          </p:nvPr>
        </p:nvSpPr>
        <p:spPr>
          <a:xfrm>
            <a:off x="2078038" y="0"/>
            <a:ext cx="5156200" cy="403225"/>
          </a:xfrm>
          <a:prstGeom prst="rect">
            <a:avLst/>
          </a:prstGeom>
        </p:spPr>
        <p:txBody>
          <a:bodyPr/>
          <a:lstStyle>
            <a:lvl1pPr>
              <a:defRPr/>
            </a:lvl1pPr>
          </a:lstStyle>
          <a:p>
            <a:r>
              <a:rPr lang="en-US" dirty="0" smtClean="0">
                <a:solidFill>
                  <a:srgbClr val="28082E"/>
                </a:solidFill>
              </a:rPr>
              <a:t>CONFIDENTIAL</a:t>
            </a:r>
            <a:endParaRPr lang="en-US" dirty="0">
              <a:solidFill>
                <a:srgbClr val="28082E"/>
              </a:solidFill>
            </a:endParaRPr>
          </a:p>
        </p:txBody>
      </p:sp>
      <p:sp>
        <p:nvSpPr>
          <p:cNvPr id="6" name="Date Placeholder 5"/>
          <p:cNvSpPr>
            <a:spLocks noGrp="1"/>
          </p:cNvSpPr>
          <p:nvPr>
            <p:ph type="dt" sz="half" idx="12"/>
          </p:nvPr>
        </p:nvSpPr>
        <p:spPr>
          <a:xfrm>
            <a:off x="865188" y="0"/>
            <a:ext cx="1001712" cy="403225"/>
          </a:xfrm>
          <a:prstGeom prst="rect">
            <a:avLst/>
          </a:prstGeom>
        </p:spPr>
        <p:txBody>
          <a:bodyPr/>
          <a:lstStyle>
            <a:lvl1pPr>
              <a:defRPr/>
            </a:lvl1pPr>
          </a:lstStyle>
          <a:p>
            <a:fld id="{646807A6-8FD4-4C8E-802F-B6AFC7189A60}" type="datetime1">
              <a:rPr lang="en-GB" smtClean="0">
                <a:solidFill>
                  <a:srgbClr val="28082E"/>
                </a:solidFill>
              </a:rPr>
              <a:pPr/>
              <a:t>21/07/2015</a:t>
            </a:fld>
            <a:endParaRPr lang="en-US" dirty="0">
              <a:solidFill>
                <a:srgbClr val="28082E"/>
              </a:solidFill>
            </a:endParaRPr>
          </a:p>
        </p:txBody>
      </p:sp>
      <p:sp>
        <p:nvSpPr>
          <p:cNvPr id="3" name="Content Placeholder 2"/>
          <p:cNvSpPr>
            <a:spLocks noGrp="1"/>
          </p:cNvSpPr>
          <p:nvPr>
            <p:ph idx="1"/>
          </p:nvPr>
        </p:nvSpPr>
        <p:spPr>
          <a:xfrm>
            <a:off x="262327" y="1449235"/>
            <a:ext cx="4309673" cy="4192440"/>
          </a:xfrm>
        </p:spPr>
        <p:txBody>
          <a:bodyPr/>
          <a:lstStyle>
            <a:lvl1pPr marL="0" indent="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7"/>
          <p:cNvGrpSpPr>
            <a:grpSpLocks/>
          </p:cNvGrpSpPr>
          <p:nvPr/>
        </p:nvGrpSpPr>
        <p:grpSpPr bwMode="auto">
          <a:xfrm>
            <a:off x="9255125" y="0"/>
            <a:ext cx="1924050" cy="6870700"/>
            <a:chOff x="5830" y="0"/>
            <a:chExt cx="1212" cy="4328"/>
          </a:xfrm>
        </p:grpSpPr>
        <p:sp>
          <p:nvSpPr>
            <p:cNvPr id="11" name="Rectangle 8"/>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fontAlgn="base">
                <a:spcBef>
                  <a:spcPct val="20000"/>
                </a:spcBef>
                <a:spcAft>
                  <a:spcPct val="20000"/>
                </a:spcAft>
                <a:buFont typeface="Wingdings" pitchFamily="2" charset="2"/>
                <a:buNone/>
              </a:pPr>
              <a:r>
                <a:rPr lang="en-US" sz="1200" cap="all" dirty="0" smtClean="0">
                  <a:solidFill>
                    <a:srgbClr val="FFFFFF"/>
                  </a:solidFill>
                  <a:cs typeface="Arial" charset="0"/>
                </a:rPr>
                <a:t>Basic  layout</a:t>
              </a:r>
            </a:p>
            <a:p>
              <a:pPr fontAlgn="base">
                <a:spcBef>
                  <a:spcPct val="0"/>
                </a:spcBef>
                <a:spcAft>
                  <a:spcPct val="0"/>
                </a:spcAft>
              </a:pPr>
              <a:r>
                <a:rPr lang="en-US" sz="1000" dirty="0" smtClean="0">
                  <a:solidFill>
                    <a:srgbClr val="C3D940"/>
                  </a:solidFill>
                </a:rPr>
                <a:t>Use: </a:t>
              </a:r>
              <a:r>
                <a:rPr lang="en-US" sz="1000" dirty="0" smtClean="0">
                  <a:solidFill>
                    <a:srgbClr val="FFFFFF"/>
                  </a:solidFill>
                </a:rPr>
                <a:t>This is the basic slide with </a:t>
              </a:r>
              <a:r>
                <a:rPr lang="en-US" sz="1000" i="1" dirty="0" smtClean="0">
                  <a:solidFill>
                    <a:srgbClr val="FFFFFF"/>
                  </a:solidFill>
                </a:rPr>
                <a:t>no</a:t>
              </a:r>
              <a:r>
                <a:rPr lang="en-US" sz="1000" dirty="0" smtClean="0">
                  <a:solidFill>
                    <a:srgbClr val="FFFFFF"/>
                  </a:solidFill>
                </a:rPr>
                <a:t> extra Novozymes graphics added.</a:t>
              </a:r>
            </a:p>
            <a:p>
              <a:pPr fontAlgn="base">
                <a:spcBef>
                  <a:spcPct val="0"/>
                </a:spcBef>
                <a:spcAft>
                  <a:spcPct val="0"/>
                </a:spcAft>
              </a:pPr>
              <a:endParaRPr lang="en-US" sz="1000" dirty="0" smtClean="0">
                <a:solidFill>
                  <a:srgbClr val="FFFFFF"/>
                </a:solidFill>
              </a:endParaRPr>
            </a:p>
            <a:p>
              <a:pPr fontAlgn="base">
                <a:spcBef>
                  <a:spcPct val="0"/>
                </a:spcBef>
                <a:spcAft>
                  <a:spcPct val="0"/>
                </a:spcAft>
              </a:pPr>
              <a:r>
                <a:rPr lang="en-US" sz="1000" dirty="0" smtClean="0">
                  <a:solidFill>
                    <a:srgbClr val="C3D940"/>
                  </a:solidFill>
                </a:rPr>
                <a:t>Edit Layout: </a:t>
              </a:r>
              <a:r>
                <a:rPr lang="en-US" sz="1000" dirty="0" smtClean="0">
                  <a:solidFill>
                    <a:srgbClr val="FFFFFF"/>
                  </a:solidFill>
                </a:rPr>
                <a:t>Click Layout in the top menu Home. And choose between +30 different layouts.</a:t>
              </a:r>
            </a:p>
            <a:p>
              <a:pPr fontAlgn="base">
                <a:spcBef>
                  <a:spcPct val="0"/>
                </a:spcBef>
                <a:spcAft>
                  <a:spcPct val="0"/>
                </a:spcAft>
              </a:pPr>
              <a:endParaRPr lang="en-US" sz="1000" dirty="0" smtClean="0">
                <a:solidFill>
                  <a:srgbClr val="FFFFFF"/>
                </a:solidFill>
              </a:endParaRPr>
            </a:p>
            <a:p>
              <a:pPr fontAlgn="base">
                <a:spcBef>
                  <a:spcPct val="0"/>
                </a:spcBef>
                <a:spcAft>
                  <a:spcPct val="0"/>
                </a:spcAft>
              </a:pPr>
              <a:r>
                <a:rPr lang="en-US" sz="1000" dirty="0" smtClean="0">
                  <a:solidFill>
                    <a:srgbClr val="C3D940"/>
                  </a:solidFill>
                </a:rPr>
                <a:t>Edit Header and footer: </a:t>
              </a:r>
              <a:r>
                <a:rPr lang="en-US" sz="1000" dirty="0" smtClean="0">
                  <a:solidFill>
                    <a:srgbClr val="FFFFFF"/>
                  </a:solidFill>
                </a:rPr>
                <a:t>In the top left corner you find Slide no., Date and Header. Change settings in the menu: </a:t>
              </a:r>
            </a:p>
            <a:p>
              <a:pPr fontAlgn="base">
                <a:spcBef>
                  <a:spcPct val="0"/>
                </a:spcBef>
                <a:spcAft>
                  <a:spcPct val="0"/>
                </a:spcAft>
              </a:pPr>
              <a:r>
                <a:rPr lang="en-US" sz="800" dirty="0" smtClean="0">
                  <a:solidFill>
                    <a:srgbClr val="C3D940"/>
                  </a:solidFill>
                </a:rPr>
                <a:t>&gt;</a:t>
              </a:r>
              <a:r>
                <a:rPr lang="en-US" sz="800" dirty="0" smtClean="0">
                  <a:solidFill>
                    <a:srgbClr val="AB8422"/>
                  </a:solidFill>
                </a:rPr>
                <a:t> </a:t>
              </a:r>
              <a:r>
                <a:rPr lang="en-US" sz="800" dirty="0" smtClean="0">
                  <a:solidFill>
                    <a:srgbClr val="FFFFFF"/>
                  </a:solidFill>
                </a:rPr>
                <a:t>Insert</a:t>
              </a:r>
            </a:p>
            <a:p>
              <a:pPr fontAlgn="base">
                <a:spcBef>
                  <a:spcPct val="0"/>
                </a:spcBef>
                <a:spcAft>
                  <a:spcPct val="0"/>
                </a:spcAft>
              </a:pPr>
              <a:r>
                <a:rPr lang="en-US" sz="800" dirty="0" smtClean="0">
                  <a:solidFill>
                    <a:srgbClr val="C3D940"/>
                  </a:solidFill>
                </a:rPr>
                <a:t>&gt;</a:t>
              </a:r>
              <a:r>
                <a:rPr lang="en-US" sz="800" dirty="0" smtClean="0">
                  <a:solidFill>
                    <a:srgbClr val="FFFFFF"/>
                  </a:solidFill>
                </a:rPr>
                <a:t> Header and Footer</a:t>
              </a:r>
            </a:p>
            <a:p>
              <a:pPr fontAlgn="base">
                <a:spcBef>
                  <a:spcPct val="0"/>
                </a:spcBef>
                <a:spcAft>
                  <a:spcPct val="0"/>
                </a:spcAft>
              </a:pPr>
              <a:endParaRPr lang="en-US" sz="800" dirty="0" smtClean="0">
                <a:solidFill>
                  <a:srgbClr val="FFFFFF"/>
                </a:solidFill>
              </a:endParaRPr>
            </a:p>
            <a:p>
              <a:pPr fontAlgn="base">
                <a:spcBef>
                  <a:spcPct val="0"/>
                </a:spcBef>
                <a:spcAft>
                  <a:spcPct val="0"/>
                </a:spcAft>
              </a:pPr>
              <a:endParaRPr lang="en-US" dirty="0" smtClean="0">
                <a:solidFill>
                  <a:srgbClr val="28082E"/>
                </a:solidFill>
                <a:latin typeface="Arial" pitchFamily="34" charset="0"/>
              </a:endParaRPr>
            </a:p>
          </p:txBody>
        </p:sp>
        <p:sp>
          <p:nvSpPr>
            <p:cNvPr id="12" name="Text Box 9"/>
            <p:cNvSpPr txBox="1">
              <a:spLocks noChangeArrowheads="1"/>
            </p:cNvSpPr>
            <p:nvPr/>
          </p:nvSpPr>
          <p:spPr bwMode="auto">
            <a:xfrm>
              <a:off x="5882" y="4077"/>
              <a:ext cx="649" cy="173"/>
            </a:xfrm>
            <a:prstGeom prst="rect">
              <a:avLst/>
            </a:prstGeom>
            <a:noFill/>
            <a:ln w="9525">
              <a:noFill/>
              <a:miter lim="800000"/>
              <a:headEnd/>
              <a:tailEnd/>
            </a:ln>
            <a:effectLst/>
          </p:spPr>
          <p:txBody>
            <a:bodyPr>
              <a:spAutoFit/>
            </a:bodyPr>
            <a:lstStyle/>
            <a:p>
              <a:pPr fontAlgn="base">
                <a:spcBef>
                  <a:spcPct val="0"/>
                </a:spcBef>
                <a:spcAft>
                  <a:spcPct val="0"/>
                </a:spcAft>
              </a:pPr>
              <a:r>
                <a:rPr lang="en-US" sz="1200" dirty="0" smtClean="0">
                  <a:solidFill>
                    <a:srgbClr val="FFFFFF"/>
                  </a:solidFill>
                  <a:cs typeface="Arial" charset="0"/>
                </a:rPr>
                <a:t>guide</a:t>
              </a:r>
              <a:r>
                <a:rPr lang="en-US" sz="1200" dirty="0" smtClean="0">
                  <a:solidFill>
                    <a:srgbClr val="28082E"/>
                  </a:solidFill>
                  <a:cs typeface="Arial" charset="0"/>
                </a:rPr>
                <a:t> </a:t>
              </a:r>
              <a:endParaRPr lang="en-US" sz="1200" dirty="0">
                <a:solidFill>
                  <a:srgbClr val="28082E"/>
                </a:solidFill>
                <a:cs typeface="Arial" charset="0"/>
              </a:endParaRPr>
            </a:p>
          </p:txBody>
        </p:sp>
      </p:grpSp>
      <p:cxnSp>
        <p:nvCxnSpPr>
          <p:cNvPr id="13" name="Straight Connector 12"/>
          <p:cNvCxnSpPr/>
          <p:nvPr/>
        </p:nvCxnSpPr>
        <p:spPr bwMode="auto">
          <a:xfrm>
            <a:off x="0" y="1061042"/>
            <a:ext cx="9144000"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230818" y="586954"/>
            <a:ext cx="7343173" cy="508599"/>
          </a:xfrm>
        </p:spPr>
        <p:txBody>
          <a:bodyPr/>
          <a:lstStyle>
            <a:lvl1pPr>
              <a:defRPr sz="2200">
                <a:solidFill>
                  <a:schemeClr val="tx1">
                    <a:lumMod val="90000"/>
                    <a:lumOff val="10000"/>
                  </a:schemeClr>
                </a:solidFill>
              </a:defRPr>
            </a:lvl1pPr>
          </a:lstStyle>
          <a:p>
            <a:r>
              <a:rPr lang="en-US" smtClean="0"/>
              <a:t>Click to edit Master title style</a:t>
            </a:r>
            <a:endParaRPr lang="en-US" dirty="0"/>
          </a:p>
        </p:txBody>
      </p:sp>
      <p:sp>
        <p:nvSpPr>
          <p:cNvPr id="10" name="Content Placeholder 9"/>
          <p:cNvSpPr>
            <a:spLocks noGrp="1"/>
          </p:cNvSpPr>
          <p:nvPr>
            <p:ph sz="quarter" idx="13"/>
          </p:nvPr>
        </p:nvSpPr>
        <p:spPr>
          <a:xfrm>
            <a:off x="5116512" y="1609725"/>
            <a:ext cx="3400425" cy="295275"/>
          </a:xfrm>
        </p:spPr>
        <p:txBody>
          <a:bodyPr/>
          <a:lstStyle>
            <a:lvl1pPr marL="0" indent="0" algn="ctr">
              <a:spcBef>
                <a:spcPts val="0"/>
              </a:spcBef>
              <a:buNone/>
              <a:defRPr sz="1200" b="1">
                <a:solidFill>
                  <a:schemeClr val="bg2">
                    <a:lumMod val="50000"/>
                  </a:schemeClr>
                </a:solidFill>
              </a:defRPr>
            </a:lvl1pPr>
            <a:lvl2pPr marL="0" indent="0" algn="ctr">
              <a:spcBef>
                <a:spcPts val="0"/>
              </a:spcBef>
              <a:buNone/>
              <a:defRPr sz="1200" b="1">
                <a:solidFill>
                  <a:schemeClr val="bg2">
                    <a:lumMod val="50000"/>
                  </a:schemeClr>
                </a:solidFill>
              </a:defRPr>
            </a:lvl2pPr>
            <a:lvl3pPr marL="0" indent="0" algn="ctr">
              <a:spcBef>
                <a:spcPts val="0"/>
              </a:spcBef>
              <a:buNone/>
              <a:defRPr sz="1200" b="1">
                <a:solidFill>
                  <a:schemeClr val="bg2">
                    <a:lumMod val="50000"/>
                  </a:schemeClr>
                </a:solidFill>
              </a:defRPr>
            </a:lvl3pPr>
            <a:lvl4pPr marL="0" indent="0" algn="ctr">
              <a:spcBef>
                <a:spcPts val="0"/>
              </a:spcBef>
              <a:buNone/>
              <a:defRPr sz="1200" b="1">
                <a:solidFill>
                  <a:schemeClr val="bg2">
                    <a:lumMod val="50000"/>
                  </a:schemeClr>
                </a:solidFill>
              </a:defRPr>
            </a:lvl4pPr>
            <a:lvl5pPr marL="0" indent="0" algn="ctr">
              <a:spcBef>
                <a:spcPts val="0"/>
              </a:spcBef>
              <a:buNone/>
              <a:defRPr sz="1200" b="1">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431063"/>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wide container only">
    <p:spTree>
      <p:nvGrpSpPr>
        <p:cNvPr id="1" name=""/>
        <p:cNvGrpSpPr/>
        <p:nvPr/>
      </p:nvGrpSpPr>
      <p:grpSpPr>
        <a:xfrm>
          <a:off x="0" y="0"/>
          <a:ext cx="0" cy="0"/>
          <a:chOff x="0" y="0"/>
          <a:chExt cx="0" cy="0"/>
        </a:xfrm>
      </p:grpSpPr>
      <p:sp>
        <p:nvSpPr>
          <p:cNvPr id="5" name="Rectangle 4"/>
          <p:cNvSpPr/>
          <p:nvPr/>
        </p:nvSpPr>
        <p:spPr bwMode="auto">
          <a:xfrm>
            <a:off x="0" y="1060450"/>
            <a:ext cx="9144000" cy="4805363"/>
          </a:xfrm>
          <a:prstGeom prst="rect">
            <a:avLst/>
          </a:prstGeom>
          <a:gradFill>
            <a:gsLst>
              <a:gs pos="0">
                <a:schemeClr val="bg2">
                  <a:lumMod val="20000"/>
                  <a:lumOff val="80000"/>
                </a:schemeClr>
              </a:gs>
              <a:gs pos="100000">
                <a:schemeClr val="bg1"/>
              </a:gs>
            </a:gsLst>
            <a:lin ang="5400000" scaled="0"/>
          </a:gradFill>
          <a:ln w="3175" cap="flat" cmpd="sng" algn="ctr">
            <a:noFill/>
            <a:prstDash val="solid"/>
            <a:round/>
            <a:headEnd type="none" w="med" len="med"/>
            <a:tailEnd type="none" w="med" len="med"/>
          </a:ln>
          <a:effectLst/>
        </p:spPr>
        <p:txBody>
          <a:bodyPr lIns="72000" tIns="72000" rIns="72000" bIns="72000" anchor="ctr"/>
          <a:lstStyle/>
          <a:p>
            <a:pPr algn="ctr">
              <a:spcBef>
                <a:spcPct val="50000"/>
              </a:spcBef>
              <a:defRPr/>
            </a:pPr>
            <a:endParaRPr lang="en-US" sz="1600" dirty="0">
              <a:latin typeface="Verdana" pitchFamily="34" charset="0"/>
            </a:endParaRPr>
          </a:p>
        </p:txBody>
      </p:sp>
      <p:grpSp>
        <p:nvGrpSpPr>
          <p:cNvPr id="6" name="Group 7"/>
          <p:cNvGrpSpPr>
            <a:grpSpLocks/>
          </p:cNvGrpSpPr>
          <p:nvPr/>
        </p:nvGrpSpPr>
        <p:grpSpPr bwMode="auto">
          <a:xfrm>
            <a:off x="9255125" y="0"/>
            <a:ext cx="1924050" cy="6870700"/>
            <a:chOff x="5830" y="0"/>
            <a:chExt cx="1212" cy="4328"/>
          </a:xfrm>
        </p:grpSpPr>
        <p:sp>
          <p:nvSpPr>
            <p:cNvPr id="7" name="Rectangle 6"/>
            <p:cNvSpPr>
              <a:spLocks noChangeArrowheads="1"/>
            </p:cNvSpPr>
            <p:nvPr/>
          </p:nvSpPr>
          <p:spPr bwMode="auto">
            <a:xfrm>
              <a:off x="5830" y="0"/>
              <a:ext cx="1212" cy="4328"/>
            </a:xfrm>
            <a:prstGeom prst="rect">
              <a:avLst/>
            </a:prstGeom>
            <a:solidFill>
              <a:schemeClr val="tx1"/>
            </a:solidFill>
            <a:ln w="3175">
              <a:noFill/>
              <a:miter lim="800000"/>
              <a:headEnd/>
              <a:tailEnd/>
            </a:ln>
            <a:effectLst>
              <a:outerShdw blurRad="127000" dist="63500" dir="5400000" algn="t" rotWithShape="0">
                <a:prstClr val="black">
                  <a:alpha val="30000"/>
                </a:prstClr>
              </a:outerShdw>
            </a:effectLst>
          </p:spPr>
          <p:txBody>
            <a:bodyPr lIns="126000" tIns="118800" rIns="126000" bIns="118800"/>
            <a:lstStyle/>
            <a:p>
              <a:pPr>
                <a:spcBef>
                  <a:spcPct val="20000"/>
                </a:spcBef>
                <a:spcAft>
                  <a:spcPct val="20000"/>
                </a:spcAft>
                <a:buFont typeface="Wingdings" pitchFamily="2" charset="2"/>
                <a:buNone/>
                <a:defRPr/>
              </a:pPr>
              <a:r>
                <a:rPr lang="en-US" sz="1200" cap="all" dirty="0">
                  <a:solidFill>
                    <a:schemeClr val="bg1"/>
                  </a:solidFill>
                  <a:cs typeface="Arial" charset="0"/>
                </a:rPr>
                <a:t>Basic  layout</a:t>
              </a:r>
            </a:p>
            <a:p>
              <a:pPr>
                <a:defRPr/>
              </a:pPr>
              <a:r>
                <a:rPr lang="en-US" sz="1000" dirty="0">
                  <a:solidFill>
                    <a:schemeClr val="bg2"/>
                  </a:solidFill>
                  <a:latin typeface="Verdana" pitchFamily="34" charset="0"/>
                </a:rPr>
                <a:t>Use: </a:t>
              </a:r>
              <a:r>
                <a:rPr lang="en-US" sz="1000" dirty="0">
                  <a:solidFill>
                    <a:schemeClr val="bg1"/>
                  </a:solidFill>
                  <a:latin typeface="Verdana" pitchFamily="34" charset="0"/>
                </a:rPr>
                <a:t>This is the basic slide with </a:t>
              </a:r>
              <a:r>
                <a:rPr lang="en-US" sz="1000" i="1" dirty="0">
                  <a:solidFill>
                    <a:schemeClr val="bg1"/>
                  </a:solidFill>
                  <a:latin typeface="Verdana" pitchFamily="34" charset="0"/>
                </a:rPr>
                <a:t>no</a:t>
              </a:r>
              <a:r>
                <a:rPr lang="en-US" sz="1000" dirty="0">
                  <a:solidFill>
                    <a:schemeClr val="bg1"/>
                  </a:solidFill>
                  <a:latin typeface="Verdana" pitchFamily="34" charset="0"/>
                </a:rPr>
                <a:t> extra Novozymes graphics added.</a:t>
              </a:r>
            </a:p>
            <a:p>
              <a:pPr>
                <a:defRPr/>
              </a:pPr>
              <a:endParaRPr lang="en-US" sz="1000" dirty="0">
                <a:solidFill>
                  <a:schemeClr val="bg1"/>
                </a:solidFill>
                <a:latin typeface="Verdana" pitchFamily="34" charset="0"/>
              </a:endParaRPr>
            </a:p>
            <a:p>
              <a:pPr>
                <a:defRPr/>
              </a:pPr>
              <a:r>
                <a:rPr lang="en-US" sz="1000" dirty="0">
                  <a:solidFill>
                    <a:schemeClr val="bg2"/>
                  </a:solidFill>
                  <a:latin typeface="Verdana" pitchFamily="34" charset="0"/>
                </a:rPr>
                <a:t>Edit Layout: </a:t>
              </a:r>
              <a:r>
                <a:rPr lang="en-US" sz="1000" dirty="0">
                  <a:solidFill>
                    <a:schemeClr val="bg1"/>
                  </a:solidFill>
                  <a:latin typeface="Verdana" pitchFamily="34" charset="0"/>
                </a:rPr>
                <a:t>Click Layout in the top menu Home. And choose between +30 different layouts.</a:t>
              </a:r>
            </a:p>
            <a:p>
              <a:pPr>
                <a:defRPr/>
              </a:pPr>
              <a:endParaRPr lang="en-US" sz="1000" dirty="0">
                <a:solidFill>
                  <a:schemeClr val="bg1"/>
                </a:solidFill>
                <a:latin typeface="Verdana" pitchFamily="34" charset="0"/>
              </a:endParaRPr>
            </a:p>
            <a:p>
              <a:pPr>
                <a:defRPr/>
              </a:pPr>
              <a:r>
                <a:rPr lang="en-US" sz="1000" dirty="0">
                  <a:solidFill>
                    <a:schemeClr val="bg2"/>
                  </a:solidFill>
                  <a:latin typeface="Verdana" pitchFamily="34" charset="0"/>
                </a:rPr>
                <a:t>Edit Header and footer: </a:t>
              </a:r>
              <a:r>
                <a:rPr lang="en-US" sz="1000" dirty="0">
                  <a:solidFill>
                    <a:schemeClr val="bg1"/>
                  </a:solidFill>
                  <a:latin typeface="Verdana" pitchFamily="34" charset="0"/>
                </a:rPr>
                <a:t>In the top left corner you find Slide no., Date and Header. Change settings in the menu: </a:t>
              </a:r>
            </a:p>
            <a:p>
              <a:pPr>
                <a:defRPr/>
              </a:pPr>
              <a:r>
                <a:rPr lang="en-US" sz="800" dirty="0">
                  <a:solidFill>
                    <a:schemeClr val="bg2"/>
                  </a:solidFill>
                  <a:latin typeface="Verdana" pitchFamily="34" charset="0"/>
                </a:rPr>
                <a:t>&gt;</a:t>
              </a:r>
              <a:r>
                <a:rPr lang="en-US" sz="800" dirty="0">
                  <a:solidFill>
                    <a:schemeClr val="accent2"/>
                  </a:solidFill>
                  <a:latin typeface="Verdana" pitchFamily="34" charset="0"/>
                </a:rPr>
                <a:t> </a:t>
              </a:r>
              <a:r>
                <a:rPr lang="en-US" sz="800" dirty="0">
                  <a:solidFill>
                    <a:schemeClr val="bg1"/>
                  </a:solidFill>
                  <a:latin typeface="Verdana" pitchFamily="34" charset="0"/>
                </a:rPr>
                <a:t>Insert</a:t>
              </a:r>
            </a:p>
            <a:p>
              <a:pPr>
                <a:defRPr/>
              </a:pPr>
              <a:r>
                <a:rPr lang="en-US" sz="800" dirty="0">
                  <a:solidFill>
                    <a:schemeClr val="bg2"/>
                  </a:solidFill>
                  <a:latin typeface="Verdana" pitchFamily="34" charset="0"/>
                </a:rPr>
                <a:t>&gt;</a:t>
              </a:r>
              <a:r>
                <a:rPr lang="en-US" sz="800" dirty="0">
                  <a:solidFill>
                    <a:schemeClr val="bg1"/>
                  </a:solidFill>
                  <a:latin typeface="Verdana" pitchFamily="34" charset="0"/>
                </a:rPr>
                <a:t> Header and Footer</a:t>
              </a:r>
            </a:p>
            <a:p>
              <a:pPr>
                <a:defRPr/>
              </a:pPr>
              <a:endParaRPr lang="en-US" sz="800" dirty="0">
                <a:solidFill>
                  <a:schemeClr val="bg1"/>
                </a:solidFill>
                <a:latin typeface="Verdana" pitchFamily="34" charset="0"/>
              </a:endParaRPr>
            </a:p>
            <a:p>
              <a:pPr>
                <a:defRPr/>
              </a:pPr>
              <a:endParaRPr lang="en-US" dirty="0"/>
            </a:p>
          </p:txBody>
        </p:sp>
        <p:sp>
          <p:nvSpPr>
            <p:cNvPr id="8" name="Text Box 9"/>
            <p:cNvSpPr txBox="1">
              <a:spLocks noChangeArrowheads="1"/>
            </p:cNvSpPr>
            <p:nvPr/>
          </p:nvSpPr>
          <p:spPr bwMode="auto">
            <a:xfrm>
              <a:off x="5882" y="4077"/>
              <a:ext cx="649" cy="173"/>
            </a:xfrm>
            <a:prstGeom prst="rect">
              <a:avLst/>
            </a:prstGeom>
            <a:noFill/>
            <a:ln w="9525">
              <a:noFill/>
              <a:miter lim="800000"/>
              <a:headEnd/>
              <a:tailEnd/>
            </a:ln>
          </p:spPr>
          <p:txBody>
            <a:bodyPr>
              <a:spAutoFit/>
            </a:bodyPr>
            <a:lstStyle/>
            <a:p>
              <a:pPr>
                <a:defRPr/>
              </a:pPr>
              <a:r>
                <a:rPr lang="en-US" sz="1200" dirty="0">
                  <a:solidFill>
                    <a:schemeClr val="bg1"/>
                  </a:solidFill>
                </a:rPr>
                <a:t>guide</a:t>
              </a:r>
              <a:r>
                <a:rPr lang="en-US" sz="1200" dirty="0"/>
                <a:t> </a:t>
              </a:r>
            </a:p>
          </p:txBody>
        </p:sp>
      </p:grpSp>
      <p:cxnSp>
        <p:nvCxnSpPr>
          <p:cNvPr id="9" name="Straight Connector 10"/>
          <p:cNvCxnSpPr>
            <a:cxnSpLocks noChangeShapeType="1"/>
          </p:cNvCxnSpPr>
          <p:nvPr/>
        </p:nvCxnSpPr>
        <p:spPr bwMode="auto">
          <a:xfrm>
            <a:off x="0" y="1060450"/>
            <a:ext cx="9144000" cy="0"/>
          </a:xfrm>
          <a:prstGeom prst="line">
            <a:avLst/>
          </a:prstGeom>
          <a:noFill/>
          <a:ln w="19050" algn="ctr">
            <a:solidFill>
              <a:schemeClr val="bg2"/>
            </a:solidFill>
            <a:round/>
            <a:headEnd/>
            <a:tailEnd/>
          </a:ln>
          <a:extLst>
            <a:ext uri="{909E8E84-426E-40DD-AFC4-6F175D3DCCD1}">
              <a14:hiddenFill xmlns:a14="http://schemas.microsoft.com/office/drawing/2010/main">
                <a:noFill/>
              </a14:hiddenFill>
            </a:ext>
          </a:extLst>
        </p:spPr>
      </p:cxnSp>
      <p:sp>
        <p:nvSpPr>
          <p:cNvPr id="10" name="Rounded Rectangle 9"/>
          <p:cNvSpPr>
            <a:spLocks noChangeArrowheads="1"/>
          </p:cNvSpPr>
          <p:nvPr/>
        </p:nvSpPr>
        <p:spPr bwMode="auto">
          <a:xfrm>
            <a:off x="258763" y="1449388"/>
            <a:ext cx="8618537" cy="4813300"/>
          </a:xfrm>
          <a:prstGeom prst="roundRect">
            <a:avLst>
              <a:gd name="adj" fmla="val 0"/>
            </a:avLst>
          </a:prstGeom>
          <a:solidFill>
            <a:schemeClr val="bg1"/>
          </a:solidFill>
          <a:ln w="19050" algn="ctr">
            <a:solidFill>
              <a:schemeClr val="bg2"/>
            </a:solidFill>
            <a:round/>
            <a:headEnd/>
            <a:tailEnd/>
          </a:ln>
        </p:spPr>
        <p:txBody>
          <a:bodyPr lIns="72000" tIns="72000" rIns="72000" bIns="72000" anchor="ctr"/>
          <a:lstStyle/>
          <a:p>
            <a:pPr algn="ctr">
              <a:spcBef>
                <a:spcPct val="50000"/>
              </a:spcBef>
              <a:defRPr/>
            </a:pPr>
            <a:endParaRPr lang="en-US" sz="1600" dirty="0">
              <a:latin typeface="Verdana" pitchFamily="34" charset="0"/>
            </a:endParaRPr>
          </a:p>
        </p:txBody>
      </p:sp>
      <p:sp>
        <p:nvSpPr>
          <p:cNvPr id="2" name="Title 1"/>
          <p:cNvSpPr>
            <a:spLocks noGrp="1"/>
          </p:cNvSpPr>
          <p:nvPr>
            <p:ph type="title"/>
          </p:nvPr>
        </p:nvSpPr>
        <p:spPr>
          <a:xfrm>
            <a:off x="230819" y="586954"/>
            <a:ext cx="7351800" cy="508599"/>
          </a:xfrm>
        </p:spPr>
        <p:txBody>
          <a:bodyPr/>
          <a:lstStyle>
            <a:lvl1pPr>
              <a:defRPr sz="2200">
                <a:solidFill>
                  <a:schemeClr val="tx1">
                    <a:lumMod val="90000"/>
                    <a:lumOff val="10000"/>
                  </a:schemeClr>
                </a:solidFill>
              </a:defRPr>
            </a:lvl1pPr>
          </a:lstStyle>
          <a:p>
            <a:r>
              <a:rPr lang="en-US" dirty="0" smtClean="0"/>
              <a:t>Click to edit Master title style</a:t>
            </a:r>
            <a:endParaRPr lang="en-US" dirty="0"/>
          </a:p>
        </p:txBody>
      </p:sp>
      <p:sp>
        <p:nvSpPr>
          <p:cNvPr id="14" name="Content Placeholder 2"/>
          <p:cNvSpPr>
            <a:spLocks noGrp="1"/>
          </p:cNvSpPr>
          <p:nvPr>
            <p:ph idx="17"/>
          </p:nvPr>
        </p:nvSpPr>
        <p:spPr>
          <a:xfrm>
            <a:off x="381000" y="1615055"/>
            <a:ext cx="4035108" cy="4465111"/>
          </a:xfrm>
        </p:spPr>
        <p:txBody>
          <a:bodyPr lIns="0" rIns="0" bIns="0"/>
          <a:lstStyle>
            <a:lvl1pPr marL="0" indent="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711700" y="1615055"/>
            <a:ext cx="4035108" cy="4465111"/>
          </a:xfrm>
        </p:spPr>
        <p:txBody>
          <a:bodyPr lIns="0" rIns="0" bIns="0"/>
          <a:lstStyle>
            <a:lvl1pPr marL="0" indent="0">
              <a:lnSpc>
                <a:spcPts val="1600"/>
              </a:lnSpc>
              <a:spcBef>
                <a:spcPts val="0"/>
              </a:spcBef>
              <a:buFontTx/>
              <a:buNone/>
              <a:defRPr sz="1200"/>
            </a:lvl1pPr>
            <a:lvl2pPr marL="182880" indent="-182880">
              <a:lnSpc>
                <a:spcPts val="1600"/>
              </a:lnSpc>
              <a:spcBef>
                <a:spcPts val="0"/>
              </a:spcBef>
              <a:buClr>
                <a:schemeClr val="bg2">
                  <a:lumMod val="75000"/>
                </a:schemeClr>
              </a:buClr>
              <a:buFont typeface="Arial" pitchFamily="34" charset="0"/>
              <a:buChar char="•"/>
              <a:defRPr sz="1200"/>
            </a:lvl2pPr>
            <a:lvl3pPr marL="365760" indent="-182880">
              <a:lnSpc>
                <a:spcPts val="1600"/>
              </a:lnSpc>
              <a:spcBef>
                <a:spcPts val="0"/>
              </a:spcBef>
              <a:buClr>
                <a:schemeClr val="bg2">
                  <a:lumMod val="75000"/>
                </a:schemeClr>
              </a:buClr>
              <a:buFont typeface="Arial" pitchFamily="34" charset="0"/>
              <a:buChar char="•"/>
              <a:defRPr sz="1200"/>
            </a:lvl3pPr>
            <a:lvl4pPr marL="548640" indent="-182880">
              <a:lnSpc>
                <a:spcPts val="1600"/>
              </a:lnSpc>
              <a:spcBef>
                <a:spcPts val="0"/>
              </a:spcBef>
              <a:buClr>
                <a:schemeClr val="bg2">
                  <a:lumMod val="75000"/>
                </a:schemeClr>
              </a:buClr>
              <a:buFont typeface="Arial" pitchFamily="34" charset="0"/>
              <a:buChar char="•"/>
              <a:defRPr sz="1200"/>
            </a:lvl4pPr>
            <a:lvl5pPr marL="731520" indent="-182880">
              <a:lnSpc>
                <a:spcPts val="1600"/>
              </a:lnSpc>
              <a:spcBef>
                <a:spcPts val="0"/>
              </a:spcBef>
              <a:buClr>
                <a:schemeClr val="bg2">
                  <a:lumMod val="75000"/>
                </a:schemeClr>
              </a:buClr>
              <a:buFont typeface="Arial"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3"/>
          <p:cNvSpPr>
            <a:spLocks noGrp="1"/>
          </p:cNvSpPr>
          <p:nvPr>
            <p:ph type="ftr" sz="quarter" idx="20"/>
          </p:nvPr>
        </p:nvSpPr>
        <p:spPr>
          <a:xfrm>
            <a:off x="2073277" y="1"/>
            <a:ext cx="5148263" cy="379413"/>
          </a:xfrm>
          <a:prstGeom prst="rect">
            <a:avLst/>
          </a:prstGeom>
        </p:spPr>
        <p:txBody>
          <a:bodyPr/>
          <a:lstStyle>
            <a:lvl1pPr>
              <a:defRPr/>
            </a:lvl1pPr>
          </a:lstStyle>
          <a:p>
            <a:pPr>
              <a:defRPr/>
            </a:pPr>
            <a:r>
              <a:rPr lang="en-US" dirty="0"/>
              <a:t>NOVOZYMES PRESENTATION</a:t>
            </a:r>
          </a:p>
        </p:txBody>
      </p:sp>
      <p:sp>
        <p:nvSpPr>
          <p:cNvPr id="12" name="Slide Number Placeholder 4"/>
          <p:cNvSpPr>
            <a:spLocks noGrp="1"/>
          </p:cNvSpPr>
          <p:nvPr>
            <p:ph type="sldNum" sz="quarter" idx="21"/>
          </p:nvPr>
        </p:nvSpPr>
        <p:spPr>
          <a:xfrm>
            <a:off x="304800" y="1"/>
            <a:ext cx="323851" cy="379413"/>
          </a:xfrm>
          <a:prstGeom prst="rect">
            <a:avLst/>
          </a:prstGeom>
        </p:spPr>
        <p:txBody>
          <a:bodyPr/>
          <a:lstStyle>
            <a:lvl1pPr>
              <a:defRPr/>
            </a:lvl1pPr>
          </a:lstStyle>
          <a:p>
            <a:pPr>
              <a:defRPr/>
            </a:pPr>
            <a:fld id="{74A8DB13-D3E2-45C7-845B-21787CE5CC0D}" type="slidenum">
              <a:rPr lang="en-US"/>
              <a:pPr>
                <a:defRPr/>
              </a:pPr>
              <a:t>‹#›</a:t>
            </a:fld>
            <a:endParaRPr lang="en-US" dirty="0"/>
          </a:p>
        </p:txBody>
      </p:sp>
      <p:sp>
        <p:nvSpPr>
          <p:cNvPr id="13" name="Date Placeholder 5"/>
          <p:cNvSpPr>
            <a:spLocks noGrp="1"/>
          </p:cNvSpPr>
          <p:nvPr>
            <p:ph type="dt" sz="half" idx="22"/>
          </p:nvPr>
        </p:nvSpPr>
        <p:spPr>
          <a:xfrm>
            <a:off x="862014" y="1"/>
            <a:ext cx="1003300" cy="379413"/>
          </a:xfrm>
          <a:prstGeom prst="rect">
            <a:avLst/>
          </a:prstGeom>
        </p:spPr>
        <p:txBody>
          <a:bodyPr/>
          <a:lstStyle>
            <a:lvl1pPr>
              <a:defRPr/>
            </a:lvl1pPr>
          </a:lstStyle>
          <a:p>
            <a:pPr>
              <a:defRPr/>
            </a:pPr>
            <a:fld id="{F4F4B368-7D8D-4CA7-9191-C8F1089013BC}" type="datetime1">
              <a:rPr lang="en-US"/>
              <a:pPr>
                <a:defRPr/>
              </a:pPr>
              <a:t>7/21/2015</a:t>
            </a:fld>
            <a:endParaRPr lang="en-US" dirty="0"/>
          </a:p>
        </p:txBody>
      </p:sp>
    </p:spTree>
    <p:extLst>
      <p:ext uri="{BB962C8B-B14F-4D97-AF65-F5344CB8AC3E}">
        <p14:creationId xmlns:p14="http://schemas.microsoft.com/office/powerpoint/2010/main" val="2822566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dirty="0">
              <a:solidFill>
                <a:srgbClr val="28082E"/>
              </a:solidFill>
            </a:endParaRPr>
          </a:p>
        </p:txBody>
      </p:sp>
      <p:sp>
        <p:nvSpPr>
          <p:cNvPr id="3" name="Date Placeholder 2"/>
          <p:cNvSpPr>
            <a:spLocks noGrp="1"/>
          </p:cNvSpPr>
          <p:nvPr>
            <p:ph type="dt" sz="half" idx="11"/>
          </p:nvPr>
        </p:nvSpPr>
        <p:spPr/>
        <p:txBody>
          <a:bodyPr/>
          <a:lstStyle>
            <a:lvl1pPr>
              <a:defRPr/>
            </a:lvl1pPr>
          </a:lstStyle>
          <a:p>
            <a:endParaRPr lang="en-GB" dirty="0">
              <a:solidFill>
                <a:srgbClr val="28082E"/>
              </a:solidFill>
            </a:endParaRPr>
          </a:p>
        </p:txBody>
      </p:sp>
      <p:sp>
        <p:nvSpPr>
          <p:cNvPr id="4" name="Slide Number Placeholder 3"/>
          <p:cNvSpPr>
            <a:spLocks noGrp="1"/>
          </p:cNvSpPr>
          <p:nvPr>
            <p:ph type="sldNum" sz="quarter" idx="12"/>
          </p:nvPr>
        </p:nvSpPr>
        <p:spPr/>
        <p:txBody>
          <a:bodyPr/>
          <a:lstStyle>
            <a:lvl1pPr>
              <a:defRPr/>
            </a:lvl1pPr>
          </a:lstStyle>
          <a:p>
            <a:fld id="{9687146D-9CC9-4B4C-9BD8-216399690894}"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1933691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28082E"/>
              </a:solidFill>
            </a:endParaRPr>
          </a:p>
        </p:txBody>
      </p:sp>
      <p:sp>
        <p:nvSpPr>
          <p:cNvPr id="6" name="Date Placeholder 5"/>
          <p:cNvSpPr>
            <a:spLocks noGrp="1"/>
          </p:cNvSpPr>
          <p:nvPr>
            <p:ph type="dt" sz="half" idx="11"/>
          </p:nvPr>
        </p:nvSpPr>
        <p:spPr/>
        <p:txBody>
          <a:bodyPr/>
          <a:lstStyle>
            <a:lvl1pPr>
              <a:defRPr/>
            </a:lvl1pPr>
          </a:lstStyle>
          <a:p>
            <a:endParaRPr lang="en-GB" dirty="0">
              <a:solidFill>
                <a:srgbClr val="28082E"/>
              </a:solidFill>
            </a:endParaRPr>
          </a:p>
        </p:txBody>
      </p:sp>
      <p:sp>
        <p:nvSpPr>
          <p:cNvPr id="7" name="Slide Number Placeholder 6"/>
          <p:cNvSpPr>
            <a:spLocks noGrp="1"/>
          </p:cNvSpPr>
          <p:nvPr>
            <p:ph type="sldNum" sz="quarter" idx="12"/>
          </p:nvPr>
        </p:nvSpPr>
        <p:spPr/>
        <p:txBody>
          <a:bodyPr/>
          <a:lstStyle>
            <a:lvl1pPr>
              <a:defRPr/>
            </a:lvl1pPr>
          </a:lstStyle>
          <a:p>
            <a:fld id="{8BC4DEF5-CCC2-45B1-95E8-CC9D4018E8F6}"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365404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solidFill>
                <a:srgbClr val="28082E"/>
              </a:solidFill>
            </a:endParaRPr>
          </a:p>
        </p:txBody>
      </p:sp>
      <p:sp>
        <p:nvSpPr>
          <p:cNvPr id="6" name="Date Placeholder 5"/>
          <p:cNvSpPr>
            <a:spLocks noGrp="1"/>
          </p:cNvSpPr>
          <p:nvPr>
            <p:ph type="dt" sz="half" idx="11"/>
          </p:nvPr>
        </p:nvSpPr>
        <p:spPr/>
        <p:txBody>
          <a:bodyPr/>
          <a:lstStyle>
            <a:lvl1pPr>
              <a:defRPr/>
            </a:lvl1pPr>
          </a:lstStyle>
          <a:p>
            <a:endParaRPr lang="en-GB" dirty="0">
              <a:solidFill>
                <a:srgbClr val="28082E"/>
              </a:solidFill>
            </a:endParaRPr>
          </a:p>
        </p:txBody>
      </p:sp>
      <p:sp>
        <p:nvSpPr>
          <p:cNvPr id="7" name="Slide Number Placeholder 6"/>
          <p:cNvSpPr>
            <a:spLocks noGrp="1"/>
          </p:cNvSpPr>
          <p:nvPr>
            <p:ph type="sldNum" sz="quarter" idx="12"/>
          </p:nvPr>
        </p:nvSpPr>
        <p:spPr/>
        <p:txBody>
          <a:bodyPr/>
          <a:lstStyle>
            <a:lvl1pPr>
              <a:defRPr/>
            </a:lvl1pPr>
          </a:lstStyle>
          <a:p>
            <a:fld id="{E1D1A718-4DD8-44E0-ABCE-D8E535A88433}" type="slidenum">
              <a:rPr lang="en-GB">
                <a:solidFill>
                  <a:srgbClr val="28082E"/>
                </a:solidFill>
              </a:rPr>
              <a:pPr/>
              <a:t>‹#›</a:t>
            </a:fld>
            <a:endParaRPr lang="en-GB" dirty="0">
              <a:solidFill>
                <a:srgbClr val="28082E"/>
              </a:solidFill>
            </a:endParaRPr>
          </a:p>
        </p:txBody>
      </p:sp>
    </p:spTree>
    <p:extLst>
      <p:ext uri="{BB962C8B-B14F-4D97-AF65-F5344CB8AC3E}">
        <p14:creationId xmlns:p14="http://schemas.microsoft.com/office/powerpoint/2010/main" val="2642276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body" idx="1"/>
          </p:nvPr>
        </p:nvSpPr>
        <p:spPr bwMode="auto">
          <a:xfrm>
            <a:off x="288925" y="1555750"/>
            <a:ext cx="8567738" cy="5018088"/>
          </a:xfrm>
          <a:prstGeom prst="rect">
            <a:avLst/>
          </a:prstGeom>
          <a:noFill/>
          <a:ln w="9525">
            <a:noFill/>
            <a:miter lim="800000"/>
            <a:headEnd/>
            <a:tailEnd/>
          </a:ln>
          <a:effectLst/>
        </p:spPr>
        <p:txBody>
          <a:bodyPr vert="horz" wrap="square" lIns="79200" tIns="39600" rIns="79200" bIns="39600" numCol="1" anchor="t" anchorCtr="0" compatLnSpc="1">
            <a:prstTxWarp prst="textNoShape">
              <a:avLst/>
            </a:prstTxWarp>
          </a:bodyPr>
          <a:lstStyle/>
          <a:p>
            <a:pPr lvl="0"/>
            <a:r>
              <a:rPr lang="en-GB" smtClean="0"/>
              <a:t>First level</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90" name="Picture 18" descr="logo-for-template"/>
          <p:cNvPicPr>
            <a:picLocks noChangeAspect="1" noChangeArrowheads="1"/>
          </p:cNvPicPr>
          <p:nvPr/>
        </p:nvPicPr>
        <p:blipFill>
          <a:blip r:embed="rId13" cstate="print"/>
          <a:srcRect/>
          <a:stretch>
            <a:fillRect/>
          </a:stretch>
        </p:blipFill>
        <p:spPr bwMode="auto">
          <a:xfrm>
            <a:off x="7561263" y="252413"/>
            <a:ext cx="1338262" cy="619125"/>
          </a:xfrm>
          <a:prstGeom prst="rect">
            <a:avLst/>
          </a:prstGeom>
          <a:noFill/>
        </p:spPr>
      </p:pic>
      <p:sp>
        <p:nvSpPr>
          <p:cNvPr id="3076" name="Rectangle 4"/>
          <p:cNvSpPr>
            <a:spLocks noGrp="1" noChangeArrowheads="1"/>
          </p:cNvSpPr>
          <p:nvPr>
            <p:ph type="title"/>
          </p:nvPr>
        </p:nvSpPr>
        <p:spPr bwMode="auto">
          <a:xfrm>
            <a:off x="288925" y="544513"/>
            <a:ext cx="6937375" cy="7953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3085" name="Rectangle 13"/>
          <p:cNvSpPr>
            <a:spLocks noGrp="1" noChangeArrowheads="1"/>
          </p:cNvSpPr>
          <p:nvPr>
            <p:ph type="ftr" sz="quarter" idx="3"/>
          </p:nvPr>
        </p:nvSpPr>
        <p:spPr bwMode="auto">
          <a:xfrm>
            <a:off x="2078038" y="0"/>
            <a:ext cx="5156200" cy="4032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50000"/>
              </a:spcBef>
              <a:defRPr sz="700">
                <a:solidFill>
                  <a:schemeClr val="tx2"/>
                </a:solidFill>
              </a:defRPr>
            </a:lvl1pPr>
          </a:lstStyle>
          <a:p>
            <a:pPr fontAlgn="base">
              <a:spcAft>
                <a:spcPct val="0"/>
              </a:spcAft>
            </a:pPr>
            <a:endParaRPr lang="en-GB" dirty="0">
              <a:solidFill>
                <a:srgbClr val="28082E"/>
              </a:solidFill>
            </a:endParaRPr>
          </a:p>
        </p:txBody>
      </p:sp>
      <p:sp>
        <p:nvSpPr>
          <p:cNvPr id="3086" name="Rectangle 14"/>
          <p:cNvSpPr>
            <a:spLocks noGrp="1" noChangeArrowheads="1"/>
          </p:cNvSpPr>
          <p:nvPr>
            <p:ph type="dt" sz="half" idx="2"/>
          </p:nvPr>
        </p:nvSpPr>
        <p:spPr bwMode="auto">
          <a:xfrm>
            <a:off x="865188" y="0"/>
            <a:ext cx="1001712" cy="403225"/>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spcBef>
                <a:spcPct val="50000"/>
              </a:spcBef>
              <a:defRPr sz="700">
                <a:solidFill>
                  <a:schemeClr val="tx2"/>
                </a:solidFill>
              </a:defRPr>
            </a:lvl1pPr>
          </a:lstStyle>
          <a:p>
            <a:pPr fontAlgn="base">
              <a:spcAft>
                <a:spcPct val="0"/>
              </a:spcAft>
            </a:pPr>
            <a:endParaRPr lang="en-GB" dirty="0">
              <a:solidFill>
                <a:srgbClr val="28082E"/>
              </a:solidFill>
            </a:endParaRPr>
          </a:p>
        </p:txBody>
      </p:sp>
      <p:sp>
        <p:nvSpPr>
          <p:cNvPr id="3087" name="Rectangle 15"/>
          <p:cNvSpPr>
            <a:spLocks noGrp="1" noChangeArrowheads="1"/>
          </p:cNvSpPr>
          <p:nvPr>
            <p:ph type="sldNum" sz="quarter" idx="4"/>
          </p:nvPr>
        </p:nvSpPr>
        <p:spPr bwMode="auto">
          <a:xfrm>
            <a:off x="288925" y="0"/>
            <a:ext cx="322263" cy="4032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700">
                <a:solidFill>
                  <a:schemeClr val="tx2"/>
                </a:solidFill>
              </a:defRPr>
            </a:lvl1pPr>
          </a:lstStyle>
          <a:p>
            <a:pPr fontAlgn="base">
              <a:spcBef>
                <a:spcPct val="0"/>
              </a:spcBef>
              <a:spcAft>
                <a:spcPct val="0"/>
              </a:spcAft>
            </a:pPr>
            <a:fld id="{EDCBFFE6-CE1A-4160-B653-D3E962862E21}" type="slidenum">
              <a:rPr lang="en-GB">
                <a:solidFill>
                  <a:srgbClr val="28082E"/>
                </a:solidFill>
              </a:rPr>
              <a:pPr fontAlgn="base">
                <a:spcBef>
                  <a:spcPct val="0"/>
                </a:spcBef>
                <a:spcAft>
                  <a:spcPct val="0"/>
                </a:spcAft>
              </a:pPr>
              <a:t>‹#›</a:t>
            </a:fld>
            <a:endParaRPr lang="en-GB" dirty="0">
              <a:solidFill>
                <a:srgbClr val="28082E"/>
              </a:solidFill>
            </a:endParaRPr>
          </a:p>
        </p:txBody>
      </p:sp>
    </p:spTree>
    <p:extLst>
      <p:ext uri="{BB962C8B-B14F-4D97-AF65-F5344CB8AC3E}">
        <p14:creationId xmlns:p14="http://schemas.microsoft.com/office/powerpoint/2010/main" val="775669682"/>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buSzPct val="35000"/>
        <a:defRPr sz="2400">
          <a:solidFill>
            <a:schemeClr val="tx1"/>
          </a:solidFill>
          <a:latin typeface="+mj-lt"/>
          <a:ea typeface="+mj-ea"/>
          <a:cs typeface="+mj-cs"/>
        </a:defRPr>
      </a:lvl1pPr>
      <a:lvl2pPr algn="l" rtl="0" eaLnBrk="1" fontAlgn="base" hangingPunct="1">
        <a:spcBef>
          <a:spcPct val="0"/>
        </a:spcBef>
        <a:spcAft>
          <a:spcPct val="0"/>
        </a:spcAft>
        <a:buSzPct val="35000"/>
        <a:defRPr sz="2400">
          <a:solidFill>
            <a:schemeClr val="tx1"/>
          </a:solidFill>
          <a:latin typeface="Verdana" pitchFamily="34" charset="0"/>
        </a:defRPr>
      </a:lvl2pPr>
      <a:lvl3pPr algn="l" rtl="0" eaLnBrk="1" fontAlgn="base" hangingPunct="1">
        <a:spcBef>
          <a:spcPct val="0"/>
        </a:spcBef>
        <a:spcAft>
          <a:spcPct val="0"/>
        </a:spcAft>
        <a:buSzPct val="35000"/>
        <a:defRPr sz="2400">
          <a:solidFill>
            <a:schemeClr val="tx1"/>
          </a:solidFill>
          <a:latin typeface="Verdana" pitchFamily="34" charset="0"/>
        </a:defRPr>
      </a:lvl3pPr>
      <a:lvl4pPr algn="l" rtl="0" eaLnBrk="1" fontAlgn="base" hangingPunct="1">
        <a:spcBef>
          <a:spcPct val="0"/>
        </a:spcBef>
        <a:spcAft>
          <a:spcPct val="0"/>
        </a:spcAft>
        <a:buSzPct val="35000"/>
        <a:defRPr sz="2400">
          <a:solidFill>
            <a:schemeClr val="tx1"/>
          </a:solidFill>
          <a:latin typeface="Verdana" pitchFamily="34" charset="0"/>
        </a:defRPr>
      </a:lvl4pPr>
      <a:lvl5pPr algn="l" rtl="0" eaLnBrk="1" fontAlgn="base" hangingPunct="1">
        <a:spcBef>
          <a:spcPct val="0"/>
        </a:spcBef>
        <a:spcAft>
          <a:spcPct val="0"/>
        </a:spcAft>
        <a:buSzPct val="35000"/>
        <a:defRPr sz="2400">
          <a:solidFill>
            <a:schemeClr val="tx1"/>
          </a:solidFill>
          <a:latin typeface="Verdana" pitchFamily="34" charset="0"/>
        </a:defRPr>
      </a:lvl5pPr>
      <a:lvl6pPr marL="457200" algn="l" rtl="0" eaLnBrk="1" fontAlgn="base" hangingPunct="1">
        <a:spcBef>
          <a:spcPct val="0"/>
        </a:spcBef>
        <a:spcAft>
          <a:spcPct val="0"/>
        </a:spcAft>
        <a:buSzPct val="35000"/>
        <a:defRPr sz="2400">
          <a:solidFill>
            <a:schemeClr val="tx1"/>
          </a:solidFill>
          <a:latin typeface="Verdana" pitchFamily="34" charset="0"/>
        </a:defRPr>
      </a:lvl6pPr>
      <a:lvl7pPr marL="914400" algn="l" rtl="0" eaLnBrk="1" fontAlgn="base" hangingPunct="1">
        <a:spcBef>
          <a:spcPct val="0"/>
        </a:spcBef>
        <a:spcAft>
          <a:spcPct val="0"/>
        </a:spcAft>
        <a:buSzPct val="35000"/>
        <a:defRPr sz="2400">
          <a:solidFill>
            <a:schemeClr val="tx1"/>
          </a:solidFill>
          <a:latin typeface="Verdana" pitchFamily="34" charset="0"/>
        </a:defRPr>
      </a:lvl7pPr>
      <a:lvl8pPr marL="1371600" algn="l" rtl="0" eaLnBrk="1" fontAlgn="base" hangingPunct="1">
        <a:spcBef>
          <a:spcPct val="0"/>
        </a:spcBef>
        <a:spcAft>
          <a:spcPct val="0"/>
        </a:spcAft>
        <a:buSzPct val="35000"/>
        <a:defRPr sz="2400">
          <a:solidFill>
            <a:schemeClr val="tx1"/>
          </a:solidFill>
          <a:latin typeface="Verdana" pitchFamily="34" charset="0"/>
        </a:defRPr>
      </a:lvl8pPr>
      <a:lvl9pPr marL="1828800" algn="l" rtl="0" eaLnBrk="1" fontAlgn="base" hangingPunct="1">
        <a:spcBef>
          <a:spcPct val="0"/>
        </a:spcBef>
        <a:spcAft>
          <a:spcPct val="0"/>
        </a:spcAft>
        <a:buSzPct val="35000"/>
        <a:defRPr sz="2400">
          <a:solidFill>
            <a:schemeClr val="tx1"/>
          </a:solidFill>
          <a:latin typeface="Verdana" pitchFamily="34" charset="0"/>
        </a:defRPr>
      </a:lvl9pPr>
    </p:titleStyle>
    <p:bodyStyle>
      <a:lvl1pPr marL="190500" indent="-190500" algn="l" rtl="0" eaLnBrk="1" fontAlgn="base" hangingPunct="1">
        <a:spcBef>
          <a:spcPct val="20000"/>
        </a:spcBef>
        <a:spcAft>
          <a:spcPct val="20000"/>
        </a:spcAft>
        <a:buFont typeface="Wingdings" pitchFamily="2" charset="2"/>
        <a:buChar char="§"/>
        <a:defRPr sz="2200">
          <a:solidFill>
            <a:schemeClr val="tx1"/>
          </a:solidFill>
          <a:latin typeface="+mn-lt"/>
          <a:ea typeface="+mn-ea"/>
          <a:cs typeface="+mn-cs"/>
        </a:defRPr>
      </a:lvl1pPr>
      <a:lvl2pPr marL="623888" indent="-174625" algn="l" rtl="0" eaLnBrk="1" fontAlgn="base" hangingPunct="1">
        <a:spcBef>
          <a:spcPct val="20000"/>
        </a:spcBef>
        <a:spcAft>
          <a:spcPct val="20000"/>
        </a:spcAft>
        <a:buClr>
          <a:schemeClr val="tx1"/>
        </a:buClr>
        <a:buFont typeface="Wingdings" pitchFamily="2" charset="2"/>
        <a:buChar char="§"/>
        <a:defRPr sz="2000">
          <a:solidFill>
            <a:schemeClr val="tx1"/>
          </a:solidFill>
          <a:latin typeface="+mn-lt"/>
        </a:defRPr>
      </a:lvl2pPr>
      <a:lvl3pPr marL="1073150" indent="-173038" algn="l" rtl="0" eaLnBrk="1" fontAlgn="base" hangingPunct="1">
        <a:spcBef>
          <a:spcPct val="20000"/>
        </a:spcBef>
        <a:spcAft>
          <a:spcPct val="20000"/>
        </a:spcAft>
        <a:buClr>
          <a:schemeClr val="tx1"/>
        </a:buClr>
        <a:buFont typeface="Wingdings" pitchFamily="2" charset="2"/>
        <a:buChar char="§"/>
        <a:defRPr>
          <a:solidFill>
            <a:schemeClr val="tx1"/>
          </a:solidFill>
          <a:latin typeface="+mn-lt"/>
        </a:defRPr>
      </a:lvl3pPr>
      <a:lvl4pPr marL="1433513" indent="-179388" algn="l" rtl="0" eaLnBrk="1" fontAlgn="base" hangingPunct="1">
        <a:spcBef>
          <a:spcPct val="20000"/>
        </a:spcBef>
        <a:spcAft>
          <a:spcPct val="20000"/>
        </a:spcAft>
        <a:buClr>
          <a:schemeClr val="tx1"/>
        </a:buClr>
        <a:buFont typeface="Wingdings" pitchFamily="2" charset="2"/>
        <a:buChar char="§"/>
        <a:defRPr sz="1600">
          <a:solidFill>
            <a:schemeClr val="tx1"/>
          </a:solidFill>
          <a:latin typeface="+mn-lt"/>
        </a:defRPr>
      </a:lvl4pPr>
      <a:lvl5pPr marL="17938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5pPr>
      <a:lvl6pPr marL="22510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6pPr>
      <a:lvl7pPr marL="27082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7pPr>
      <a:lvl8pPr marL="31654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8pPr>
      <a:lvl9pPr marL="36226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body" idx="1"/>
          </p:nvPr>
        </p:nvSpPr>
        <p:spPr bwMode="auto">
          <a:xfrm>
            <a:off x="288925" y="1555750"/>
            <a:ext cx="8567738" cy="5018088"/>
          </a:xfrm>
          <a:prstGeom prst="rect">
            <a:avLst/>
          </a:prstGeom>
          <a:noFill/>
          <a:ln w="9525">
            <a:noFill/>
            <a:miter lim="800000"/>
            <a:headEnd/>
            <a:tailEnd/>
          </a:ln>
          <a:effectLst/>
        </p:spPr>
        <p:txBody>
          <a:bodyPr vert="horz" wrap="square" lIns="79200" tIns="39600" rIns="79200" bIns="39600" numCol="1" anchor="t" anchorCtr="0" compatLnSpc="1">
            <a:prstTxWarp prst="textNoShape">
              <a:avLst/>
            </a:prstTxWarp>
          </a:bodyPr>
          <a:lstStyle/>
          <a:p>
            <a:pPr lvl="0"/>
            <a:r>
              <a:rPr lang="en-GB" smtClean="0"/>
              <a:t>First level</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090" name="Picture 18" descr="logo-for-template"/>
          <p:cNvPicPr>
            <a:picLocks noChangeAspect="1" noChangeArrowheads="1"/>
          </p:cNvPicPr>
          <p:nvPr/>
        </p:nvPicPr>
        <p:blipFill>
          <a:blip r:embed="rId13" cstate="print"/>
          <a:srcRect/>
          <a:stretch>
            <a:fillRect/>
          </a:stretch>
        </p:blipFill>
        <p:spPr bwMode="auto">
          <a:xfrm>
            <a:off x="7561263" y="252413"/>
            <a:ext cx="1338262" cy="619125"/>
          </a:xfrm>
          <a:prstGeom prst="rect">
            <a:avLst/>
          </a:prstGeom>
          <a:noFill/>
        </p:spPr>
      </p:pic>
      <p:sp>
        <p:nvSpPr>
          <p:cNvPr id="3076" name="Rectangle 4"/>
          <p:cNvSpPr>
            <a:spLocks noGrp="1" noChangeArrowheads="1"/>
          </p:cNvSpPr>
          <p:nvPr>
            <p:ph type="title"/>
          </p:nvPr>
        </p:nvSpPr>
        <p:spPr bwMode="auto">
          <a:xfrm>
            <a:off x="288925" y="544513"/>
            <a:ext cx="6937375" cy="7953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3085" name="Rectangle 13"/>
          <p:cNvSpPr>
            <a:spLocks noGrp="1" noChangeArrowheads="1"/>
          </p:cNvSpPr>
          <p:nvPr>
            <p:ph type="ftr" sz="quarter" idx="3"/>
          </p:nvPr>
        </p:nvSpPr>
        <p:spPr bwMode="auto">
          <a:xfrm>
            <a:off x="2078038" y="0"/>
            <a:ext cx="5156200" cy="4032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spcBef>
                <a:spcPct val="50000"/>
              </a:spcBef>
              <a:defRPr sz="700">
                <a:solidFill>
                  <a:schemeClr val="tx2"/>
                </a:solidFill>
              </a:defRPr>
            </a:lvl1pPr>
          </a:lstStyle>
          <a:p>
            <a:pPr fontAlgn="base">
              <a:spcAft>
                <a:spcPct val="0"/>
              </a:spcAft>
            </a:pPr>
            <a:r>
              <a:rPr lang="en-GB" dirty="0">
                <a:solidFill>
                  <a:srgbClr val="28082E"/>
                </a:solidFill>
              </a:rPr>
              <a:t>NOVOZYMES PRESENTATION</a:t>
            </a:r>
          </a:p>
        </p:txBody>
      </p:sp>
      <p:sp>
        <p:nvSpPr>
          <p:cNvPr id="3086" name="Rectangle 14"/>
          <p:cNvSpPr>
            <a:spLocks noGrp="1" noChangeArrowheads="1"/>
          </p:cNvSpPr>
          <p:nvPr>
            <p:ph type="dt" sz="half" idx="2"/>
          </p:nvPr>
        </p:nvSpPr>
        <p:spPr bwMode="auto">
          <a:xfrm>
            <a:off x="865188" y="0"/>
            <a:ext cx="1001712" cy="403225"/>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spcBef>
                <a:spcPct val="50000"/>
              </a:spcBef>
              <a:defRPr sz="700">
                <a:solidFill>
                  <a:schemeClr val="tx2"/>
                </a:solidFill>
              </a:defRPr>
            </a:lvl1pPr>
          </a:lstStyle>
          <a:p>
            <a:pPr fontAlgn="base">
              <a:spcAft>
                <a:spcPct val="0"/>
              </a:spcAft>
            </a:pPr>
            <a:fld id="{3D3A290C-4876-4D40-87F2-309AA36C040A}" type="datetime1">
              <a:rPr lang="en-GB">
                <a:solidFill>
                  <a:srgbClr val="28082E"/>
                </a:solidFill>
              </a:rPr>
              <a:pPr fontAlgn="base">
                <a:spcAft>
                  <a:spcPct val="0"/>
                </a:spcAft>
              </a:pPr>
              <a:t>21/07/2015</a:t>
            </a:fld>
            <a:endParaRPr lang="en-GB" dirty="0">
              <a:solidFill>
                <a:srgbClr val="28082E"/>
              </a:solidFill>
            </a:endParaRPr>
          </a:p>
        </p:txBody>
      </p:sp>
      <p:sp>
        <p:nvSpPr>
          <p:cNvPr id="3087" name="Rectangle 15"/>
          <p:cNvSpPr>
            <a:spLocks noGrp="1" noChangeArrowheads="1"/>
          </p:cNvSpPr>
          <p:nvPr>
            <p:ph type="sldNum" sz="quarter" idx="4"/>
          </p:nvPr>
        </p:nvSpPr>
        <p:spPr bwMode="auto">
          <a:xfrm>
            <a:off x="288925" y="0"/>
            <a:ext cx="322263" cy="4032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700">
                <a:solidFill>
                  <a:schemeClr val="tx2"/>
                </a:solidFill>
              </a:defRPr>
            </a:lvl1pPr>
          </a:lstStyle>
          <a:p>
            <a:pPr fontAlgn="base">
              <a:spcBef>
                <a:spcPct val="0"/>
              </a:spcBef>
              <a:spcAft>
                <a:spcPct val="0"/>
              </a:spcAft>
            </a:pPr>
            <a:fld id="{EDCBFFE6-CE1A-4160-B653-D3E962862E21}" type="slidenum">
              <a:rPr lang="en-GB">
                <a:solidFill>
                  <a:srgbClr val="28082E"/>
                </a:solidFill>
              </a:rPr>
              <a:pPr fontAlgn="base">
                <a:spcBef>
                  <a:spcPct val="0"/>
                </a:spcBef>
                <a:spcAft>
                  <a:spcPct val="0"/>
                </a:spcAft>
              </a:pPr>
              <a:t>‹#›</a:t>
            </a:fld>
            <a:endParaRPr lang="en-GB" dirty="0">
              <a:solidFill>
                <a:srgbClr val="28082E"/>
              </a:solidFill>
            </a:endParaRPr>
          </a:p>
        </p:txBody>
      </p:sp>
    </p:spTree>
    <p:extLst>
      <p:ext uri="{BB962C8B-B14F-4D97-AF65-F5344CB8AC3E}">
        <p14:creationId xmlns:p14="http://schemas.microsoft.com/office/powerpoint/2010/main" val="416219097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l" rtl="0" eaLnBrk="1" fontAlgn="base" hangingPunct="1">
        <a:spcBef>
          <a:spcPct val="0"/>
        </a:spcBef>
        <a:spcAft>
          <a:spcPct val="0"/>
        </a:spcAft>
        <a:buSzPct val="35000"/>
        <a:defRPr sz="2400">
          <a:solidFill>
            <a:schemeClr val="tx1"/>
          </a:solidFill>
          <a:latin typeface="+mj-lt"/>
          <a:ea typeface="+mj-ea"/>
          <a:cs typeface="+mj-cs"/>
        </a:defRPr>
      </a:lvl1pPr>
      <a:lvl2pPr algn="l" rtl="0" eaLnBrk="1" fontAlgn="base" hangingPunct="1">
        <a:spcBef>
          <a:spcPct val="0"/>
        </a:spcBef>
        <a:spcAft>
          <a:spcPct val="0"/>
        </a:spcAft>
        <a:buSzPct val="35000"/>
        <a:defRPr sz="2400">
          <a:solidFill>
            <a:schemeClr val="tx1"/>
          </a:solidFill>
          <a:latin typeface="Verdana" pitchFamily="34" charset="0"/>
        </a:defRPr>
      </a:lvl2pPr>
      <a:lvl3pPr algn="l" rtl="0" eaLnBrk="1" fontAlgn="base" hangingPunct="1">
        <a:spcBef>
          <a:spcPct val="0"/>
        </a:spcBef>
        <a:spcAft>
          <a:spcPct val="0"/>
        </a:spcAft>
        <a:buSzPct val="35000"/>
        <a:defRPr sz="2400">
          <a:solidFill>
            <a:schemeClr val="tx1"/>
          </a:solidFill>
          <a:latin typeface="Verdana" pitchFamily="34" charset="0"/>
        </a:defRPr>
      </a:lvl3pPr>
      <a:lvl4pPr algn="l" rtl="0" eaLnBrk="1" fontAlgn="base" hangingPunct="1">
        <a:spcBef>
          <a:spcPct val="0"/>
        </a:spcBef>
        <a:spcAft>
          <a:spcPct val="0"/>
        </a:spcAft>
        <a:buSzPct val="35000"/>
        <a:defRPr sz="2400">
          <a:solidFill>
            <a:schemeClr val="tx1"/>
          </a:solidFill>
          <a:latin typeface="Verdana" pitchFamily="34" charset="0"/>
        </a:defRPr>
      </a:lvl4pPr>
      <a:lvl5pPr algn="l" rtl="0" eaLnBrk="1" fontAlgn="base" hangingPunct="1">
        <a:spcBef>
          <a:spcPct val="0"/>
        </a:spcBef>
        <a:spcAft>
          <a:spcPct val="0"/>
        </a:spcAft>
        <a:buSzPct val="35000"/>
        <a:defRPr sz="2400">
          <a:solidFill>
            <a:schemeClr val="tx1"/>
          </a:solidFill>
          <a:latin typeface="Verdana" pitchFamily="34" charset="0"/>
        </a:defRPr>
      </a:lvl5pPr>
      <a:lvl6pPr marL="457200" algn="l" rtl="0" eaLnBrk="1" fontAlgn="base" hangingPunct="1">
        <a:spcBef>
          <a:spcPct val="0"/>
        </a:spcBef>
        <a:spcAft>
          <a:spcPct val="0"/>
        </a:spcAft>
        <a:buSzPct val="35000"/>
        <a:defRPr sz="2400">
          <a:solidFill>
            <a:schemeClr val="tx1"/>
          </a:solidFill>
          <a:latin typeface="Verdana" pitchFamily="34" charset="0"/>
        </a:defRPr>
      </a:lvl6pPr>
      <a:lvl7pPr marL="914400" algn="l" rtl="0" eaLnBrk="1" fontAlgn="base" hangingPunct="1">
        <a:spcBef>
          <a:spcPct val="0"/>
        </a:spcBef>
        <a:spcAft>
          <a:spcPct val="0"/>
        </a:spcAft>
        <a:buSzPct val="35000"/>
        <a:defRPr sz="2400">
          <a:solidFill>
            <a:schemeClr val="tx1"/>
          </a:solidFill>
          <a:latin typeface="Verdana" pitchFamily="34" charset="0"/>
        </a:defRPr>
      </a:lvl7pPr>
      <a:lvl8pPr marL="1371600" algn="l" rtl="0" eaLnBrk="1" fontAlgn="base" hangingPunct="1">
        <a:spcBef>
          <a:spcPct val="0"/>
        </a:spcBef>
        <a:spcAft>
          <a:spcPct val="0"/>
        </a:spcAft>
        <a:buSzPct val="35000"/>
        <a:defRPr sz="2400">
          <a:solidFill>
            <a:schemeClr val="tx1"/>
          </a:solidFill>
          <a:latin typeface="Verdana" pitchFamily="34" charset="0"/>
        </a:defRPr>
      </a:lvl8pPr>
      <a:lvl9pPr marL="1828800" algn="l" rtl="0" eaLnBrk="1" fontAlgn="base" hangingPunct="1">
        <a:spcBef>
          <a:spcPct val="0"/>
        </a:spcBef>
        <a:spcAft>
          <a:spcPct val="0"/>
        </a:spcAft>
        <a:buSzPct val="35000"/>
        <a:defRPr sz="2400">
          <a:solidFill>
            <a:schemeClr val="tx1"/>
          </a:solidFill>
          <a:latin typeface="Verdana" pitchFamily="34" charset="0"/>
        </a:defRPr>
      </a:lvl9pPr>
    </p:titleStyle>
    <p:bodyStyle>
      <a:lvl1pPr marL="190500" indent="-190500" algn="l" rtl="0" eaLnBrk="1" fontAlgn="base" hangingPunct="1">
        <a:spcBef>
          <a:spcPct val="20000"/>
        </a:spcBef>
        <a:spcAft>
          <a:spcPct val="20000"/>
        </a:spcAft>
        <a:buFont typeface="Wingdings" pitchFamily="2" charset="2"/>
        <a:buChar char="§"/>
        <a:defRPr sz="2200">
          <a:solidFill>
            <a:schemeClr val="tx1"/>
          </a:solidFill>
          <a:latin typeface="+mn-lt"/>
          <a:ea typeface="+mn-ea"/>
          <a:cs typeface="+mn-cs"/>
        </a:defRPr>
      </a:lvl1pPr>
      <a:lvl2pPr marL="623888" indent="-174625" algn="l" rtl="0" eaLnBrk="1" fontAlgn="base" hangingPunct="1">
        <a:spcBef>
          <a:spcPct val="20000"/>
        </a:spcBef>
        <a:spcAft>
          <a:spcPct val="20000"/>
        </a:spcAft>
        <a:buClr>
          <a:schemeClr val="tx1"/>
        </a:buClr>
        <a:buFont typeface="Wingdings" pitchFamily="2" charset="2"/>
        <a:buChar char="§"/>
        <a:defRPr sz="2000">
          <a:solidFill>
            <a:schemeClr val="tx1"/>
          </a:solidFill>
          <a:latin typeface="+mn-lt"/>
        </a:defRPr>
      </a:lvl2pPr>
      <a:lvl3pPr marL="1073150" indent="-173038" algn="l" rtl="0" eaLnBrk="1" fontAlgn="base" hangingPunct="1">
        <a:spcBef>
          <a:spcPct val="20000"/>
        </a:spcBef>
        <a:spcAft>
          <a:spcPct val="20000"/>
        </a:spcAft>
        <a:buClr>
          <a:schemeClr val="tx1"/>
        </a:buClr>
        <a:buFont typeface="Wingdings" pitchFamily="2" charset="2"/>
        <a:buChar char="§"/>
        <a:defRPr>
          <a:solidFill>
            <a:schemeClr val="tx1"/>
          </a:solidFill>
          <a:latin typeface="+mn-lt"/>
        </a:defRPr>
      </a:lvl3pPr>
      <a:lvl4pPr marL="1433513" indent="-179388" algn="l" rtl="0" eaLnBrk="1" fontAlgn="base" hangingPunct="1">
        <a:spcBef>
          <a:spcPct val="20000"/>
        </a:spcBef>
        <a:spcAft>
          <a:spcPct val="20000"/>
        </a:spcAft>
        <a:buClr>
          <a:schemeClr val="tx1"/>
        </a:buClr>
        <a:buFont typeface="Wingdings" pitchFamily="2" charset="2"/>
        <a:buChar char="§"/>
        <a:defRPr sz="1600">
          <a:solidFill>
            <a:schemeClr val="tx1"/>
          </a:solidFill>
          <a:latin typeface="+mn-lt"/>
        </a:defRPr>
      </a:lvl4pPr>
      <a:lvl5pPr marL="17938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5pPr>
      <a:lvl6pPr marL="22510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6pPr>
      <a:lvl7pPr marL="27082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7pPr>
      <a:lvl8pPr marL="31654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8pPr>
      <a:lvl9pPr marL="3622675" indent="-179388" algn="l" rtl="0" eaLnBrk="1" fontAlgn="base" hangingPunct="1">
        <a:spcBef>
          <a:spcPct val="20000"/>
        </a:spcBef>
        <a:spcAft>
          <a:spcPct val="20000"/>
        </a:spcAft>
        <a:buFont typeface="Wingdings" pitchFamily="2" charset="2"/>
        <a:buChar char="§"/>
        <a:defRPr sz="1400">
          <a:solidFill>
            <a:schemeClr val="tx1"/>
          </a:solidFill>
          <a:latin typeface="TrueFrutiger"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7089" y="516162"/>
            <a:ext cx="6662511" cy="781050"/>
          </a:xfrm>
          <a:prstGeom prst="rect">
            <a:avLst/>
          </a:prstGeom>
          <a:noFill/>
          <a:ln w="9525">
            <a:noFill/>
            <a:miter lim="800000"/>
            <a:headEnd/>
            <a:tailEnd/>
          </a:ln>
          <a:effectLst/>
        </p:spPr>
        <p:txBody>
          <a:bodyPr vert="horz" wrap="square" lIns="108000" tIns="0" rIns="0" bIns="0" numCol="1" anchor="b" anchorCtr="0" compatLnSpc="1">
            <a:prstTxWarp prst="textNoShape">
              <a:avLst/>
            </a:prstTxWarp>
          </a:bodyPr>
          <a:lstStyle/>
          <a:p>
            <a:pPr lvl="0"/>
            <a:r>
              <a:rPr lang="en-US" noProof="0" dirty="0" smtClean="0"/>
              <a:t>Click to add title</a:t>
            </a:r>
          </a:p>
        </p:txBody>
      </p:sp>
      <p:sp>
        <p:nvSpPr>
          <p:cNvPr id="1027" name="Rectangle 3"/>
          <p:cNvSpPr>
            <a:spLocks noGrp="1" noChangeArrowheads="1"/>
          </p:cNvSpPr>
          <p:nvPr>
            <p:ph type="body" idx="1"/>
          </p:nvPr>
        </p:nvSpPr>
        <p:spPr bwMode="auto">
          <a:xfrm>
            <a:off x="295503" y="1605417"/>
            <a:ext cx="8540522" cy="4942793"/>
          </a:xfrm>
          <a:prstGeom prst="rect">
            <a:avLst/>
          </a:prstGeom>
          <a:noFill/>
          <a:ln w="9525">
            <a:noFill/>
            <a:miter lim="800000"/>
            <a:headEnd/>
            <a:tailEnd/>
          </a:ln>
          <a:effectLst/>
        </p:spPr>
        <p:txBody>
          <a:bodyPr vert="horz" wrap="square" lIns="108000" tIns="0" rIns="0" bIns="0" numCol="1" anchor="t" anchorCtr="0" compatLnSpc="1">
            <a:prstTxWarp prst="textNoShape">
              <a:avLst/>
            </a:prstTxWarp>
          </a:bodyPr>
          <a:lstStyle/>
          <a:p>
            <a:pPr lvl="0"/>
            <a:r>
              <a:rPr lang="en-US" noProof="0" dirty="0" smtClean="0"/>
              <a:t>Click to edit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Ramme 9"/>
          <p:cNvSpPr/>
          <p:nvPr/>
        </p:nvSpPr>
        <p:spPr bwMode="auto">
          <a:xfrm>
            <a:off x="1" y="0"/>
            <a:ext cx="9144000" cy="6858000"/>
          </a:xfrm>
          <a:prstGeom prst="frame">
            <a:avLst>
              <a:gd name="adj1" fmla="val 2177"/>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noProof="0" dirty="0" smtClean="0">
              <a:ln>
                <a:noFill/>
              </a:ln>
              <a:solidFill>
                <a:schemeClr val="tx1"/>
              </a:solidFill>
              <a:effectLst/>
              <a:latin typeface="Verdana" pitchFamily="34" charset="0"/>
            </a:endParaRPr>
          </a:p>
        </p:txBody>
      </p:sp>
      <p:pic>
        <p:nvPicPr>
          <p:cNvPr id="6" name="Billede 7" descr="Novozymes logo vector.wmf"/>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7308304" y="206025"/>
            <a:ext cx="1620556" cy="702695"/>
          </a:xfrm>
          <a:prstGeom prst="rect">
            <a:avLst/>
          </a:prstGeom>
        </p:spPr>
      </p:pic>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 id="2147484049" r:id="rId30"/>
    <p:sldLayoutId id="2147484050" r:id="rId31"/>
    <p:sldLayoutId id="2147484051" r:id="rId32"/>
    <p:sldLayoutId id="2147484052" r:id="rId33"/>
    <p:sldLayoutId id="2147484053" r:id="rId34"/>
    <p:sldLayoutId id="2147484054" r:id="rId35"/>
    <p:sldLayoutId id="2147484055" r:id="rId36"/>
    <p:sldLayoutId id="2147484056" r:id="rId37"/>
    <p:sldLayoutId id="2147484057" r:id="rId38"/>
    <p:sldLayoutId id="2147484058" r:id="rId39"/>
    <p:sldLayoutId id="2147484059" r:id="rId40"/>
    <p:sldLayoutId id="2147484060" r:id="rId41"/>
    <p:sldLayoutId id="2147484061" r:id="rId42"/>
    <p:sldLayoutId id="2147484062" r:id="rId43"/>
    <p:sldLayoutId id="2147484063" r:id="rId44"/>
    <p:sldLayoutId id="2147484064" r:id="rId45"/>
    <p:sldLayoutId id="2147484065" r:id="rId46"/>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l" rtl="0" eaLnBrk="1" fontAlgn="base" hangingPunct="1">
        <a:spcBef>
          <a:spcPct val="0"/>
        </a:spcBef>
        <a:spcAft>
          <a:spcPct val="0"/>
        </a:spcAft>
        <a:defRPr sz="2400" cap="all" baseline="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marL="263525" indent="-263525" algn="l" rtl="0" eaLnBrk="1" fontAlgn="base" hangingPunct="1">
        <a:spcBef>
          <a:spcPct val="20000"/>
        </a:spcBef>
        <a:spcAft>
          <a:spcPct val="0"/>
        </a:spcAft>
        <a:buClr>
          <a:schemeClr val="tx1"/>
        </a:buClr>
        <a:buFont typeface="Wingdings" pitchFamily="2" charset="2"/>
        <a:buChar char="§"/>
        <a:defRPr sz="2200">
          <a:solidFill>
            <a:schemeClr val="tx1"/>
          </a:solidFill>
          <a:latin typeface="+mn-lt"/>
          <a:ea typeface="+mn-ea"/>
          <a:cs typeface="+mn-cs"/>
        </a:defRPr>
      </a:lvl1pPr>
      <a:lvl2pPr marL="803275" indent="-263525" algn="l" rtl="0" eaLnBrk="1" fontAlgn="base" hangingPunct="1">
        <a:spcBef>
          <a:spcPct val="20000"/>
        </a:spcBef>
        <a:spcAft>
          <a:spcPct val="0"/>
        </a:spcAft>
        <a:buClr>
          <a:schemeClr val="tx1"/>
        </a:buClr>
        <a:buFont typeface="Wingdings" pitchFamily="2" charset="2"/>
        <a:buChar char="§"/>
        <a:defRPr sz="2000" baseline="0">
          <a:solidFill>
            <a:schemeClr val="tx1"/>
          </a:solidFill>
          <a:latin typeface="+mn-lt"/>
        </a:defRPr>
      </a:lvl2pPr>
      <a:lvl3pPr marL="1344613" indent="-268288"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3pPr>
      <a:lvl4pPr marL="1884363" indent="-263525"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4pPr>
      <a:lvl5pPr marL="2424113" indent="-277813" algn="l" rtl="0" eaLnBrk="1" fontAlgn="base" hangingPunct="1">
        <a:spcBef>
          <a:spcPct val="20000"/>
        </a:spcBef>
        <a:spcAft>
          <a:spcPct val="0"/>
        </a:spcAft>
        <a:buClr>
          <a:schemeClr val="tx1"/>
        </a:buClr>
        <a:buFont typeface="Wingdings" pitchFamily="2" charset="2"/>
        <a:buChar char="§"/>
        <a:defRPr sz="1400" baseline="0">
          <a:solidFill>
            <a:schemeClr val="tx1"/>
          </a:solidFill>
          <a:latin typeface="+mn-lt"/>
        </a:defRPr>
      </a:lvl5pPr>
      <a:lvl6pPr marL="2881313" indent="-277813" algn="l" rtl="0" eaLnBrk="1" fontAlgn="base" hangingPunct="1">
        <a:spcBef>
          <a:spcPct val="20000"/>
        </a:spcBef>
        <a:spcAft>
          <a:spcPct val="0"/>
        </a:spcAft>
        <a:buClr>
          <a:schemeClr val="tx1"/>
        </a:buClr>
        <a:buFont typeface="Wingdings" pitchFamily="2" charset="2"/>
        <a:buChar char="§"/>
        <a:defRPr sz="1400">
          <a:solidFill>
            <a:schemeClr val="tx1"/>
          </a:solidFill>
          <a:latin typeface="+mn-lt"/>
        </a:defRPr>
      </a:lvl6pPr>
      <a:lvl7pPr marL="3338513" indent="-277813" algn="l" rtl="0" eaLnBrk="1" fontAlgn="base" hangingPunct="1">
        <a:spcBef>
          <a:spcPct val="20000"/>
        </a:spcBef>
        <a:spcAft>
          <a:spcPct val="0"/>
        </a:spcAft>
        <a:buClr>
          <a:schemeClr val="tx1"/>
        </a:buClr>
        <a:buFont typeface="Wingdings" pitchFamily="2" charset="2"/>
        <a:buChar char="§"/>
        <a:defRPr sz="1400">
          <a:solidFill>
            <a:schemeClr val="tx1"/>
          </a:solidFill>
          <a:latin typeface="+mn-lt"/>
        </a:defRPr>
      </a:lvl7pPr>
      <a:lvl8pPr marL="3795713" indent="-277813" algn="l" rtl="0" eaLnBrk="1" fontAlgn="base" hangingPunct="1">
        <a:spcBef>
          <a:spcPct val="20000"/>
        </a:spcBef>
        <a:spcAft>
          <a:spcPct val="0"/>
        </a:spcAft>
        <a:buClr>
          <a:schemeClr val="tx1"/>
        </a:buClr>
        <a:buFont typeface="Wingdings" pitchFamily="2" charset="2"/>
        <a:buChar char="§"/>
        <a:defRPr sz="1400">
          <a:solidFill>
            <a:schemeClr val="tx1"/>
          </a:solidFill>
          <a:latin typeface="+mn-lt"/>
        </a:defRPr>
      </a:lvl8pPr>
      <a:lvl9pPr marL="4252913" indent="-277813" algn="l" rtl="0" eaLnBrk="1" fontAlgn="base" hangingPunct="1">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5.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5.xml"/><Relationship Id="rId5" Type="http://schemas.openxmlformats.org/officeDocument/2006/relationships/image" Target="../media/image44.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55.xml"/><Relationship Id="rId6" Type="http://schemas.openxmlformats.org/officeDocument/2006/relationships/diagramColors" Target="../diagrams/colors2.xml"/><Relationship Id="rId11" Type="http://schemas.openxmlformats.org/officeDocument/2006/relationships/image" Target="../media/image50.png"/><Relationship Id="rId5" Type="http://schemas.openxmlformats.org/officeDocument/2006/relationships/diagramQuickStyle" Target="../diagrams/quickStyle2.xml"/><Relationship Id="rId10" Type="http://schemas.openxmlformats.org/officeDocument/2006/relationships/image" Target="../media/image49.png"/><Relationship Id="rId4" Type="http://schemas.openxmlformats.org/officeDocument/2006/relationships/diagramLayout" Target="../diagrams/layout2.xml"/><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7.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http://www.google.co.uk/url?sa=i&amp;rct=j&amp;q=&amp;esrc=s&amp;frm=1&amp;source=images&amp;cd=&amp;cad=rja&amp;docid=MU8csyLRTnlAVM&amp;tbnid=9QZ-cK84VWpwJM:&amp;ved=0CAUQjRw&amp;url=http://www.fefchemicals.com/biopharm/scientific-information/articles/&amp;ei=76akUdTAAYKe0QXBo4GgAg&amp;bvm=bv.47008514,d.bGE&amp;psig=AFQjCNGlRr2HCHZK1IRs5ngq6BEEbIUkog&amp;ust=1369831530395613"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diagramColors" Target="../diagrams/colors1.xml"/><Relationship Id="rId11" Type="http://schemas.openxmlformats.org/officeDocument/2006/relationships/image" Target="../media/image30.pn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29.png"/><Relationship Id="rId1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789" y="1314755"/>
            <a:ext cx="4742597" cy="1843021"/>
          </a:xfrm>
        </p:spPr>
        <p:txBody>
          <a:bodyPr/>
          <a:lstStyle/>
          <a:p>
            <a:pPr>
              <a:lnSpc>
                <a:spcPts val="3400"/>
              </a:lnSpc>
            </a:pPr>
            <a:r>
              <a:rPr lang="en-US" sz="2000" dirty="0" err="1"/>
              <a:t>Veltis</a:t>
            </a:r>
            <a:r>
              <a:rPr lang="en-US" sz="2000" baseline="30000" dirty="0"/>
              <a:t>®</a:t>
            </a:r>
            <a:r>
              <a:rPr lang="en-US" sz="2000" dirty="0"/>
              <a:t>: Innovative albumin based technology for half-life extension and optimization of </a:t>
            </a:r>
            <a:r>
              <a:rPr lang="en-US" sz="2000" dirty="0" err="1"/>
              <a:t>Biotherapeutics</a:t>
            </a:r>
            <a:endParaRPr lang="en-US" sz="2000" dirty="0"/>
          </a:p>
        </p:txBody>
      </p:sp>
      <p:sp>
        <p:nvSpPr>
          <p:cNvPr id="3" name="Rectangle 2"/>
          <p:cNvSpPr/>
          <p:nvPr/>
        </p:nvSpPr>
        <p:spPr bwMode="auto">
          <a:xfrm>
            <a:off x="544286" y="6068291"/>
            <a:ext cx="8458200" cy="641263"/>
          </a:xfrm>
          <a:prstGeom prst="rect">
            <a:avLst/>
          </a:prstGeom>
          <a:solidFill>
            <a:schemeClr val="bg1">
              <a:alpha val="47000"/>
            </a:schemeClr>
          </a:solidFill>
          <a:ln w="3175" cap="flat" cmpd="sng" algn="ctr">
            <a:noFill/>
            <a:prstDash val="solid"/>
            <a:round/>
            <a:headEnd type="none" w="med" len="med"/>
            <a:tailEnd type="none" w="med" len="med"/>
          </a:ln>
          <a:effectLst>
            <a:softEdge rad="63500"/>
          </a:effectLst>
        </p:spPr>
        <p:txBody>
          <a:bodyPr vert="horz" wrap="square" lIns="72000" tIns="72000" rIns="72000" bIns="72000" numCol="1" rtlCol="0" anchor="ctr" anchorCtr="0" compatLnSpc="1">
            <a:prstTxWarp prst="textNoShape">
              <a:avLst/>
            </a:prstTxWarp>
          </a:bodyPr>
          <a:lstStyle/>
          <a:p>
            <a:r>
              <a:rPr lang="en-US" sz="1400" b="1" dirty="0" smtClean="0"/>
              <a:t>   </a:t>
            </a:r>
            <a:r>
              <a:rPr lang="en-US" sz="1400" b="1" dirty="0" err="1" smtClean="0"/>
              <a:t>Dr</a:t>
            </a:r>
            <a:r>
              <a:rPr lang="en-US" sz="1400" b="1" dirty="0"/>
              <a:t> </a:t>
            </a:r>
            <a:r>
              <a:rPr lang="en-US" sz="1400" b="1" dirty="0" smtClean="0"/>
              <a:t>Mikael </a:t>
            </a:r>
            <a:r>
              <a:rPr lang="en-US" sz="1400" b="1" dirty="0" err="1" smtClean="0"/>
              <a:t>Bjerg</a:t>
            </a:r>
            <a:r>
              <a:rPr lang="en-US" sz="1400" b="1" dirty="0" smtClean="0"/>
              <a:t> </a:t>
            </a:r>
            <a:r>
              <a:rPr lang="en-US" sz="1400" b="1" dirty="0" err="1" smtClean="0"/>
              <a:t>Caspersen</a:t>
            </a:r>
            <a:endParaRPr lang="en-US" sz="1400" b="1" dirty="0"/>
          </a:p>
          <a:p>
            <a:r>
              <a:rPr lang="en-GB" sz="1400" dirty="0" smtClean="0"/>
              <a:t>   </a:t>
            </a:r>
            <a:r>
              <a:rPr lang="en-GB" sz="1400" dirty="0" smtClean="0"/>
              <a:t>Industrial Biotechnology Conference</a:t>
            </a:r>
            <a:r>
              <a:rPr lang="en-GB" sz="1400" dirty="0" smtClean="0"/>
              <a:t> </a:t>
            </a:r>
            <a:r>
              <a:rPr lang="en-US" sz="1400" dirty="0" smtClean="0"/>
              <a:t>– </a:t>
            </a:r>
            <a:r>
              <a:rPr lang="en-US" sz="1400" dirty="0" smtClean="0"/>
              <a:t>August 10</a:t>
            </a:r>
            <a:r>
              <a:rPr lang="en-US" sz="1400" baseline="30000" dirty="0" smtClean="0"/>
              <a:t>th</a:t>
            </a:r>
            <a:r>
              <a:rPr lang="en-US" sz="1400" dirty="0" smtClean="0"/>
              <a:t> 2015</a:t>
            </a:r>
            <a:endParaRPr lang="en-US" sz="1400" b="1" dirty="0"/>
          </a:p>
        </p:txBody>
      </p:sp>
    </p:spTree>
    <p:extLst>
      <p:ext uri="{BB962C8B-B14F-4D97-AF65-F5344CB8AC3E}">
        <p14:creationId xmlns:p14="http://schemas.microsoft.com/office/powerpoint/2010/main" val="1296250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txBox="1">
            <a:spLocks noChangeArrowheads="1"/>
          </p:cNvSpPr>
          <p:nvPr/>
        </p:nvSpPr>
        <p:spPr bwMode="auto">
          <a:xfrm>
            <a:off x="4663568" y="1510786"/>
            <a:ext cx="4465662" cy="1274072"/>
          </a:xfrm>
          <a:prstGeom prst="rect">
            <a:avLst/>
          </a:prstGeom>
          <a:noFill/>
          <a:ln w="9525">
            <a:noFill/>
            <a:miter lim="800000"/>
            <a:headEnd/>
            <a:tailEnd/>
          </a:ln>
          <a:effectLst/>
        </p:spPr>
        <p:txBody>
          <a:bodyPr vert="horz" wrap="square" lIns="79200" tIns="39600" rIns="79200" bIns="39600" numCol="1" anchor="t" anchorCtr="0" compatLnSpc="1">
            <a:prstTxWarp prst="textNoShape">
              <a:avLst/>
            </a:prstTxWarp>
          </a:bodyPr>
          <a:lstStyle/>
          <a:p>
            <a:pPr marL="538163" lvl="1">
              <a:spcBef>
                <a:spcPct val="20000"/>
              </a:spcBef>
              <a:spcAft>
                <a:spcPct val="20000"/>
              </a:spcAft>
              <a:defRPr/>
            </a:pPr>
            <a:r>
              <a:rPr lang="en-GB" b="1" dirty="0"/>
              <a:t>Animal FcRn </a:t>
            </a:r>
            <a:r>
              <a:rPr lang="en-GB" b="1" dirty="0" smtClean="0"/>
              <a:t>affinities</a:t>
            </a:r>
            <a:endParaRPr lang="en-GB" b="1" dirty="0"/>
          </a:p>
        </p:txBody>
      </p:sp>
      <p:sp>
        <p:nvSpPr>
          <p:cNvPr id="29" name="TextBox 28"/>
          <p:cNvSpPr txBox="1"/>
          <p:nvPr/>
        </p:nvSpPr>
        <p:spPr>
          <a:xfrm>
            <a:off x="4831306" y="4614227"/>
            <a:ext cx="3989165" cy="1077218"/>
          </a:xfrm>
          <a:prstGeom prst="rect">
            <a:avLst/>
          </a:prstGeom>
          <a:noFill/>
        </p:spPr>
        <p:txBody>
          <a:bodyPr wrap="square" rtlCol="0">
            <a:spAutoFit/>
          </a:bodyPr>
          <a:lstStyle/>
          <a:p>
            <a:pPr algn="ctr"/>
            <a:r>
              <a:rPr lang="en-GB" sz="1600" b="1" dirty="0" smtClean="0">
                <a:solidFill>
                  <a:schemeClr val="accent6"/>
                </a:solidFill>
              </a:rPr>
              <a:t>Human albumin compounds will be out-competed by MSA in WT mice and hFcRn transgenic mice (Roopenian)</a:t>
            </a:r>
            <a:endParaRPr lang="en-GB" sz="1600" b="1" dirty="0">
              <a:solidFill>
                <a:schemeClr val="accent6"/>
              </a:solidFill>
            </a:endParaRPr>
          </a:p>
        </p:txBody>
      </p:sp>
      <p:sp>
        <p:nvSpPr>
          <p:cNvPr id="20" name="TextBox 19"/>
          <p:cNvSpPr txBox="1"/>
          <p:nvPr/>
        </p:nvSpPr>
        <p:spPr>
          <a:xfrm>
            <a:off x="96076" y="283295"/>
            <a:ext cx="7045977" cy="769441"/>
          </a:xfrm>
          <a:prstGeom prst="rect">
            <a:avLst/>
          </a:prstGeom>
          <a:noFill/>
        </p:spPr>
        <p:txBody>
          <a:bodyPr wrap="square" rtlCol="0">
            <a:spAutoFit/>
          </a:bodyPr>
          <a:lstStyle/>
          <a:p>
            <a:r>
              <a:rPr lang="en-GB" sz="2200" dirty="0" smtClean="0">
                <a:solidFill>
                  <a:schemeClr val="tx1">
                    <a:lumMod val="90000"/>
                    <a:lumOff val="10000"/>
                  </a:schemeClr>
                </a:solidFill>
              </a:rPr>
              <a:t>RODENT PK STUDIES </a:t>
            </a:r>
          </a:p>
          <a:p>
            <a:r>
              <a:rPr lang="en-GB" sz="2200" dirty="0" smtClean="0">
                <a:solidFill>
                  <a:schemeClr val="tx1">
                    <a:lumMod val="90000"/>
                    <a:lumOff val="10000"/>
                  </a:schemeClr>
                </a:solidFill>
              </a:rPr>
              <a:t>– NOT AS SIMPLE AS YOU MIGHT THINK</a:t>
            </a:r>
            <a:endParaRPr lang="en-GB" sz="2200" dirty="0">
              <a:solidFill>
                <a:schemeClr val="tx1">
                  <a:lumMod val="90000"/>
                  <a:lumOff val="10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778988653"/>
              </p:ext>
            </p:extLst>
          </p:nvPr>
        </p:nvGraphicFramePr>
        <p:xfrm>
          <a:off x="4867970" y="2852737"/>
          <a:ext cx="3832080" cy="1276539"/>
        </p:xfrm>
        <a:graphic>
          <a:graphicData uri="http://schemas.openxmlformats.org/drawingml/2006/table">
            <a:tbl>
              <a:tblPr firstRow="1" bandRow="1">
                <a:tableStyleId>{6E25E649-3F16-4E02-A733-19D2CDBF48F0}</a:tableStyleId>
              </a:tblPr>
              <a:tblGrid>
                <a:gridCol w="1871479"/>
                <a:gridCol w="891181"/>
                <a:gridCol w="1069420"/>
              </a:tblGrid>
              <a:tr h="425513">
                <a:tc>
                  <a:txBody>
                    <a:bodyPr/>
                    <a:lstStyle/>
                    <a:p>
                      <a:r>
                        <a:rPr lang="en-GB" dirty="0" smtClean="0"/>
                        <a:t>KD (µM)</a:t>
                      </a:r>
                      <a:endParaRPr lang="en-GB" dirty="0"/>
                    </a:p>
                  </a:txBody>
                  <a:tcPr/>
                </a:tc>
                <a:tc>
                  <a:txBody>
                    <a:bodyPr/>
                    <a:lstStyle/>
                    <a:p>
                      <a:r>
                        <a:rPr lang="en-GB" dirty="0" smtClean="0"/>
                        <a:t>HSA</a:t>
                      </a:r>
                      <a:endParaRPr lang="en-GB" dirty="0"/>
                    </a:p>
                  </a:txBody>
                  <a:tcPr/>
                </a:tc>
                <a:tc>
                  <a:txBody>
                    <a:bodyPr/>
                    <a:lstStyle/>
                    <a:p>
                      <a:r>
                        <a:rPr lang="en-GB" dirty="0" smtClean="0"/>
                        <a:t>MSA</a:t>
                      </a:r>
                      <a:endParaRPr lang="en-GB" dirty="0"/>
                    </a:p>
                  </a:txBody>
                  <a:tcPr/>
                </a:tc>
              </a:tr>
              <a:tr h="4255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Human FcRn</a:t>
                      </a:r>
                    </a:p>
                  </a:txBody>
                  <a:tcPr/>
                </a:tc>
                <a:tc>
                  <a:txBody>
                    <a:bodyPr/>
                    <a:lstStyle/>
                    <a:p>
                      <a:r>
                        <a:rPr lang="en-GB" dirty="0" smtClean="0"/>
                        <a:t>4.5</a:t>
                      </a:r>
                      <a:endParaRPr lang="en-GB" dirty="0"/>
                    </a:p>
                  </a:txBody>
                  <a:tcPr/>
                </a:tc>
                <a:tc>
                  <a:txBody>
                    <a:bodyPr/>
                    <a:lstStyle/>
                    <a:p>
                      <a:r>
                        <a:rPr lang="en-GB" dirty="0" smtClean="0"/>
                        <a:t>0.8</a:t>
                      </a:r>
                      <a:endParaRPr lang="en-GB" dirty="0"/>
                    </a:p>
                  </a:txBody>
                  <a:tcPr/>
                </a:tc>
              </a:tr>
              <a:tr h="425513">
                <a:tc>
                  <a:txBody>
                    <a:bodyPr/>
                    <a:lstStyle/>
                    <a:p>
                      <a:r>
                        <a:rPr lang="en-GB" dirty="0" smtClean="0"/>
                        <a:t>Mouse FcRn</a:t>
                      </a:r>
                      <a:endParaRPr lang="en-GB" dirty="0"/>
                    </a:p>
                  </a:txBody>
                  <a:tcPr/>
                </a:tc>
                <a:tc>
                  <a:txBody>
                    <a:bodyPr/>
                    <a:lstStyle/>
                    <a:p>
                      <a:r>
                        <a:rPr lang="en-GB" dirty="0" smtClean="0"/>
                        <a:t>86</a:t>
                      </a:r>
                      <a:endParaRPr lang="en-GB" dirty="0"/>
                    </a:p>
                  </a:txBody>
                  <a:tcPr/>
                </a:tc>
                <a:tc>
                  <a:txBody>
                    <a:bodyPr/>
                    <a:lstStyle/>
                    <a:p>
                      <a:r>
                        <a:rPr lang="en-GB" dirty="0" smtClean="0"/>
                        <a:t>9.3</a:t>
                      </a:r>
                      <a:endParaRPr lang="en-GB" dirty="0"/>
                    </a:p>
                  </a:txBody>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396733885"/>
              </p:ext>
            </p:extLst>
          </p:nvPr>
        </p:nvGraphicFramePr>
        <p:xfrm>
          <a:off x="395536" y="2859539"/>
          <a:ext cx="3909764" cy="1280868"/>
        </p:xfrm>
        <a:graphic>
          <a:graphicData uri="http://schemas.openxmlformats.org/drawingml/2006/table">
            <a:tbl>
              <a:tblPr firstRow="1" bandRow="1">
                <a:tableStyleId>{6E25E649-3F16-4E02-A733-19D2CDBF48F0}</a:tableStyleId>
              </a:tblPr>
              <a:tblGrid>
                <a:gridCol w="1691489"/>
                <a:gridCol w="1008305"/>
                <a:gridCol w="1209970"/>
              </a:tblGrid>
              <a:tr h="426956">
                <a:tc>
                  <a:txBody>
                    <a:bodyPr/>
                    <a:lstStyle/>
                    <a:p>
                      <a:r>
                        <a:rPr lang="en-GB" dirty="0" smtClean="0"/>
                        <a:t>Albumin</a:t>
                      </a:r>
                      <a:endParaRPr lang="en-GB" dirty="0"/>
                    </a:p>
                  </a:txBody>
                  <a:tcPr/>
                </a:tc>
                <a:tc>
                  <a:txBody>
                    <a:bodyPr/>
                    <a:lstStyle/>
                    <a:p>
                      <a:r>
                        <a:rPr lang="en-GB" dirty="0" smtClean="0"/>
                        <a:t>Model</a:t>
                      </a:r>
                      <a:endParaRPr lang="en-GB" dirty="0"/>
                    </a:p>
                  </a:txBody>
                  <a:tcPr/>
                </a:tc>
                <a:tc>
                  <a:txBody>
                    <a:bodyPr/>
                    <a:lstStyle/>
                    <a:p>
                      <a:r>
                        <a:rPr lang="en-GB" dirty="0" smtClean="0"/>
                        <a:t>T</a:t>
                      </a:r>
                      <a:r>
                        <a:rPr lang="en-GB" baseline="-25000" dirty="0" smtClean="0"/>
                        <a:t>1/2</a:t>
                      </a:r>
                      <a:r>
                        <a:rPr lang="en-GB" dirty="0" smtClean="0"/>
                        <a:t>(h)</a:t>
                      </a:r>
                      <a:endParaRPr lang="en-GB" dirty="0"/>
                    </a:p>
                  </a:txBody>
                  <a:tcPr/>
                </a:tc>
              </a:tr>
              <a:tr h="426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Human</a:t>
                      </a:r>
                    </a:p>
                  </a:txBody>
                  <a:tcPr/>
                </a:tc>
                <a:tc>
                  <a:txBody>
                    <a:bodyPr/>
                    <a:lstStyle/>
                    <a:p>
                      <a:r>
                        <a:rPr lang="en-GB" dirty="0" smtClean="0"/>
                        <a:t>Rat</a:t>
                      </a:r>
                      <a:endParaRPr lang="en-GB" dirty="0"/>
                    </a:p>
                  </a:txBody>
                  <a:tcPr/>
                </a:tc>
                <a:tc>
                  <a:txBody>
                    <a:bodyPr/>
                    <a:lstStyle/>
                    <a:p>
                      <a:r>
                        <a:rPr lang="en-GB" dirty="0" smtClean="0"/>
                        <a:t>15</a:t>
                      </a:r>
                      <a:endParaRPr lang="en-GB" dirty="0"/>
                    </a:p>
                  </a:txBody>
                  <a:tcPr/>
                </a:tc>
              </a:tr>
              <a:tr h="426956">
                <a:tc>
                  <a:txBody>
                    <a:bodyPr/>
                    <a:lstStyle/>
                    <a:p>
                      <a:r>
                        <a:rPr lang="en-GB" dirty="0" smtClean="0"/>
                        <a:t>Rat</a:t>
                      </a:r>
                      <a:endParaRPr lang="en-GB" dirty="0"/>
                    </a:p>
                  </a:txBody>
                  <a:tcPr/>
                </a:tc>
                <a:tc>
                  <a:txBody>
                    <a:bodyPr/>
                    <a:lstStyle/>
                    <a:p>
                      <a:r>
                        <a:rPr lang="en-GB" dirty="0" smtClean="0"/>
                        <a:t>Rat</a:t>
                      </a:r>
                      <a:endParaRPr lang="en-GB" dirty="0"/>
                    </a:p>
                  </a:txBody>
                  <a:tcPr/>
                </a:tc>
                <a:tc>
                  <a:txBody>
                    <a:bodyPr/>
                    <a:lstStyle/>
                    <a:p>
                      <a:r>
                        <a:rPr lang="en-GB" dirty="0" smtClean="0"/>
                        <a:t>49</a:t>
                      </a:r>
                      <a:endParaRPr lang="en-GB" dirty="0"/>
                    </a:p>
                  </a:txBody>
                  <a:tcPr/>
                </a:tc>
              </a:tr>
            </a:tbl>
          </a:graphicData>
        </a:graphic>
      </p:graphicFrame>
      <p:sp>
        <p:nvSpPr>
          <p:cNvPr id="22" name="Rectangle 4"/>
          <p:cNvSpPr txBox="1">
            <a:spLocks noChangeArrowheads="1"/>
          </p:cNvSpPr>
          <p:nvPr/>
        </p:nvSpPr>
        <p:spPr bwMode="auto">
          <a:xfrm>
            <a:off x="262326" y="1510786"/>
            <a:ext cx="4165658" cy="1274072"/>
          </a:xfrm>
          <a:prstGeom prst="rect">
            <a:avLst/>
          </a:prstGeom>
          <a:noFill/>
          <a:ln w="9525">
            <a:noFill/>
            <a:miter lim="800000"/>
            <a:headEnd/>
            <a:tailEnd/>
          </a:ln>
          <a:effectLst/>
        </p:spPr>
        <p:txBody>
          <a:bodyPr vert="horz" wrap="square" lIns="79200" tIns="39600" rIns="79200" bIns="39600" numCol="1" anchor="t" anchorCtr="0" compatLnSpc="1">
            <a:prstTxWarp prst="textNoShape">
              <a:avLst/>
            </a:prstTxWarp>
          </a:bodyPr>
          <a:lstStyle/>
          <a:p>
            <a:pPr marL="0" lvl="1" algn="ctr">
              <a:spcBef>
                <a:spcPct val="20000"/>
              </a:spcBef>
              <a:spcAft>
                <a:spcPct val="20000"/>
              </a:spcAft>
              <a:defRPr/>
            </a:pPr>
            <a:r>
              <a:rPr lang="en-GB" b="1" dirty="0" smtClean="0"/>
              <a:t>Human albumin has a short half-life in rats</a:t>
            </a:r>
            <a:endParaRPr lang="en-GB" b="1" dirty="0"/>
          </a:p>
        </p:txBody>
      </p:sp>
      <p:sp>
        <p:nvSpPr>
          <p:cNvPr id="3" name="Rectangle 2"/>
          <p:cNvSpPr/>
          <p:nvPr/>
        </p:nvSpPr>
        <p:spPr>
          <a:xfrm>
            <a:off x="328931" y="4368005"/>
            <a:ext cx="4032448" cy="1323439"/>
          </a:xfrm>
          <a:prstGeom prst="rect">
            <a:avLst/>
          </a:prstGeom>
        </p:spPr>
        <p:txBody>
          <a:bodyPr wrap="square">
            <a:spAutoFit/>
          </a:bodyPr>
          <a:lstStyle/>
          <a:p>
            <a:pPr marL="285750" indent="-285750">
              <a:buFont typeface="Wingdings" panose="05000000000000000000" pitchFamily="2" charset="2"/>
              <a:buChar char="§"/>
            </a:pPr>
            <a:r>
              <a:rPr lang="en-GB" sz="1600" b="1" dirty="0">
                <a:solidFill>
                  <a:schemeClr val="accent6"/>
                </a:solidFill>
              </a:rPr>
              <a:t>Explained by cross-species FcRn binding </a:t>
            </a:r>
            <a:r>
              <a:rPr lang="en-GB" sz="1600" b="1" dirty="0" smtClean="0">
                <a:solidFill>
                  <a:schemeClr val="accent6"/>
                </a:solidFill>
              </a:rPr>
              <a:t>properties</a:t>
            </a:r>
          </a:p>
          <a:p>
            <a:pPr marL="285750" indent="-285750">
              <a:buFont typeface="Wingdings" panose="05000000000000000000" pitchFamily="2" charset="2"/>
              <a:buChar char="§"/>
            </a:pPr>
            <a:endParaRPr lang="en-GB" sz="1600" b="1" dirty="0">
              <a:solidFill>
                <a:schemeClr val="accent6"/>
              </a:solidFill>
            </a:endParaRPr>
          </a:p>
          <a:p>
            <a:pPr marL="285750" indent="-285750">
              <a:buFont typeface="Wingdings" panose="05000000000000000000" pitchFamily="2" charset="2"/>
              <a:buChar char="§"/>
            </a:pPr>
            <a:r>
              <a:rPr lang="en-GB" sz="1600" b="1" dirty="0">
                <a:solidFill>
                  <a:schemeClr val="accent6"/>
                </a:solidFill>
              </a:rPr>
              <a:t>Human albumin binds very poorly to FcRn from </a:t>
            </a:r>
            <a:r>
              <a:rPr lang="en-GB" sz="1600" b="1" dirty="0" smtClean="0">
                <a:solidFill>
                  <a:schemeClr val="accent6"/>
                </a:solidFill>
              </a:rPr>
              <a:t>rodents</a:t>
            </a:r>
            <a:endParaRPr lang="en-GB" sz="1600" b="1" dirty="0">
              <a:solidFill>
                <a:schemeClr val="accent6"/>
              </a:solidFill>
            </a:endParaRPr>
          </a:p>
        </p:txBody>
      </p:sp>
      <p:sp>
        <p:nvSpPr>
          <p:cNvPr id="10" name="TextBox 9"/>
          <p:cNvSpPr txBox="1"/>
          <p:nvPr/>
        </p:nvSpPr>
        <p:spPr>
          <a:xfrm>
            <a:off x="262326" y="6443330"/>
            <a:ext cx="8647758" cy="246221"/>
          </a:xfrm>
          <a:prstGeom prst="rect">
            <a:avLst/>
          </a:prstGeom>
          <a:noFill/>
        </p:spPr>
        <p:txBody>
          <a:bodyPr wrap="square" rtlCol="0">
            <a:spAutoFit/>
          </a:bodyPr>
          <a:lstStyle/>
          <a:p>
            <a:r>
              <a:rPr lang="en-GB" sz="1000" dirty="0" smtClean="0"/>
              <a:t>Andersen </a:t>
            </a:r>
            <a:r>
              <a:rPr lang="en-GB" sz="1000" i="1" dirty="0" smtClean="0"/>
              <a:t>et al</a:t>
            </a:r>
            <a:r>
              <a:rPr lang="en-GB" sz="1000" dirty="0" smtClean="0"/>
              <a:t>. (2010) J. Biol. Chem. </a:t>
            </a:r>
            <a:r>
              <a:rPr lang="en-GB" sz="1000" dirty="0"/>
              <a:t>285(7):</a:t>
            </a:r>
            <a:r>
              <a:rPr lang="en-GB" sz="1000" dirty="0" smtClean="0"/>
              <a:t>4826-36  </a:t>
            </a:r>
            <a:endParaRPr lang="en-GB" sz="1000" dirty="0"/>
          </a:p>
        </p:txBody>
      </p:sp>
      <p:sp>
        <p:nvSpPr>
          <p:cNvPr id="2" name="Rectangle 1"/>
          <p:cNvSpPr/>
          <p:nvPr/>
        </p:nvSpPr>
        <p:spPr>
          <a:xfrm>
            <a:off x="4955559" y="2200082"/>
            <a:ext cx="3775883" cy="584775"/>
          </a:xfrm>
          <a:prstGeom prst="rect">
            <a:avLst/>
          </a:prstGeom>
        </p:spPr>
        <p:txBody>
          <a:bodyPr wrap="square">
            <a:spAutoFit/>
          </a:bodyPr>
          <a:lstStyle/>
          <a:p>
            <a:pPr marL="0" lvl="2" algn="ctr">
              <a:spcBef>
                <a:spcPct val="20000"/>
              </a:spcBef>
              <a:spcAft>
                <a:spcPct val="20000"/>
              </a:spcAft>
              <a:defRPr/>
            </a:pPr>
            <a:r>
              <a:rPr lang="en-GB" sz="1600" kern="0" dirty="0">
                <a:solidFill>
                  <a:srgbClr val="28082E"/>
                </a:solidFill>
              </a:rPr>
              <a:t>Implications for PK and transgenic animals</a:t>
            </a:r>
            <a:endParaRPr lang="en-GB" sz="2000" dirty="0"/>
          </a:p>
        </p:txBody>
      </p:sp>
      <p:sp>
        <p:nvSpPr>
          <p:cNvPr id="5" name="Oval 4"/>
          <p:cNvSpPr/>
          <p:nvPr/>
        </p:nvSpPr>
        <p:spPr bwMode="auto">
          <a:xfrm>
            <a:off x="6509981" y="3650304"/>
            <a:ext cx="1856096" cy="532263"/>
          </a:xfrm>
          <a:prstGeom prst="ellipse">
            <a:avLst/>
          </a:prstGeom>
          <a:noFill/>
          <a:ln w="28575" cap="flat" cmpd="sng" algn="ctr">
            <a:solidFill>
              <a:srgbClr val="FF0000"/>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136944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08" y="1396423"/>
            <a:ext cx="4627563"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110317" y="1362485"/>
            <a:ext cx="4751103" cy="5240938"/>
          </a:xfrm>
          <a:prstGeom prst="rect">
            <a:avLst/>
          </a:prstGeom>
          <a:noFill/>
          <a:ln w="2540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21" name="Title 20"/>
          <p:cNvSpPr>
            <a:spLocks noGrp="1"/>
          </p:cNvSpPr>
          <p:nvPr>
            <p:ph type="title"/>
          </p:nvPr>
        </p:nvSpPr>
        <p:spPr>
          <a:xfrm>
            <a:off x="83125" y="266495"/>
            <a:ext cx="7007782" cy="730216"/>
          </a:xfrm>
        </p:spPr>
        <p:txBody>
          <a:bodyPr anchor="ctr"/>
          <a:lstStyle/>
          <a:p>
            <a:r>
              <a:rPr lang="en-GB" cap="all" dirty="0" smtClean="0">
                <a:solidFill>
                  <a:srgbClr val="28082E">
                    <a:lumMod val="90000"/>
                    <a:lumOff val="10000"/>
                  </a:srgbClr>
                </a:solidFill>
              </a:rPr>
              <a:t>F</a:t>
            </a:r>
            <a:r>
              <a:rPr lang="en-GB" cap="none" dirty="0" smtClean="0">
                <a:solidFill>
                  <a:srgbClr val="28082E">
                    <a:lumMod val="90000"/>
                    <a:lumOff val="10000"/>
                  </a:srgbClr>
                </a:solidFill>
              </a:rPr>
              <a:t>c</a:t>
            </a:r>
            <a:r>
              <a:rPr lang="en-GB" cap="all" dirty="0" smtClean="0">
                <a:solidFill>
                  <a:srgbClr val="28082E">
                    <a:lumMod val="90000"/>
                    <a:lumOff val="10000"/>
                  </a:srgbClr>
                </a:solidFill>
              </a:rPr>
              <a:t>R</a:t>
            </a:r>
            <a:r>
              <a:rPr lang="en-GB" cap="none" dirty="0">
                <a:solidFill>
                  <a:srgbClr val="28082E">
                    <a:lumMod val="90000"/>
                    <a:lumOff val="10000"/>
                  </a:srgbClr>
                </a:solidFill>
              </a:rPr>
              <a:t>n</a:t>
            </a:r>
            <a:r>
              <a:rPr lang="en-GB" cap="all" dirty="0" smtClean="0">
                <a:solidFill>
                  <a:srgbClr val="28082E">
                    <a:lumMod val="90000"/>
                    <a:lumOff val="10000"/>
                  </a:srgbClr>
                </a:solidFill>
              </a:rPr>
              <a:t> Binding Translates to PK modification in </a:t>
            </a:r>
            <a:r>
              <a:rPr lang="en-GB" b="1" i="1" cap="all" dirty="0" smtClean="0">
                <a:solidFill>
                  <a:srgbClr val="28082E">
                    <a:lumMod val="90000"/>
                    <a:lumOff val="10000"/>
                  </a:srgbClr>
                </a:solidFill>
              </a:rPr>
              <a:t>wild type MICE</a:t>
            </a:r>
            <a:endParaRPr lang="en-US" b="1" i="1" cap="all" dirty="0">
              <a:solidFill>
                <a:srgbClr val="28082E">
                  <a:lumMod val="90000"/>
                  <a:lumOff val="10000"/>
                </a:srgbClr>
              </a:solidFill>
            </a:endParaRPr>
          </a:p>
        </p:txBody>
      </p:sp>
      <p:sp>
        <p:nvSpPr>
          <p:cNvPr id="10" name="TextBox 9"/>
          <p:cNvSpPr txBox="1"/>
          <p:nvPr/>
        </p:nvSpPr>
        <p:spPr>
          <a:xfrm>
            <a:off x="5143500" y="1255112"/>
            <a:ext cx="3894928" cy="2416046"/>
          </a:xfrm>
          <a:prstGeom prst="rect">
            <a:avLst/>
          </a:prstGeom>
          <a:solidFill>
            <a:schemeClr val="bg1"/>
          </a:solidFill>
          <a:ln w="15875">
            <a:solidFill>
              <a:schemeClr val="bg2"/>
            </a:solidFill>
          </a:ln>
        </p:spPr>
        <p:txBody>
          <a:bodyPr wrap="square" rtlCol="0">
            <a:spAutoFit/>
          </a:bodyPr>
          <a:lstStyle>
            <a:defPPr>
              <a:defRPr lang="en-US"/>
            </a:defPPr>
            <a:lvl1pPr>
              <a:spcAft>
                <a:spcPts val="600"/>
              </a:spcAft>
              <a:defRPr b="1" u="sng">
                <a:solidFill>
                  <a:srgbClr val="FF0000"/>
                </a:solidFill>
              </a:defRPr>
            </a:lvl1pPr>
            <a:lvl2pPr marL="742950" lvl="1" indent="-285750">
              <a:spcAft>
                <a:spcPts val="600"/>
              </a:spcAft>
              <a:buClr>
                <a:srgbClr val="FF0000"/>
              </a:buClr>
              <a:buFont typeface="Wingdings" pitchFamily="2" charset="2"/>
              <a:buChar char="§"/>
              <a:defRPr>
                <a:solidFill>
                  <a:srgbClr val="28082E"/>
                </a:solidFill>
              </a:defRPr>
            </a:lvl2pPr>
          </a:lstStyle>
          <a:p>
            <a:pPr algn="ctr"/>
            <a:r>
              <a:rPr lang="en-GB" u="none" dirty="0" smtClean="0">
                <a:solidFill>
                  <a:srgbClr val="AB8422"/>
                </a:solidFill>
              </a:rPr>
              <a:t>V0098 - Improved </a:t>
            </a:r>
            <a:r>
              <a:rPr lang="en-GB" u="none" dirty="0">
                <a:solidFill>
                  <a:srgbClr val="AB8422"/>
                </a:solidFill>
              </a:rPr>
              <a:t>FcRn binding variant</a:t>
            </a:r>
          </a:p>
          <a:p>
            <a:pPr lvl="1">
              <a:buClr>
                <a:schemeClr val="tx1"/>
              </a:buClr>
            </a:pPr>
            <a:r>
              <a:rPr lang="en-GB" dirty="0" smtClean="0"/>
              <a:t>Half-life </a:t>
            </a:r>
            <a:r>
              <a:rPr lang="en-GB" dirty="0"/>
              <a:t>extension (</a:t>
            </a:r>
            <a:r>
              <a:rPr lang="en-GB" dirty="0" smtClean="0"/>
              <a:t>31 h)</a:t>
            </a:r>
            <a:endParaRPr lang="en-GB" dirty="0"/>
          </a:p>
          <a:p>
            <a:pPr lvl="1">
              <a:buClr>
                <a:schemeClr val="tx1"/>
              </a:buClr>
            </a:pPr>
            <a:r>
              <a:rPr lang="en-GB" dirty="0"/>
              <a:t>Increase in AUC</a:t>
            </a:r>
          </a:p>
          <a:p>
            <a:pPr lvl="1">
              <a:buClr>
                <a:schemeClr val="tx1"/>
              </a:buClr>
            </a:pPr>
            <a:r>
              <a:rPr lang="en-GB" dirty="0"/>
              <a:t>Reduced clearance</a:t>
            </a:r>
          </a:p>
          <a:p>
            <a:pPr lvl="1">
              <a:buClr>
                <a:schemeClr val="tx1"/>
              </a:buClr>
            </a:pPr>
            <a:r>
              <a:rPr lang="en-GB" dirty="0"/>
              <a:t>Increased FcRn </a:t>
            </a:r>
            <a:r>
              <a:rPr lang="en-GB" dirty="0" smtClean="0"/>
              <a:t>rescue</a:t>
            </a:r>
          </a:p>
          <a:p>
            <a:pPr lvl="1">
              <a:buClr>
                <a:srgbClr val="67BD49"/>
              </a:buClr>
            </a:pPr>
            <a:endParaRPr lang="en-GB" dirty="0"/>
          </a:p>
        </p:txBody>
      </p:sp>
      <p:sp>
        <p:nvSpPr>
          <p:cNvPr id="18" name="TextBox 17"/>
          <p:cNvSpPr txBox="1"/>
          <p:nvPr/>
        </p:nvSpPr>
        <p:spPr>
          <a:xfrm>
            <a:off x="5143499" y="3879337"/>
            <a:ext cx="3894817" cy="2416046"/>
          </a:xfrm>
          <a:prstGeom prst="rect">
            <a:avLst/>
          </a:prstGeom>
          <a:solidFill>
            <a:schemeClr val="bg1"/>
          </a:solidFill>
          <a:ln w="15875">
            <a:solidFill>
              <a:schemeClr val="bg2"/>
            </a:solidFill>
          </a:ln>
        </p:spPr>
        <p:txBody>
          <a:bodyPr wrap="square" rtlCol="0">
            <a:spAutoFit/>
          </a:bodyPr>
          <a:lstStyle/>
          <a:p>
            <a:pPr algn="ctr">
              <a:spcAft>
                <a:spcPts val="600"/>
              </a:spcAft>
            </a:pPr>
            <a:r>
              <a:rPr lang="en-GB" b="1" dirty="0" smtClean="0">
                <a:solidFill>
                  <a:srgbClr val="28082E"/>
                </a:solidFill>
              </a:rPr>
              <a:t>V0088 -Reduced </a:t>
            </a:r>
            <a:r>
              <a:rPr lang="en-GB" b="1" dirty="0">
                <a:solidFill>
                  <a:srgbClr val="28082E"/>
                </a:solidFill>
              </a:rPr>
              <a:t>FcRn binding variant</a:t>
            </a:r>
          </a:p>
          <a:p>
            <a:pPr marL="742950" lvl="1" indent="-285750">
              <a:spcAft>
                <a:spcPts val="600"/>
              </a:spcAft>
              <a:buClr>
                <a:schemeClr val="tx1"/>
              </a:buClr>
              <a:buFont typeface="Wingdings" pitchFamily="2" charset="2"/>
              <a:buChar char="§"/>
            </a:pPr>
            <a:r>
              <a:rPr lang="en-GB" dirty="0" smtClean="0">
                <a:solidFill>
                  <a:srgbClr val="28082E"/>
                </a:solidFill>
              </a:rPr>
              <a:t>Shorter half-life (19 h)</a:t>
            </a:r>
            <a:endParaRPr lang="en-GB" dirty="0">
              <a:solidFill>
                <a:srgbClr val="28082E"/>
              </a:solidFill>
            </a:endParaRPr>
          </a:p>
          <a:p>
            <a:pPr marL="742950" lvl="1" indent="-285750">
              <a:spcAft>
                <a:spcPts val="600"/>
              </a:spcAft>
              <a:buClr>
                <a:schemeClr val="tx1"/>
              </a:buClr>
              <a:buFont typeface="Wingdings" pitchFamily="2" charset="2"/>
              <a:buChar char="§"/>
            </a:pPr>
            <a:r>
              <a:rPr lang="en-GB" dirty="0" smtClean="0">
                <a:solidFill>
                  <a:srgbClr val="28082E"/>
                </a:solidFill>
              </a:rPr>
              <a:t>Decrease </a:t>
            </a:r>
            <a:r>
              <a:rPr lang="en-GB" dirty="0">
                <a:solidFill>
                  <a:srgbClr val="28082E"/>
                </a:solidFill>
              </a:rPr>
              <a:t>in AUC</a:t>
            </a:r>
          </a:p>
          <a:p>
            <a:pPr marL="742950" lvl="1" indent="-285750">
              <a:spcAft>
                <a:spcPts val="600"/>
              </a:spcAft>
              <a:buClr>
                <a:schemeClr val="tx1"/>
              </a:buClr>
              <a:buFont typeface="Wingdings" pitchFamily="2" charset="2"/>
              <a:buChar char="§"/>
            </a:pPr>
            <a:r>
              <a:rPr lang="en-GB" dirty="0">
                <a:solidFill>
                  <a:srgbClr val="28082E"/>
                </a:solidFill>
              </a:rPr>
              <a:t>Increased clearance</a:t>
            </a:r>
          </a:p>
          <a:p>
            <a:pPr marL="742950" lvl="1" indent="-285750">
              <a:spcAft>
                <a:spcPts val="600"/>
              </a:spcAft>
              <a:buClr>
                <a:schemeClr val="tx1"/>
              </a:buClr>
              <a:buFont typeface="Wingdings" pitchFamily="2" charset="2"/>
              <a:buChar char="§"/>
            </a:pPr>
            <a:r>
              <a:rPr lang="en-GB" dirty="0">
                <a:solidFill>
                  <a:srgbClr val="28082E"/>
                </a:solidFill>
              </a:rPr>
              <a:t>Reduced FcRn </a:t>
            </a:r>
            <a:r>
              <a:rPr lang="en-GB" dirty="0" smtClean="0">
                <a:solidFill>
                  <a:srgbClr val="28082E"/>
                </a:solidFill>
              </a:rPr>
              <a:t>rescue</a:t>
            </a:r>
          </a:p>
          <a:p>
            <a:pPr marL="742950" lvl="1" indent="-285750">
              <a:spcAft>
                <a:spcPts val="600"/>
              </a:spcAft>
              <a:buClr>
                <a:srgbClr val="FF0000"/>
              </a:buClr>
              <a:buFont typeface="Wingdings" pitchFamily="2" charset="2"/>
              <a:buChar char="§"/>
            </a:pPr>
            <a:endParaRPr lang="en-GB" dirty="0">
              <a:solidFill>
                <a:srgbClr val="28082E"/>
              </a:solidFill>
            </a:endParaRPr>
          </a:p>
        </p:txBody>
      </p:sp>
      <p:sp>
        <p:nvSpPr>
          <p:cNvPr id="4" name="TextBox 3"/>
          <p:cNvSpPr txBox="1"/>
          <p:nvPr/>
        </p:nvSpPr>
        <p:spPr>
          <a:xfrm>
            <a:off x="-242885" y="6603423"/>
            <a:ext cx="8710458" cy="276999"/>
          </a:xfrm>
          <a:prstGeom prst="rect">
            <a:avLst/>
          </a:prstGeom>
          <a:noFill/>
        </p:spPr>
        <p:txBody>
          <a:bodyPr wrap="square" rtlCol="0">
            <a:spAutoFit/>
          </a:bodyPr>
          <a:lstStyle/>
          <a:p>
            <a:pPr marL="263525" lvl="1">
              <a:spcBef>
                <a:spcPts val="600"/>
              </a:spcBef>
              <a:spcAft>
                <a:spcPts val="600"/>
              </a:spcAft>
              <a:buClr>
                <a:srgbClr val="28082E"/>
              </a:buClr>
              <a:buSzPct val="100000"/>
            </a:pPr>
            <a:r>
              <a:rPr lang="en-GB" sz="1200" dirty="0">
                <a:solidFill>
                  <a:srgbClr val="28082E"/>
                </a:solidFill>
              </a:rPr>
              <a:t>Animal model: WT NMRI </a:t>
            </a:r>
            <a:r>
              <a:rPr lang="en-GB" sz="1200" dirty="0" smtClean="0">
                <a:solidFill>
                  <a:srgbClr val="28082E"/>
                </a:solidFill>
              </a:rPr>
              <a:t>mice; single </a:t>
            </a:r>
            <a:r>
              <a:rPr lang="en-GB" sz="1200" dirty="0">
                <a:solidFill>
                  <a:srgbClr val="28082E"/>
                </a:solidFill>
              </a:rPr>
              <a:t>bolus intravenous </a:t>
            </a:r>
            <a:r>
              <a:rPr lang="en-GB" sz="1200" dirty="0" smtClean="0">
                <a:solidFill>
                  <a:srgbClr val="28082E"/>
                </a:solidFill>
              </a:rPr>
              <a:t>administration; 10mg/kg </a:t>
            </a:r>
            <a:endParaRPr lang="en-GB" sz="1200" dirty="0"/>
          </a:p>
        </p:txBody>
      </p:sp>
      <p:sp>
        <p:nvSpPr>
          <p:cNvPr id="12" name="TextBox 11"/>
          <p:cNvSpPr txBox="1"/>
          <p:nvPr/>
        </p:nvSpPr>
        <p:spPr>
          <a:xfrm>
            <a:off x="2834901" y="3020849"/>
            <a:ext cx="2288185" cy="338554"/>
          </a:xfrm>
          <a:prstGeom prst="rect">
            <a:avLst/>
          </a:prstGeom>
          <a:noFill/>
        </p:spPr>
        <p:txBody>
          <a:bodyPr wrap="square" rtlCol="0">
            <a:spAutoFit/>
          </a:bodyPr>
          <a:lstStyle/>
          <a:p>
            <a:r>
              <a:rPr lang="en-GB" sz="1600" b="1" dirty="0" smtClean="0">
                <a:solidFill>
                  <a:srgbClr val="AB8422"/>
                </a:solidFill>
              </a:rPr>
              <a:t>V0098 - T</a:t>
            </a:r>
            <a:r>
              <a:rPr lang="en-GB" sz="1600" b="1" baseline="-25000" dirty="0" smtClean="0">
                <a:solidFill>
                  <a:srgbClr val="AB8422"/>
                </a:solidFill>
              </a:rPr>
              <a:t>½ </a:t>
            </a:r>
            <a:r>
              <a:rPr lang="en-GB" sz="1600" b="1" dirty="0" smtClean="0">
                <a:solidFill>
                  <a:srgbClr val="AB8422"/>
                </a:solidFill>
              </a:rPr>
              <a:t>31 h</a:t>
            </a:r>
            <a:endParaRPr lang="da-DK" sz="1600" b="1" dirty="0">
              <a:solidFill>
                <a:srgbClr val="AB8422"/>
              </a:solidFill>
            </a:endParaRPr>
          </a:p>
        </p:txBody>
      </p:sp>
      <p:sp>
        <p:nvSpPr>
          <p:cNvPr id="14" name="TextBox 13"/>
          <p:cNvSpPr txBox="1"/>
          <p:nvPr/>
        </p:nvSpPr>
        <p:spPr>
          <a:xfrm>
            <a:off x="3155080" y="5191387"/>
            <a:ext cx="1775060" cy="338554"/>
          </a:xfrm>
          <a:prstGeom prst="rect">
            <a:avLst/>
          </a:prstGeom>
          <a:noFill/>
        </p:spPr>
        <p:txBody>
          <a:bodyPr wrap="square" rtlCol="0">
            <a:spAutoFit/>
          </a:bodyPr>
          <a:lstStyle/>
          <a:p>
            <a:r>
              <a:rPr lang="en-GB" sz="1600" b="1" dirty="0" smtClean="0">
                <a:solidFill>
                  <a:srgbClr val="C3D940"/>
                </a:solidFill>
              </a:rPr>
              <a:t>NS - </a:t>
            </a:r>
            <a:r>
              <a:rPr lang="en-GB" sz="1600" b="1" dirty="0">
                <a:solidFill>
                  <a:srgbClr val="C3D940"/>
                </a:solidFill>
              </a:rPr>
              <a:t>T</a:t>
            </a:r>
            <a:r>
              <a:rPr lang="en-GB" sz="1600" b="1" baseline="-25000" dirty="0">
                <a:solidFill>
                  <a:srgbClr val="C3D940"/>
                </a:solidFill>
              </a:rPr>
              <a:t>½ </a:t>
            </a:r>
            <a:r>
              <a:rPr lang="en-GB" sz="1600" b="1" dirty="0" smtClean="0">
                <a:solidFill>
                  <a:srgbClr val="C3D940"/>
                </a:solidFill>
              </a:rPr>
              <a:t>21 h</a:t>
            </a:r>
            <a:endParaRPr lang="da-DK" sz="1600" b="1" dirty="0">
              <a:solidFill>
                <a:srgbClr val="C3D940"/>
              </a:solidFill>
            </a:endParaRPr>
          </a:p>
        </p:txBody>
      </p:sp>
      <p:sp>
        <p:nvSpPr>
          <p:cNvPr id="19" name="TextBox 18"/>
          <p:cNvSpPr txBox="1"/>
          <p:nvPr/>
        </p:nvSpPr>
        <p:spPr>
          <a:xfrm>
            <a:off x="1390338" y="4932216"/>
            <a:ext cx="2191062" cy="338554"/>
          </a:xfrm>
          <a:prstGeom prst="rect">
            <a:avLst/>
          </a:prstGeom>
          <a:noFill/>
        </p:spPr>
        <p:txBody>
          <a:bodyPr wrap="square" rtlCol="0">
            <a:spAutoFit/>
          </a:bodyPr>
          <a:lstStyle/>
          <a:p>
            <a:r>
              <a:rPr lang="en-GB" sz="1600" b="1" dirty="0" smtClean="0">
                <a:solidFill>
                  <a:srgbClr val="28082E"/>
                </a:solidFill>
              </a:rPr>
              <a:t>V0088 </a:t>
            </a:r>
            <a:r>
              <a:rPr lang="en-GB" sz="1600" b="1" i="1" dirty="0" smtClean="0">
                <a:solidFill>
                  <a:srgbClr val="28082E"/>
                </a:solidFill>
              </a:rPr>
              <a:t>–</a:t>
            </a:r>
            <a:r>
              <a:rPr lang="en-GB" sz="1600" b="1" baseline="-25000" dirty="0" smtClean="0">
                <a:solidFill>
                  <a:srgbClr val="28082E"/>
                </a:solidFill>
              </a:rPr>
              <a:t> </a:t>
            </a:r>
            <a:r>
              <a:rPr lang="en-GB" sz="1600" b="1" dirty="0">
                <a:solidFill>
                  <a:srgbClr val="28082E"/>
                </a:solidFill>
              </a:rPr>
              <a:t>T</a:t>
            </a:r>
            <a:r>
              <a:rPr lang="en-GB" sz="1600" b="1" baseline="-25000" dirty="0">
                <a:solidFill>
                  <a:srgbClr val="28082E"/>
                </a:solidFill>
              </a:rPr>
              <a:t>½ </a:t>
            </a:r>
            <a:r>
              <a:rPr lang="en-GB" sz="1600" b="1" dirty="0" smtClean="0">
                <a:solidFill>
                  <a:srgbClr val="28082E"/>
                </a:solidFill>
              </a:rPr>
              <a:t>19 h</a:t>
            </a:r>
            <a:endParaRPr lang="da-DK" sz="1600" b="1" dirty="0">
              <a:solidFill>
                <a:srgbClr val="28082E"/>
              </a:solidFill>
            </a:endParaRPr>
          </a:p>
        </p:txBody>
      </p:sp>
    </p:spTree>
    <p:extLst>
      <p:ext uri="{BB962C8B-B14F-4D97-AF65-F5344CB8AC3E}">
        <p14:creationId xmlns:p14="http://schemas.microsoft.com/office/powerpoint/2010/main" val="1482862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98425" y="187882"/>
            <a:ext cx="7322973" cy="854784"/>
          </a:xfrm>
        </p:spPr>
        <p:txBody>
          <a:bodyPr/>
          <a:lstStyle/>
          <a:p>
            <a:r>
              <a:rPr lang="en-GB" dirty="0"/>
              <a:t>Engineered albumins achieve more than a </a:t>
            </a:r>
            <a:r>
              <a:rPr lang="en-GB" b="1" i="1" dirty="0">
                <a:solidFill>
                  <a:srgbClr val="28082E"/>
                </a:solidFill>
              </a:rPr>
              <a:t>doubling</a:t>
            </a:r>
            <a:r>
              <a:rPr lang="en-GB" dirty="0">
                <a:solidFill>
                  <a:srgbClr val="28082E"/>
                </a:solidFill>
              </a:rPr>
              <a:t> </a:t>
            </a:r>
            <a:r>
              <a:rPr lang="en-GB" dirty="0"/>
              <a:t>of half-life in a primate </a:t>
            </a:r>
            <a:r>
              <a:rPr lang="en-GB" dirty="0" smtClean="0"/>
              <a:t>model</a:t>
            </a:r>
            <a:endParaRPr lang="da-DK" dirty="0">
              <a:solidFill>
                <a:schemeClr val="tx1"/>
              </a:solidFill>
            </a:endParaRPr>
          </a:p>
        </p:txBody>
      </p:sp>
      <p:sp>
        <p:nvSpPr>
          <p:cNvPr id="9" name="Rectangle 8"/>
          <p:cNvSpPr/>
          <p:nvPr/>
        </p:nvSpPr>
        <p:spPr>
          <a:xfrm>
            <a:off x="5940152" y="3438366"/>
            <a:ext cx="27360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600" dirty="0"/>
              <a:t>Doubling of half-life in primates opens the door to </a:t>
            </a:r>
            <a:r>
              <a:rPr lang="en-GB" sz="1600" b="1" dirty="0"/>
              <a:t>monthly</a:t>
            </a:r>
            <a:r>
              <a:rPr lang="en-GB" sz="1600" dirty="0"/>
              <a:t> dosing of therapeutic peptides and proteins in humans</a:t>
            </a:r>
          </a:p>
        </p:txBody>
      </p:sp>
      <p:sp>
        <p:nvSpPr>
          <p:cNvPr id="10" name="Rectangle 9"/>
          <p:cNvSpPr/>
          <p:nvPr/>
        </p:nvSpPr>
        <p:spPr>
          <a:xfrm>
            <a:off x="5940152" y="1628800"/>
            <a:ext cx="27360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600" kern="0" dirty="0"/>
              <a:t>The prolongation in half-life is a result of a reduced clearance, increased mean </a:t>
            </a:r>
            <a:r>
              <a:rPr lang="en-GB" sz="1600" kern="0" dirty="0" smtClean="0"/>
              <a:t>residence </a:t>
            </a:r>
            <a:r>
              <a:rPr lang="en-GB" sz="1600" kern="0" dirty="0"/>
              <a:t>time (MRT) and increased AUC</a:t>
            </a:r>
          </a:p>
        </p:txBody>
      </p:sp>
      <p:sp>
        <p:nvSpPr>
          <p:cNvPr id="12" name="Rectangle 11"/>
          <p:cNvSpPr/>
          <p:nvPr/>
        </p:nvSpPr>
        <p:spPr>
          <a:xfrm>
            <a:off x="5940152" y="4955902"/>
            <a:ext cx="273600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600" kern="0" dirty="0" smtClean="0"/>
              <a:t>Cynomolgus PK study with a model API demonstrated a half-life of more than 270 hours</a:t>
            </a:r>
            <a:endParaRPr lang="en-GB" sz="1600" kern="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63" y="1799938"/>
            <a:ext cx="4572000"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777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5"/>
          <p:cNvSpPr>
            <a:spLocks noGrp="1"/>
          </p:cNvSpPr>
          <p:nvPr>
            <p:ph idx="17"/>
          </p:nvPr>
        </p:nvSpPr>
        <p:spPr>
          <a:xfrm>
            <a:off x="441839" y="1579063"/>
            <a:ext cx="8702161" cy="798165"/>
          </a:xfrm>
          <a:prstGeom prst="rect">
            <a:avLst/>
          </a:prstGeom>
        </p:spPr>
        <p:txBody>
          <a:bodyPr/>
          <a:lstStyle/>
          <a:p>
            <a:pPr>
              <a:lnSpc>
                <a:spcPct val="100000"/>
              </a:lnSpc>
            </a:pPr>
            <a:r>
              <a:rPr lang="en-US" altLang="en-US" sz="2000" dirty="0"/>
              <a:t>Veltis</a:t>
            </a:r>
            <a:r>
              <a:rPr lang="en-US" altLang="en-US" sz="2000" baseline="30000" dirty="0"/>
              <a:t>®</a:t>
            </a:r>
            <a:r>
              <a:rPr lang="en-US" altLang="en-US" sz="2000" dirty="0"/>
              <a:t> variant albumin fusion to a scaffold molecule delivered a half-life of </a:t>
            </a:r>
            <a:r>
              <a:rPr lang="en-US" altLang="en-US" sz="2000" i="1" dirty="0"/>
              <a:t>over 11 </a:t>
            </a:r>
            <a:r>
              <a:rPr lang="en-US" altLang="en-US" sz="2000" i="1" dirty="0" smtClean="0"/>
              <a:t>days</a:t>
            </a:r>
            <a:r>
              <a:rPr lang="en-GB" sz="2000" dirty="0" smtClean="0"/>
              <a:t> </a:t>
            </a:r>
            <a:endParaRPr lang="en-GB" sz="1800" dirty="0"/>
          </a:p>
        </p:txBody>
      </p:sp>
      <p:sp>
        <p:nvSpPr>
          <p:cNvPr id="11" name="TextBox 10"/>
          <p:cNvSpPr txBox="1"/>
          <p:nvPr/>
        </p:nvSpPr>
        <p:spPr>
          <a:xfrm>
            <a:off x="6182841" y="2244105"/>
            <a:ext cx="2520280" cy="830997"/>
          </a:xfrm>
          <a:prstGeom prst="rect">
            <a:avLst/>
          </a:prstGeom>
          <a:noFill/>
        </p:spPr>
        <p:txBody>
          <a:bodyPr wrap="square" rtlCol="0">
            <a:spAutoFit/>
          </a:bodyPr>
          <a:lstStyle/>
          <a:p>
            <a:r>
              <a:rPr lang="en-GB" sz="1200" b="1" dirty="0"/>
              <a:t>PHARMACOKINETIC PROFILE IN CYNOMOLGUS MONKEY (n=3, IV BOLUS 35 mg/kg)</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90143"/>
            <a:ext cx="58340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4340" y="531460"/>
            <a:ext cx="7264403" cy="430887"/>
          </a:xfrm>
          <a:prstGeom prst="rect">
            <a:avLst/>
          </a:prstGeom>
          <a:noFill/>
        </p:spPr>
        <p:txBody>
          <a:bodyPr wrap="square" rtlCol="0">
            <a:spAutoFit/>
          </a:bodyPr>
          <a:lstStyle/>
          <a:p>
            <a:r>
              <a:rPr lang="en-GB" sz="2200" cap="all" dirty="0">
                <a:solidFill>
                  <a:srgbClr val="28082E"/>
                </a:solidFill>
              </a:rPr>
              <a:t>Once-monthly </a:t>
            </a:r>
            <a:r>
              <a:rPr lang="en-GB" sz="2200" cap="all" dirty="0" smtClean="0">
                <a:solidFill>
                  <a:srgbClr val="28082E"/>
                </a:solidFill>
              </a:rPr>
              <a:t>dosing: reasons </a:t>
            </a:r>
            <a:r>
              <a:rPr lang="en-GB" sz="2200" cap="all" dirty="0">
                <a:solidFill>
                  <a:srgbClr val="28082E"/>
                </a:solidFill>
              </a:rPr>
              <a:t>to believe</a:t>
            </a:r>
          </a:p>
        </p:txBody>
      </p:sp>
      <p:sp>
        <p:nvSpPr>
          <p:cNvPr id="14" name="TextBox 13"/>
          <p:cNvSpPr txBox="1"/>
          <p:nvPr/>
        </p:nvSpPr>
        <p:spPr>
          <a:xfrm>
            <a:off x="4161654" y="4492570"/>
            <a:ext cx="2736304" cy="861774"/>
          </a:xfrm>
          <a:prstGeom prst="rect">
            <a:avLst/>
          </a:prstGeom>
          <a:noFill/>
        </p:spPr>
        <p:txBody>
          <a:bodyPr wrap="square" rtlCol="0">
            <a:spAutoFit/>
          </a:bodyPr>
          <a:lstStyle/>
          <a:p>
            <a:r>
              <a:rPr lang="en-GB" sz="1400" b="1" dirty="0"/>
              <a:t>T1/2 (</a:t>
            </a:r>
            <a:r>
              <a:rPr lang="en-GB" sz="1400" b="1" dirty="0" smtClean="0"/>
              <a:t>h) = </a:t>
            </a:r>
            <a:r>
              <a:rPr lang="en-GB" sz="1400" b="1" dirty="0"/>
              <a:t>276.7 ± 19</a:t>
            </a:r>
          </a:p>
          <a:p>
            <a:endParaRPr lang="en-GB" dirty="0"/>
          </a:p>
          <a:p>
            <a:endParaRPr lang="en-GB" dirty="0"/>
          </a:p>
        </p:txBody>
      </p:sp>
    </p:spTree>
    <p:extLst>
      <p:ext uri="{BB962C8B-B14F-4D97-AF65-F5344CB8AC3E}">
        <p14:creationId xmlns:p14="http://schemas.microsoft.com/office/powerpoint/2010/main" val="1207873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6076" y="281331"/>
            <a:ext cx="7045977" cy="769441"/>
          </a:xfrm>
          <a:prstGeom prst="rect">
            <a:avLst/>
          </a:prstGeom>
          <a:noFill/>
        </p:spPr>
        <p:txBody>
          <a:bodyPr wrap="square" rtlCol="0">
            <a:spAutoFit/>
          </a:bodyPr>
          <a:lstStyle/>
          <a:p>
            <a:r>
              <a:rPr lang="en-GB" sz="2200" dirty="0" smtClean="0"/>
              <a:t>ATTACHMENT TO VELTIS</a:t>
            </a:r>
            <a:r>
              <a:rPr lang="en-GB" sz="2200" baseline="30000" dirty="0" smtClean="0"/>
              <a:t>®</a:t>
            </a:r>
            <a:r>
              <a:rPr lang="en-GB" sz="2200" dirty="0" smtClean="0"/>
              <a:t> CAN BE THROUGH </a:t>
            </a:r>
            <a:r>
              <a:rPr lang="en-GB" sz="2200" dirty="0"/>
              <a:t>EITHER CONJUGATION </a:t>
            </a:r>
            <a:r>
              <a:rPr lang="en-GB" sz="2200" dirty="0" smtClean="0"/>
              <a:t>OR FUSION </a:t>
            </a:r>
            <a:endParaRPr lang="en-GB" sz="2200" dirty="0"/>
          </a:p>
        </p:txBody>
      </p:sp>
      <p:sp>
        <p:nvSpPr>
          <p:cNvPr id="80" name="Rectangle 79"/>
          <p:cNvSpPr/>
          <p:nvPr/>
        </p:nvSpPr>
        <p:spPr>
          <a:xfrm>
            <a:off x="300118" y="1485767"/>
            <a:ext cx="3130985" cy="369332"/>
          </a:xfrm>
          <a:prstGeom prst="rect">
            <a:avLst/>
          </a:prstGeom>
        </p:spPr>
        <p:txBody>
          <a:bodyPr wrap="none">
            <a:spAutoFit/>
          </a:bodyPr>
          <a:lstStyle/>
          <a:p>
            <a:r>
              <a:rPr lang="en-GB" b="1" i="1" u="sng" dirty="0"/>
              <a:t>Conjugation to Veltis</a:t>
            </a:r>
            <a:r>
              <a:rPr lang="en-GB" b="1" i="1" u="sng" baseline="30000" dirty="0"/>
              <a:t>®</a:t>
            </a:r>
          </a:p>
        </p:txBody>
      </p:sp>
      <p:sp>
        <p:nvSpPr>
          <p:cNvPr id="81" name="Rectangle 80"/>
          <p:cNvSpPr/>
          <p:nvPr/>
        </p:nvSpPr>
        <p:spPr>
          <a:xfrm>
            <a:off x="4766602" y="1485767"/>
            <a:ext cx="2412840" cy="369332"/>
          </a:xfrm>
          <a:prstGeom prst="rect">
            <a:avLst/>
          </a:prstGeom>
        </p:spPr>
        <p:txBody>
          <a:bodyPr wrap="none">
            <a:spAutoFit/>
          </a:bodyPr>
          <a:lstStyle/>
          <a:p>
            <a:r>
              <a:rPr lang="en-GB" b="1" i="1" u="sng" dirty="0"/>
              <a:t>Fusion to Veltis</a:t>
            </a:r>
            <a:r>
              <a:rPr lang="en-GB" b="1" i="1" u="sng" baseline="30000" dirty="0"/>
              <a:t>®</a:t>
            </a:r>
          </a:p>
        </p:txBody>
      </p:sp>
      <p:grpSp>
        <p:nvGrpSpPr>
          <p:cNvPr id="2" name="Group 1"/>
          <p:cNvGrpSpPr/>
          <p:nvPr/>
        </p:nvGrpSpPr>
        <p:grpSpPr>
          <a:xfrm>
            <a:off x="4754169" y="1973849"/>
            <a:ext cx="4117546" cy="4025784"/>
            <a:chOff x="4754169" y="1973849"/>
            <a:chExt cx="4117546" cy="4025784"/>
          </a:xfrm>
        </p:grpSpPr>
        <p:grpSp>
          <p:nvGrpSpPr>
            <p:cNvPr id="83" name="Group 82"/>
            <p:cNvGrpSpPr/>
            <p:nvPr/>
          </p:nvGrpSpPr>
          <p:grpSpPr>
            <a:xfrm>
              <a:off x="4770622" y="1973849"/>
              <a:ext cx="4101093" cy="3552318"/>
              <a:chOff x="4770622" y="1973849"/>
              <a:chExt cx="4101093" cy="3552318"/>
            </a:xfrm>
          </p:grpSpPr>
          <p:sp>
            <p:nvSpPr>
              <p:cNvPr id="16" name="TextBox 15"/>
              <p:cNvSpPr txBox="1"/>
              <p:nvPr/>
            </p:nvSpPr>
            <p:spPr>
              <a:xfrm>
                <a:off x="4770622" y="1973849"/>
                <a:ext cx="4101093" cy="523220"/>
              </a:xfrm>
              <a:prstGeom prst="rect">
                <a:avLst/>
              </a:prstGeom>
              <a:noFill/>
            </p:spPr>
            <p:txBody>
              <a:bodyPr wrap="square" rtlCol="0">
                <a:spAutoFit/>
              </a:bodyPr>
              <a:lstStyle/>
              <a:p>
                <a:pPr marL="285750" indent="-200025">
                  <a:buFont typeface="Wingdings" panose="05000000000000000000" pitchFamily="2" charset="2"/>
                  <a:buChar char="§"/>
                </a:pPr>
                <a:r>
                  <a:rPr lang="en-GB" sz="1400" dirty="0" smtClean="0"/>
                  <a:t>Veltis</a:t>
                </a:r>
                <a:r>
                  <a:rPr lang="en-GB" sz="1400" baseline="30000" dirty="0" smtClean="0"/>
                  <a:t>®</a:t>
                </a:r>
                <a:r>
                  <a:rPr lang="en-GB" sz="1400" dirty="0" smtClean="0"/>
                  <a:t> albumin </a:t>
                </a:r>
                <a:r>
                  <a:rPr lang="en-GB" sz="1400" dirty="0"/>
                  <a:t>fusion proteins are produced as a single polypeptide</a:t>
                </a:r>
                <a:endParaRPr lang="en-US" sz="1400" dirty="0" smtClean="0">
                  <a:latin typeface="+mn-lt"/>
                </a:endParaRPr>
              </a:p>
            </p:txBody>
          </p:sp>
          <p:grpSp>
            <p:nvGrpSpPr>
              <p:cNvPr id="52" name="Group 79"/>
              <p:cNvGrpSpPr/>
              <p:nvPr/>
            </p:nvGrpSpPr>
            <p:grpSpPr>
              <a:xfrm>
                <a:off x="5616599" y="5069238"/>
                <a:ext cx="1283118" cy="456929"/>
                <a:chOff x="3275856" y="5085184"/>
                <a:chExt cx="1296144" cy="504056"/>
              </a:xfrm>
            </p:grpSpPr>
            <p:sp>
              <p:nvSpPr>
                <p:cNvPr id="54" name="Rectangle 53"/>
                <p:cNvSpPr/>
                <p:nvPr/>
              </p:nvSpPr>
              <p:spPr>
                <a:xfrm>
                  <a:off x="4355976" y="5085184"/>
                  <a:ext cx="2160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p:cNvSpPr/>
                <p:nvPr/>
              </p:nvSpPr>
              <p:spPr>
                <a:xfrm>
                  <a:off x="3275856" y="5157192"/>
                  <a:ext cx="3600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51" name="Rectangle 50"/>
            <p:cNvSpPr/>
            <p:nvPr/>
          </p:nvSpPr>
          <p:spPr bwMode="auto">
            <a:xfrm>
              <a:off x="7257700" y="3145604"/>
              <a:ext cx="1440000" cy="318654"/>
            </a:xfrm>
            <a:prstGeom prst="rect">
              <a:avLst/>
            </a:prstGeom>
            <a:solidFill>
              <a:schemeClr val="accent1"/>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grpSp>
          <p:nvGrpSpPr>
            <p:cNvPr id="56" name="Group 55"/>
            <p:cNvGrpSpPr/>
            <p:nvPr/>
          </p:nvGrpSpPr>
          <p:grpSpPr>
            <a:xfrm flipH="1">
              <a:off x="6541822" y="3648905"/>
              <a:ext cx="2155878" cy="318654"/>
              <a:chOff x="5410694" y="3103418"/>
              <a:chExt cx="2155878" cy="318654"/>
            </a:xfrm>
          </p:grpSpPr>
          <p:sp>
            <p:nvSpPr>
              <p:cNvPr id="57" name="Rectangle 56"/>
              <p:cNvSpPr/>
              <p:nvPr/>
            </p:nvSpPr>
            <p:spPr bwMode="auto">
              <a:xfrm>
                <a:off x="6126572" y="3103418"/>
                <a:ext cx="1440000" cy="318654"/>
              </a:xfrm>
              <a:prstGeom prst="rect">
                <a:avLst/>
              </a:prstGeom>
              <a:solidFill>
                <a:schemeClr val="accent1"/>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58" name="Rectangle 57"/>
              <p:cNvSpPr/>
              <p:nvPr/>
            </p:nvSpPr>
            <p:spPr bwMode="auto">
              <a:xfrm>
                <a:off x="5410694" y="3103418"/>
                <a:ext cx="720000" cy="318654"/>
              </a:xfrm>
              <a:prstGeom prst="rect">
                <a:avLst/>
              </a:prstGeom>
              <a:solidFill>
                <a:srgbClr val="C6E2F4"/>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grpSp>
        <p:grpSp>
          <p:nvGrpSpPr>
            <p:cNvPr id="60" name="Group 59"/>
            <p:cNvGrpSpPr/>
            <p:nvPr/>
          </p:nvGrpSpPr>
          <p:grpSpPr>
            <a:xfrm>
              <a:off x="6541822" y="4655507"/>
              <a:ext cx="2163276" cy="318654"/>
              <a:chOff x="5975776" y="4201392"/>
              <a:chExt cx="2163276" cy="318654"/>
            </a:xfrm>
          </p:grpSpPr>
          <p:sp>
            <p:nvSpPr>
              <p:cNvPr id="63" name="Rectangle 62"/>
              <p:cNvSpPr/>
              <p:nvPr/>
            </p:nvSpPr>
            <p:spPr bwMode="auto">
              <a:xfrm>
                <a:off x="6246189" y="4201392"/>
                <a:ext cx="1440000" cy="318654"/>
              </a:xfrm>
              <a:prstGeom prst="rect">
                <a:avLst/>
              </a:prstGeom>
              <a:solidFill>
                <a:schemeClr val="accent1"/>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64" name="Rectangle 63"/>
              <p:cNvSpPr/>
              <p:nvPr/>
            </p:nvSpPr>
            <p:spPr bwMode="auto">
              <a:xfrm>
                <a:off x="5975776" y="4201392"/>
                <a:ext cx="270000" cy="318654"/>
              </a:xfrm>
              <a:prstGeom prst="rect">
                <a:avLst/>
              </a:prstGeom>
              <a:solidFill>
                <a:srgbClr val="C6E2F4"/>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65" name="Rectangle 64"/>
              <p:cNvSpPr/>
              <p:nvPr/>
            </p:nvSpPr>
            <p:spPr bwMode="auto">
              <a:xfrm>
                <a:off x="7689052" y="4201392"/>
                <a:ext cx="450000" cy="318654"/>
              </a:xfrm>
              <a:prstGeom prst="rect">
                <a:avLst/>
              </a:prstGeom>
              <a:solidFill>
                <a:srgbClr val="EC008C"/>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grpSp>
        <p:grpSp>
          <p:nvGrpSpPr>
            <p:cNvPr id="66" name="Group 65"/>
            <p:cNvGrpSpPr/>
            <p:nvPr/>
          </p:nvGrpSpPr>
          <p:grpSpPr>
            <a:xfrm flipH="1">
              <a:off x="6545281" y="5158808"/>
              <a:ext cx="2159817" cy="318654"/>
              <a:chOff x="5420615" y="4670714"/>
              <a:chExt cx="2159817" cy="318654"/>
            </a:xfrm>
          </p:grpSpPr>
          <p:sp>
            <p:nvSpPr>
              <p:cNvPr id="67" name="Rectangle 66"/>
              <p:cNvSpPr/>
              <p:nvPr/>
            </p:nvSpPr>
            <p:spPr bwMode="auto">
              <a:xfrm>
                <a:off x="6140432" y="4670714"/>
                <a:ext cx="1440000" cy="318654"/>
              </a:xfrm>
              <a:prstGeom prst="rect">
                <a:avLst/>
              </a:prstGeom>
              <a:solidFill>
                <a:schemeClr val="accent1"/>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68" name="Rectangle 67"/>
              <p:cNvSpPr/>
              <p:nvPr/>
            </p:nvSpPr>
            <p:spPr bwMode="auto">
              <a:xfrm>
                <a:off x="5420615" y="4670714"/>
                <a:ext cx="648000" cy="318654"/>
              </a:xfrm>
              <a:prstGeom prst="rect">
                <a:avLst/>
              </a:prstGeom>
              <a:solidFill>
                <a:srgbClr val="C6E2F4"/>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69" name="Rectangle 68"/>
              <p:cNvSpPr/>
              <p:nvPr/>
            </p:nvSpPr>
            <p:spPr bwMode="auto">
              <a:xfrm>
                <a:off x="6067492" y="4670714"/>
                <a:ext cx="72000" cy="318654"/>
              </a:xfrm>
              <a:prstGeom prst="rect">
                <a:avLst/>
              </a:prstGeom>
              <a:solidFill>
                <a:srgbClr val="AB8422"/>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grpSp>
        <p:sp>
          <p:nvSpPr>
            <p:cNvPr id="70" name="TextBox 69"/>
            <p:cNvSpPr txBox="1"/>
            <p:nvPr/>
          </p:nvSpPr>
          <p:spPr>
            <a:xfrm>
              <a:off x="4754169" y="3158737"/>
              <a:ext cx="1596572" cy="292388"/>
            </a:xfrm>
            <a:prstGeom prst="rect">
              <a:avLst/>
            </a:prstGeom>
            <a:noFill/>
          </p:spPr>
          <p:txBody>
            <a:bodyPr wrap="square" rtlCol="0">
              <a:spAutoFit/>
            </a:bodyPr>
            <a:lstStyle/>
            <a:p>
              <a:r>
                <a:rPr lang="en-GB" sz="1300" dirty="0" smtClean="0">
                  <a:latin typeface="+mj-lt"/>
                </a:rPr>
                <a:t>Veltis</a:t>
              </a:r>
              <a:r>
                <a:rPr lang="en-GB" sz="1400" baseline="30000" dirty="0" smtClean="0"/>
                <a:t>®</a:t>
              </a:r>
              <a:r>
                <a:rPr lang="en-GB" sz="1300" dirty="0" smtClean="0">
                  <a:solidFill>
                    <a:srgbClr val="EC008C"/>
                  </a:solidFill>
                  <a:latin typeface="+mj-lt"/>
                </a:rPr>
                <a:t> </a:t>
              </a:r>
              <a:r>
                <a:rPr lang="en-GB" sz="1300" dirty="0" smtClean="0">
                  <a:latin typeface="+mj-lt"/>
                </a:rPr>
                <a:t>Albumin</a:t>
              </a:r>
              <a:endParaRPr lang="en-GB" sz="1300" dirty="0">
                <a:latin typeface="+mj-lt"/>
              </a:endParaRPr>
            </a:p>
          </p:txBody>
        </p:sp>
        <p:sp>
          <p:nvSpPr>
            <p:cNvPr id="71" name="TextBox 70"/>
            <p:cNvSpPr txBox="1"/>
            <p:nvPr/>
          </p:nvSpPr>
          <p:spPr>
            <a:xfrm>
              <a:off x="4754169" y="3662038"/>
              <a:ext cx="1596572" cy="292388"/>
            </a:xfrm>
            <a:prstGeom prst="rect">
              <a:avLst/>
            </a:prstGeom>
            <a:noFill/>
          </p:spPr>
          <p:txBody>
            <a:bodyPr wrap="square" rtlCol="0">
              <a:spAutoFit/>
            </a:bodyPr>
            <a:lstStyle/>
            <a:p>
              <a:r>
                <a:rPr lang="en-GB" sz="1300" dirty="0" smtClean="0">
                  <a:latin typeface="+mj-lt"/>
                </a:rPr>
                <a:t>C-terminal</a:t>
              </a:r>
              <a:endParaRPr lang="en-GB" sz="1300" dirty="0">
                <a:latin typeface="+mj-lt"/>
              </a:endParaRPr>
            </a:p>
          </p:txBody>
        </p:sp>
        <p:sp>
          <p:nvSpPr>
            <p:cNvPr id="72" name="TextBox 71"/>
            <p:cNvSpPr txBox="1"/>
            <p:nvPr/>
          </p:nvSpPr>
          <p:spPr>
            <a:xfrm>
              <a:off x="4754169" y="4178472"/>
              <a:ext cx="1306286" cy="292388"/>
            </a:xfrm>
            <a:prstGeom prst="rect">
              <a:avLst/>
            </a:prstGeom>
            <a:noFill/>
          </p:spPr>
          <p:txBody>
            <a:bodyPr wrap="square" rtlCol="0">
              <a:spAutoFit/>
            </a:bodyPr>
            <a:lstStyle/>
            <a:p>
              <a:r>
                <a:rPr lang="en-GB" sz="1300" dirty="0" smtClean="0">
                  <a:latin typeface="+mj-lt"/>
                </a:rPr>
                <a:t>N-terminal</a:t>
              </a:r>
              <a:endParaRPr lang="en-GB" sz="1300" dirty="0">
                <a:latin typeface="+mj-lt"/>
              </a:endParaRPr>
            </a:p>
          </p:txBody>
        </p:sp>
        <p:sp>
          <p:nvSpPr>
            <p:cNvPr id="73" name="TextBox 72"/>
            <p:cNvSpPr txBox="1"/>
            <p:nvPr/>
          </p:nvSpPr>
          <p:spPr>
            <a:xfrm>
              <a:off x="4754169" y="4681773"/>
              <a:ext cx="1596572" cy="292388"/>
            </a:xfrm>
            <a:prstGeom prst="rect">
              <a:avLst/>
            </a:prstGeom>
            <a:noFill/>
          </p:spPr>
          <p:txBody>
            <a:bodyPr wrap="square" rtlCol="0">
              <a:spAutoFit/>
            </a:bodyPr>
            <a:lstStyle/>
            <a:p>
              <a:r>
                <a:rPr lang="en-GB" sz="1300" dirty="0" smtClean="0">
                  <a:latin typeface="+mj-lt"/>
                </a:rPr>
                <a:t>Combinations</a:t>
              </a:r>
              <a:endParaRPr lang="en-GB" sz="1300" dirty="0">
                <a:latin typeface="+mj-lt"/>
              </a:endParaRPr>
            </a:p>
          </p:txBody>
        </p:sp>
        <p:sp>
          <p:nvSpPr>
            <p:cNvPr id="74" name="TextBox 73"/>
            <p:cNvSpPr txBox="1"/>
            <p:nvPr/>
          </p:nvSpPr>
          <p:spPr>
            <a:xfrm>
              <a:off x="4754169" y="5180412"/>
              <a:ext cx="2256231" cy="292388"/>
            </a:xfrm>
            <a:prstGeom prst="rect">
              <a:avLst/>
            </a:prstGeom>
            <a:noFill/>
          </p:spPr>
          <p:txBody>
            <a:bodyPr wrap="square" rtlCol="0">
              <a:spAutoFit/>
            </a:bodyPr>
            <a:lstStyle/>
            <a:p>
              <a:r>
                <a:rPr lang="en-GB" sz="1300" dirty="0" smtClean="0">
                  <a:latin typeface="+mj-lt"/>
                </a:rPr>
                <a:t>C-terminal + Linker </a:t>
              </a:r>
              <a:endParaRPr lang="en-GB" sz="1300" dirty="0">
                <a:latin typeface="+mj-lt"/>
              </a:endParaRPr>
            </a:p>
          </p:txBody>
        </p:sp>
        <p:sp>
          <p:nvSpPr>
            <p:cNvPr id="75" name="TextBox 74"/>
            <p:cNvSpPr txBox="1"/>
            <p:nvPr/>
          </p:nvSpPr>
          <p:spPr>
            <a:xfrm>
              <a:off x="4754169" y="5707245"/>
              <a:ext cx="2031454" cy="292388"/>
            </a:xfrm>
            <a:prstGeom prst="rect">
              <a:avLst/>
            </a:prstGeom>
            <a:noFill/>
          </p:spPr>
          <p:txBody>
            <a:bodyPr wrap="square" rtlCol="0">
              <a:spAutoFit/>
            </a:bodyPr>
            <a:lstStyle/>
            <a:p>
              <a:r>
                <a:rPr lang="en-GB" sz="1300" dirty="0" smtClean="0">
                  <a:latin typeface="Verdana" panose="020B0604030504040204" pitchFamily="34" charset="0"/>
                  <a:ea typeface="Verdana" panose="020B0604030504040204" pitchFamily="34" charset="0"/>
                  <a:cs typeface="Verdana" panose="020B0604030504040204" pitchFamily="34" charset="0"/>
                </a:rPr>
                <a:t>N-terminal + Linker </a:t>
              </a:r>
              <a:endParaRPr lang="en-GB" sz="1300" dirty="0">
                <a:latin typeface="Verdana" panose="020B0604030504040204" pitchFamily="34" charset="0"/>
                <a:ea typeface="Verdana" panose="020B0604030504040204" pitchFamily="34" charset="0"/>
                <a:cs typeface="Verdana" panose="020B0604030504040204" pitchFamily="34" charset="0"/>
              </a:endParaRPr>
            </a:p>
          </p:txBody>
        </p:sp>
        <p:grpSp>
          <p:nvGrpSpPr>
            <p:cNvPr id="77" name="Group 76"/>
            <p:cNvGrpSpPr/>
            <p:nvPr/>
          </p:nvGrpSpPr>
          <p:grpSpPr>
            <a:xfrm>
              <a:off x="6545281" y="4152206"/>
              <a:ext cx="2155878" cy="318654"/>
              <a:chOff x="5427243" y="3103418"/>
              <a:chExt cx="2155878" cy="318654"/>
            </a:xfrm>
          </p:grpSpPr>
          <p:sp>
            <p:nvSpPr>
              <p:cNvPr id="78" name="Rectangle 77"/>
              <p:cNvSpPr/>
              <p:nvPr/>
            </p:nvSpPr>
            <p:spPr bwMode="auto">
              <a:xfrm>
                <a:off x="6143121" y="3103418"/>
                <a:ext cx="1440000" cy="318654"/>
              </a:xfrm>
              <a:prstGeom prst="rect">
                <a:avLst/>
              </a:prstGeom>
              <a:solidFill>
                <a:schemeClr val="accent1"/>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84" name="Rectangle 83"/>
              <p:cNvSpPr/>
              <p:nvPr/>
            </p:nvSpPr>
            <p:spPr bwMode="auto">
              <a:xfrm>
                <a:off x="5427243" y="3103418"/>
                <a:ext cx="720000" cy="318654"/>
              </a:xfrm>
              <a:prstGeom prst="rect">
                <a:avLst/>
              </a:prstGeom>
              <a:solidFill>
                <a:srgbClr val="C6E2F4"/>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grpSp>
        <p:grpSp>
          <p:nvGrpSpPr>
            <p:cNvPr id="85" name="Group 84"/>
            <p:cNvGrpSpPr/>
            <p:nvPr/>
          </p:nvGrpSpPr>
          <p:grpSpPr>
            <a:xfrm>
              <a:off x="6552778" y="5662110"/>
              <a:ext cx="2152320" cy="318654"/>
              <a:chOff x="5424173" y="4670714"/>
              <a:chExt cx="2152320" cy="318654"/>
            </a:xfrm>
          </p:grpSpPr>
          <p:sp>
            <p:nvSpPr>
              <p:cNvPr id="86" name="Rectangle 85"/>
              <p:cNvSpPr/>
              <p:nvPr/>
            </p:nvSpPr>
            <p:spPr bwMode="auto">
              <a:xfrm>
                <a:off x="6136493" y="4670714"/>
                <a:ext cx="1440000" cy="318654"/>
              </a:xfrm>
              <a:prstGeom prst="rect">
                <a:avLst/>
              </a:prstGeom>
              <a:solidFill>
                <a:schemeClr val="accent1"/>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87" name="Rectangle 86"/>
              <p:cNvSpPr/>
              <p:nvPr/>
            </p:nvSpPr>
            <p:spPr bwMode="auto">
              <a:xfrm>
                <a:off x="5424173" y="4670714"/>
                <a:ext cx="648000" cy="318654"/>
              </a:xfrm>
              <a:prstGeom prst="rect">
                <a:avLst/>
              </a:prstGeom>
              <a:solidFill>
                <a:srgbClr val="C6E2F4"/>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88" name="Rectangle 87"/>
              <p:cNvSpPr/>
              <p:nvPr/>
            </p:nvSpPr>
            <p:spPr bwMode="auto">
              <a:xfrm>
                <a:off x="6071050" y="4670714"/>
                <a:ext cx="72000" cy="318654"/>
              </a:xfrm>
              <a:prstGeom prst="rect">
                <a:avLst/>
              </a:prstGeom>
              <a:solidFill>
                <a:srgbClr val="AB8422"/>
              </a:soli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grpSp>
      </p:grpSp>
      <p:grpSp>
        <p:nvGrpSpPr>
          <p:cNvPr id="4" name="Group 3"/>
          <p:cNvGrpSpPr/>
          <p:nvPr/>
        </p:nvGrpSpPr>
        <p:grpSpPr>
          <a:xfrm>
            <a:off x="284684" y="1988048"/>
            <a:ext cx="4132937" cy="4271870"/>
            <a:chOff x="284684" y="1988048"/>
            <a:chExt cx="4132937" cy="4271870"/>
          </a:xfrm>
        </p:grpSpPr>
        <p:grpSp>
          <p:nvGrpSpPr>
            <p:cNvPr id="12" name="Group 11"/>
            <p:cNvGrpSpPr/>
            <p:nvPr/>
          </p:nvGrpSpPr>
          <p:grpSpPr>
            <a:xfrm>
              <a:off x="1368851" y="5078818"/>
              <a:ext cx="936104" cy="1181100"/>
              <a:chOff x="1187624" y="4941168"/>
              <a:chExt cx="936104" cy="1181100"/>
            </a:xfrm>
          </p:grpSpPr>
          <p:pic>
            <p:nvPicPr>
              <p:cNvPr id="14" name="Picture 3"/>
              <p:cNvPicPr>
                <a:picLocks noChangeAspect="1" noChangeArrowheads="1"/>
              </p:cNvPicPr>
              <p:nvPr/>
            </p:nvPicPr>
            <p:blipFill>
              <a:blip r:embed="rId3" cstate="print"/>
              <a:srcRect r="84200"/>
              <a:stretch>
                <a:fillRect/>
              </a:stretch>
            </p:blipFill>
            <p:spPr bwMode="auto">
              <a:xfrm>
                <a:off x="1187624" y="4941168"/>
                <a:ext cx="936104" cy="1181100"/>
              </a:xfrm>
              <a:prstGeom prst="rect">
                <a:avLst/>
              </a:prstGeom>
              <a:noFill/>
              <a:ln w="9525">
                <a:noFill/>
                <a:miter lim="800000"/>
                <a:headEnd/>
                <a:tailEnd/>
              </a:ln>
            </p:spPr>
          </p:pic>
          <p:sp>
            <p:nvSpPr>
              <p:cNvPr id="15" name="Rectangle 14"/>
              <p:cNvSpPr/>
              <p:nvPr/>
            </p:nvSpPr>
            <p:spPr>
              <a:xfrm>
                <a:off x="1259632" y="5805264"/>
                <a:ext cx="79208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Rectangle 16"/>
            <p:cNvSpPr/>
            <p:nvPr/>
          </p:nvSpPr>
          <p:spPr>
            <a:xfrm>
              <a:off x="407631" y="5454730"/>
              <a:ext cx="1215614" cy="161365"/>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539552" y="5411696"/>
              <a:ext cx="1301675" cy="246221"/>
            </a:xfrm>
            <a:prstGeom prst="rect">
              <a:avLst/>
            </a:prstGeom>
            <a:noFill/>
          </p:spPr>
          <p:txBody>
            <a:bodyPr wrap="square" rtlCol="0">
              <a:spAutoFit/>
            </a:bodyPr>
            <a:lstStyle/>
            <a:p>
              <a:r>
                <a:rPr lang="en-GB" sz="1000" dirty="0" smtClean="0"/>
                <a:t>Peptide/drug</a:t>
              </a:r>
              <a:endParaRPr lang="en-GB" sz="1000" dirty="0"/>
            </a:p>
          </p:txBody>
        </p:sp>
        <p:sp>
          <p:nvSpPr>
            <p:cNvPr id="19" name="TextBox 18"/>
            <p:cNvSpPr txBox="1"/>
            <p:nvPr/>
          </p:nvSpPr>
          <p:spPr>
            <a:xfrm>
              <a:off x="2103129" y="5337913"/>
              <a:ext cx="551328" cy="369332"/>
            </a:xfrm>
            <a:prstGeom prst="rect">
              <a:avLst/>
            </a:prstGeom>
            <a:noFill/>
          </p:spPr>
          <p:txBody>
            <a:bodyPr wrap="square" rtlCol="0">
              <a:spAutoFit/>
            </a:bodyPr>
            <a:lstStyle/>
            <a:p>
              <a:r>
                <a:rPr lang="en-GB" dirty="0" smtClean="0"/>
                <a:t>+</a:t>
              </a:r>
              <a:endParaRPr lang="en-GB" dirty="0"/>
            </a:p>
          </p:txBody>
        </p:sp>
        <p:grpSp>
          <p:nvGrpSpPr>
            <p:cNvPr id="37" name="Group 52"/>
            <p:cNvGrpSpPr/>
            <p:nvPr/>
          </p:nvGrpSpPr>
          <p:grpSpPr>
            <a:xfrm>
              <a:off x="2230071" y="5087769"/>
              <a:ext cx="1979049" cy="999161"/>
              <a:chOff x="2230071" y="4917279"/>
              <a:chExt cx="1979049" cy="1181100"/>
            </a:xfrm>
          </p:grpSpPr>
          <p:grpSp>
            <p:nvGrpSpPr>
              <p:cNvPr id="38" name="Group 28"/>
              <p:cNvGrpSpPr/>
              <p:nvPr/>
            </p:nvGrpSpPr>
            <p:grpSpPr>
              <a:xfrm>
                <a:off x="2230071" y="4917279"/>
                <a:ext cx="1979049" cy="1181100"/>
                <a:chOff x="4312946" y="3332932"/>
                <a:chExt cx="1979049" cy="1181100"/>
              </a:xfrm>
            </p:grpSpPr>
            <p:grpSp>
              <p:nvGrpSpPr>
                <p:cNvPr id="41" name="Group 13"/>
                <p:cNvGrpSpPr/>
                <p:nvPr/>
              </p:nvGrpSpPr>
              <p:grpSpPr>
                <a:xfrm>
                  <a:off x="4312946" y="3332932"/>
                  <a:ext cx="1979049" cy="1181100"/>
                  <a:chOff x="2771800" y="5021389"/>
                  <a:chExt cx="1979049" cy="1181100"/>
                </a:xfrm>
              </p:grpSpPr>
              <p:pic>
                <p:nvPicPr>
                  <p:cNvPr id="43" name="Picture 1"/>
                  <p:cNvPicPr>
                    <a:picLocks noChangeAspect="1" noChangeArrowheads="1"/>
                  </p:cNvPicPr>
                  <p:nvPr/>
                </p:nvPicPr>
                <p:blipFill>
                  <a:blip r:embed="rId3" cstate="print"/>
                  <a:srcRect l="32816" r="38014"/>
                  <a:stretch>
                    <a:fillRect/>
                  </a:stretch>
                </p:blipFill>
                <p:spPr bwMode="auto">
                  <a:xfrm>
                    <a:off x="3022657" y="5021389"/>
                    <a:ext cx="1728192" cy="1181100"/>
                  </a:xfrm>
                  <a:prstGeom prst="rect">
                    <a:avLst/>
                  </a:prstGeom>
                  <a:noFill/>
                  <a:ln w="9525">
                    <a:noFill/>
                    <a:miter lim="800000"/>
                    <a:headEnd/>
                    <a:tailEnd/>
                  </a:ln>
                </p:spPr>
              </p:pic>
              <p:sp>
                <p:nvSpPr>
                  <p:cNvPr id="44" name="Rectangle 43"/>
                  <p:cNvSpPr/>
                  <p:nvPr/>
                </p:nvSpPr>
                <p:spPr>
                  <a:xfrm>
                    <a:off x="2771800" y="5752099"/>
                    <a:ext cx="115212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2" name="Rectangle 41"/>
                <p:cNvSpPr/>
                <p:nvPr/>
              </p:nvSpPr>
              <p:spPr>
                <a:xfrm>
                  <a:off x="4732609" y="3684759"/>
                  <a:ext cx="4571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Rectangle 38"/>
              <p:cNvSpPr/>
              <p:nvPr/>
            </p:nvSpPr>
            <p:spPr bwMode="auto">
              <a:xfrm>
                <a:off x="2551813" y="5241850"/>
                <a:ext cx="574158" cy="382772"/>
              </a:xfrm>
              <a:prstGeom prst="rect">
                <a:avLst/>
              </a:prstGeom>
              <a:solidFill>
                <a:schemeClr val="bg1"/>
              </a:solidFill>
              <a:ln w="63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40" name="Rectangle 39"/>
              <p:cNvSpPr/>
              <p:nvPr/>
            </p:nvSpPr>
            <p:spPr bwMode="auto">
              <a:xfrm>
                <a:off x="3051545" y="5475767"/>
                <a:ext cx="1024272" cy="297713"/>
              </a:xfrm>
              <a:prstGeom prst="rect">
                <a:avLst/>
              </a:prstGeom>
              <a:solidFill>
                <a:schemeClr val="bg1"/>
              </a:solidFill>
              <a:ln w="63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grpSp>
        <p:grpSp>
          <p:nvGrpSpPr>
            <p:cNvPr id="45" name="Group 48"/>
            <p:cNvGrpSpPr/>
            <p:nvPr/>
          </p:nvGrpSpPr>
          <p:grpSpPr>
            <a:xfrm>
              <a:off x="3096917" y="5175017"/>
              <a:ext cx="1071049" cy="710005"/>
              <a:chOff x="4436620" y="3590386"/>
              <a:chExt cx="1071049" cy="710005"/>
            </a:xfrm>
          </p:grpSpPr>
          <p:sp>
            <p:nvSpPr>
              <p:cNvPr id="46" name="Oval 45"/>
              <p:cNvSpPr/>
              <p:nvPr/>
            </p:nvSpPr>
            <p:spPr>
              <a:xfrm>
                <a:off x="4436620" y="3590386"/>
                <a:ext cx="968188" cy="71000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p:cNvSpPr txBox="1"/>
              <p:nvPr/>
            </p:nvSpPr>
            <p:spPr>
              <a:xfrm>
                <a:off x="4577771" y="3735153"/>
                <a:ext cx="929898" cy="400110"/>
              </a:xfrm>
              <a:prstGeom prst="rect">
                <a:avLst/>
              </a:prstGeom>
              <a:noFill/>
            </p:spPr>
            <p:txBody>
              <a:bodyPr wrap="square" rtlCol="0">
                <a:spAutoFit/>
              </a:bodyPr>
              <a:lstStyle/>
              <a:p>
                <a:r>
                  <a:rPr lang="en-GB" sz="1000" dirty="0" smtClean="0"/>
                  <a:t>Albumin </a:t>
                </a:r>
              </a:p>
              <a:p>
                <a:r>
                  <a:rPr lang="en-GB" sz="1000" dirty="0" smtClean="0"/>
                  <a:t>-Cys-34</a:t>
                </a:r>
                <a:endParaRPr lang="en-GB" sz="1000" dirty="0"/>
              </a:p>
            </p:txBody>
          </p:sp>
        </p:grpSp>
        <p:sp>
          <p:nvSpPr>
            <p:cNvPr id="48" name="TextBox 47"/>
            <p:cNvSpPr txBox="1"/>
            <p:nvPr/>
          </p:nvSpPr>
          <p:spPr>
            <a:xfrm>
              <a:off x="284684" y="1988048"/>
              <a:ext cx="4132937" cy="3939540"/>
            </a:xfrm>
            <a:prstGeom prst="rect">
              <a:avLst/>
            </a:prstGeom>
            <a:noFill/>
          </p:spPr>
          <p:txBody>
            <a:bodyPr wrap="square" rtlCol="0">
              <a:spAutoFit/>
            </a:bodyPr>
            <a:lstStyle/>
            <a:p>
              <a:pPr marL="177800" indent="-177800">
                <a:buFont typeface="Wingdings" pitchFamily="2" charset="2"/>
                <a:buChar char="§"/>
              </a:pPr>
              <a:r>
                <a:rPr lang="en-GB" sz="1400" dirty="0" smtClean="0">
                  <a:latin typeface="+mn-lt"/>
                </a:rPr>
                <a:t>Chemically modify peptide or drug to allow covalent </a:t>
              </a:r>
              <a:r>
                <a:rPr lang="en-GB" sz="1400" dirty="0"/>
                <a:t>attachment to </a:t>
              </a:r>
              <a:r>
                <a:rPr lang="en-GB" sz="1400" dirty="0" smtClean="0"/>
                <a:t>Veltis</a:t>
              </a:r>
              <a:r>
                <a:rPr lang="en-GB" sz="1400" baseline="30000" dirty="0" smtClean="0"/>
                <a:t>®</a:t>
              </a:r>
              <a:r>
                <a:rPr lang="en-GB" sz="1400" dirty="0" smtClean="0"/>
                <a:t> </a:t>
              </a:r>
              <a:r>
                <a:rPr lang="en-GB" sz="1400" dirty="0"/>
                <a:t>albumin molecule:</a:t>
              </a:r>
            </a:p>
            <a:p>
              <a:pPr marL="177800" indent="-177800">
                <a:buFont typeface="Wingdings" pitchFamily="2" charset="2"/>
                <a:buChar char="§"/>
              </a:pPr>
              <a:endParaRPr lang="en-GB" sz="1400" dirty="0" smtClean="0">
                <a:latin typeface="+mn-lt"/>
              </a:endParaRPr>
            </a:p>
            <a:p>
              <a:pPr marL="633413" lvl="1" indent="-182563">
                <a:buFont typeface="Wingdings" pitchFamily="2" charset="2"/>
                <a:buChar char="§"/>
              </a:pPr>
              <a:r>
                <a:rPr lang="en-GB" sz="1400" dirty="0" smtClean="0">
                  <a:latin typeface="+mn-lt"/>
                </a:rPr>
                <a:t>Lysine</a:t>
              </a:r>
            </a:p>
            <a:p>
              <a:pPr marL="633413" lvl="1" indent="-182563">
                <a:buFont typeface="Wingdings" pitchFamily="2" charset="2"/>
                <a:buChar char="§"/>
              </a:pPr>
              <a:r>
                <a:rPr lang="en-GB" sz="1400" dirty="0" smtClean="0">
                  <a:latin typeface="+mn-lt"/>
                </a:rPr>
                <a:t>Tyrosine</a:t>
              </a:r>
            </a:p>
            <a:p>
              <a:pPr marL="633413" lvl="1" indent="-182563">
                <a:buFont typeface="Wingdings" pitchFamily="2" charset="2"/>
                <a:buChar char="§"/>
              </a:pPr>
              <a:r>
                <a:rPr lang="en-GB" sz="1400" dirty="0" smtClean="0">
                  <a:latin typeface="+mn-lt"/>
                </a:rPr>
                <a:t>Free thiol (SH)</a:t>
              </a:r>
            </a:p>
            <a:p>
              <a:pPr lvl="1">
                <a:buFont typeface="Wingdings" pitchFamily="2" charset="2"/>
                <a:buChar char="§"/>
              </a:pPr>
              <a:endParaRPr lang="en-GB" sz="1400" dirty="0" smtClean="0">
                <a:latin typeface="+mn-lt"/>
              </a:endParaRPr>
            </a:p>
            <a:p>
              <a:pPr marL="177800" indent="-177800">
                <a:buFont typeface="Wingdings" pitchFamily="2" charset="2"/>
                <a:buChar char="§"/>
              </a:pPr>
              <a:r>
                <a:rPr lang="en-GB" sz="1400" dirty="0" smtClean="0">
                  <a:latin typeface="+mn-lt"/>
                </a:rPr>
                <a:t>Free thiol is the most widely used  conjugation route:</a:t>
              </a:r>
            </a:p>
            <a:p>
              <a:pPr marL="177800" indent="-177800">
                <a:buFont typeface="Wingdings" pitchFamily="2" charset="2"/>
                <a:buChar char="§"/>
              </a:pPr>
              <a:endParaRPr lang="en-GB" sz="1400" dirty="0" smtClean="0">
                <a:latin typeface="+mn-lt"/>
              </a:endParaRPr>
            </a:p>
            <a:p>
              <a:pPr marL="633413" lvl="1" indent="-182563">
                <a:buFont typeface="Wingdings" pitchFamily="2" charset="2"/>
                <a:buChar char="§"/>
              </a:pPr>
              <a:r>
                <a:rPr lang="en-GB" sz="1400" dirty="0" smtClean="0">
                  <a:latin typeface="+mn-lt"/>
                </a:rPr>
                <a:t>Specifically reactive with maleimide groups</a:t>
              </a:r>
            </a:p>
            <a:p>
              <a:pPr marL="633413" lvl="1" indent="-182563">
                <a:buFont typeface="Wingdings" pitchFamily="2" charset="2"/>
                <a:buChar char="§"/>
              </a:pPr>
              <a:r>
                <a:rPr lang="en-GB" sz="1400" dirty="0" smtClean="0">
                  <a:latin typeface="+mn-lt"/>
                </a:rPr>
                <a:t>1:1 Stoichiometric peptide loading</a:t>
              </a:r>
            </a:p>
            <a:p>
              <a:endParaRPr lang="en-GB" dirty="0" smtClean="0"/>
            </a:p>
            <a:p>
              <a:endParaRPr lang="en-GB" dirty="0" smtClean="0"/>
            </a:p>
            <a:p>
              <a:endParaRPr lang="en-GB" dirty="0"/>
            </a:p>
          </p:txBody>
        </p:sp>
      </p:grpSp>
    </p:spTree>
    <p:extLst>
      <p:ext uri="{BB962C8B-B14F-4D97-AF65-F5344CB8AC3E}">
        <p14:creationId xmlns:p14="http://schemas.microsoft.com/office/powerpoint/2010/main" val="2549051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3"/>
          <p:cNvSpPr>
            <a:spLocks noGrp="1"/>
          </p:cNvSpPr>
          <p:nvPr>
            <p:ph type="title"/>
          </p:nvPr>
        </p:nvSpPr>
        <p:spPr>
          <a:xfrm>
            <a:off x="86461" y="548680"/>
            <a:ext cx="7548554" cy="508599"/>
          </a:xfrm>
        </p:spPr>
        <p:txBody>
          <a:bodyPr/>
          <a:lstStyle/>
          <a:p>
            <a:r>
              <a:rPr lang="en-GB" dirty="0" smtClean="0"/>
              <a:t>PARTNERING FOR Success IN CHEMICAL CONJUGATION </a:t>
            </a:r>
            <a:endParaRPr lang="en-GB" baseline="30000" dirty="0">
              <a:solidFill>
                <a:schemeClr val="tx1"/>
              </a:solidFill>
            </a:endParaRPr>
          </a:p>
        </p:txBody>
      </p:sp>
      <p:sp>
        <p:nvSpPr>
          <p:cNvPr id="3" name="TextBox 2"/>
          <p:cNvSpPr txBox="1"/>
          <p:nvPr/>
        </p:nvSpPr>
        <p:spPr>
          <a:xfrm>
            <a:off x="4912770" y="2341329"/>
            <a:ext cx="3547661" cy="2616101"/>
          </a:xfrm>
          <a:prstGeom prst="rect">
            <a:avLst/>
          </a:prstGeom>
          <a:noFill/>
        </p:spPr>
        <p:txBody>
          <a:bodyPr wrap="square" rtlCol="0">
            <a:spAutoFit/>
          </a:bodyPr>
          <a:lstStyle/>
          <a:p>
            <a:r>
              <a:rPr lang="en-GB" sz="1400" dirty="0" smtClean="0"/>
              <a:t>Complete service range</a:t>
            </a:r>
          </a:p>
          <a:p>
            <a:pPr marL="285750" indent="-285750">
              <a:lnSpc>
                <a:spcPct val="150000"/>
              </a:lnSpc>
              <a:buFont typeface="Arial" panose="020B0604020202020204" pitchFamily="34" charset="0"/>
              <a:buChar char="•"/>
            </a:pPr>
            <a:r>
              <a:rPr lang="en-GB" sz="1400" dirty="0" smtClean="0"/>
              <a:t>Non-GMP custom synthesis  </a:t>
            </a:r>
          </a:p>
          <a:p>
            <a:pPr marL="285750" indent="-285750">
              <a:lnSpc>
                <a:spcPct val="150000"/>
              </a:lnSpc>
              <a:buFont typeface="Arial" panose="020B0604020202020204" pitchFamily="34" charset="0"/>
              <a:buChar char="•"/>
            </a:pPr>
            <a:r>
              <a:rPr lang="en-GB" sz="1400" dirty="0" smtClean="0"/>
              <a:t>Conjugation</a:t>
            </a:r>
          </a:p>
          <a:p>
            <a:pPr marL="285750" indent="-285750">
              <a:lnSpc>
                <a:spcPct val="150000"/>
              </a:lnSpc>
              <a:buFont typeface="Arial" panose="020B0604020202020204" pitchFamily="34" charset="0"/>
              <a:buChar char="•"/>
            </a:pPr>
            <a:r>
              <a:rPr lang="en-GB" sz="1400" dirty="0" smtClean="0"/>
              <a:t>GMP manufacture</a:t>
            </a:r>
          </a:p>
          <a:p>
            <a:pPr marL="285750" indent="-285750">
              <a:lnSpc>
                <a:spcPct val="150000"/>
              </a:lnSpc>
              <a:buFont typeface="Arial" panose="020B0604020202020204" pitchFamily="34" charset="0"/>
              <a:buChar char="•"/>
            </a:pPr>
            <a:r>
              <a:rPr lang="en-GB" sz="1400" dirty="0" smtClean="0"/>
              <a:t>&gt;9000 peptides manufactured </a:t>
            </a:r>
          </a:p>
          <a:p>
            <a:pPr marL="285750" indent="-285750">
              <a:lnSpc>
                <a:spcPct val="150000"/>
              </a:lnSpc>
              <a:buFont typeface="Arial" panose="020B0604020202020204" pitchFamily="34" charset="0"/>
              <a:buChar char="•"/>
            </a:pPr>
            <a:r>
              <a:rPr lang="en-GB" sz="1400" dirty="0" smtClean="0"/>
              <a:t>Expertise in challenging peptides </a:t>
            </a:r>
          </a:p>
          <a:p>
            <a:pPr marL="285750" indent="71438">
              <a:lnSpc>
                <a:spcPct val="150000"/>
              </a:lnSpc>
              <a:buFont typeface="Arial" panose="020B0604020202020204" pitchFamily="34" charset="0"/>
              <a:buChar char="•"/>
            </a:pPr>
            <a:endParaRPr lang="en-GB" dirty="0" smtClean="0"/>
          </a:p>
          <a:p>
            <a:r>
              <a:rPr lang="en-GB" dirty="0"/>
              <a:t>	</a:t>
            </a:r>
          </a:p>
        </p:txBody>
      </p:sp>
      <p:pic>
        <p:nvPicPr>
          <p:cNvPr id="3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836" t="35536" r="20155" b="28291"/>
          <a:stretch/>
        </p:blipFill>
        <p:spPr bwMode="auto">
          <a:xfrm>
            <a:off x="6794194" y="4437112"/>
            <a:ext cx="1953848" cy="171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476055"/>
            <a:ext cx="2736304" cy="82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341329"/>
            <a:ext cx="4051176" cy="2092881"/>
          </a:xfrm>
          <a:prstGeom prst="rect">
            <a:avLst/>
          </a:prstGeom>
          <a:noFill/>
        </p:spPr>
        <p:txBody>
          <a:bodyPr wrap="square" rtlCol="0">
            <a:spAutoFit/>
          </a:bodyPr>
          <a:lstStyle/>
          <a:p>
            <a:r>
              <a:rPr lang="en-GB" sz="1600" dirty="0" smtClean="0"/>
              <a:t>Next generation maleimide conjugation technology for site-specific protein conjugation </a:t>
            </a:r>
          </a:p>
          <a:p>
            <a:endParaRPr lang="en-GB" sz="1600" dirty="0"/>
          </a:p>
          <a:p>
            <a:r>
              <a:rPr lang="en-GB" sz="1600" dirty="0" smtClean="0"/>
              <a:t>Link target molecule to Veltis</a:t>
            </a:r>
            <a:r>
              <a:rPr lang="en-GB" sz="1600" baseline="30000" dirty="0" smtClean="0"/>
              <a:t>®</a:t>
            </a:r>
            <a:r>
              <a:rPr lang="en-GB" sz="1600" dirty="0" smtClean="0"/>
              <a:t> albumin at high reaction yield for serum-stable conjugate</a:t>
            </a:r>
          </a:p>
          <a:p>
            <a:endParaRPr lang="en-GB" dirty="0"/>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52912"/>
          <a:stretch/>
        </p:blipFill>
        <p:spPr bwMode="auto">
          <a:xfrm>
            <a:off x="1324436" y="3980920"/>
            <a:ext cx="2160240" cy="108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59615"/>
          <a:stretch/>
        </p:blipFill>
        <p:spPr bwMode="auto">
          <a:xfrm>
            <a:off x="1324436" y="5157192"/>
            <a:ext cx="1856512" cy="109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bwMode="auto">
          <a:xfrm>
            <a:off x="2292488" y="4999864"/>
            <a:ext cx="0" cy="46115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22" name="AutoShape 9" descr="Image result for thiologic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1600751"/>
            <a:ext cx="23622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931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70138" y="2112903"/>
            <a:ext cx="3942555" cy="4004868"/>
          </a:xfrm>
          <a:prstGeom prst="rect">
            <a:avLst/>
          </a:prstGeom>
          <a:solidFill>
            <a:schemeClr val="bg1"/>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Verdana" pitchFamily="34" charset="0"/>
            </a:endParaRPr>
          </a:p>
        </p:txBody>
      </p:sp>
      <p:sp>
        <p:nvSpPr>
          <p:cNvPr id="5" name="Rectangle 4"/>
          <p:cNvSpPr/>
          <p:nvPr/>
        </p:nvSpPr>
        <p:spPr>
          <a:xfrm>
            <a:off x="370138" y="1589683"/>
            <a:ext cx="3942555" cy="523220"/>
          </a:xfrm>
          <a:prstGeom prst="rect">
            <a:avLst/>
          </a:prstGeom>
        </p:spPr>
        <p:txBody>
          <a:bodyPr wrap="square">
            <a:spAutoFit/>
          </a:bodyPr>
          <a:lstStyle/>
          <a:p>
            <a:pPr algn="ctr"/>
            <a:r>
              <a:rPr lang="en-GB" sz="1400" b="1" dirty="0"/>
              <a:t>Receptor affinity maintained when </a:t>
            </a:r>
            <a:r>
              <a:rPr lang="en-GB" sz="1400" b="1" dirty="0" smtClean="0"/>
              <a:t>Endostatin is fused to </a:t>
            </a:r>
            <a:r>
              <a:rPr lang="en-GB" sz="1400" b="1" dirty="0"/>
              <a:t>Veltis</a:t>
            </a:r>
            <a:r>
              <a:rPr lang="en-GB" sz="1400" b="1" baseline="30000" dirty="0"/>
              <a:t>®</a:t>
            </a:r>
          </a:p>
        </p:txBody>
      </p:sp>
      <p:sp>
        <p:nvSpPr>
          <p:cNvPr id="58" name="Title 3"/>
          <p:cNvSpPr>
            <a:spLocks noGrp="1"/>
          </p:cNvSpPr>
          <p:nvPr>
            <p:ph type="title"/>
          </p:nvPr>
        </p:nvSpPr>
        <p:spPr>
          <a:xfrm>
            <a:off x="86461" y="548680"/>
            <a:ext cx="7548554" cy="508599"/>
          </a:xfrm>
        </p:spPr>
        <p:txBody>
          <a:bodyPr/>
          <a:lstStyle/>
          <a:p>
            <a:r>
              <a:rPr lang="en-GB" dirty="0"/>
              <a:t>VELTIS</a:t>
            </a:r>
            <a:r>
              <a:rPr lang="en-GB" baseline="30000" dirty="0"/>
              <a:t>®</a:t>
            </a:r>
            <a:r>
              <a:rPr lang="en-US" baseline="30000" dirty="0">
                <a:solidFill>
                  <a:srgbClr val="28082E"/>
                </a:solidFill>
              </a:rPr>
              <a:t> </a:t>
            </a:r>
            <a:r>
              <a:rPr lang="en-US" dirty="0">
                <a:solidFill>
                  <a:schemeClr val="tx1"/>
                </a:solidFill>
              </a:rPr>
              <a:t>VARIANTS for genetic fusion</a:t>
            </a:r>
            <a:br>
              <a:rPr lang="en-US" dirty="0">
                <a:solidFill>
                  <a:schemeClr val="tx1"/>
                </a:solidFill>
              </a:rPr>
            </a:br>
            <a:r>
              <a:rPr lang="en-US" dirty="0">
                <a:solidFill>
                  <a:schemeClr val="tx1"/>
                </a:solidFill>
              </a:rPr>
              <a:t>proof of concept: Endostatin</a:t>
            </a:r>
            <a:endParaRPr lang="en-GB" baseline="30000" dirty="0">
              <a:solidFill>
                <a:schemeClr val="tx1"/>
              </a:solidFill>
            </a:endParaRPr>
          </a:p>
        </p:txBody>
      </p:sp>
      <p:sp>
        <p:nvSpPr>
          <p:cNvPr id="74" name="Rectangle 73"/>
          <p:cNvSpPr/>
          <p:nvPr/>
        </p:nvSpPr>
        <p:spPr>
          <a:xfrm>
            <a:off x="4843061" y="1563849"/>
            <a:ext cx="3942555" cy="307777"/>
          </a:xfrm>
          <a:prstGeom prst="rect">
            <a:avLst/>
          </a:prstGeom>
        </p:spPr>
        <p:txBody>
          <a:bodyPr wrap="square">
            <a:spAutoFit/>
          </a:bodyPr>
          <a:lstStyle/>
          <a:p>
            <a:pPr algn="ctr" fontAlgn="base">
              <a:spcBef>
                <a:spcPct val="50000"/>
              </a:spcBef>
              <a:spcAft>
                <a:spcPct val="0"/>
              </a:spcAft>
            </a:pPr>
            <a:r>
              <a:rPr lang="en-US" sz="1400" b="1" dirty="0">
                <a:solidFill>
                  <a:srgbClr val="28082E"/>
                </a:solidFill>
              </a:rPr>
              <a:t>Endothelial cell-based rescue </a:t>
            </a:r>
            <a:r>
              <a:rPr lang="en-US" sz="1400" b="1" dirty="0" smtClean="0">
                <a:solidFill>
                  <a:srgbClr val="28082E"/>
                </a:solidFill>
              </a:rPr>
              <a:t>assay</a:t>
            </a:r>
            <a:endParaRPr lang="en-US" sz="1400" b="1" dirty="0">
              <a:solidFill>
                <a:srgbClr val="28082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08" y="2435760"/>
            <a:ext cx="4017963"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194" y="2149218"/>
            <a:ext cx="331628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725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509" y="6581001"/>
            <a:ext cx="8184372" cy="261610"/>
          </a:xfrm>
          <a:prstGeom prst="rect">
            <a:avLst/>
          </a:prstGeom>
          <a:noFill/>
        </p:spPr>
        <p:txBody>
          <a:bodyPr wrap="square" rtlCol="0">
            <a:spAutoFit/>
          </a:bodyPr>
          <a:lstStyle/>
          <a:p>
            <a:r>
              <a:rPr lang="en-GB" sz="1050" dirty="0" smtClean="0">
                <a:solidFill>
                  <a:srgbClr val="28082E"/>
                </a:solidFill>
              </a:rPr>
              <a:t>5 subjects/compound, </a:t>
            </a:r>
            <a:r>
              <a:rPr lang="en-GB" sz="1050" dirty="0" smtClean="0"/>
              <a:t>IV </a:t>
            </a:r>
            <a:r>
              <a:rPr lang="en-GB" sz="1050" dirty="0"/>
              <a:t>Bolus</a:t>
            </a:r>
            <a:r>
              <a:rPr lang="en-GB" sz="1050" dirty="0" smtClean="0">
                <a:solidFill>
                  <a:srgbClr val="28082E"/>
                </a:solidFill>
              </a:rPr>
              <a:t> (10 mg/kg) male NMRI mice</a:t>
            </a:r>
            <a:endParaRPr lang="en-GB" sz="1050" dirty="0">
              <a:solidFill>
                <a:srgbClr val="28082E"/>
              </a:solidFill>
            </a:endParaRPr>
          </a:p>
        </p:txBody>
      </p:sp>
      <p:sp>
        <p:nvSpPr>
          <p:cNvPr id="6" name="Rectangle 5"/>
          <p:cNvSpPr/>
          <p:nvPr/>
        </p:nvSpPr>
        <p:spPr>
          <a:xfrm>
            <a:off x="93179" y="291228"/>
            <a:ext cx="8111021" cy="769441"/>
          </a:xfrm>
          <a:prstGeom prst="rect">
            <a:avLst/>
          </a:prstGeom>
        </p:spPr>
        <p:txBody>
          <a:bodyPr wrap="square">
            <a:spAutoFit/>
          </a:bodyPr>
          <a:lstStyle/>
          <a:p>
            <a:r>
              <a:rPr lang="en-US" sz="2200" cap="all" dirty="0" err="1" smtClean="0">
                <a:solidFill>
                  <a:srgbClr val="28082E"/>
                </a:solidFill>
              </a:rPr>
              <a:t>Endostatin</a:t>
            </a:r>
            <a:r>
              <a:rPr lang="en-US" sz="2200" cap="all" dirty="0" smtClean="0">
                <a:solidFill>
                  <a:srgbClr val="28082E"/>
                </a:solidFill>
              </a:rPr>
              <a:t> fused </a:t>
            </a:r>
            <a:r>
              <a:rPr lang="en-US" sz="2200" cap="all" dirty="0">
                <a:solidFill>
                  <a:srgbClr val="28082E"/>
                </a:solidFill>
              </a:rPr>
              <a:t>to Veltis</a:t>
            </a:r>
            <a:r>
              <a:rPr lang="en-US" sz="2200" cap="all" baseline="30000" dirty="0">
                <a:solidFill>
                  <a:srgbClr val="28082E"/>
                </a:solidFill>
              </a:rPr>
              <a:t>®</a:t>
            </a:r>
            <a:r>
              <a:rPr lang="en-US" sz="2200" cap="all" dirty="0">
                <a:solidFill>
                  <a:srgbClr val="28082E"/>
                </a:solidFill>
              </a:rPr>
              <a:t> </a:t>
            </a:r>
            <a:r>
              <a:rPr lang="en-US" sz="2200" cap="all" dirty="0" smtClean="0">
                <a:solidFill>
                  <a:srgbClr val="28082E"/>
                </a:solidFill>
              </a:rPr>
              <a:t>variants Significantly prolongs half-life</a:t>
            </a:r>
            <a:endParaRPr lang="en-US" sz="2200" cap="all" dirty="0">
              <a:solidFill>
                <a:srgbClr val="28082E"/>
              </a:solidFill>
            </a:endParaRPr>
          </a:p>
        </p:txBody>
      </p:sp>
      <p:sp>
        <p:nvSpPr>
          <p:cNvPr id="18" name="Content Placeholder 2"/>
          <p:cNvSpPr>
            <a:spLocks noGrp="1"/>
          </p:cNvSpPr>
          <p:nvPr>
            <p:ph idx="1"/>
          </p:nvPr>
        </p:nvSpPr>
        <p:spPr>
          <a:xfrm>
            <a:off x="6903557" y="1751300"/>
            <a:ext cx="2109815" cy="1436220"/>
          </a:xfrm>
        </p:spPr>
        <p:txBody>
          <a:bodyPr/>
          <a:lstStyle/>
          <a:p>
            <a:pPr marL="0" indent="0"/>
            <a:r>
              <a:rPr lang="en-GB" sz="1400" dirty="0" err="1"/>
              <a:t>Endostatin</a:t>
            </a:r>
            <a:r>
              <a:rPr lang="en-GB" sz="1400" dirty="0"/>
              <a:t> </a:t>
            </a:r>
            <a:r>
              <a:rPr lang="en-GB" sz="1400" dirty="0" smtClean="0"/>
              <a:t>genetically fused </a:t>
            </a:r>
            <a:r>
              <a:rPr lang="en-GB" sz="1400" dirty="0"/>
              <a:t>to </a:t>
            </a:r>
            <a:r>
              <a:rPr lang="en-GB" sz="1400" dirty="0" err="1"/>
              <a:t>Veltis</a:t>
            </a:r>
            <a:r>
              <a:rPr lang="en-GB" sz="1400" dirty="0"/>
              <a:t>® albumins</a:t>
            </a:r>
            <a:r>
              <a:rPr lang="en-GB" sz="1400" b="1" dirty="0" smtClean="0">
                <a:solidFill>
                  <a:srgbClr val="AB8422"/>
                </a:solidFill>
              </a:rPr>
              <a:t>V0098</a:t>
            </a:r>
            <a:r>
              <a:rPr lang="en-GB" sz="1400" dirty="0" smtClean="0">
                <a:solidFill>
                  <a:srgbClr val="AB8422"/>
                </a:solidFill>
              </a:rPr>
              <a:t> </a:t>
            </a:r>
            <a:r>
              <a:rPr lang="en-GB" sz="1400" dirty="0" smtClean="0"/>
              <a:t>and </a:t>
            </a:r>
            <a:r>
              <a:rPr lang="en-GB" sz="1400" b="1" dirty="0" smtClean="0">
                <a:solidFill>
                  <a:srgbClr val="A8208E"/>
                </a:solidFill>
              </a:rPr>
              <a:t>V0354</a:t>
            </a:r>
            <a:r>
              <a:rPr lang="en-GB" sz="1400" dirty="0" smtClean="0"/>
              <a:t> shows a </a:t>
            </a:r>
            <a:r>
              <a:rPr lang="en-GB" sz="1400" dirty="0" smtClean="0">
                <a:solidFill>
                  <a:srgbClr val="AB8422"/>
                </a:solidFill>
              </a:rPr>
              <a:t>1.4-</a:t>
            </a:r>
            <a:r>
              <a:rPr lang="en-GB" sz="1400" dirty="0" smtClean="0"/>
              <a:t> and </a:t>
            </a:r>
            <a:r>
              <a:rPr lang="en-GB" sz="1400" dirty="0">
                <a:solidFill>
                  <a:srgbClr val="A8208E"/>
                </a:solidFill>
              </a:rPr>
              <a:t>1.9-</a:t>
            </a:r>
            <a:r>
              <a:rPr lang="en-GB" sz="1400" dirty="0" smtClean="0"/>
              <a:t> fold longer half-life, respectively, compared to fusion to NS human albumin</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0" y="1478046"/>
            <a:ext cx="6705600"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514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9655" y="1653220"/>
            <a:ext cx="4126294" cy="523220"/>
          </a:xfrm>
          <a:prstGeom prst="rect">
            <a:avLst/>
          </a:prstGeom>
        </p:spPr>
        <p:txBody>
          <a:bodyPr wrap="square">
            <a:spAutoFit/>
          </a:bodyPr>
          <a:lstStyle/>
          <a:p>
            <a:pPr algn="ctr"/>
            <a:r>
              <a:rPr lang="en-US" sz="1400" b="1" dirty="0"/>
              <a:t>Pharmacokinetic </a:t>
            </a:r>
            <a:r>
              <a:rPr lang="en-US" sz="1400" b="1" dirty="0" smtClean="0"/>
              <a:t>profiles </a:t>
            </a:r>
            <a:r>
              <a:rPr lang="en-US" sz="1400" b="1" dirty="0"/>
              <a:t>of albumin exenatide conjugates in WT mice </a:t>
            </a:r>
            <a:endParaRPr lang="en-GB" sz="1400" b="1" dirty="0"/>
          </a:p>
        </p:txBody>
      </p:sp>
      <p:sp>
        <p:nvSpPr>
          <p:cNvPr id="5" name="Rectangle 4"/>
          <p:cNvSpPr/>
          <p:nvPr/>
        </p:nvSpPr>
        <p:spPr>
          <a:xfrm>
            <a:off x="354372" y="1668513"/>
            <a:ext cx="3942555" cy="523220"/>
          </a:xfrm>
          <a:prstGeom prst="rect">
            <a:avLst/>
          </a:prstGeom>
        </p:spPr>
        <p:txBody>
          <a:bodyPr wrap="square">
            <a:spAutoFit/>
          </a:bodyPr>
          <a:lstStyle/>
          <a:p>
            <a:pPr algn="ctr"/>
            <a:r>
              <a:rPr lang="en-GB" sz="1400" b="1" dirty="0"/>
              <a:t>Receptor affinity maintained when Exenatide is conjugated to Veltis</a:t>
            </a:r>
            <a:r>
              <a:rPr lang="en-GB" sz="1400" b="1" baseline="30000" dirty="0"/>
              <a:t>®</a:t>
            </a:r>
          </a:p>
        </p:txBody>
      </p:sp>
      <p:sp>
        <p:nvSpPr>
          <p:cNvPr id="58" name="Title 3"/>
          <p:cNvSpPr>
            <a:spLocks noGrp="1"/>
          </p:cNvSpPr>
          <p:nvPr>
            <p:ph type="title"/>
          </p:nvPr>
        </p:nvSpPr>
        <p:spPr>
          <a:xfrm>
            <a:off x="86461" y="548680"/>
            <a:ext cx="7548554" cy="508599"/>
          </a:xfrm>
        </p:spPr>
        <p:txBody>
          <a:bodyPr/>
          <a:lstStyle/>
          <a:p>
            <a:r>
              <a:rPr lang="en-GB" dirty="0"/>
              <a:t>VELTIS</a:t>
            </a:r>
            <a:r>
              <a:rPr lang="en-GB" baseline="30000" dirty="0"/>
              <a:t>®</a:t>
            </a:r>
            <a:r>
              <a:rPr lang="en-US" dirty="0" smtClean="0">
                <a:solidFill>
                  <a:schemeClr val="tx1"/>
                </a:solidFill>
              </a:rPr>
              <a:t> variants for conjugation</a:t>
            </a:r>
            <a:br>
              <a:rPr lang="en-US" dirty="0" smtClean="0">
                <a:solidFill>
                  <a:schemeClr val="tx1"/>
                </a:solidFill>
              </a:rPr>
            </a:br>
            <a:r>
              <a:rPr lang="en-US" dirty="0" smtClean="0">
                <a:solidFill>
                  <a:schemeClr val="tx1"/>
                </a:solidFill>
              </a:rPr>
              <a:t>proof of concept: exenatide</a:t>
            </a:r>
            <a:endParaRPr lang="en-GB" baseline="30000" dirty="0">
              <a:solidFill>
                <a:schemeClr val="tx1"/>
              </a:solidFill>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807" r="26352"/>
          <a:stretch/>
        </p:blipFill>
        <p:spPr bwMode="auto">
          <a:xfrm>
            <a:off x="827584" y="2564904"/>
            <a:ext cx="2674647" cy="271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563" y="2774731"/>
            <a:ext cx="346249" cy="2144110"/>
          </a:xfrm>
          <a:prstGeom prst="rect">
            <a:avLst/>
          </a:prstGeom>
          <a:noFill/>
        </p:spPr>
        <p:txBody>
          <a:bodyPr vert="vert270" wrap="square" rtlCol="0">
            <a:spAutoFit/>
          </a:bodyPr>
          <a:lstStyle/>
          <a:p>
            <a:pPr algn="ctr"/>
            <a:r>
              <a:rPr lang="en-GB" sz="1050" b="1" dirty="0" smtClean="0">
                <a:latin typeface="Arial" panose="020B0604020202020204" pitchFamily="34" charset="0"/>
                <a:cs typeface="Arial" panose="020B0604020202020204" pitchFamily="34" charset="0"/>
              </a:rPr>
              <a:t>Relative affinity NS HSA</a:t>
            </a:r>
            <a:endParaRPr lang="en-GB" sz="1050" b="1" dirty="0">
              <a:latin typeface="Arial" panose="020B0604020202020204" pitchFamily="34" charset="0"/>
              <a:cs typeface="Arial" panose="020B0604020202020204" pitchFamily="34" charset="0"/>
            </a:endParaRPr>
          </a:p>
        </p:txBody>
      </p:sp>
      <p:sp>
        <p:nvSpPr>
          <p:cNvPr id="9" name="TextBox 8"/>
          <p:cNvSpPr txBox="1"/>
          <p:nvPr/>
        </p:nvSpPr>
        <p:spPr>
          <a:xfrm>
            <a:off x="3452119" y="3500324"/>
            <a:ext cx="1061781" cy="1384995"/>
          </a:xfrm>
          <a:prstGeom prst="rect">
            <a:avLst/>
          </a:prstGeom>
          <a:noFill/>
        </p:spPr>
        <p:txBody>
          <a:bodyPr vert="horz" wrap="square" rtlCol="0">
            <a:spAutoFit/>
          </a:bodyPr>
          <a:lstStyle/>
          <a:p>
            <a:pPr>
              <a:lnSpc>
                <a:spcPct val="150000"/>
              </a:lnSpc>
            </a:pPr>
            <a:r>
              <a:rPr lang="en-GB" sz="800" b="1" dirty="0" smtClean="0">
                <a:latin typeface="Arial" panose="020B0604020202020204" pitchFamily="34" charset="0"/>
                <a:cs typeface="Arial" panose="020B0604020202020204" pitchFamily="34" charset="0"/>
              </a:rPr>
              <a:t>NS HSA</a:t>
            </a:r>
          </a:p>
          <a:p>
            <a:pPr>
              <a:lnSpc>
                <a:spcPct val="150000"/>
              </a:lnSpc>
            </a:pPr>
            <a:r>
              <a:rPr lang="en-GB" sz="800" b="1" dirty="0" smtClean="0">
                <a:latin typeface="Arial" panose="020B0604020202020204" pitchFamily="34" charset="0"/>
                <a:cs typeface="Arial" panose="020B0604020202020204" pitchFamily="34" charset="0"/>
              </a:rPr>
              <a:t>NS Exenatide</a:t>
            </a:r>
          </a:p>
          <a:p>
            <a:pPr>
              <a:lnSpc>
                <a:spcPct val="150000"/>
              </a:lnSpc>
            </a:pPr>
            <a:r>
              <a:rPr lang="en-GB" sz="800" b="1" dirty="0" smtClean="0">
                <a:latin typeface="Arial" panose="020B0604020202020204" pitchFamily="34" charset="0"/>
                <a:cs typeface="Arial" panose="020B0604020202020204" pitchFamily="34" charset="0"/>
              </a:rPr>
              <a:t>V0098</a:t>
            </a:r>
          </a:p>
          <a:p>
            <a:pPr>
              <a:lnSpc>
                <a:spcPct val="150000"/>
              </a:lnSpc>
            </a:pPr>
            <a:r>
              <a:rPr lang="en-GB" sz="800" b="1" dirty="0" smtClean="0">
                <a:latin typeface="Arial" panose="020B0604020202020204" pitchFamily="34" charset="0"/>
                <a:cs typeface="Arial" panose="020B0604020202020204" pitchFamily="34" charset="0"/>
              </a:rPr>
              <a:t>V0098 Exenatide</a:t>
            </a:r>
            <a:endParaRPr lang="en-GB" sz="800" b="1" dirty="0">
              <a:latin typeface="Arial" panose="020B0604020202020204" pitchFamily="34" charset="0"/>
              <a:cs typeface="Arial" panose="020B0604020202020204" pitchFamily="34" charset="0"/>
            </a:endParaRPr>
          </a:p>
          <a:p>
            <a:pPr>
              <a:lnSpc>
                <a:spcPct val="150000"/>
              </a:lnSpc>
            </a:pPr>
            <a:r>
              <a:rPr lang="en-GB" sz="800" b="1" dirty="0" smtClean="0">
                <a:latin typeface="Arial" panose="020B0604020202020204" pitchFamily="34" charset="0"/>
                <a:cs typeface="Arial" panose="020B0604020202020204" pitchFamily="34" charset="0"/>
              </a:rPr>
              <a:t>V0354</a:t>
            </a:r>
          </a:p>
          <a:p>
            <a:pPr>
              <a:lnSpc>
                <a:spcPct val="150000"/>
              </a:lnSpc>
            </a:pPr>
            <a:r>
              <a:rPr lang="en-GB" sz="800" b="1" dirty="0" smtClean="0">
                <a:latin typeface="Arial" panose="020B0604020202020204" pitchFamily="34" charset="0"/>
                <a:cs typeface="Arial" panose="020B0604020202020204" pitchFamily="34" charset="0"/>
              </a:rPr>
              <a:t>V0354 </a:t>
            </a:r>
            <a:r>
              <a:rPr lang="en-GB" sz="800" b="1" dirty="0">
                <a:latin typeface="Arial" panose="020B0604020202020204" pitchFamily="34" charset="0"/>
                <a:cs typeface="Arial" panose="020B0604020202020204" pitchFamily="34" charset="0"/>
              </a:rPr>
              <a:t>Exenatide</a:t>
            </a:r>
          </a:p>
          <a:p>
            <a:pPr>
              <a:lnSpc>
                <a:spcPct val="150000"/>
              </a:lnSpc>
            </a:pPr>
            <a:endParaRPr lang="en-GB" sz="800" b="1" dirty="0">
              <a:latin typeface="Arial" panose="020B0604020202020204" pitchFamily="34" charset="0"/>
              <a:cs typeface="Arial" panose="020B0604020202020204" pitchFamily="34" charset="0"/>
            </a:endParaRPr>
          </a:p>
        </p:txBody>
      </p:sp>
      <p:sp>
        <p:nvSpPr>
          <p:cNvPr id="14" name="TextBox 13"/>
          <p:cNvSpPr txBox="1"/>
          <p:nvPr/>
        </p:nvSpPr>
        <p:spPr>
          <a:xfrm>
            <a:off x="4833045" y="5998036"/>
            <a:ext cx="1783976" cy="200055"/>
          </a:xfrm>
          <a:prstGeom prst="rect">
            <a:avLst/>
          </a:prstGeom>
          <a:noFill/>
        </p:spPr>
        <p:txBody>
          <a:bodyPr wrap="square" rtlCol="0">
            <a:spAutoFit/>
          </a:bodyPr>
          <a:lstStyle/>
          <a:p>
            <a:r>
              <a:rPr lang="en-GB" sz="700" dirty="0" smtClean="0"/>
              <a:t>WT mice IV Bolus (5mg/Kg) </a:t>
            </a:r>
            <a:endParaRPr lang="en-GB" sz="700" dirty="0"/>
          </a:p>
        </p:txBody>
      </p:sp>
      <p:grpSp>
        <p:nvGrpSpPr>
          <p:cNvPr id="18" name="Group 17"/>
          <p:cNvGrpSpPr/>
          <p:nvPr/>
        </p:nvGrpSpPr>
        <p:grpSpPr>
          <a:xfrm>
            <a:off x="5725033" y="3971601"/>
            <a:ext cx="2829603" cy="674600"/>
            <a:chOff x="3191742" y="3088495"/>
            <a:chExt cx="2178958" cy="729669"/>
          </a:xfrm>
        </p:grpSpPr>
        <p:sp>
          <p:nvSpPr>
            <p:cNvPr id="19" name="TextBox 2"/>
            <p:cNvSpPr txBox="1"/>
            <p:nvPr/>
          </p:nvSpPr>
          <p:spPr>
            <a:xfrm>
              <a:off x="3191742" y="3483507"/>
              <a:ext cx="986637" cy="334657"/>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050" b="1" dirty="0">
                  <a:solidFill>
                    <a:srgbClr val="C3D940"/>
                  </a:solidFill>
                </a:rPr>
                <a:t>T</a:t>
              </a:r>
              <a:r>
                <a:rPr lang="en-GB" sz="1050" b="1" baseline="-25000" dirty="0">
                  <a:solidFill>
                    <a:srgbClr val="C3D940"/>
                  </a:solidFill>
                </a:rPr>
                <a:t>1/2 </a:t>
              </a:r>
              <a:r>
                <a:rPr lang="en-GB" sz="1050" b="1" dirty="0" smtClean="0">
                  <a:solidFill>
                    <a:srgbClr val="C3D940"/>
                  </a:solidFill>
                </a:rPr>
                <a:t>=10.9h</a:t>
              </a:r>
              <a:endParaRPr lang="en-GB" sz="1050" b="1" dirty="0">
                <a:solidFill>
                  <a:srgbClr val="C3D940"/>
                </a:solidFill>
              </a:endParaRPr>
            </a:p>
          </p:txBody>
        </p:sp>
        <p:sp>
          <p:nvSpPr>
            <p:cNvPr id="20" name="TextBox 3"/>
            <p:cNvSpPr txBox="1"/>
            <p:nvPr/>
          </p:nvSpPr>
          <p:spPr>
            <a:xfrm>
              <a:off x="4193076" y="3535273"/>
              <a:ext cx="973849" cy="267026"/>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050" b="1" dirty="0">
                  <a:solidFill>
                    <a:srgbClr val="AB8422"/>
                  </a:solidFill>
                </a:rPr>
                <a:t>T</a:t>
              </a:r>
              <a:r>
                <a:rPr lang="en-GB" sz="1050" b="1" baseline="-25000" dirty="0">
                  <a:solidFill>
                    <a:srgbClr val="AB8422"/>
                  </a:solidFill>
                </a:rPr>
                <a:t>1/2 </a:t>
              </a:r>
              <a:r>
                <a:rPr lang="en-GB" sz="1050" b="1" dirty="0" smtClean="0">
                  <a:solidFill>
                    <a:srgbClr val="AB8422"/>
                  </a:solidFill>
                </a:rPr>
                <a:t>=12.9h</a:t>
              </a:r>
              <a:endParaRPr lang="en-GB" sz="1050" b="1" dirty="0">
                <a:solidFill>
                  <a:srgbClr val="AB8422"/>
                </a:solidFill>
              </a:endParaRPr>
            </a:p>
          </p:txBody>
        </p:sp>
        <p:sp>
          <p:nvSpPr>
            <p:cNvPr id="21" name="TextBox 4"/>
            <p:cNvSpPr txBox="1"/>
            <p:nvPr/>
          </p:nvSpPr>
          <p:spPr>
            <a:xfrm>
              <a:off x="4381872" y="3088495"/>
              <a:ext cx="988828" cy="595420"/>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050" b="1" dirty="0" smtClean="0">
                  <a:solidFill>
                    <a:srgbClr val="A8218E"/>
                  </a:solidFill>
                </a:rPr>
                <a:t>T</a:t>
              </a:r>
              <a:r>
                <a:rPr lang="en-GB" sz="1050" b="1" baseline="-25000" dirty="0" smtClean="0">
                  <a:solidFill>
                    <a:srgbClr val="A8218E"/>
                  </a:solidFill>
                </a:rPr>
                <a:t>1/2 </a:t>
              </a:r>
              <a:r>
                <a:rPr lang="en-GB" sz="1050" b="1" dirty="0" smtClean="0">
                  <a:solidFill>
                    <a:srgbClr val="A8218E"/>
                  </a:solidFill>
                </a:rPr>
                <a:t>=15.3h</a:t>
              </a:r>
            </a:p>
          </p:txBody>
        </p:sp>
      </p:gr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543" y="2289707"/>
            <a:ext cx="4121150"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267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653220"/>
            <a:ext cx="4126294" cy="523220"/>
          </a:xfrm>
          <a:prstGeom prst="rect">
            <a:avLst/>
          </a:prstGeom>
        </p:spPr>
        <p:txBody>
          <a:bodyPr wrap="square">
            <a:spAutoFit/>
          </a:bodyPr>
          <a:lstStyle/>
          <a:p>
            <a:pPr algn="ctr"/>
            <a:r>
              <a:rPr lang="en-US" sz="1400" b="1" dirty="0"/>
              <a:t>Pharmacokinetic </a:t>
            </a:r>
            <a:r>
              <a:rPr lang="en-US" sz="1400" b="1" dirty="0" smtClean="0"/>
              <a:t>profiles </a:t>
            </a:r>
            <a:r>
              <a:rPr lang="en-US" sz="1400" b="1" dirty="0"/>
              <a:t>of albumin exenatide conjugates in WT mice </a:t>
            </a:r>
            <a:endParaRPr lang="en-GB" sz="1400" b="1" dirty="0"/>
          </a:p>
        </p:txBody>
      </p:sp>
      <p:sp>
        <p:nvSpPr>
          <p:cNvPr id="2" name="TextBox 1"/>
          <p:cNvSpPr txBox="1"/>
          <p:nvPr/>
        </p:nvSpPr>
        <p:spPr>
          <a:xfrm>
            <a:off x="578643" y="6381328"/>
            <a:ext cx="7881789" cy="307777"/>
          </a:xfrm>
          <a:prstGeom prst="rect">
            <a:avLst/>
          </a:prstGeom>
          <a:noFill/>
        </p:spPr>
        <p:txBody>
          <a:bodyPr wrap="square" rtlCol="0">
            <a:spAutoFit/>
          </a:bodyPr>
          <a:lstStyle/>
          <a:p>
            <a:r>
              <a:rPr lang="en-GB" sz="1400" b="1" i="1" dirty="0" smtClean="0">
                <a:solidFill>
                  <a:srgbClr val="EC008C"/>
                </a:solidFill>
              </a:rPr>
              <a:t>Veltis</a:t>
            </a:r>
            <a:r>
              <a:rPr lang="en-GB" sz="1400" b="1" i="1" baseline="30000" dirty="0" smtClean="0">
                <a:solidFill>
                  <a:srgbClr val="EC008C"/>
                </a:solidFill>
              </a:rPr>
              <a:t>®</a:t>
            </a:r>
            <a:r>
              <a:rPr lang="en-GB" sz="1400" b="1" i="1" dirty="0" smtClean="0">
                <a:solidFill>
                  <a:srgbClr val="EC008C"/>
                </a:solidFill>
              </a:rPr>
              <a:t> exenatide conjugates retain therapeutic effect and prolong </a:t>
            </a:r>
            <a:r>
              <a:rPr lang="en-GB" sz="1400" b="1" i="1" dirty="0">
                <a:solidFill>
                  <a:srgbClr val="EC008C"/>
                </a:solidFill>
              </a:rPr>
              <a:t>efficacy</a:t>
            </a:r>
            <a:r>
              <a:rPr lang="en-GB" sz="1400" b="1" i="1" dirty="0" smtClean="0">
                <a:solidFill>
                  <a:srgbClr val="EC008C"/>
                </a:solidFill>
              </a:rPr>
              <a:t> </a:t>
            </a:r>
            <a:r>
              <a:rPr lang="en-GB" sz="1400" b="1" i="1" baseline="30000" dirty="0" smtClean="0">
                <a:solidFill>
                  <a:srgbClr val="EC008C"/>
                </a:solidFill>
              </a:rPr>
              <a:t> </a:t>
            </a:r>
            <a:r>
              <a:rPr lang="en-GB" sz="1400" b="1" i="1" dirty="0" smtClean="0">
                <a:solidFill>
                  <a:srgbClr val="EC008C"/>
                </a:solidFill>
              </a:rPr>
              <a:t> </a:t>
            </a:r>
            <a:endParaRPr lang="en-GB" sz="1400" b="1" i="1" dirty="0">
              <a:solidFill>
                <a:srgbClr val="EC008C"/>
              </a:solidFill>
            </a:endParaRPr>
          </a:p>
        </p:txBody>
      </p:sp>
      <p:sp>
        <p:nvSpPr>
          <p:cNvPr id="23" name="Rectangle 22"/>
          <p:cNvSpPr/>
          <p:nvPr/>
        </p:nvSpPr>
        <p:spPr>
          <a:xfrm>
            <a:off x="4734234" y="1700808"/>
            <a:ext cx="4126294" cy="523220"/>
          </a:xfrm>
          <a:prstGeom prst="rect">
            <a:avLst/>
          </a:prstGeom>
        </p:spPr>
        <p:txBody>
          <a:bodyPr wrap="square">
            <a:spAutoFit/>
          </a:bodyPr>
          <a:lstStyle/>
          <a:p>
            <a:pPr algn="ctr"/>
            <a:r>
              <a:rPr lang="en-US" sz="1400" b="1" dirty="0" smtClean="0"/>
              <a:t>Pharmacodynamic profiles in diabetic mice</a:t>
            </a:r>
            <a:endParaRPr lang="en-GB" sz="1400" b="1" dirty="0"/>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06" y="2643189"/>
            <a:ext cx="3982329" cy="265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5998036"/>
            <a:ext cx="1783976" cy="200055"/>
          </a:xfrm>
          <a:prstGeom prst="rect">
            <a:avLst/>
          </a:prstGeom>
          <a:noFill/>
        </p:spPr>
        <p:txBody>
          <a:bodyPr wrap="square" rtlCol="0">
            <a:spAutoFit/>
          </a:bodyPr>
          <a:lstStyle/>
          <a:p>
            <a:r>
              <a:rPr lang="en-GB" sz="700" dirty="0" smtClean="0"/>
              <a:t>WT mice IV Bolus (5mg/Kg) </a:t>
            </a:r>
            <a:endParaRPr lang="en-GB" sz="700" dirty="0"/>
          </a:p>
        </p:txBody>
      </p:sp>
      <p:sp>
        <p:nvSpPr>
          <p:cNvPr id="27" name="TextBox 26"/>
          <p:cNvSpPr txBox="1"/>
          <p:nvPr/>
        </p:nvSpPr>
        <p:spPr>
          <a:xfrm>
            <a:off x="4950911" y="5998036"/>
            <a:ext cx="1783976" cy="200055"/>
          </a:xfrm>
          <a:prstGeom prst="rect">
            <a:avLst/>
          </a:prstGeom>
          <a:noFill/>
        </p:spPr>
        <p:txBody>
          <a:bodyPr wrap="square" rtlCol="0">
            <a:spAutoFit/>
          </a:bodyPr>
          <a:lstStyle/>
          <a:p>
            <a:r>
              <a:rPr lang="en-GB" sz="700" dirty="0" smtClean="0"/>
              <a:t>Diabetic  mice  SC (500nmol/Kg) </a:t>
            </a:r>
            <a:endParaRPr lang="en-GB" sz="700" dirty="0"/>
          </a:p>
        </p:txBody>
      </p:sp>
      <p:sp>
        <p:nvSpPr>
          <p:cNvPr id="19" name="Title 3"/>
          <p:cNvSpPr txBox="1">
            <a:spLocks/>
          </p:cNvSpPr>
          <p:nvPr/>
        </p:nvSpPr>
        <p:spPr bwMode="auto">
          <a:xfrm>
            <a:off x="86461" y="479672"/>
            <a:ext cx="8117260" cy="508599"/>
          </a:xfrm>
          <a:prstGeom prst="rect">
            <a:avLst/>
          </a:prstGeom>
          <a:noFill/>
          <a:ln w="9525">
            <a:noFill/>
            <a:miter lim="800000"/>
            <a:headEnd/>
            <a:tailEnd/>
          </a:ln>
          <a:effectLst/>
        </p:spPr>
        <p:txBody>
          <a:bodyPr vert="horz" wrap="square" lIns="108000" tIns="0" rIns="0" bIns="0" numCol="1" anchor="b" anchorCtr="0" compatLnSpc="1">
            <a:prstTxWarp prst="textNoShape">
              <a:avLst/>
            </a:prstTxWarp>
          </a:bodyPr>
          <a:lstStyle>
            <a:lvl1pPr algn="l" rtl="0" eaLnBrk="1" fontAlgn="base" hangingPunct="1">
              <a:spcBef>
                <a:spcPct val="0"/>
              </a:spcBef>
              <a:spcAft>
                <a:spcPct val="0"/>
              </a:spcAft>
              <a:defRPr sz="2200" cap="all" baseline="0">
                <a:solidFill>
                  <a:schemeClr val="tx1">
                    <a:lumMod val="90000"/>
                    <a:lumOff val="10000"/>
                  </a:schemeClr>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a:lstStyle>
          <a:p>
            <a:r>
              <a:rPr lang="en-GB" sz="2400" dirty="0"/>
              <a:t>VELTIS</a:t>
            </a:r>
            <a:r>
              <a:rPr lang="en-GB" sz="2400" baseline="30000" dirty="0"/>
              <a:t>®</a:t>
            </a:r>
            <a:r>
              <a:rPr lang="en-US" sz="2400" dirty="0">
                <a:solidFill>
                  <a:schemeClr val="tx1"/>
                </a:solidFill>
              </a:rPr>
              <a:t> variants for </a:t>
            </a:r>
            <a:r>
              <a:rPr lang="en-US" sz="2400" dirty="0" smtClean="0">
                <a:solidFill>
                  <a:schemeClr val="tx1"/>
                </a:solidFill>
              </a:rPr>
              <a:t>Improved PK/PD </a:t>
            </a:r>
          </a:p>
          <a:p>
            <a:r>
              <a:rPr lang="en-US" sz="2400" dirty="0" smtClean="0">
                <a:solidFill>
                  <a:schemeClr val="tx1"/>
                </a:solidFill>
              </a:rPr>
              <a:t>proof </a:t>
            </a:r>
            <a:r>
              <a:rPr lang="en-US" sz="2400" dirty="0">
                <a:solidFill>
                  <a:schemeClr val="tx1"/>
                </a:solidFill>
              </a:rPr>
              <a:t>of concept: exenatide</a:t>
            </a:r>
            <a:endParaRPr lang="en-GB" kern="0" baseline="30000" dirty="0">
              <a:solidFill>
                <a:schemeClr val="tx1"/>
              </a:solidFill>
            </a:endParaRPr>
          </a:p>
        </p:txBody>
      </p:sp>
      <p:grpSp>
        <p:nvGrpSpPr>
          <p:cNvPr id="6" name="Group 5"/>
          <p:cNvGrpSpPr/>
          <p:nvPr/>
        </p:nvGrpSpPr>
        <p:grpSpPr>
          <a:xfrm>
            <a:off x="5035256" y="5456005"/>
            <a:ext cx="3524250" cy="414337"/>
            <a:chOff x="5035256" y="5241914"/>
            <a:chExt cx="3524250" cy="414337"/>
          </a:xfrm>
        </p:grpSpPr>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256" y="5241914"/>
              <a:ext cx="352425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48695" y="5264723"/>
              <a:ext cx="264607" cy="215444"/>
            </a:xfrm>
            <a:prstGeom prst="rect">
              <a:avLst/>
            </a:prstGeom>
            <a:noFill/>
          </p:spPr>
          <p:txBody>
            <a:bodyPr wrap="square" rtlCol="0">
              <a:spAutoFit/>
            </a:bodyPr>
            <a:lstStyle/>
            <a:p>
              <a:r>
                <a:rPr lang="en-GB" sz="800" b="1" dirty="0" smtClean="0"/>
                <a:t>-</a:t>
              </a:r>
              <a:endParaRPr lang="en-GB" sz="800" b="1" dirty="0"/>
            </a:p>
          </p:txBody>
        </p:sp>
        <p:sp>
          <p:nvSpPr>
            <p:cNvPr id="12" name="TextBox 11"/>
            <p:cNvSpPr txBox="1"/>
            <p:nvPr/>
          </p:nvSpPr>
          <p:spPr>
            <a:xfrm>
              <a:off x="7350375" y="5417123"/>
              <a:ext cx="264607" cy="215444"/>
            </a:xfrm>
            <a:prstGeom prst="rect">
              <a:avLst/>
            </a:prstGeom>
            <a:noFill/>
          </p:spPr>
          <p:txBody>
            <a:bodyPr wrap="square" rtlCol="0">
              <a:spAutoFit/>
            </a:bodyPr>
            <a:lstStyle/>
            <a:p>
              <a:r>
                <a:rPr lang="en-GB" sz="800" b="1" dirty="0" smtClean="0"/>
                <a:t>-</a:t>
              </a:r>
              <a:endParaRPr lang="en-GB" sz="800" b="1" dirty="0"/>
            </a:p>
          </p:txBody>
        </p:sp>
      </p:grpSp>
      <p:sp>
        <p:nvSpPr>
          <p:cNvPr id="7" name="TextBox 6"/>
          <p:cNvSpPr txBox="1"/>
          <p:nvPr/>
        </p:nvSpPr>
        <p:spPr>
          <a:xfrm>
            <a:off x="3454400" y="4563533"/>
            <a:ext cx="313267" cy="369332"/>
          </a:xfrm>
          <a:prstGeom prst="rect">
            <a:avLst/>
          </a:prstGeom>
          <a:noFill/>
        </p:spPr>
        <p:txBody>
          <a:bodyPr wrap="square" rtlCol="0">
            <a:spAutoFit/>
          </a:bodyPr>
          <a:lstStyle/>
          <a:p>
            <a:endParaRPr lang="en-GB" dirty="0"/>
          </a:p>
        </p:txBody>
      </p:sp>
      <p:grpSp>
        <p:nvGrpSpPr>
          <p:cNvPr id="20" name="Group 19"/>
          <p:cNvGrpSpPr/>
          <p:nvPr/>
        </p:nvGrpSpPr>
        <p:grpSpPr>
          <a:xfrm>
            <a:off x="1580111" y="3993720"/>
            <a:ext cx="2829603" cy="754479"/>
            <a:chOff x="3191742" y="3002095"/>
            <a:chExt cx="2178958" cy="816069"/>
          </a:xfrm>
        </p:grpSpPr>
        <p:sp>
          <p:nvSpPr>
            <p:cNvPr id="21" name="TextBox 2"/>
            <p:cNvSpPr txBox="1"/>
            <p:nvPr/>
          </p:nvSpPr>
          <p:spPr>
            <a:xfrm>
              <a:off x="3191742" y="3483507"/>
              <a:ext cx="986637" cy="334657"/>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050" b="1" dirty="0">
                  <a:solidFill>
                    <a:srgbClr val="C3D940"/>
                  </a:solidFill>
                </a:rPr>
                <a:t>T</a:t>
              </a:r>
              <a:r>
                <a:rPr lang="en-GB" sz="1050" b="1" baseline="-25000" dirty="0">
                  <a:solidFill>
                    <a:srgbClr val="C3D940"/>
                  </a:solidFill>
                </a:rPr>
                <a:t>1/2 </a:t>
              </a:r>
              <a:r>
                <a:rPr lang="en-GB" sz="1050" b="1" dirty="0" smtClean="0">
                  <a:solidFill>
                    <a:srgbClr val="C3D940"/>
                  </a:solidFill>
                </a:rPr>
                <a:t>=10.9h</a:t>
              </a:r>
              <a:endParaRPr lang="en-GB" sz="1050" b="1" dirty="0">
                <a:solidFill>
                  <a:srgbClr val="C3D940"/>
                </a:solidFill>
              </a:endParaRPr>
            </a:p>
          </p:txBody>
        </p:sp>
        <p:sp>
          <p:nvSpPr>
            <p:cNvPr id="22" name="TextBox 3"/>
            <p:cNvSpPr txBox="1"/>
            <p:nvPr/>
          </p:nvSpPr>
          <p:spPr>
            <a:xfrm>
              <a:off x="4193076" y="3535273"/>
              <a:ext cx="973849" cy="267026"/>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050" b="1" dirty="0">
                  <a:solidFill>
                    <a:srgbClr val="AB8422"/>
                  </a:solidFill>
                </a:rPr>
                <a:t>T</a:t>
              </a:r>
              <a:r>
                <a:rPr lang="en-GB" sz="1050" b="1" baseline="-25000" dirty="0">
                  <a:solidFill>
                    <a:srgbClr val="AB8422"/>
                  </a:solidFill>
                </a:rPr>
                <a:t>1/2 </a:t>
              </a:r>
              <a:r>
                <a:rPr lang="en-GB" sz="1050" b="1" dirty="0" smtClean="0">
                  <a:solidFill>
                    <a:srgbClr val="AB8422"/>
                  </a:solidFill>
                </a:rPr>
                <a:t>=12.9h</a:t>
              </a:r>
              <a:endParaRPr lang="en-GB" sz="1050" b="1" dirty="0">
                <a:solidFill>
                  <a:srgbClr val="AB8422"/>
                </a:solidFill>
              </a:endParaRPr>
            </a:p>
          </p:txBody>
        </p:sp>
        <p:sp>
          <p:nvSpPr>
            <p:cNvPr id="24" name="TextBox 4"/>
            <p:cNvSpPr txBox="1"/>
            <p:nvPr/>
          </p:nvSpPr>
          <p:spPr>
            <a:xfrm>
              <a:off x="4381872" y="3002095"/>
              <a:ext cx="988828" cy="595420"/>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050" b="1" dirty="0" smtClean="0">
                  <a:solidFill>
                    <a:srgbClr val="A8218E"/>
                  </a:solidFill>
                </a:rPr>
                <a:t>T</a:t>
              </a:r>
              <a:r>
                <a:rPr lang="en-GB" sz="1050" b="1" baseline="-25000" dirty="0" smtClean="0">
                  <a:solidFill>
                    <a:srgbClr val="A8218E"/>
                  </a:solidFill>
                </a:rPr>
                <a:t>1/2 </a:t>
              </a:r>
              <a:r>
                <a:rPr lang="en-GB" sz="1050" b="1" dirty="0" smtClean="0">
                  <a:solidFill>
                    <a:srgbClr val="A8218E"/>
                  </a:solidFill>
                </a:rPr>
                <a:t>=15.3h</a:t>
              </a:r>
            </a:p>
          </p:txBody>
        </p:sp>
      </p:gr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368" y="2329293"/>
            <a:ext cx="4121150"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394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5"/>
          <p:cNvSpPr>
            <a:spLocks noGrp="1"/>
          </p:cNvSpPr>
          <p:nvPr>
            <p:ph idx="1"/>
          </p:nvPr>
        </p:nvSpPr>
        <p:spPr>
          <a:xfrm>
            <a:off x="35627" y="1313384"/>
            <a:ext cx="3586347" cy="5544616"/>
          </a:xfrm>
        </p:spPr>
        <p:txBody>
          <a:bodyPr/>
          <a:lstStyle/>
          <a:p>
            <a:pPr marL="285750" indent="-285750">
              <a:lnSpc>
                <a:spcPct val="100000"/>
              </a:lnSpc>
              <a:spcAft>
                <a:spcPts val="1200"/>
              </a:spcAft>
              <a:buFont typeface="Wingdings" panose="05000000000000000000" pitchFamily="2" charset="2"/>
              <a:buChar char="§"/>
            </a:pPr>
            <a:r>
              <a:rPr lang="en-US" sz="1400" dirty="0" smtClean="0"/>
              <a:t>Veltis</a:t>
            </a:r>
            <a:r>
              <a:rPr lang="en-US" sz="1400" baseline="30000" dirty="0" smtClean="0"/>
              <a:t>®</a:t>
            </a:r>
            <a:r>
              <a:rPr lang="en-US" sz="1400" dirty="0" smtClean="0"/>
              <a:t> is an albumin-based drug delivery technology that improves drug efficacy and patient compliance based upon the natural transportation properties of albumin</a:t>
            </a:r>
          </a:p>
          <a:p>
            <a:pPr marL="285750" indent="-285750">
              <a:lnSpc>
                <a:spcPct val="100000"/>
              </a:lnSpc>
              <a:spcAft>
                <a:spcPts val="1200"/>
              </a:spcAft>
              <a:buFont typeface="Wingdings" panose="05000000000000000000" pitchFamily="2" charset="2"/>
              <a:buChar char="§"/>
            </a:pPr>
            <a:r>
              <a:rPr lang="en-US" sz="1400" dirty="0" smtClean="0"/>
              <a:t>Control dose frequency and quantity to achieve optimal tolerability and efficacy using engineered human albumin</a:t>
            </a:r>
          </a:p>
          <a:p>
            <a:pPr marL="285750" indent="-285750">
              <a:lnSpc>
                <a:spcPct val="100000"/>
              </a:lnSpc>
              <a:spcAft>
                <a:spcPts val="1200"/>
              </a:spcAft>
              <a:buFont typeface="Wingdings" panose="05000000000000000000" pitchFamily="2" charset="2"/>
              <a:buChar char="§"/>
            </a:pPr>
            <a:r>
              <a:rPr lang="en-US" sz="1400" dirty="0" smtClean="0"/>
              <a:t>Approved in GSK’s Eperzan*/ Tanzeum™** </a:t>
            </a:r>
            <a:endParaRPr lang="en-US" sz="1400" dirty="0"/>
          </a:p>
          <a:p>
            <a:pPr marL="285750" indent="-285750">
              <a:lnSpc>
                <a:spcPct val="100000"/>
              </a:lnSpc>
              <a:buFont typeface="Wingdings" panose="05000000000000000000" pitchFamily="2" charset="2"/>
              <a:buChar char="§"/>
            </a:pPr>
            <a:r>
              <a:rPr lang="en-US" sz="1400" dirty="0" smtClean="0"/>
              <a:t>Veltis</a:t>
            </a:r>
            <a:r>
              <a:rPr lang="en-US" sz="1400" baseline="30000" dirty="0" smtClean="0"/>
              <a:t>®</a:t>
            </a:r>
            <a:r>
              <a:rPr lang="en-US" sz="1400" dirty="0" smtClean="0"/>
              <a:t> delivers outstanding performance from the albumin experts</a:t>
            </a:r>
          </a:p>
          <a:p>
            <a:pPr marL="558800" lvl="3" indent="-285750">
              <a:lnSpc>
                <a:spcPts val="2200"/>
              </a:lnSpc>
              <a:buClr>
                <a:schemeClr val="tx1"/>
              </a:buClr>
              <a:buFont typeface="Wingdings" panose="05000000000000000000" pitchFamily="2" charset="2"/>
              <a:buChar char="§"/>
            </a:pPr>
            <a:r>
              <a:rPr lang="en-US" sz="1400" dirty="0" smtClean="0"/>
              <a:t>Science &amp; </a:t>
            </a:r>
            <a:r>
              <a:rPr lang="en-US" sz="1400" dirty="0"/>
              <a:t>k</a:t>
            </a:r>
            <a:r>
              <a:rPr lang="en-US" sz="1400" dirty="0" smtClean="0"/>
              <a:t>now-how</a:t>
            </a:r>
          </a:p>
          <a:p>
            <a:pPr marL="558800" lvl="3" indent="-285750">
              <a:lnSpc>
                <a:spcPts val="2200"/>
              </a:lnSpc>
              <a:buClr>
                <a:schemeClr val="tx1"/>
              </a:buClr>
              <a:buFont typeface="Wingdings" panose="05000000000000000000" pitchFamily="2" charset="2"/>
              <a:buChar char="§"/>
            </a:pPr>
            <a:r>
              <a:rPr lang="en-GB" sz="1400" dirty="0"/>
              <a:t>Regulatory &amp; technical </a:t>
            </a:r>
            <a:r>
              <a:rPr lang="en-GB" sz="1400" dirty="0" smtClean="0"/>
              <a:t>support</a:t>
            </a:r>
          </a:p>
          <a:p>
            <a:pPr marL="558800" lvl="3" indent="-285750">
              <a:lnSpc>
                <a:spcPct val="100000"/>
              </a:lnSpc>
              <a:buClr>
                <a:schemeClr val="tx1"/>
              </a:buClr>
              <a:buFont typeface="Wingdings" panose="05000000000000000000" pitchFamily="2" charset="2"/>
              <a:buChar char="§"/>
            </a:pPr>
            <a:r>
              <a:rPr lang="en-GB" sz="1400" dirty="0"/>
              <a:t>Credible route to commercial </a:t>
            </a:r>
            <a:r>
              <a:rPr lang="en-GB" sz="1400" dirty="0" smtClean="0"/>
              <a:t>manufacture</a:t>
            </a:r>
            <a:endParaRPr lang="en-US" sz="1400" dirty="0" smtClean="0"/>
          </a:p>
          <a:p>
            <a:pPr marL="558800" lvl="3" indent="-285750">
              <a:lnSpc>
                <a:spcPts val="2200"/>
              </a:lnSpc>
              <a:buClr>
                <a:schemeClr val="tx1"/>
              </a:buClr>
              <a:buFont typeface="Wingdings" panose="05000000000000000000" pitchFamily="2" charset="2"/>
              <a:buChar char="§"/>
            </a:pPr>
            <a:r>
              <a:rPr lang="en-GB" sz="1400" dirty="0" smtClean="0"/>
              <a:t>Long </a:t>
            </a:r>
            <a:r>
              <a:rPr lang="en-GB" sz="1400" dirty="0"/>
              <a:t>life </a:t>
            </a:r>
            <a:r>
              <a:rPr lang="en-GB" sz="1400" dirty="0" smtClean="0"/>
              <a:t>IPRs</a:t>
            </a:r>
            <a:endParaRPr lang="en-GB" sz="1600" dirty="0"/>
          </a:p>
          <a:p>
            <a:pPr marL="342900" indent="-342900">
              <a:lnSpc>
                <a:spcPts val="2800"/>
              </a:lnSpc>
              <a:buFont typeface="Arial" panose="020B0604020202020204" pitchFamily="34" charset="0"/>
              <a:buChar char="•"/>
            </a:pPr>
            <a:endParaRPr lang="en-GB" sz="1600" dirty="0"/>
          </a:p>
        </p:txBody>
      </p:sp>
      <p:sp>
        <p:nvSpPr>
          <p:cNvPr id="16" name="Title 3"/>
          <p:cNvSpPr>
            <a:spLocks noGrp="1"/>
          </p:cNvSpPr>
          <p:nvPr>
            <p:ph type="title"/>
          </p:nvPr>
        </p:nvSpPr>
        <p:spPr>
          <a:xfrm>
            <a:off x="86461" y="548680"/>
            <a:ext cx="7406160" cy="508599"/>
          </a:xfrm>
        </p:spPr>
        <p:txBody>
          <a:bodyPr/>
          <a:lstStyle/>
          <a:p>
            <a:r>
              <a:rPr lang="en-US" dirty="0" smtClean="0"/>
              <a:t>Innovative technology enabling you to rethink your therapeutic window </a:t>
            </a:r>
            <a:endParaRPr lang="en-US" baseline="30000" dirty="0"/>
          </a:p>
        </p:txBody>
      </p:sp>
      <p:sp>
        <p:nvSpPr>
          <p:cNvPr id="19" name="TextBox 18"/>
          <p:cNvSpPr txBox="1"/>
          <p:nvPr/>
        </p:nvSpPr>
        <p:spPr>
          <a:xfrm>
            <a:off x="11873" y="6534835"/>
            <a:ext cx="9132127" cy="276999"/>
          </a:xfrm>
          <a:prstGeom prst="rect">
            <a:avLst/>
          </a:prstGeom>
          <a:noFill/>
        </p:spPr>
        <p:txBody>
          <a:bodyPr wrap="square" rtlCol="0">
            <a:spAutoFit/>
          </a:bodyPr>
          <a:lstStyle/>
          <a:p>
            <a:r>
              <a:rPr lang="en-US" sz="1200" dirty="0" smtClean="0"/>
              <a:t>*EU Approval in March 2014, **FDA Approval in April 2014</a:t>
            </a:r>
            <a:endParaRPr lang="en-US" sz="1200" dirty="0"/>
          </a:p>
        </p:txBody>
      </p:sp>
      <p:sp>
        <p:nvSpPr>
          <p:cNvPr id="20" name="Text Placeholder 5"/>
          <p:cNvSpPr txBox="1">
            <a:spLocks/>
          </p:cNvSpPr>
          <p:nvPr/>
        </p:nvSpPr>
        <p:spPr bwMode="auto">
          <a:xfrm>
            <a:off x="3711506" y="5069733"/>
            <a:ext cx="5356265" cy="935745"/>
          </a:xfrm>
          <a:prstGeom prst="rect">
            <a:avLst/>
          </a:prstGeom>
          <a:noFill/>
          <a:ln w="9525">
            <a:noFill/>
            <a:miter lim="800000"/>
            <a:headEnd/>
            <a:tailEnd/>
          </a:ln>
          <a:effectLst/>
        </p:spPr>
        <p:txBody>
          <a:bodyPr vert="horz" wrap="square" lIns="108000" tIns="0" rIns="0" bIns="0" numCol="1" anchor="t" anchorCtr="0" compatLnSpc="1">
            <a:prstTxWarp prst="textNoShape">
              <a:avLst/>
            </a:prstTxWarp>
          </a:bodyPr>
          <a:lstStyle>
            <a:lvl1pPr marL="182880" indent="-182880" algn="l" rtl="0" eaLnBrk="1" fontAlgn="base" hangingPunct="1">
              <a:lnSpc>
                <a:spcPts val="1600"/>
              </a:lnSpc>
              <a:spcBef>
                <a:spcPts val="0"/>
              </a:spcBef>
              <a:spcAft>
                <a:spcPct val="0"/>
              </a:spcAft>
              <a:buClr>
                <a:schemeClr val="tx1"/>
              </a:buClr>
              <a:buFontTx/>
              <a:buNone/>
              <a:defRPr sz="1200">
                <a:solidFill>
                  <a:schemeClr val="tx1"/>
                </a:solidFill>
                <a:latin typeface="+mn-lt"/>
                <a:ea typeface="+mn-ea"/>
                <a:cs typeface="+mn-cs"/>
              </a:defRPr>
            </a:lvl1pPr>
            <a:lvl2pPr marL="182880" indent="-182880" algn="l" rtl="0" eaLnBrk="1" fontAlgn="base" hangingPunct="1">
              <a:lnSpc>
                <a:spcPts val="1600"/>
              </a:lnSpc>
              <a:spcBef>
                <a:spcPts val="0"/>
              </a:spcBef>
              <a:spcAft>
                <a:spcPct val="0"/>
              </a:spcAft>
              <a:buClr>
                <a:schemeClr val="bg2">
                  <a:lumMod val="75000"/>
                </a:schemeClr>
              </a:buClr>
              <a:buFont typeface="Arial" pitchFamily="34" charset="0"/>
              <a:buChar char="•"/>
              <a:defRPr sz="1200" baseline="0">
                <a:solidFill>
                  <a:schemeClr val="tx1"/>
                </a:solidFill>
                <a:latin typeface="+mn-lt"/>
              </a:defRPr>
            </a:lvl2pPr>
            <a:lvl3pPr marL="365760" indent="-182880" algn="l" rtl="0" eaLnBrk="1" fontAlgn="base" hangingPunct="1">
              <a:lnSpc>
                <a:spcPts val="1600"/>
              </a:lnSpc>
              <a:spcBef>
                <a:spcPts val="0"/>
              </a:spcBef>
              <a:spcAft>
                <a:spcPct val="0"/>
              </a:spcAft>
              <a:buClr>
                <a:schemeClr val="bg2">
                  <a:lumMod val="75000"/>
                </a:schemeClr>
              </a:buClr>
              <a:buFont typeface="Arial" pitchFamily="34" charset="0"/>
              <a:buChar char="•"/>
              <a:defRPr sz="1200">
                <a:solidFill>
                  <a:schemeClr val="tx1"/>
                </a:solidFill>
                <a:latin typeface="+mn-lt"/>
              </a:defRPr>
            </a:lvl3pPr>
            <a:lvl4pPr marL="548640" indent="-182880" algn="l" rtl="0" eaLnBrk="1" fontAlgn="base" hangingPunct="1">
              <a:lnSpc>
                <a:spcPts val="1600"/>
              </a:lnSpc>
              <a:spcBef>
                <a:spcPts val="0"/>
              </a:spcBef>
              <a:spcAft>
                <a:spcPct val="0"/>
              </a:spcAft>
              <a:buClr>
                <a:schemeClr val="bg2">
                  <a:lumMod val="75000"/>
                </a:schemeClr>
              </a:buClr>
              <a:buFont typeface="Arial" pitchFamily="34" charset="0"/>
              <a:buChar char="•"/>
              <a:defRPr sz="1200">
                <a:solidFill>
                  <a:schemeClr val="tx1"/>
                </a:solidFill>
                <a:latin typeface="+mn-lt"/>
              </a:defRPr>
            </a:lvl4pPr>
            <a:lvl5pPr marL="731520" indent="-182880" algn="l" rtl="0" eaLnBrk="1" fontAlgn="base" hangingPunct="1">
              <a:lnSpc>
                <a:spcPts val="1600"/>
              </a:lnSpc>
              <a:spcBef>
                <a:spcPts val="0"/>
              </a:spcBef>
              <a:spcAft>
                <a:spcPct val="0"/>
              </a:spcAft>
              <a:buClr>
                <a:schemeClr val="bg2">
                  <a:lumMod val="75000"/>
                </a:schemeClr>
              </a:buClr>
              <a:buFont typeface="Arial" pitchFamily="34" charset="0"/>
              <a:buChar char="•"/>
              <a:defRPr sz="1200" baseline="0">
                <a:solidFill>
                  <a:schemeClr val="tx1"/>
                </a:solidFill>
                <a:latin typeface="+mn-lt"/>
              </a:defRPr>
            </a:lvl5pPr>
            <a:lvl6pPr marL="2881313" indent="-277813" algn="l" rtl="0" eaLnBrk="1" fontAlgn="base" hangingPunct="1">
              <a:spcBef>
                <a:spcPct val="20000"/>
              </a:spcBef>
              <a:spcAft>
                <a:spcPct val="0"/>
              </a:spcAft>
              <a:buClr>
                <a:schemeClr val="tx1"/>
              </a:buClr>
              <a:buFont typeface="Wingdings" pitchFamily="2" charset="2"/>
              <a:buChar char="§"/>
              <a:defRPr sz="1400">
                <a:solidFill>
                  <a:schemeClr val="tx1"/>
                </a:solidFill>
                <a:latin typeface="+mn-lt"/>
              </a:defRPr>
            </a:lvl6pPr>
            <a:lvl7pPr marL="3338513" indent="-277813" algn="l" rtl="0" eaLnBrk="1" fontAlgn="base" hangingPunct="1">
              <a:spcBef>
                <a:spcPct val="20000"/>
              </a:spcBef>
              <a:spcAft>
                <a:spcPct val="0"/>
              </a:spcAft>
              <a:buClr>
                <a:schemeClr val="tx1"/>
              </a:buClr>
              <a:buFont typeface="Wingdings" pitchFamily="2" charset="2"/>
              <a:buChar char="§"/>
              <a:defRPr sz="1400">
                <a:solidFill>
                  <a:schemeClr val="tx1"/>
                </a:solidFill>
                <a:latin typeface="+mn-lt"/>
              </a:defRPr>
            </a:lvl7pPr>
            <a:lvl8pPr marL="3795713" indent="-277813" algn="l" rtl="0" eaLnBrk="1" fontAlgn="base" hangingPunct="1">
              <a:spcBef>
                <a:spcPct val="20000"/>
              </a:spcBef>
              <a:spcAft>
                <a:spcPct val="0"/>
              </a:spcAft>
              <a:buClr>
                <a:schemeClr val="tx1"/>
              </a:buClr>
              <a:buFont typeface="Wingdings" pitchFamily="2" charset="2"/>
              <a:buChar char="§"/>
              <a:defRPr sz="1400">
                <a:solidFill>
                  <a:schemeClr val="tx1"/>
                </a:solidFill>
                <a:latin typeface="+mn-lt"/>
              </a:defRPr>
            </a:lvl8pPr>
            <a:lvl9pPr marL="4252913" indent="-277813" algn="l" rtl="0" eaLnBrk="1" fontAlgn="base" hangingPunct="1">
              <a:spcBef>
                <a:spcPct val="20000"/>
              </a:spcBef>
              <a:spcAft>
                <a:spcPct val="0"/>
              </a:spcAft>
              <a:buClr>
                <a:schemeClr val="tx1"/>
              </a:buClr>
              <a:buFont typeface="Wingdings" pitchFamily="2" charset="2"/>
              <a:buChar char="§"/>
              <a:defRPr sz="1400">
                <a:solidFill>
                  <a:schemeClr val="tx1"/>
                </a:solidFill>
                <a:latin typeface="+mn-lt"/>
              </a:defRPr>
            </a:lvl9pPr>
          </a:lstStyle>
          <a:p>
            <a:pPr marL="174625" lvl="3" indent="0">
              <a:lnSpc>
                <a:spcPts val="2200"/>
              </a:lnSpc>
              <a:buFont typeface="Arial" pitchFamily="34" charset="0"/>
              <a:buNone/>
            </a:pPr>
            <a:r>
              <a:rPr lang="en-US" sz="1600" b="1" dirty="0" smtClean="0"/>
              <a:t>Clinically proven</a:t>
            </a:r>
          </a:p>
          <a:p>
            <a:pPr marL="174625" lvl="3" indent="0">
              <a:lnSpc>
                <a:spcPts val="2200"/>
              </a:lnSpc>
              <a:buFont typeface="Arial" pitchFamily="34" charset="0"/>
              <a:buNone/>
            </a:pPr>
            <a:r>
              <a:rPr lang="en-US" sz="1600" b="1" dirty="0" smtClean="0"/>
              <a:t>Allows you to optimize your peptide or protein</a:t>
            </a:r>
          </a:p>
          <a:p>
            <a:pPr marL="1433513" lvl="3" indent="-285750">
              <a:lnSpc>
                <a:spcPts val="2200"/>
              </a:lnSpc>
              <a:buClrTx/>
              <a:buFont typeface="Wingdings" panose="05000000000000000000" pitchFamily="2" charset="2"/>
              <a:buChar char="§"/>
            </a:pPr>
            <a:r>
              <a:rPr lang="en-US" sz="1600" b="1" dirty="0" smtClean="0"/>
              <a:t>Dose size</a:t>
            </a:r>
          </a:p>
          <a:p>
            <a:pPr marL="1433513" lvl="3" indent="-285750">
              <a:lnSpc>
                <a:spcPts val="2200"/>
              </a:lnSpc>
              <a:buClrTx/>
              <a:buFont typeface="Wingdings" panose="05000000000000000000" pitchFamily="2" charset="2"/>
              <a:buChar char="§"/>
            </a:pPr>
            <a:r>
              <a:rPr lang="en-US" sz="1600" b="1" dirty="0"/>
              <a:t>Dose frequency</a:t>
            </a:r>
            <a:endParaRPr lang="en-GB" sz="1600" b="1" dirty="0"/>
          </a:p>
          <a:p>
            <a:pPr marL="342900" indent="-342900">
              <a:lnSpc>
                <a:spcPts val="2800"/>
              </a:lnSpc>
              <a:buFont typeface="Arial" panose="020B0604020202020204" pitchFamily="34" charset="0"/>
              <a:buChar char="•"/>
            </a:pPr>
            <a:endParaRPr lang="en-GB" sz="1600" dirty="0" smtClean="0"/>
          </a:p>
          <a:p>
            <a:pPr marL="342900" indent="-342900">
              <a:lnSpc>
                <a:spcPts val="2800"/>
              </a:lnSpc>
              <a:buFont typeface="Arial" panose="020B0604020202020204" pitchFamily="34" charset="0"/>
              <a:buChar char="•"/>
            </a:pPr>
            <a:endParaRPr lang="en-GB" sz="1600" dirty="0"/>
          </a:p>
        </p:txBody>
      </p:sp>
      <p:grpSp>
        <p:nvGrpSpPr>
          <p:cNvPr id="8" name="Group 7"/>
          <p:cNvGrpSpPr/>
          <p:nvPr/>
        </p:nvGrpSpPr>
        <p:grpSpPr>
          <a:xfrm>
            <a:off x="3711506" y="1493215"/>
            <a:ext cx="5400000" cy="3293307"/>
            <a:chOff x="3628382" y="1493215"/>
            <a:chExt cx="5384765" cy="3293307"/>
          </a:xfrm>
        </p:grpSpPr>
        <p:grpSp>
          <p:nvGrpSpPr>
            <p:cNvPr id="9" name="Group 8"/>
            <p:cNvGrpSpPr/>
            <p:nvPr/>
          </p:nvGrpSpPr>
          <p:grpSpPr>
            <a:xfrm>
              <a:off x="3628382" y="1493215"/>
              <a:ext cx="5302848" cy="3293307"/>
              <a:chOff x="3632605" y="2100626"/>
              <a:chExt cx="5302848" cy="3293307"/>
            </a:xfrm>
          </p:grpSpPr>
          <p:sp>
            <p:nvSpPr>
              <p:cNvPr id="12" name="Rectangle 11"/>
              <p:cNvSpPr/>
              <p:nvPr/>
            </p:nvSpPr>
            <p:spPr bwMode="auto">
              <a:xfrm>
                <a:off x="3632605" y="2100626"/>
                <a:ext cx="5302848" cy="3293307"/>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grpSp>
            <p:nvGrpSpPr>
              <p:cNvPr id="13" name="Group 12"/>
              <p:cNvGrpSpPr/>
              <p:nvPr/>
            </p:nvGrpSpPr>
            <p:grpSpPr>
              <a:xfrm>
                <a:off x="3716362" y="2392215"/>
                <a:ext cx="5073633" cy="2804157"/>
                <a:chOff x="3716362" y="2392215"/>
                <a:chExt cx="5073633" cy="2804157"/>
              </a:xfrm>
            </p:grpSpPr>
            <p:sp>
              <p:nvSpPr>
                <p:cNvPr id="14" name="Text Box 133"/>
                <p:cNvSpPr txBox="1">
                  <a:spLocks noChangeArrowheads="1"/>
                </p:cNvSpPr>
                <p:nvPr/>
              </p:nvSpPr>
              <p:spPr bwMode="auto">
                <a:xfrm>
                  <a:off x="8033995" y="2531586"/>
                  <a:ext cx="756000" cy="338554"/>
                </a:xfrm>
                <a:prstGeom prst="rect">
                  <a:avLst/>
                </a:prstGeom>
                <a:noFill/>
                <a:ln w="19050" algn="ctr">
                  <a:solidFill>
                    <a:srgbClr val="EF3A42"/>
                  </a:solidFill>
                  <a:miter lim="800000"/>
                  <a:headEnd/>
                  <a:tailEnd/>
                </a:ln>
              </p:spPr>
              <p:txBody>
                <a:bodyPr wrap="none">
                  <a:spAutoFit/>
                </a:bodyPr>
                <a:lstStyle/>
                <a:p>
                  <a:r>
                    <a:rPr lang="en-AU" sz="800" dirty="0" smtClean="0">
                      <a:solidFill>
                        <a:srgbClr val="FF0000"/>
                      </a:solidFill>
                      <a:ea typeface="ＭＳ Ｐゴシック"/>
                      <a:cs typeface="ＭＳ Ｐゴシック"/>
                    </a:rPr>
                    <a:t>Toxic levels </a:t>
                  </a:r>
                </a:p>
                <a:p>
                  <a:r>
                    <a:rPr lang="en-AU" sz="800" dirty="0" smtClean="0">
                      <a:solidFill>
                        <a:srgbClr val="FF0000"/>
                      </a:solidFill>
                      <a:ea typeface="ＭＳ Ｐゴシック"/>
                      <a:cs typeface="ＭＳ Ｐゴシック"/>
                    </a:rPr>
                    <a:t>side effects</a:t>
                  </a:r>
                  <a:endParaRPr lang="en-AU" sz="800" dirty="0">
                    <a:solidFill>
                      <a:srgbClr val="FF0000"/>
                    </a:solidFill>
                    <a:ea typeface="ＭＳ Ｐゴシック"/>
                    <a:cs typeface="ＭＳ Ｐゴシック"/>
                  </a:endParaRPr>
                </a:p>
              </p:txBody>
            </p:sp>
            <p:sp>
              <p:nvSpPr>
                <p:cNvPr id="15" name="Text Box 134"/>
                <p:cNvSpPr txBox="1">
                  <a:spLocks noChangeArrowheads="1"/>
                </p:cNvSpPr>
                <p:nvPr/>
              </p:nvSpPr>
              <p:spPr bwMode="auto">
                <a:xfrm>
                  <a:off x="8029266" y="3303078"/>
                  <a:ext cx="756000" cy="338554"/>
                </a:xfrm>
                <a:prstGeom prst="rect">
                  <a:avLst/>
                </a:prstGeom>
                <a:noFill/>
                <a:ln w="19050" algn="ctr">
                  <a:solidFill>
                    <a:srgbClr val="C3D940"/>
                  </a:solidFill>
                  <a:miter lim="800000"/>
                  <a:headEnd/>
                  <a:tailEnd/>
                </a:ln>
              </p:spPr>
              <p:txBody>
                <a:bodyPr wrap="square">
                  <a:spAutoFit/>
                </a:bodyPr>
                <a:lstStyle/>
                <a:p>
                  <a:r>
                    <a:rPr lang="en-AU" sz="800" dirty="0" smtClean="0">
                      <a:solidFill>
                        <a:srgbClr val="28082E"/>
                      </a:solidFill>
                      <a:ea typeface="ＭＳ Ｐゴシック"/>
                      <a:cs typeface="ＭＳ Ｐゴシック"/>
                    </a:rPr>
                    <a:t>Effective Dose</a:t>
                  </a:r>
                  <a:endParaRPr lang="en-AU" sz="800" dirty="0">
                    <a:solidFill>
                      <a:srgbClr val="28082E"/>
                    </a:solidFill>
                    <a:ea typeface="ＭＳ Ｐゴシック"/>
                    <a:cs typeface="ＭＳ Ｐゴシック"/>
                  </a:endParaRPr>
                </a:p>
              </p:txBody>
            </p:sp>
            <p:sp>
              <p:nvSpPr>
                <p:cNvPr id="21" name="Text Box 135"/>
                <p:cNvSpPr txBox="1">
                  <a:spLocks noChangeArrowheads="1"/>
                </p:cNvSpPr>
                <p:nvPr/>
              </p:nvSpPr>
              <p:spPr bwMode="auto">
                <a:xfrm>
                  <a:off x="8029626" y="4015431"/>
                  <a:ext cx="756000" cy="338554"/>
                </a:xfrm>
                <a:prstGeom prst="rect">
                  <a:avLst/>
                </a:prstGeom>
                <a:noFill/>
                <a:ln w="19050" algn="ctr">
                  <a:solidFill>
                    <a:srgbClr val="EF3A42"/>
                  </a:solidFill>
                  <a:miter lim="800000"/>
                  <a:headEnd/>
                  <a:tailEnd/>
                </a:ln>
              </p:spPr>
              <p:txBody>
                <a:bodyPr wrap="square">
                  <a:spAutoFit/>
                </a:bodyPr>
                <a:lstStyle/>
                <a:p>
                  <a:r>
                    <a:rPr lang="en-AU" sz="800" dirty="0" smtClean="0">
                      <a:solidFill>
                        <a:srgbClr val="FF0000"/>
                      </a:solidFill>
                      <a:ea typeface="ＭＳ Ｐゴシック"/>
                      <a:cs typeface="ＭＳ Ｐゴシック"/>
                    </a:rPr>
                    <a:t>Ineffective Dose</a:t>
                  </a:r>
                  <a:endParaRPr lang="en-AU" sz="800" dirty="0">
                    <a:solidFill>
                      <a:srgbClr val="FF0000"/>
                    </a:solidFill>
                    <a:ea typeface="ＭＳ Ｐゴシック"/>
                    <a:cs typeface="ＭＳ Ｐゴシック"/>
                  </a:endParaRPr>
                </a:p>
              </p:txBody>
            </p:sp>
            <p:grpSp>
              <p:nvGrpSpPr>
                <p:cNvPr id="22" name="Group 21"/>
                <p:cNvGrpSpPr/>
                <p:nvPr/>
              </p:nvGrpSpPr>
              <p:grpSpPr>
                <a:xfrm>
                  <a:off x="3997189" y="2392215"/>
                  <a:ext cx="4103994" cy="2804157"/>
                  <a:chOff x="3997190" y="2392215"/>
                  <a:chExt cx="4461379" cy="2804157"/>
                </a:xfrm>
              </p:grpSpPr>
              <p:sp>
                <p:nvSpPr>
                  <p:cNvPr id="25" name="Rectangle 24"/>
                  <p:cNvSpPr>
                    <a:spLocks noChangeArrowheads="1"/>
                  </p:cNvSpPr>
                  <p:nvPr/>
                </p:nvSpPr>
                <p:spPr bwMode="auto">
                  <a:xfrm>
                    <a:off x="4143760" y="2392215"/>
                    <a:ext cx="4156133" cy="668628"/>
                  </a:xfrm>
                  <a:prstGeom prst="rect">
                    <a:avLst/>
                  </a:prstGeom>
                  <a:solidFill>
                    <a:srgbClr val="F57E25">
                      <a:alpha val="50195"/>
                    </a:srgbClr>
                  </a:solidFill>
                  <a:ln w="12700" algn="ctr">
                    <a:solidFill>
                      <a:srgbClr val="F57E25"/>
                    </a:solidFill>
                    <a:miter lim="800000"/>
                    <a:headEnd/>
                    <a:tailEnd/>
                  </a:ln>
                </p:spPr>
                <p:txBody>
                  <a:bodyPr wrap="square" anchor="ctr">
                    <a:spAutoFit/>
                  </a:bodyPr>
                  <a:lstStyle/>
                  <a:p>
                    <a:pPr algn="ctr"/>
                    <a:endParaRPr lang="en-US" dirty="0">
                      <a:solidFill>
                        <a:srgbClr val="28082E"/>
                      </a:solidFill>
                    </a:endParaRPr>
                  </a:p>
                </p:txBody>
              </p:sp>
              <p:sp>
                <p:nvSpPr>
                  <p:cNvPr id="26" name="Rectangle 25"/>
                  <p:cNvSpPr>
                    <a:spLocks noChangeArrowheads="1"/>
                  </p:cNvSpPr>
                  <p:nvPr/>
                </p:nvSpPr>
                <p:spPr bwMode="auto">
                  <a:xfrm>
                    <a:off x="6067657" y="4810656"/>
                    <a:ext cx="564643" cy="274434"/>
                  </a:xfrm>
                  <a:prstGeom prst="rect">
                    <a:avLst/>
                  </a:prstGeom>
                  <a:noFill/>
                  <a:ln w="12700">
                    <a:noFill/>
                    <a:miter lim="800000"/>
                    <a:headEnd/>
                    <a:tailEnd/>
                  </a:ln>
                </p:spPr>
                <p:txBody>
                  <a:bodyPr wrap="none" lIns="90488" tIns="44450" rIns="90488" bIns="44450">
                    <a:spAutoFit/>
                  </a:bodyPr>
                  <a:lstStyle/>
                  <a:p>
                    <a:pPr algn="ctr" eaLnBrk="0" hangingPunct="0"/>
                    <a:r>
                      <a:rPr lang="en-US" sz="1200" dirty="0">
                        <a:solidFill>
                          <a:srgbClr val="28082E"/>
                        </a:solidFill>
                        <a:ea typeface="ＭＳ Ｐゴシック"/>
                        <a:cs typeface="ＭＳ Ｐゴシック"/>
                      </a:rPr>
                      <a:t>Days</a:t>
                    </a:r>
                  </a:p>
                </p:txBody>
              </p:sp>
              <p:sp>
                <p:nvSpPr>
                  <p:cNvPr id="27" name="Rectangle 26"/>
                  <p:cNvSpPr>
                    <a:spLocks noChangeArrowheads="1"/>
                  </p:cNvSpPr>
                  <p:nvPr/>
                </p:nvSpPr>
                <p:spPr bwMode="auto">
                  <a:xfrm>
                    <a:off x="4143760" y="3057682"/>
                    <a:ext cx="4156133" cy="752404"/>
                  </a:xfrm>
                  <a:prstGeom prst="rect">
                    <a:avLst/>
                  </a:prstGeom>
                  <a:solidFill>
                    <a:srgbClr val="FFFFCC">
                      <a:alpha val="50195"/>
                    </a:srgbClr>
                  </a:solidFill>
                  <a:ln w="12700">
                    <a:noFill/>
                    <a:miter lim="800000"/>
                    <a:headEnd/>
                    <a:tailEnd/>
                  </a:ln>
                </p:spPr>
                <p:txBody>
                  <a:bodyPr wrap="none" anchor="ctr"/>
                  <a:lstStyle/>
                  <a:p>
                    <a:pPr algn="ctr"/>
                    <a:endParaRPr lang="en-US" dirty="0">
                      <a:solidFill>
                        <a:srgbClr val="28082E"/>
                      </a:solidFill>
                    </a:endParaRPr>
                  </a:p>
                </p:txBody>
              </p:sp>
              <p:grpSp>
                <p:nvGrpSpPr>
                  <p:cNvPr id="28" name="Group 27"/>
                  <p:cNvGrpSpPr>
                    <a:grpSpLocks/>
                  </p:cNvGrpSpPr>
                  <p:nvPr/>
                </p:nvGrpSpPr>
                <p:grpSpPr bwMode="auto">
                  <a:xfrm>
                    <a:off x="4002541" y="4543522"/>
                    <a:ext cx="4456028" cy="248283"/>
                    <a:chOff x="565" y="3044"/>
                    <a:chExt cx="4670" cy="188"/>
                  </a:xfrm>
                </p:grpSpPr>
                <p:sp>
                  <p:nvSpPr>
                    <p:cNvPr id="192" name="Rectangle 191"/>
                    <p:cNvSpPr>
                      <a:spLocks noChangeArrowheads="1"/>
                    </p:cNvSpPr>
                    <p:nvPr/>
                  </p:nvSpPr>
                  <p:spPr bwMode="auto">
                    <a:xfrm>
                      <a:off x="4872" y="3048"/>
                      <a:ext cx="363"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16</a:t>
                      </a:r>
                    </a:p>
                  </p:txBody>
                </p:sp>
                <p:sp>
                  <p:nvSpPr>
                    <p:cNvPr id="193" name="Rectangle 192"/>
                    <p:cNvSpPr>
                      <a:spLocks noChangeArrowheads="1"/>
                    </p:cNvSpPr>
                    <p:nvPr/>
                  </p:nvSpPr>
                  <p:spPr bwMode="auto">
                    <a:xfrm>
                      <a:off x="565"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0</a:t>
                      </a:r>
                    </a:p>
                  </p:txBody>
                </p:sp>
                <p:sp>
                  <p:nvSpPr>
                    <p:cNvPr id="194" name="Rectangle 193"/>
                    <p:cNvSpPr>
                      <a:spLocks noChangeArrowheads="1"/>
                    </p:cNvSpPr>
                    <p:nvPr/>
                  </p:nvSpPr>
                  <p:spPr bwMode="auto">
                    <a:xfrm>
                      <a:off x="857"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1</a:t>
                      </a:r>
                    </a:p>
                  </p:txBody>
                </p:sp>
                <p:sp>
                  <p:nvSpPr>
                    <p:cNvPr id="195" name="Rectangle 194"/>
                    <p:cNvSpPr>
                      <a:spLocks noChangeArrowheads="1"/>
                    </p:cNvSpPr>
                    <p:nvPr/>
                  </p:nvSpPr>
                  <p:spPr bwMode="auto">
                    <a:xfrm>
                      <a:off x="1126"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2</a:t>
                      </a:r>
                    </a:p>
                  </p:txBody>
                </p:sp>
                <p:sp>
                  <p:nvSpPr>
                    <p:cNvPr id="196" name="Rectangle 195"/>
                    <p:cNvSpPr>
                      <a:spLocks noChangeArrowheads="1"/>
                    </p:cNvSpPr>
                    <p:nvPr/>
                  </p:nvSpPr>
                  <p:spPr bwMode="auto">
                    <a:xfrm>
                      <a:off x="1394"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3</a:t>
                      </a:r>
                    </a:p>
                  </p:txBody>
                </p:sp>
                <p:sp>
                  <p:nvSpPr>
                    <p:cNvPr id="197" name="Rectangle 196"/>
                    <p:cNvSpPr>
                      <a:spLocks noChangeArrowheads="1"/>
                    </p:cNvSpPr>
                    <p:nvPr/>
                  </p:nvSpPr>
                  <p:spPr bwMode="auto">
                    <a:xfrm>
                      <a:off x="1670"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4</a:t>
                      </a:r>
                    </a:p>
                  </p:txBody>
                </p:sp>
                <p:sp>
                  <p:nvSpPr>
                    <p:cNvPr id="198" name="Rectangle 197"/>
                    <p:cNvSpPr>
                      <a:spLocks noChangeArrowheads="1"/>
                    </p:cNvSpPr>
                    <p:nvPr/>
                  </p:nvSpPr>
                  <p:spPr bwMode="auto">
                    <a:xfrm>
                      <a:off x="1934"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5</a:t>
                      </a:r>
                    </a:p>
                  </p:txBody>
                </p:sp>
                <p:sp>
                  <p:nvSpPr>
                    <p:cNvPr id="199" name="Rectangle 198"/>
                    <p:cNvSpPr>
                      <a:spLocks noChangeArrowheads="1"/>
                    </p:cNvSpPr>
                    <p:nvPr/>
                  </p:nvSpPr>
                  <p:spPr bwMode="auto">
                    <a:xfrm>
                      <a:off x="2207"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6</a:t>
                      </a:r>
                    </a:p>
                  </p:txBody>
                </p:sp>
                <p:sp>
                  <p:nvSpPr>
                    <p:cNvPr id="200" name="Rectangle 199"/>
                    <p:cNvSpPr>
                      <a:spLocks noChangeArrowheads="1"/>
                    </p:cNvSpPr>
                    <p:nvPr/>
                  </p:nvSpPr>
                  <p:spPr bwMode="auto">
                    <a:xfrm>
                      <a:off x="2486"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7</a:t>
                      </a:r>
                    </a:p>
                  </p:txBody>
                </p:sp>
                <p:sp>
                  <p:nvSpPr>
                    <p:cNvPr id="201" name="Rectangle 200"/>
                    <p:cNvSpPr>
                      <a:spLocks noChangeArrowheads="1"/>
                    </p:cNvSpPr>
                    <p:nvPr/>
                  </p:nvSpPr>
                  <p:spPr bwMode="auto">
                    <a:xfrm>
                      <a:off x="2759"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8</a:t>
                      </a:r>
                    </a:p>
                  </p:txBody>
                </p:sp>
                <p:sp>
                  <p:nvSpPr>
                    <p:cNvPr id="202" name="Rectangle 201"/>
                    <p:cNvSpPr>
                      <a:spLocks noChangeArrowheads="1"/>
                    </p:cNvSpPr>
                    <p:nvPr/>
                  </p:nvSpPr>
                  <p:spPr bwMode="auto">
                    <a:xfrm>
                      <a:off x="3038" y="3048"/>
                      <a:ext cx="277"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9</a:t>
                      </a:r>
                    </a:p>
                  </p:txBody>
                </p:sp>
                <p:sp>
                  <p:nvSpPr>
                    <p:cNvPr id="203" name="Rectangle 202"/>
                    <p:cNvSpPr>
                      <a:spLocks noChangeArrowheads="1"/>
                    </p:cNvSpPr>
                    <p:nvPr/>
                  </p:nvSpPr>
                  <p:spPr bwMode="auto">
                    <a:xfrm>
                      <a:off x="3271" y="3044"/>
                      <a:ext cx="409" cy="184"/>
                    </a:xfrm>
                    <a:prstGeom prst="rect">
                      <a:avLst/>
                    </a:prstGeom>
                    <a:noFill/>
                    <a:ln w="12700">
                      <a:noFill/>
                      <a:miter lim="800000"/>
                      <a:headEnd/>
                      <a:tailEnd/>
                    </a:ln>
                  </p:spPr>
                  <p:txBody>
                    <a:bodyPr wrap="square" lIns="90488" tIns="44450" rIns="90488" bIns="44450">
                      <a:spAutoFit/>
                    </a:bodyPr>
                    <a:lstStyle/>
                    <a:p>
                      <a:pPr algn="ctr" eaLnBrk="0" hangingPunct="0"/>
                      <a:r>
                        <a:rPr lang="en-US" sz="1000" dirty="0">
                          <a:solidFill>
                            <a:srgbClr val="28082E"/>
                          </a:solidFill>
                          <a:ea typeface="ＭＳ Ｐゴシック"/>
                          <a:cs typeface="ＭＳ Ｐゴシック"/>
                        </a:rPr>
                        <a:t>10</a:t>
                      </a:r>
                    </a:p>
                  </p:txBody>
                </p:sp>
                <p:sp>
                  <p:nvSpPr>
                    <p:cNvPr id="204" name="Rectangle 203"/>
                    <p:cNvSpPr>
                      <a:spLocks noChangeArrowheads="1"/>
                    </p:cNvSpPr>
                    <p:nvPr/>
                  </p:nvSpPr>
                  <p:spPr bwMode="auto">
                    <a:xfrm>
                      <a:off x="3557" y="3044"/>
                      <a:ext cx="363"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11</a:t>
                      </a:r>
                    </a:p>
                  </p:txBody>
                </p:sp>
                <p:sp>
                  <p:nvSpPr>
                    <p:cNvPr id="205" name="Rectangle 204"/>
                    <p:cNvSpPr>
                      <a:spLocks noChangeArrowheads="1"/>
                    </p:cNvSpPr>
                    <p:nvPr/>
                  </p:nvSpPr>
                  <p:spPr bwMode="auto">
                    <a:xfrm>
                      <a:off x="3808" y="3044"/>
                      <a:ext cx="363"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12</a:t>
                      </a:r>
                    </a:p>
                  </p:txBody>
                </p:sp>
                <p:sp>
                  <p:nvSpPr>
                    <p:cNvPr id="206" name="Rectangle 205"/>
                    <p:cNvSpPr>
                      <a:spLocks noChangeArrowheads="1"/>
                    </p:cNvSpPr>
                    <p:nvPr/>
                  </p:nvSpPr>
                  <p:spPr bwMode="auto">
                    <a:xfrm>
                      <a:off x="4071" y="3044"/>
                      <a:ext cx="363"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13</a:t>
                      </a:r>
                    </a:p>
                  </p:txBody>
                </p:sp>
                <p:sp>
                  <p:nvSpPr>
                    <p:cNvPr id="207" name="Rectangle 206"/>
                    <p:cNvSpPr>
                      <a:spLocks noChangeArrowheads="1"/>
                    </p:cNvSpPr>
                    <p:nvPr/>
                  </p:nvSpPr>
                  <p:spPr bwMode="auto">
                    <a:xfrm>
                      <a:off x="4348" y="3044"/>
                      <a:ext cx="363"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14</a:t>
                      </a:r>
                    </a:p>
                  </p:txBody>
                </p:sp>
                <p:sp>
                  <p:nvSpPr>
                    <p:cNvPr id="208" name="Rectangle 207"/>
                    <p:cNvSpPr>
                      <a:spLocks noChangeArrowheads="1"/>
                    </p:cNvSpPr>
                    <p:nvPr/>
                  </p:nvSpPr>
                  <p:spPr bwMode="auto">
                    <a:xfrm>
                      <a:off x="4623" y="3044"/>
                      <a:ext cx="363" cy="184"/>
                    </a:xfrm>
                    <a:prstGeom prst="rect">
                      <a:avLst/>
                    </a:prstGeom>
                    <a:noFill/>
                    <a:ln w="12700">
                      <a:noFill/>
                      <a:miter lim="800000"/>
                      <a:headEnd/>
                      <a:tailEnd/>
                    </a:ln>
                  </p:spPr>
                  <p:txBody>
                    <a:bodyPr wrap="none" lIns="90488" tIns="44450" rIns="90488" bIns="44450">
                      <a:spAutoFit/>
                    </a:bodyPr>
                    <a:lstStyle/>
                    <a:p>
                      <a:pPr algn="ctr" eaLnBrk="0" hangingPunct="0"/>
                      <a:r>
                        <a:rPr lang="en-US" sz="1000" dirty="0">
                          <a:solidFill>
                            <a:srgbClr val="28082E"/>
                          </a:solidFill>
                          <a:ea typeface="ＭＳ Ｐゴシック"/>
                          <a:cs typeface="ＭＳ Ｐゴシック"/>
                        </a:rPr>
                        <a:t>15</a:t>
                      </a:r>
                    </a:p>
                  </p:txBody>
                </p:sp>
              </p:grpSp>
              <p:sp>
                <p:nvSpPr>
                  <p:cNvPr id="29" name="Rectangle 28"/>
                  <p:cNvSpPr>
                    <a:spLocks noChangeArrowheads="1"/>
                  </p:cNvSpPr>
                  <p:nvPr/>
                </p:nvSpPr>
                <p:spPr bwMode="auto">
                  <a:xfrm>
                    <a:off x="4149825" y="2392215"/>
                    <a:ext cx="4156690" cy="2103886"/>
                  </a:xfrm>
                  <a:prstGeom prst="rect">
                    <a:avLst/>
                  </a:prstGeom>
                  <a:noFill/>
                  <a:ln w="12700">
                    <a:solidFill>
                      <a:schemeClr val="tx1"/>
                    </a:solidFill>
                    <a:miter lim="800000"/>
                    <a:headEnd/>
                    <a:tailEnd/>
                  </a:ln>
                </p:spPr>
                <p:txBody>
                  <a:bodyPr wrap="none" anchor="ctr"/>
                  <a:lstStyle/>
                  <a:p>
                    <a:pPr algn="ctr"/>
                    <a:endParaRPr lang="en-US" dirty="0">
                      <a:solidFill>
                        <a:srgbClr val="28082E"/>
                      </a:solidFill>
                    </a:endParaRPr>
                  </a:p>
                </p:txBody>
              </p:sp>
              <p:sp>
                <p:nvSpPr>
                  <p:cNvPr id="30" name="Line 28"/>
                  <p:cNvSpPr>
                    <a:spLocks noChangeShapeType="1"/>
                  </p:cNvSpPr>
                  <p:nvPr/>
                </p:nvSpPr>
                <p:spPr bwMode="auto">
                  <a:xfrm flipH="1">
                    <a:off x="4102314" y="2559767"/>
                    <a:ext cx="41445" cy="0"/>
                  </a:xfrm>
                  <a:prstGeom prst="line">
                    <a:avLst/>
                  </a:prstGeom>
                  <a:noFill/>
                  <a:ln w="12700">
                    <a:solidFill>
                      <a:schemeClr val="tx1"/>
                    </a:solidFill>
                    <a:round/>
                    <a:headEnd/>
                    <a:tailEnd/>
                  </a:ln>
                </p:spPr>
                <p:txBody>
                  <a:bodyPr/>
                  <a:lstStyle/>
                  <a:p>
                    <a:endParaRPr lang="en-GB" dirty="0"/>
                  </a:p>
                </p:txBody>
              </p:sp>
              <p:sp>
                <p:nvSpPr>
                  <p:cNvPr id="31" name="Line 29"/>
                  <p:cNvSpPr>
                    <a:spLocks noChangeShapeType="1"/>
                  </p:cNvSpPr>
                  <p:nvPr/>
                </p:nvSpPr>
                <p:spPr bwMode="auto">
                  <a:xfrm flipH="1">
                    <a:off x="4102314" y="2828483"/>
                    <a:ext cx="41445" cy="0"/>
                  </a:xfrm>
                  <a:prstGeom prst="line">
                    <a:avLst/>
                  </a:prstGeom>
                  <a:noFill/>
                  <a:ln w="12700">
                    <a:solidFill>
                      <a:schemeClr val="tx1"/>
                    </a:solidFill>
                    <a:round/>
                    <a:headEnd/>
                    <a:tailEnd/>
                  </a:ln>
                </p:spPr>
                <p:txBody>
                  <a:bodyPr/>
                  <a:lstStyle/>
                  <a:p>
                    <a:endParaRPr lang="en-GB" dirty="0"/>
                  </a:p>
                </p:txBody>
              </p:sp>
              <p:sp>
                <p:nvSpPr>
                  <p:cNvPr id="32" name="Line 30"/>
                  <p:cNvSpPr>
                    <a:spLocks noChangeShapeType="1"/>
                  </p:cNvSpPr>
                  <p:nvPr/>
                </p:nvSpPr>
                <p:spPr bwMode="auto">
                  <a:xfrm flipH="1">
                    <a:off x="4102314" y="3095618"/>
                    <a:ext cx="41445" cy="0"/>
                  </a:xfrm>
                  <a:prstGeom prst="line">
                    <a:avLst/>
                  </a:prstGeom>
                  <a:noFill/>
                  <a:ln w="12700">
                    <a:solidFill>
                      <a:schemeClr val="tx1"/>
                    </a:solidFill>
                    <a:round/>
                    <a:headEnd/>
                    <a:tailEnd/>
                  </a:ln>
                </p:spPr>
                <p:txBody>
                  <a:bodyPr/>
                  <a:lstStyle/>
                  <a:p>
                    <a:endParaRPr lang="en-GB" dirty="0"/>
                  </a:p>
                </p:txBody>
              </p:sp>
              <p:sp>
                <p:nvSpPr>
                  <p:cNvPr id="33" name="Line 31"/>
                  <p:cNvSpPr>
                    <a:spLocks noChangeShapeType="1"/>
                  </p:cNvSpPr>
                  <p:nvPr/>
                </p:nvSpPr>
                <p:spPr bwMode="auto">
                  <a:xfrm flipH="1">
                    <a:off x="4102314" y="3373818"/>
                    <a:ext cx="41445" cy="0"/>
                  </a:xfrm>
                  <a:prstGeom prst="line">
                    <a:avLst/>
                  </a:prstGeom>
                  <a:noFill/>
                  <a:ln w="12700">
                    <a:solidFill>
                      <a:schemeClr val="tx1"/>
                    </a:solidFill>
                    <a:round/>
                    <a:headEnd/>
                    <a:tailEnd/>
                  </a:ln>
                </p:spPr>
                <p:txBody>
                  <a:bodyPr/>
                  <a:lstStyle/>
                  <a:p>
                    <a:endParaRPr lang="en-GB" dirty="0"/>
                  </a:p>
                </p:txBody>
              </p:sp>
              <p:sp>
                <p:nvSpPr>
                  <p:cNvPr id="34" name="Line 32"/>
                  <p:cNvSpPr>
                    <a:spLocks noChangeShapeType="1"/>
                  </p:cNvSpPr>
                  <p:nvPr/>
                </p:nvSpPr>
                <p:spPr bwMode="auto">
                  <a:xfrm flipH="1">
                    <a:off x="4102314" y="3652018"/>
                    <a:ext cx="41445" cy="0"/>
                  </a:xfrm>
                  <a:prstGeom prst="line">
                    <a:avLst/>
                  </a:prstGeom>
                  <a:noFill/>
                  <a:ln w="12700">
                    <a:solidFill>
                      <a:schemeClr val="tx1"/>
                    </a:solidFill>
                    <a:round/>
                    <a:headEnd/>
                    <a:tailEnd/>
                  </a:ln>
                </p:spPr>
                <p:txBody>
                  <a:bodyPr/>
                  <a:lstStyle/>
                  <a:p>
                    <a:endParaRPr lang="en-GB" dirty="0"/>
                  </a:p>
                </p:txBody>
              </p:sp>
              <p:sp>
                <p:nvSpPr>
                  <p:cNvPr id="35" name="Line 33"/>
                  <p:cNvSpPr>
                    <a:spLocks noChangeShapeType="1"/>
                  </p:cNvSpPr>
                  <p:nvPr/>
                </p:nvSpPr>
                <p:spPr bwMode="auto">
                  <a:xfrm flipH="1">
                    <a:off x="4102314" y="3919152"/>
                    <a:ext cx="41445" cy="0"/>
                  </a:xfrm>
                  <a:prstGeom prst="line">
                    <a:avLst/>
                  </a:prstGeom>
                  <a:noFill/>
                  <a:ln w="12700">
                    <a:solidFill>
                      <a:schemeClr val="tx1"/>
                    </a:solidFill>
                    <a:round/>
                    <a:headEnd/>
                    <a:tailEnd/>
                  </a:ln>
                </p:spPr>
                <p:txBody>
                  <a:bodyPr/>
                  <a:lstStyle/>
                  <a:p>
                    <a:endParaRPr lang="en-GB" dirty="0"/>
                  </a:p>
                </p:txBody>
              </p:sp>
              <p:sp>
                <p:nvSpPr>
                  <p:cNvPr id="36" name="Line 34"/>
                  <p:cNvSpPr>
                    <a:spLocks noChangeShapeType="1"/>
                  </p:cNvSpPr>
                  <p:nvPr/>
                </p:nvSpPr>
                <p:spPr bwMode="auto">
                  <a:xfrm flipH="1">
                    <a:off x="4102314" y="4205256"/>
                    <a:ext cx="41445" cy="0"/>
                  </a:xfrm>
                  <a:prstGeom prst="line">
                    <a:avLst/>
                  </a:prstGeom>
                  <a:noFill/>
                  <a:ln w="12700">
                    <a:solidFill>
                      <a:schemeClr val="tx1"/>
                    </a:solidFill>
                    <a:round/>
                    <a:headEnd/>
                    <a:tailEnd/>
                  </a:ln>
                </p:spPr>
                <p:txBody>
                  <a:bodyPr/>
                  <a:lstStyle/>
                  <a:p>
                    <a:endParaRPr lang="en-GB" dirty="0"/>
                  </a:p>
                </p:txBody>
              </p:sp>
              <p:grpSp>
                <p:nvGrpSpPr>
                  <p:cNvPr id="37" name="Group 41"/>
                  <p:cNvGrpSpPr>
                    <a:grpSpLocks/>
                  </p:cNvGrpSpPr>
                  <p:nvPr/>
                </p:nvGrpSpPr>
                <p:grpSpPr bwMode="auto">
                  <a:xfrm>
                    <a:off x="4411640" y="4504004"/>
                    <a:ext cx="3895886" cy="56905"/>
                    <a:chOff x="983" y="3015"/>
                    <a:chExt cx="4083" cy="43"/>
                  </a:xfrm>
                </p:grpSpPr>
                <p:sp>
                  <p:nvSpPr>
                    <p:cNvPr id="181" name="Line 42"/>
                    <p:cNvSpPr>
                      <a:spLocks noChangeShapeType="1"/>
                    </p:cNvSpPr>
                    <p:nvPr/>
                  </p:nvSpPr>
                  <p:spPr bwMode="auto">
                    <a:xfrm>
                      <a:off x="2888" y="3015"/>
                      <a:ext cx="0" cy="43"/>
                    </a:xfrm>
                    <a:prstGeom prst="line">
                      <a:avLst/>
                    </a:prstGeom>
                    <a:noFill/>
                    <a:ln w="12700">
                      <a:solidFill>
                        <a:schemeClr val="tx1"/>
                      </a:solidFill>
                      <a:round/>
                      <a:headEnd/>
                      <a:tailEnd/>
                    </a:ln>
                  </p:spPr>
                  <p:txBody>
                    <a:bodyPr/>
                    <a:lstStyle/>
                    <a:p>
                      <a:endParaRPr lang="en-GB" dirty="0"/>
                    </a:p>
                  </p:txBody>
                </p:sp>
                <p:sp>
                  <p:nvSpPr>
                    <p:cNvPr id="182" name="Line 43"/>
                    <p:cNvSpPr>
                      <a:spLocks noChangeShapeType="1"/>
                    </p:cNvSpPr>
                    <p:nvPr/>
                  </p:nvSpPr>
                  <p:spPr bwMode="auto">
                    <a:xfrm>
                      <a:off x="1256" y="3015"/>
                      <a:ext cx="0" cy="43"/>
                    </a:xfrm>
                    <a:prstGeom prst="line">
                      <a:avLst/>
                    </a:prstGeom>
                    <a:noFill/>
                    <a:ln w="12700">
                      <a:solidFill>
                        <a:schemeClr val="tx1"/>
                      </a:solidFill>
                      <a:round/>
                      <a:headEnd/>
                      <a:tailEnd/>
                    </a:ln>
                  </p:spPr>
                  <p:txBody>
                    <a:bodyPr/>
                    <a:lstStyle/>
                    <a:p>
                      <a:endParaRPr lang="en-GB" dirty="0"/>
                    </a:p>
                  </p:txBody>
                </p:sp>
                <p:sp>
                  <p:nvSpPr>
                    <p:cNvPr id="183" name="Line 44"/>
                    <p:cNvSpPr>
                      <a:spLocks noChangeShapeType="1"/>
                    </p:cNvSpPr>
                    <p:nvPr/>
                  </p:nvSpPr>
                  <p:spPr bwMode="auto">
                    <a:xfrm>
                      <a:off x="2069" y="3015"/>
                      <a:ext cx="0" cy="43"/>
                    </a:xfrm>
                    <a:prstGeom prst="line">
                      <a:avLst/>
                    </a:prstGeom>
                    <a:noFill/>
                    <a:ln w="12700">
                      <a:solidFill>
                        <a:schemeClr val="tx1"/>
                      </a:solidFill>
                      <a:round/>
                      <a:headEnd/>
                      <a:tailEnd/>
                    </a:ln>
                  </p:spPr>
                  <p:txBody>
                    <a:bodyPr/>
                    <a:lstStyle/>
                    <a:p>
                      <a:endParaRPr lang="en-GB" dirty="0"/>
                    </a:p>
                  </p:txBody>
                </p:sp>
                <p:sp>
                  <p:nvSpPr>
                    <p:cNvPr id="184" name="Line 45"/>
                    <p:cNvSpPr>
                      <a:spLocks noChangeShapeType="1"/>
                    </p:cNvSpPr>
                    <p:nvPr/>
                  </p:nvSpPr>
                  <p:spPr bwMode="auto">
                    <a:xfrm>
                      <a:off x="2345" y="3015"/>
                      <a:ext cx="0" cy="43"/>
                    </a:xfrm>
                    <a:prstGeom prst="line">
                      <a:avLst/>
                    </a:prstGeom>
                    <a:noFill/>
                    <a:ln w="12700">
                      <a:solidFill>
                        <a:schemeClr val="tx1"/>
                      </a:solidFill>
                      <a:round/>
                      <a:headEnd/>
                      <a:tailEnd/>
                    </a:ln>
                  </p:spPr>
                  <p:txBody>
                    <a:bodyPr/>
                    <a:lstStyle/>
                    <a:p>
                      <a:endParaRPr lang="en-GB" dirty="0"/>
                    </a:p>
                  </p:txBody>
                </p:sp>
                <p:sp>
                  <p:nvSpPr>
                    <p:cNvPr id="185" name="Line 46"/>
                    <p:cNvSpPr>
                      <a:spLocks noChangeShapeType="1"/>
                    </p:cNvSpPr>
                    <p:nvPr/>
                  </p:nvSpPr>
                  <p:spPr bwMode="auto">
                    <a:xfrm>
                      <a:off x="983" y="3015"/>
                      <a:ext cx="0" cy="43"/>
                    </a:xfrm>
                    <a:prstGeom prst="line">
                      <a:avLst/>
                    </a:prstGeom>
                    <a:noFill/>
                    <a:ln w="12700">
                      <a:solidFill>
                        <a:schemeClr val="tx1"/>
                      </a:solidFill>
                      <a:round/>
                      <a:headEnd/>
                      <a:tailEnd/>
                    </a:ln>
                  </p:spPr>
                  <p:txBody>
                    <a:bodyPr/>
                    <a:lstStyle/>
                    <a:p>
                      <a:endParaRPr lang="en-GB" dirty="0"/>
                    </a:p>
                  </p:txBody>
                </p:sp>
                <p:sp>
                  <p:nvSpPr>
                    <p:cNvPr id="186" name="Line 47"/>
                    <p:cNvSpPr>
                      <a:spLocks noChangeShapeType="1"/>
                    </p:cNvSpPr>
                    <p:nvPr/>
                  </p:nvSpPr>
                  <p:spPr bwMode="auto">
                    <a:xfrm>
                      <a:off x="2615" y="3015"/>
                      <a:ext cx="0" cy="43"/>
                    </a:xfrm>
                    <a:prstGeom prst="line">
                      <a:avLst/>
                    </a:prstGeom>
                    <a:noFill/>
                    <a:ln w="12700">
                      <a:solidFill>
                        <a:schemeClr val="tx1"/>
                      </a:solidFill>
                      <a:round/>
                      <a:headEnd/>
                      <a:tailEnd/>
                    </a:ln>
                  </p:spPr>
                  <p:txBody>
                    <a:bodyPr/>
                    <a:lstStyle/>
                    <a:p>
                      <a:endParaRPr lang="en-GB" dirty="0"/>
                    </a:p>
                  </p:txBody>
                </p:sp>
                <p:sp>
                  <p:nvSpPr>
                    <p:cNvPr id="187" name="Line 48"/>
                    <p:cNvSpPr>
                      <a:spLocks noChangeShapeType="1"/>
                    </p:cNvSpPr>
                    <p:nvPr/>
                  </p:nvSpPr>
                  <p:spPr bwMode="auto">
                    <a:xfrm>
                      <a:off x="3434" y="3015"/>
                      <a:ext cx="0" cy="43"/>
                    </a:xfrm>
                    <a:prstGeom prst="line">
                      <a:avLst/>
                    </a:prstGeom>
                    <a:noFill/>
                    <a:ln w="12700">
                      <a:solidFill>
                        <a:schemeClr val="tx1"/>
                      </a:solidFill>
                      <a:round/>
                      <a:headEnd/>
                      <a:tailEnd/>
                    </a:ln>
                  </p:spPr>
                  <p:txBody>
                    <a:bodyPr/>
                    <a:lstStyle/>
                    <a:p>
                      <a:endParaRPr lang="en-GB" dirty="0"/>
                    </a:p>
                  </p:txBody>
                </p:sp>
                <p:sp>
                  <p:nvSpPr>
                    <p:cNvPr id="188" name="Line 49"/>
                    <p:cNvSpPr>
                      <a:spLocks noChangeShapeType="1"/>
                    </p:cNvSpPr>
                    <p:nvPr/>
                  </p:nvSpPr>
                  <p:spPr bwMode="auto">
                    <a:xfrm>
                      <a:off x="3980" y="3015"/>
                      <a:ext cx="0" cy="43"/>
                    </a:xfrm>
                    <a:prstGeom prst="line">
                      <a:avLst/>
                    </a:prstGeom>
                    <a:noFill/>
                    <a:ln w="12700">
                      <a:solidFill>
                        <a:schemeClr val="tx1"/>
                      </a:solidFill>
                      <a:round/>
                      <a:headEnd/>
                      <a:tailEnd/>
                    </a:ln>
                  </p:spPr>
                  <p:txBody>
                    <a:bodyPr/>
                    <a:lstStyle/>
                    <a:p>
                      <a:endParaRPr lang="en-GB" dirty="0"/>
                    </a:p>
                  </p:txBody>
                </p:sp>
                <p:sp>
                  <p:nvSpPr>
                    <p:cNvPr id="189" name="Line 50"/>
                    <p:cNvSpPr>
                      <a:spLocks noChangeShapeType="1"/>
                    </p:cNvSpPr>
                    <p:nvPr/>
                  </p:nvSpPr>
                  <p:spPr bwMode="auto">
                    <a:xfrm>
                      <a:off x="4250" y="3015"/>
                      <a:ext cx="0" cy="43"/>
                    </a:xfrm>
                    <a:prstGeom prst="line">
                      <a:avLst/>
                    </a:prstGeom>
                    <a:noFill/>
                    <a:ln w="12700">
                      <a:solidFill>
                        <a:schemeClr val="tx1"/>
                      </a:solidFill>
                      <a:round/>
                      <a:headEnd/>
                      <a:tailEnd/>
                    </a:ln>
                  </p:spPr>
                  <p:txBody>
                    <a:bodyPr/>
                    <a:lstStyle/>
                    <a:p>
                      <a:endParaRPr lang="en-GB" dirty="0"/>
                    </a:p>
                  </p:txBody>
                </p:sp>
                <p:sp>
                  <p:nvSpPr>
                    <p:cNvPr id="190" name="Line 51"/>
                    <p:cNvSpPr>
                      <a:spLocks noChangeShapeType="1"/>
                    </p:cNvSpPr>
                    <p:nvPr/>
                  </p:nvSpPr>
                  <p:spPr bwMode="auto">
                    <a:xfrm>
                      <a:off x="4793" y="3015"/>
                      <a:ext cx="0" cy="43"/>
                    </a:xfrm>
                    <a:prstGeom prst="line">
                      <a:avLst/>
                    </a:prstGeom>
                    <a:noFill/>
                    <a:ln w="12700">
                      <a:solidFill>
                        <a:schemeClr val="tx1"/>
                      </a:solidFill>
                      <a:round/>
                      <a:headEnd/>
                      <a:tailEnd/>
                    </a:ln>
                  </p:spPr>
                  <p:txBody>
                    <a:bodyPr/>
                    <a:lstStyle/>
                    <a:p>
                      <a:endParaRPr lang="en-GB" dirty="0"/>
                    </a:p>
                  </p:txBody>
                </p:sp>
                <p:sp>
                  <p:nvSpPr>
                    <p:cNvPr id="191" name="Line 52"/>
                    <p:cNvSpPr>
                      <a:spLocks noChangeShapeType="1"/>
                    </p:cNvSpPr>
                    <p:nvPr/>
                  </p:nvSpPr>
                  <p:spPr bwMode="auto">
                    <a:xfrm>
                      <a:off x="5066" y="3015"/>
                      <a:ext cx="0" cy="43"/>
                    </a:xfrm>
                    <a:prstGeom prst="line">
                      <a:avLst/>
                    </a:prstGeom>
                    <a:noFill/>
                    <a:ln w="12700">
                      <a:solidFill>
                        <a:schemeClr val="tx1"/>
                      </a:solidFill>
                      <a:round/>
                      <a:headEnd/>
                      <a:tailEnd/>
                    </a:ln>
                  </p:spPr>
                  <p:txBody>
                    <a:bodyPr/>
                    <a:lstStyle/>
                    <a:p>
                      <a:endParaRPr lang="en-GB" dirty="0"/>
                    </a:p>
                  </p:txBody>
                </p:sp>
              </p:grpSp>
              <p:sp>
                <p:nvSpPr>
                  <p:cNvPr id="38" name="Line 53"/>
                  <p:cNvSpPr>
                    <a:spLocks noChangeShapeType="1"/>
                  </p:cNvSpPr>
                  <p:nvPr/>
                </p:nvSpPr>
                <p:spPr bwMode="auto">
                  <a:xfrm>
                    <a:off x="4148814" y="3814827"/>
                    <a:ext cx="4159722" cy="0"/>
                  </a:xfrm>
                  <a:prstGeom prst="line">
                    <a:avLst/>
                  </a:prstGeom>
                  <a:noFill/>
                  <a:ln w="9525">
                    <a:solidFill>
                      <a:srgbClr val="51C3C5"/>
                    </a:solidFill>
                    <a:round/>
                    <a:headEnd/>
                    <a:tailEnd/>
                  </a:ln>
                </p:spPr>
                <p:txBody>
                  <a:bodyPr/>
                  <a:lstStyle/>
                  <a:p>
                    <a:endParaRPr lang="en-GB" dirty="0"/>
                  </a:p>
                </p:txBody>
              </p:sp>
              <p:sp>
                <p:nvSpPr>
                  <p:cNvPr id="39" name="Rectangle 38"/>
                  <p:cNvSpPr>
                    <a:spLocks noChangeArrowheads="1"/>
                  </p:cNvSpPr>
                  <p:nvPr/>
                </p:nvSpPr>
                <p:spPr bwMode="auto">
                  <a:xfrm>
                    <a:off x="4161575" y="3814827"/>
                    <a:ext cx="4132652" cy="670209"/>
                  </a:xfrm>
                  <a:prstGeom prst="rect">
                    <a:avLst/>
                  </a:prstGeom>
                  <a:solidFill>
                    <a:srgbClr val="51C3C5">
                      <a:alpha val="30196"/>
                    </a:srgbClr>
                  </a:solidFill>
                  <a:ln w="12700" algn="ctr">
                    <a:solidFill>
                      <a:srgbClr val="C6E2F4"/>
                    </a:solidFill>
                    <a:miter lim="800000"/>
                    <a:headEnd/>
                    <a:tailEnd/>
                  </a:ln>
                </p:spPr>
                <p:txBody>
                  <a:bodyPr wrap="square" anchor="ctr">
                    <a:spAutoFit/>
                  </a:bodyPr>
                  <a:lstStyle/>
                  <a:p>
                    <a:pPr algn="ctr"/>
                    <a:endParaRPr lang="en-US" dirty="0">
                      <a:solidFill>
                        <a:srgbClr val="28082E"/>
                      </a:solidFill>
                    </a:endParaRPr>
                  </a:p>
                </p:txBody>
              </p:sp>
              <p:sp>
                <p:nvSpPr>
                  <p:cNvPr id="40" name="Line 54"/>
                  <p:cNvSpPr>
                    <a:spLocks noChangeShapeType="1"/>
                  </p:cNvSpPr>
                  <p:nvPr/>
                </p:nvSpPr>
                <p:spPr bwMode="auto">
                  <a:xfrm>
                    <a:off x="4155890" y="3057682"/>
                    <a:ext cx="4166798" cy="0"/>
                  </a:xfrm>
                  <a:prstGeom prst="line">
                    <a:avLst/>
                  </a:prstGeom>
                  <a:noFill/>
                  <a:ln w="19050">
                    <a:solidFill>
                      <a:srgbClr val="28082E"/>
                    </a:solidFill>
                    <a:prstDash val="dash"/>
                    <a:round/>
                    <a:headEnd/>
                    <a:tailEnd/>
                  </a:ln>
                </p:spPr>
                <p:txBody>
                  <a:bodyPr/>
                  <a:lstStyle/>
                  <a:p>
                    <a:endParaRPr lang="en-GB" dirty="0"/>
                  </a:p>
                </p:txBody>
              </p:sp>
              <p:grpSp>
                <p:nvGrpSpPr>
                  <p:cNvPr id="41" name="Group 77"/>
                  <p:cNvGrpSpPr>
                    <a:grpSpLocks/>
                  </p:cNvGrpSpPr>
                  <p:nvPr/>
                </p:nvGrpSpPr>
                <p:grpSpPr bwMode="auto">
                  <a:xfrm>
                    <a:off x="4673454" y="2667253"/>
                    <a:ext cx="114228" cy="1855719"/>
                    <a:chOff x="1258" y="1624"/>
                    <a:chExt cx="119" cy="1405"/>
                  </a:xfrm>
                </p:grpSpPr>
                <p:grpSp>
                  <p:nvGrpSpPr>
                    <p:cNvPr id="176" name="Group 78"/>
                    <p:cNvGrpSpPr>
                      <a:grpSpLocks/>
                    </p:cNvGrpSpPr>
                    <p:nvPr/>
                  </p:nvGrpSpPr>
                  <p:grpSpPr bwMode="auto">
                    <a:xfrm>
                      <a:off x="1274" y="1624"/>
                      <a:ext cx="103" cy="1393"/>
                      <a:chOff x="1274" y="1624"/>
                      <a:chExt cx="103" cy="1393"/>
                    </a:xfrm>
                  </p:grpSpPr>
                  <p:sp>
                    <p:nvSpPr>
                      <p:cNvPr id="178" name="Arc 79"/>
                      <p:cNvSpPr>
                        <a:spLocks/>
                      </p:cNvSpPr>
                      <p:nvPr/>
                    </p:nvSpPr>
                    <p:spPr bwMode="auto">
                      <a:xfrm rot="10800000">
                        <a:off x="1274"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79" name="Arc 80"/>
                      <p:cNvSpPr>
                        <a:spLocks/>
                      </p:cNvSpPr>
                      <p:nvPr/>
                    </p:nvSpPr>
                    <p:spPr bwMode="auto">
                      <a:xfrm rot="10800000">
                        <a:off x="1287"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80" name="Arc 81"/>
                      <p:cNvSpPr>
                        <a:spLocks/>
                      </p:cNvSpPr>
                      <p:nvPr/>
                    </p:nvSpPr>
                    <p:spPr bwMode="auto">
                      <a:xfrm>
                        <a:off x="1301" y="1730"/>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77" name="Line 82"/>
                    <p:cNvSpPr>
                      <a:spLocks noChangeShapeType="1"/>
                    </p:cNvSpPr>
                    <p:nvPr/>
                  </p:nvSpPr>
                  <p:spPr bwMode="auto">
                    <a:xfrm flipV="1">
                      <a:off x="1258" y="1699"/>
                      <a:ext cx="18" cy="1330"/>
                    </a:xfrm>
                    <a:prstGeom prst="line">
                      <a:avLst/>
                    </a:prstGeom>
                    <a:noFill/>
                    <a:ln w="12700">
                      <a:solidFill>
                        <a:schemeClr val="tx1"/>
                      </a:solidFill>
                      <a:round/>
                      <a:headEnd/>
                      <a:tailEnd/>
                    </a:ln>
                  </p:spPr>
                  <p:txBody>
                    <a:bodyPr/>
                    <a:lstStyle/>
                    <a:p>
                      <a:endParaRPr lang="en-GB" dirty="0"/>
                    </a:p>
                  </p:txBody>
                </p:sp>
              </p:grpSp>
              <p:grpSp>
                <p:nvGrpSpPr>
                  <p:cNvPr id="42" name="Group 41"/>
                  <p:cNvGrpSpPr/>
                  <p:nvPr/>
                </p:nvGrpSpPr>
                <p:grpSpPr>
                  <a:xfrm>
                    <a:off x="4927183" y="2662512"/>
                    <a:ext cx="3230734" cy="1903139"/>
                    <a:chOff x="2472184" y="4124598"/>
                    <a:chExt cx="5073650" cy="1911350"/>
                  </a:xfrm>
                </p:grpSpPr>
                <p:sp>
                  <p:nvSpPr>
                    <p:cNvPr id="100" name="Line 35"/>
                    <p:cNvSpPr>
                      <a:spLocks noChangeShapeType="1"/>
                    </p:cNvSpPr>
                    <p:nvPr/>
                  </p:nvSpPr>
                  <p:spPr bwMode="auto">
                    <a:xfrm>
                      <a:off x="2886521" y="5974035"/>
                      <a:ext cx="0" cy="57150"/>
                    </a:xfrm>
                    <a:prstGeom prst="line">
                      <a:avLst/>
                    </a:prstGeom>
                    <a:noFill/>
                    <a:ln w="12700">
                      <a:solidFill>
                        <a:schemeClr val="tx1"/>
                      </a:solidFill>
                      <a:round/>
                      <a:headEnd/>
                      <a:tailEnd/>
                    </a:ln>
                  </p:spPr>
                  <p:txBody>
                    <a:bodyPr/>
                    <a:lstStyle/>
                    <a:p>
                      <a:endParaRPr lang="en-GB" dirty="0"/>
                    </a:p>
                  </p:txBody>
                </p:sp>
                <p:sp>
                  <p:nvSpPr>
                    <p:cNvPr id="101" name="Line 36"/>
                    <p:cNvSpPr>
                      <a:spLocks noChangeShapeType="1"/>
                    </p:cNvSpPr>
                    <p:nvPr/>
                  </p:nvSpPr>
                  <p:spPr bwMode="auto">
                    <a:xfrm>
                      <a:off x="2472184" y="5978798"/>
                      <a:ext cx="0" cy="57150"/>
                    </a:xfrm>
                    <a:prstGeom prst="line">
                      <a:avLst/>
                    </a:prstGeom>
                    <a:noFill/>
                    <a:ln w="12700">
                      <a:solidFill>
                        <a:schemeClr val="tx1"/>
                      </a:solidFill>
                      <a:round/>
                      <a:headEnd/>
                      <a:tailEnd/>
                    </a:ln>
                  </p:spPr>
                  <p:txBody>
                    <a:bodyPr/>
                    <a:lstStyle/>
                    <a:p>
                      <a:endParaRPr lang="en-GB" dirty="0"/>
                    </a:p>
                  </p:txBody>
                </p:sp>
                <p:sp>
                  <p:nvSpPr>
                    <p:cNvPr id="102" name="Line 37"/>
                    <p:cNvSpPr>
                      <a:spLocks noChangeShapeType="1"/>
                    </p:cNvSpPr>
                    <p:nvPr/>
                  </p:nvSpPr>
                  <p:spPr bwMode="auto">
                    <a:xfrm>
                      <a:off x="4926459" y="5978798"/>
                      <a:ext cx="0" cy="57150"/>
                    </a:xfrm>
                    <a:prstGeom prst="line">
                      <a:avLst/>
                    </a:prstGeom>
                    <a:noFill/>
                    <a:ln w="12700">
                      <a:solidFill>
                        <a:schemeClr val="tx1"/>
                      </a:solidFill>
                      <a:round/>
                      <a:headEnd/>
                      <a:tailEnd/>
                    </a:ln>
                  </p:spPr>
                  <p:txBody>
                    <a:bodyPr/>
                    <a:lstStyle/>
                    <a:p>
                      <a:endParaRPr lang="en-GB" dirty="0"/>
                    </a:p>
                  </p:txBody>
                </p:sp>
                <p:sp>
                  <p:nvSpPr>
                    <p:cNvPr id="103" name="Line 38"/>
                    <p:cNvSpPr>
                      <a:spLocks noChangeShapeType="1"/>
                    </p:cNvSpPr>
                    <p:nvPr/>
                  </p:nvSpPr>
                  <p:spPr bwMode="auto">
                    <a:xfrm>
                      <a:off x="5744021" y="5978798"/>
                      <a:ext cx="0" cy="57150"/>
                    </a:xfrm>
                    <a:prstGeom prst="line">
                      <a:avLst/>
                    </a:prstGeom>
                    <a:noFill/>
                    <a:ln w="12700">
                      <a:solidFill>
                        <a:schemeClr val="tx1"/>
                      </a:solidFill>
                      <a:round/>
                      <a:headEnd/>
                      <a:tailEnd/>
                    </a:ln>
                  </p:spPr>
                  <p:txBody>
                    <a:bodyPr/>
                    <a:lstStyle/>
                    <a:p>
                      <a:endParaRPr lang="en-GB" dirty="0"/>
                    </a:p>
                  </p:txBody>
                </p:sp>
                <p:sp>
                  <p:nvSpPr>
                    <p:cNvPr id="104" name="Line 39"/>
                    <p:cNvSpPr>
                      <a:spLocks noChangeShapeType="1"/>
                    </p:cNvSpPr>
                    <p:nvPr/>
                  </p:nvSpPr>
                  <p:spPr bwMode="auto">
                    <a:xfrm>
                      <a:off x="6967984" y="5978798"/>
                      <a:ext cx="0" cy="57150"/>
                    </a:xfrm>
                    <a:prstGeom prst="line">
                      <a:avLst/>
                    </a:prstGeom>
                    <a:noFill/>
                    <a:ln w="12700">
                      <a:solidFill>
                        <a:schemeClr val="tx1"/>
                      </a:solidFill>
                      <a:round/>
                      <a:headEnd/>
                      <a:tailEnd/>
                    </a:ln>
                  </p:spPr>
                  <p:txBody>
                    <a:bodyPr/>
                    <a:lstStyle/>
                    <a:p>
                      <a:endParaRPr lang="en-GB" dirty="0"/>
                    </a:p>
                  </p:txBody>
                </p:sp>
                <p:grpSp>
                  <p:nvGrpSpPr>
                    <p:cNvPr id="105" name="Group 55"/>
                    <p:cNvGrpSpPr>
                      <a:grpSpLocks/>
                    </p:cNvGrpSpPr>
                    <p:nvPr/>
                  </p:nvGrpSpPr>
                  <p:grpSpPr bwMode="auto">
                    <a:xfrm>
                      <a:off x="3729484" y="4124598"/>
                      <a:ext cx="153987" cy="1849437"/>
                      <a:chOff x="2362" y="1621"/>
                      <a:chExt cx="103" cy="1393"/>
                    </a:xfrm>
                  </p:grpSpPr>
                  <p:sp>
                    <p:nvSpPr>
                      <p:cNvPr id="173" name="Arc 56"/>
                      <p:cNvSpPr>
                        <a:spLocks/>
                      </p:cNvSpPr>
                      <p:nvPr/>
                    </p:nvSpPr>
                    <p:spPr bwMode="auto">
                      <a:xfrm rot="10800000">
                        <a:off x="2362"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74" name="Arc 57"/>
                      <p:cNvSpPr>
                        <a:spLocks/>
                      </p:cNvSpPr>
                      <p:nvPr/>
                    </p:nvSpPr>
                    <p:spPr bwMode="auto">
                      <a:xfrm rot="10800000">
                        <a:off x="2375"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75" name="Arc 58"/>
                      <p:cNvSpPr>
                        <a:spLocks/>
                      </p:cNvSpPr>
                      <p:nvPr/>
                    </p:nvSpPr>
                    <p:spPr bwMode="auto">
                      <a:xfrm>
                        <a:off x="2389" y="1727"/>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06" name="Line 59"/>
                    <p:cNvSpPr>
                      <a:spLocks noChangeShapeType="1"/>
                    </p:cNvSpPr>
                    <p:nvPr/>
                  </p:nvSpPr>
                  <p:spPr bwMode="auto">
                    <a:xfrm flipV="1">
                      <a:off x="3705671" y="4224610"/>
                      <a:ext cx="26988" cy="1765300"/>
                    </a:xfrm>
                    <a:prstGeom prst="line">
                      <a:avLst/>
                    </a:prstGeom>
                    <a:noFill/>
                    <a:ln w="12700">
                      <a:solidFill>
                        <a:schemeClr val="tx1"/>
                      </a:solidFill>
                      <a:round/>
                      <a:headEnd/>
                      <a:tailEnd/>
                    </a:ln>
                  </p:spPr>
                  <p:txBody>
                    <a:bodyPr/>
                    <a:lstStyle/>
                    <a:p>
                      <a:endParaRPr lang="en-GB" dirty="0"/>
                    </a:p>
                  </p:txBody>
                </p:sp>
                <p:grpSp>
                  <p:nvGrpSpPr>
                    <p:cNvPr id="107" name="Group 60"/>
                    <p:cNvGrpSpPr>
                      <a:grpSpLocks/>
                    </p:cNvGrpSpPr>
                    <p:nvPr/>
                  </p:nvGrpSpPr>
                  <p:grpSpPr bwMode="auto">
                    <a:xfrm>
                      <a:off x="3291334" y="4129360"/>
                      <a:ext cx="177800" cy="1863725"/>
                      <a:chOff x="2070" y="1624"/>
                      <a:chExt cx="119" cy="1405"/>
                    </a:xfrm>
                  </p:grpSpPr>
                  <p:grpSp>
                    <p:nvGrpSpPr>
                      <p:cNvPr id="168" name="Group 61"/>
                      <p:cNvGrpSpPr>
                        <a:grpSpLocks/>
                      </p:cNvGrpSpPr>
                      <p:nvPr/>
                    </p:nvGrpSpPr>
                    <p:grpSpPr bwMode="auto">
                      <a:xfrm>
                        <a:off x="2086" y="1624"/>
                        <a:ext cx="103" cy="1393"/>
                        <a:chOff x="2086" y="1624"/>
                        <a:chExt cx="103" cy="1393"/>
                      </a:xfrm>
                    </p:grpSpPr>
                    <p:sp>
                      <p:nvSpPr>
                        <p:cNvPr id="170" name="Arc 62"/>
                        <p:cNvSpPr>
                          <a:spLocks/>
                        </p:cNvSpPr>
                        <p:nvPr/>
                      </p:nvSpPr>
                      <p:spPr bwMode="auto">
                        <a:xfrm rot="10800000">
                          <a:off x="2086"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71" name="Arc 63"/>
                        <p:cNvSpPr>
                          <a:spLocks/>
                        </p:cNvSpPr>
                        <p:nvPr/>
                      </p:nvSpPr>
                      <p:spPr bwMode="auto">
                        <a:xfrm rot="10800000">
                          <a:off x="2099"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72" name="Arc 64"/>
                        <p:cNvSpPr>
                          <a:spLocks/>
                        </p:cNvSpPr>
                        <p:nvPr/>
                      </p:nvSpPr>
                      <p:spPr bwMode="auto">
                        <a:xfrm>
                          <a:off x="2113" y="1730"/>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69" name="Line 65"/>
                      <p:cNvSpPr>
                        <a:spLocks noChangeShapeType="1"/>
                      </p:cNvSpPr>
                      <p:nvPr/>
                    </p:nvSpPr>
                    <p:spPr bwMode="auto">
                      <a:xfrm flipV="1">
                        <a:off x="2070" y="1699"/>
                        <a:ext cx="18" cy="1330"/>
                      </a:xfrm>
                      <a:prstGeom prst="line">
                        <a:avLst/>
                      </a:prstGeom>
                      <a:noFill/>
                      <a:ln w="12700">
                        <a:solidFill>
                          <a:schemeClr val="tx1"/>
                        </a:solidFill>
                        <a:round/>
                        <a:headEnd/>
                        <a:tailEnd/>
                      </a:ln>
                    </p:spPr>
                    <p:txBody>
                      <a:bodyPr/>
                      <a:lstStyle/>
                      <a:p>
                        <a:endParaRPr lang="en-GB" dirty="0"/>
                      </a:p>
                    </p:txBody>
                  </p:sp>
                </p:grpSp>
                <p:grpSp>
                  <p:nvGrpSpPr>
                    <p:cNvPr id="108" name="Group 66"/>
                    <p:cNvGrpSpPr>
                      <a:grpSpLocks/>
                    </p:cNvGrpSpPr>
                    <p:nvPr/>
                  </p:nvGrpSpPr>
                  <p:grpSpPr bwMode="auto">
                    <a:xfrm>
                      <a:off x="2889696" y="4129360"/>
                      <a:ext cx="179388" cy="1863725"/>
                      <a:chOff x="1802" y="1624"/>
                      <a:chExt cx="119" cy="1405"/>
                    </a:xfrm>
                  </p:grpSpPr>
                  <p:grpSp>
                    <p:nvGrpSpPr>
                      <p:cNvPr id="163" name="Group 67"/>
                      <p:cNvGrpSpPr>
                        <a:grpSpLocks/>
                      </p:cNvGrpSpPr>
                      <p:nvPr/>
                    </p:nvGrpSpPr>
                    <p:grpSpPr bwMode="auto">
                      <a:xfrm>
                        <a:off x="1818" y="1624"/>
                        <a:ext cx="103" cy="1393"/>
                        <a:chOff x="1818" y="1624"/>
                        <a:chExt cx="103" cy="1393"/>
                      </a:xfrm>
                    </p:grpSpPr>
                    <p:sp>
                      <p:nvSpPr>
                        <p:cNvPr id="165" name="Arc 68"/>
                        <p:cNvSpPr>
                          <a:spLocks/>
                        </p:cNvSpPr>
                        <p:nvPr/>
                      </p:nvSpPr>
                      <p:spPr bwMode="auto">
                        <a:xfrm rot="10800000">
                          <a:off x="1818"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66" name="Arc 69"/>
                        <p:cNvSpPr>
                          <a:spLocks/>
                        </p:cNvSpPr>
                        <p:nvPr/>
                      </p:nvSpPr>
                      <p:spPr bwMode="auto">
                        <a:xfrm rot="10800000">
                          <a:off x="1831"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67" name="Arc 70"/>
                        <p:cNvSpPr>
                          <a:spLocks/>
                        </p:cNvSpPr>
                        <p:nvPr/>
                      </p:nvSpPr>
                      <p:spPr bwMode="auto">
                        <a:xfrm>
                          <a:off x="1845" y="1730"/>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64" name="Line 71"/>
                      <p:cNvSpPr>
                        <a:spLocks noChangeShapeType="1"/>
                      </p:cNvSpPr>
                      <p:nvPr/>
                    </p:nvSpPr>
                    <p:spPr bwMode="auto">
                      <a:xfrm flipV="1">
                        <a:off x="1802" y="1699"/>
                        <a:ext cx="18" cy="1330"/>
                      </a:xfrm>
                      <a:prstGeom prst="line">
                        <a:avLst/>
                      </a:prstGeom>
                      <a:noFill/>
                      <a:ln w="12700">
                        <a:solidFill>
                          <a:schemeClr val="tx1"/>
                        </a:solidFill>
                        <a:round/>
                        <a:headEnd/>
                        <a:tailEnd/>
                      </a:ln>
                    </p:spPr>
                    <p:txBody>
                      <a:bodyPr/>
                      <a:lstStyle/>
                      <a:p>
                        <a:endParaRPr lang="en-GB" dirty="0"/>
                      </a:p>
                    </p:txBody>
                  </p:sp>
                </p:grpSp>
                <p:grpSp>
                  <p:nvGrpSpPr>
                    <p:cNvPr id="109" name="Group 72"/>
                    <p:cNvGrpSpPr>
                      <a:grpSpLocks/>
                    </p:cNvGrpSpPr>
                    <p:nvPr/>
                  </p:nvGrpSpPr>
                  <p:grpSpPr bwMode="auto">
                    <a:xfrm>
                      <a:off x="2505521" y="4132535"/>
                      <a:ext cx="153988" cy="1849438"/>
                      <a:chOff x="1545" y="1627"/>
                      <a:chExt cx="103" cy="1394"/>
                    </a:xfrm>
                  </p:grpSpPr>
                  <p:sp>
                    <p:nvSpPr>
                      <p:cNvPr id="160" name="Arc 73"/>
                      <p:cNvSpPr>
                        <a:spLocks/>
                      </p:cNvSpPr>
                      <p:nvPr/>
                    </p:nvSpPr>
                    <p:spPr bwMode="auto">
                      <a:xfrm rot="10800000">
                        <a:off x="1545" y="1627"/>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61" name="Arc 74"/>
                      <p:cNvSpPr>
                        <a:spLocks/>
                      </p:cNvSpPr>
                      <p:nvPr/>
                    </p:nvSpPr>
                    <p:spPr bwMode="auto">
                      <a:xfrm rot="10800000">
                        <a:off x="1558" y="1627"/>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62" name="Arc 75"/>
                      <p:cNvSpPr>
                        <a:spLocks/>
                      </p:cNvSpPr>
                      <p:nvPr/>
                    </p:nvSpPr>
                    <p:spPr bwMode="auto">
                      <a:xfrm>
                        <a:off x="1572" y="1733"/>
                        <a:ext cx="76" cy="1288"/>
                      </a:xfrm>
                      <a:custGeom>
                        <a:avLst/>
                        <a:gdLst>
                          <a:gd name="T0" fmla="*/ 0 w 21600"/>
                          <a:gd name="T1" fmla="*/ 0 h 21617"/>
                          <a:gd name="T2" fmla="*/ 0 w 21600"/>
                          <a:gd name="T3" fmla="*/ 0 h 21617"/>
                          <a:gd name="T4" fmla="*/ 0 w 21600"/>
                          <a:gd name="T5" fmla="*/ 0 h 21617"/>
                          <a:gd name="T6" fmla="*/ 0 60000 65536"/>
                          <a:gd name="T7" fmla="*/ 0 60000 65536"/>
                          <a:gd name="T8" fmla="*/ 0 60000 65536"/>
                          <a:gd name="T9" fmla="*/ 0 w 21600"/>
                          <a:gd name="T10" fmla="*/ 0 h 21617"/>
                          <a:gd name="T11" fmla="*/ 21600 w 21600"/>
                          <a:gd name="T12" fmla="*/ 21617 h 21617"/>
                        </a:gdLst>
                        <a:ahLst/>
                        <a:cxnLst>
                          <a:cxn ang="T6">
                            <a:pos x="T0" y="T1"/>
                          </a:cxn>
                          <a:cxn ang="T7">
                            <a:pos x="T2" y="T3"/>
                          </a:cxn>
                          <a:cxn ang="T8">
                            <a:pos x="T4" y="T5"/>
                          </a:cxn>
                        </a:cxnLst>
                        <a:rect l="T9" t="T10" r="T11" b="T12"/>
                        <a:pathLst>
                          <a:path w="21600" h="21617" fill="none" extrusionOk="0">
                            <a:moveTo>
                              <a:pt x="21600" y="21617"/>
                            </a:moveTo>
                            <a:cubicBezTo>
                              <a:pt x="9670" y="21617"/>
                              <a:pt x="0" y="11946"/>
                              <a:pt x="0" y="17"/>
                            </a:cubicBezTo>
                            <a:cubicBezTo>
                              <a:pt x="-1" y="11"/>
                              <a:pt x="0" y="5"/>
                              <a:pt x="0" y="0"/>
                            </a:cubicBezTo>
                          </a:path>
                          <a:path w="21600" h="21617" stroke="0" extrusionOk="0">
                            <a:moveTo>
                              <a:pt x="21600" y="21617"/>
                            </a:moveTo>
                            <a:cubicBezTo>
                              <a:pt x="9670" y="21617"/>
                              <a:pt x="0" y="11946"/>
                              <a:pt x="0" y="17"/>
                            </a:cubicBezTo>
                            <a:cubicBezTo>
                              <a:pt x="-1" y="11"/>
                              <a:pt x="0" y="5"/>
                              <a:pt x="0" y="0"/>
                            </a:cubicBezTo>
                            <a:lnTo>
                              <a:pt x="21600" y="17"/>
                            </a:lnTo>
                            <a:close/>
                          </a:path>
                        </a:pathLst>
                      </a:custGeom>
                      <a:noFill/>
                      <a:ln w="12700" cap="rnd">
                        <a:solidFill>
                          <a:schemeClr val="tx1"/>
                        </a:solidFill>
                        <a:round/>
                        <a:headEnd/>
                        <a:tailEnd/>
                      </a:ln>
                    </p:spPr>
                    <p:txBody>
                      <a:bodyPr/>
                      <a:lstStyle/>
                      <a:p>
                        <a:endParaRPr lang="en-GB" dirty="0"/>
                      </a:p>
                    </p:txBody>
                  </p:sp>
                </p:grpSp>
                <p:sp>
                  <p:nvSpPr>
                    <p:cNvPr id="110" name="Line 76"/>
                    <p:cNvSpPr>
                      <a:spLocks noChangeShapeType="1"/>
                    </p:cNvSpPr>
                    <p:nvPr/>
                  </p:nvSpPr>
                  <p:spPr bwMode="auto">
                    <a:xfrm flipV="1">
                      <a:off x="2476946" y="4232548"/>
                      <a:ext cx="26988" cy="1766887"/>
                    </a:xfrm>
                    <a:prstGeom prst="line">
                      <a:avLst/>
                    </a:prstGeom>
                    <a:noFill/>
                    <a:ln w="12700">
                      <a:solidFill>
                        <a:schemeClr val="tx1"/>
                      </a:solidFill>
                      <a:round/>
                      <a:headEnd/>
                      <a:tailEnd/>
                    </a:ln>
                  </p:spPr>
                  <p:txBody>
                    <a:bodyPr/>
                    <a:lstStyle/>
                    <a:p>
                      <a:endParaRPr lang="en-GB" dirty="0"/>
                    </a:p>
                  </p:txBody>
                </p:sp>
                <p:grpSp>
                  <p:nvGrpSpPr>
                    <p:cNvPr id="111" name="Group 83"/>
                    <p:cNvGrpSpPr>
                      <a:grpSpLocks/>
                    </p:cNvGrpSpPr>
                    <p:nvPr/>
                  </p:nvGrpSpPr>
                  <p:grpSpPr bwMode="auto">
                    <a:xfrm>
                      <a:off x="4542284" y="4134123"/>
                      <a:ext cx="155575" cy="1847850"/>
                      <a:chOff x="2905" y="1628"/>
                      <a:chExt cx="103" cy="1393"/>
                    </a:xfrm>
                  </p:grpSpPr>
                  <p:sp>
                    <p:nvSpPr>
                      <p:cNvPr id="157" name="Arc 84"/>
                      <p:cNvSpPr>
                        <a:spLocks/>
                      </p:cNvSpPr>
                      <p:nvPr/>
                    </p:nvSpPr>
                    <p:spPr bwMode="auto">
                      <a:xfrm rot="10800000">
                        <a:off x="2905" y="1628"/>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58" name="Arc 85"/>
                      <p:cNvSpPr>
                        <a:spLocks/>
                      </p:cNvSpPr>
                      <p:nvPr/>
                    </p:nvSpPr>
                    <p:spPr bwMode="auto">
                      <a:xfrm rot="10800000">
                        <a:off x="2918" y="1628"/>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59" name="Arc 86"/>
                      <p:cNvSpPr>
                        <a:spLocks/>
                      </p:cNvSpPr>
                      <p:nvPr/>
                    </p:nvSpPr>
                    <p:spPr bwMode="auto">
                      <a:xfrm>
                        <a:off x="2932" y="1734"/>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12" name="Line 87"/>
                    <p:cNvSpPr>
                      <a:spLocks noChangeShapeType="1"/>
                    </p:cNvSpPr>
                    <p:nvPr/>
                  </p:nvSpPr>
                  <p:spPr bwMode="auto">
                    <a:xfrm flipV="1">
                      <a:off x="4515296" y="4234135"/>
                      <a:ext cx="25400" cy="1765300"/>
                    </a:xfrm>
                    <a:prstGeom prst="line">
                      <a:avLst/>
                    </a:prstGeom>
                    <a:noFill/>
                    <a:ln w="12700">
                      <a:solidFill>
                        <a:schemeClr val="tx1"/>
                      </a:solidFill>
                      <a:round/>
                      <a:headEnd/>
                      <a:tailEnd/>
                    </a:ln>
                  </p:spPr>
                  <p:txBody>
                    <a:bodyPr/>
                    <a:lstStyle/>
                    <a:p>
                      <a:endParaRPr lang="en-GB" dirty="0"/>
                    </a:p>
                  </p:txBody>
                </p:sp>
                <p:grpSp>
                  <p:nvGrpSpPr>
                    <p:cNvPr id="113" name="Group 88"/>
                    <p:cNvGrpSpPr>
                      <a:grpSpLocks/>
                    </p:cNvGrpSpPr>
                    <p:nvPr/>
                  </p:nvGrpSpPr>
                  <p:grpSpPr bwMode="auto">
                    <a:xfrm>
                      <a:off x="4113659" y="4129360"/>
                      <a:ext cx="176212" cy="1863725"/>
                      <a:chOff x="2618" y="1624"/>
                      <a:chExt cx="119" cy="1405"/>
                    </a:xfrm>
                  </p:grpSpPr>
                  <p:grpSp>
                    <p:nvGrpSpPr>
                      <p:cNvPr id="152" name="Group 89"/>
                      <p:cNvGrpSpPr>
                        <a:grpSpLocks/>
                      </p:cNvGrpSpPr>
                      <p:nvPr/>
                    </p:nvGrpSpPr>
                    <p:grpSpPr bwMode="auto">
                      <a:xfrm>
                        <a:off x="2634" y="1624"/>
                        <a:ext cx="103" cy="1393"/>
                        <a:chOff x="2634" y="1624"/>
                        <a:chExt cx="103" cy="1393"/>
                      </a:xfrm>
                    </p:grpSpPr>
                    <p:sp>
                      <p:nvSpPr>
                        <p:cNvPr id="154" name="Arc 90"/>
                        <p:cNvSpPr>
                          <a:spLocks/>
                        </p:cNvSpPr>
                        <p:nvPr/>
                      </p:nvSpPr>
                      <p:spPr bwMode="auto">
                        <a:xfrm rot="10800000">
                          <a:off x="2634"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55" name="Arc 91"/>
                        <p:cNvSpPr>
                          <a:spLocks/>
                        </p:cNvSpPr>
                        <p:nvPr/>
                      </p:nvSpPr>
                      <p:spPr bwMode="auto">
                        <a:xfrm rot="10800000">
                          <a:off x="2647"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56" name="Arc 92"/>
                        <p:cNvSpPr>
                          <a:spLocks/>
                        </p:cNvSpPr>
                        <p:nvPr/>
                      </p:nvSpPr>
                      <p:spPr bwMode="auto">
                        <a:xfrm>
                          <a:off x="2661" y="1730"/>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53" name="Line 93"/>
                      <p:cNvSpPr>
                        <a:spLocks noChangeShapeType="1"/>
                      </p:cNvSpPr>
                      <p:nvPr/>
                    </p:nvSpPr>
                    <p:spPr bwMode="auto">
                      <a:xfrm flipV="1">
                        <a:off x="2618" y="1699"/>
                        <a:ext cx="18" cy="1330"/>
                      </a:xfrm>
                      <a:prstGeom prst="line">
                        <a:avLst/>
                      </a:prstGeom>
                      <a:noFill/>
                      <a:ln w="12700">
                        <a:solidFill>
                          <a:schemeClr val="tx1"/>
                        </a:solidFill>
                        <a:round/>
                        <a:headEnd/>
                        <a:tailEnd/>
                      </a:ln>
                    </p:spPr>
                    <p:txBody>
                      <a:bodyPr/>
                      <a:lstStyle/>
                      <a:p>
                        <a:endParaRPr lang="en-GB" dirty="0"/>
                      </a:p>
                    </p:txBody>
                  </p:sp>
                </p:grpSp>
                <p:grpSp>
                  <p:nvGrpSpPr>
                    <p:cNvPr id="114" name="Group 94"/>
                    <p:cNvGrpSpPr>
                      <a:grpSpLocks/>
                    </p:cNvGrpSpPr>
                    <p:nvPr/>
                  </p:nvGrpSpPr>
                  <p:grpSpPr bwMode="auto">
                    <a:xfrm>
                      <a:off x="5358259" y="4124598"/>
                      <a:ext cx="153987" cy="1849437"/>
                      <a:chOff x="3449" y="1621"/>
                      <a:chExt cx="103" cy="1393"/>
                    </a:xfrm>
                  </p:grpSpPr>
                  <p:sp>
                    <p:nvSpPr>
                      <p:cNvPr id="149" name="Arc 95"/>
                      <p:cNvSpPr>
                        <a:spLocks/>
                      </p:cNvSpPr>
                      <p:nvPr/>
                    </p:nvSpPr>
                    <p:spPr bwMode="auto">
                      <a:xfrm rot="10800000">
                        <a:off x="3449"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50" name="Arc 96"/>
                      <p:cNvSpPr>
                        <a:spLocks/>
                      </p:cNvSpPr>
                      <p:nvPr/>
                    </p:nvSpPr>
                    <p:spPr bwMode="auto">
                      <a:xfrm rot="10800000">
                        <a:off x="3462"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51" name="Arc 97"/>
                      <p:cNvSpPr>
                        <a:spLocks/>
                      </p:cNvSpPr>
                      <p:nvPr/>
                    </p:nvSpPr>
                    <p:spPr bwMode="auto">
                      <a:xfrm>
                        <a:off x="3476" y="1727"/>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15" name="Line 98"/>
                    <p:cNvSpPr>
                      <a:spLocks noChangeShapeType="1"/>
                    </p:cNvSpPr>
                    <p:nvPr/>
                  </p:nvSpPr>
                  <p:spPr bwMode="auto">
                    <a:xfrm flipV="1">
                      <a:off x="5336034" y="4224610"/>
                      <a:ext cx="26987" cy="1765300"/>
                    </a:xfrm>
                    <a:prstGeom prst="line">
                      <a:avLst/>
                    </a:prstGeom>
                    <a:noFill/>
                    <a:ln w="12700">
                      <a:solidFill>
                        <a:schemeClr val="tx1"/>
                      </a:solidFill>
                      <a:round/>
                      <a:headEnd/>
                      <a:tailEnd/>
                    </a:ln>
                  </p:spPr>
                  <p:txBody>
                    <a:bodyPr/>
                    <a:lstStyle/>
                    <a:p>
                      <a:endParaRPr lang="en-GB" dirty="0"/>
                    </a:p>
                  </p:txBody>
                </p:sp>
                <p:grpSp>
                  <p:nvGrpSpPr>
                    <p:cNvPr id="116" name="Group 99"/>
                    <p:cNvGrpSpPr>
                      <a:grpSpLocks/>
                    </p:cNvGrpSpPr>
                    <p:nvPr/>
                  </p:nvGrpSpPr>
                  <p:grpSpPr bwMode="auto">
                    <a:xfrm>
                      <a:off x="4921696" y="4129360"/>
                      <a:ext cx="177800" cy="1863725"/>
                      <a:chOff x="3158" y="1624"/>
                      <a:chExt cx="119" cy="1405"/>
                    </a:xfrm>
                  </p:grpSpPr>
                  <p:grpSp>
                    <p:nvGrpSpPr>
                      <p:cNvPr id="144" name="Group 100"/>
                      <p:cNvGrpSpPr>
                        <a:grpSpLocks/>
                      </p:cNvGrpSpPr>
                      <p:nvPr/>
                    </p:nvGrpSpPr>
                    <p:grpSpPr bwMode="auto">
                      <a:xfrm>
                        <a:off x="3174" y="1624"/>
                        <a:ext cx="103" cy="1393"/>
                        <a:chOff x="3174" y="1624"/>
                        <a:chExt cx="103" cy="1393"/>
                      </a:xfrm>
                    </p:grpSpPr>
                    <p:sp>
                      <p:nvSpPr>
                        <p:cNvPr id="146" name="Arc 101"/>
                        <p:cNvSpPr>
                          <a:spLocks/>
                        </p:cNvSpPr>
                        <p:nvPr/>
                      </p:nvSpPr>
                      <p:spPr bwMode="auto">
                        <a:xfrm rot="10800000">
                          <a:off x="3174"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47" name="Arc 102"/>
                        <p:cNvSpPr>
                          <a:spLocks/>
                        </p:cNvSpPr>
                        <p:nvPr/>
                      </p:nvSpPr>
                      <p:spPr bwMode="auto">
                        <a:xfrm rot="10800000">
                          <a:off x="3187"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48" name="Arc 103"/>
                        <p:cNvSpPr>
                          <a:spLocks/>
                        </p:cNvSpPr>
                        <p:nvPr/>
                      </p:nvSpPr>
                      <p:spPr bwMode="auto">
                        <a:xfrm>
                          <a:off x="3201" y="1730"/>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45" name="Line 104"/>
                      <p:cNvSpPr>
                        <a:spLocks noChangeShapeType="1"/>
                      </p:cNvSpPr>
                      <p:nvPr/>
                    </p:nvSpPr>
                    <p:spPr bwMode="auto">
                      <a:xfrm flipV="1">
                        <a:off x="3158" y="1699"/>
                        <a:ext cx="18" cy="1330"/>
                      </a:xfrm>
                      <a:prstGeom prst="line">
                        <a:avLst/>
                      </a:prstGeom>
                      <a:noFill/>
                      <a:ln w="12700">
                        <a:solidFill>
                          <a:schemeClr val="tx1"/>
                        </a:solidFill>
                        <a:round/>
                        <a:headEnd/>
                        <a:tailEnd/>
                      </a:ln>
                    </p:spPr>
                    <p:txBody>
                      <a:bodyPr/>
                      <a:lstStyle/>
                      <a:p>
                        <a:endParaRPr lang="en-GB" dirty="0"/>
                      </a:p>
                    </p:txBody>
                  </p:sp>
                </p:grpSp>
                <p:grpSp>
                  <p:nvGrpSpPr>
                    <p:cNvPr id="117" name="Group 105"/>
                    <p:cNvGrpSpPr>
                      <a:grpSpLocks/>
                    </p:cNvGrpSpPr>
                    <p:nvPr/>
                  </p:nvGrpSpPr>
                  <p:grpSpPr bwMode="auto">
                    <a:xfrm>
                      <a:off x="6172646" y="4124598"/>
                      <a:ext cx="155575" cy="1849437"/>
                      <a:chOff x="3993" y="1621"/>
                      <a:chExt cx="103" cy="1393"/>
                    </a:xfrm>
                  </p:grpSpPr>
                  <p:sp>
                    <p:nvSpPr>
                      <p:cNvPr id="141" name="Arc 106"/>
                      <p:cNvSpPr>
                        <a:spLocks/>
                      </p:cNvSpPr>
                      <p:nvPr/>
                    </p:nvSpPr>
                    <p:spPr bwMode="auto">
                      <a:xfrm rot="10800000">
                        <a:off x="3993"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42" name="Arc 107"/>
                      <p:cNvSpPr>
                        <a:spLocks/>
                      </p:cNvSpPr>
                      <p:nvPr/>
                    </p:nvSpPr>
                    <p:spPr bwMode="auto">
                      <a:xfrm rot="10800000">
                        <a:off x="4006"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43" name="Arc 108"/>
                      <p:cNvSpPr>
                        <a:spLocks/>
                      </p:cNvSpPr>
                      <p:nvPr/>
                    </p:nvSpPr>
                    <p:spPr bwMode="auto">
                      <a:xfrm>
                        <a:off x="4020" y="1727"/>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18" name="Line 109"/>
                    <p:cNvSpPr>
                      <a:spLocks noChangeShapeType="1"/>
                    </p:cNvSpPr>
                    <p:nvPr/>
                  </p:nvSpPr>
                  <p:spPr bwMode="auto">
                    <a:xfrm flipV="1">
                      <a:off x="6150421" y="4224610"/>
                      <a:ext cx="26988" cy="1765300"/>
                    </a:xfrm>
                    <a:prstGeom prst="line">
                      <a:avLst/>
                    </a:prstGeom>
                    <a:noFill/>
                    <a:ln w="12700">
                      <a:solidFill>
                        <a:schemeClr val="tx1"/>
                      </a:solidFill>
                      <a:round/>
                      <a:headEnd/>
                      <a:tailEnd/>
                    </a:ln>
                  </p:spPr>
                  <p:txBody>
                    <a:bodyPr/>
                    <a:lstStyle/>
                    <a:p>
                      <a:endParaRPr lang="en-GB" dirty="0"/>
                    </a:p>
                  </p:txBody>
                </p:sp>
                <p:grpSp>
                  <p:nvGrpSpPr>
                    <p:cNvPr id="119" name="Group 110"/>
                    <p:cNvGrpSpPr>
                      <a:grpSpLocks/>
                    </p:cNvGrpSpPr>
                    <p:nvPr/>
                  </p:nvGrpSpPr>
                  <p:grpSpPr bwMode="auto">
                    <a:xfrm>
                      <a:off x="5737671" y="4129360"/>
                      <a:ext cx="177800" cy="1863725"/>
                      <a:chOff x="3702" y="1624"/>
                      <a:chExt cx="119" cy="1405"/>
                    </a:xfrm>
                  </p:grpSpPr>
                  <p:grpSp>
                    <p:nvGrpSpPr>
                      <p:cNvPr id="136" name="Group 111"/>
                      <p:cNvGrpSpPr>
                        <a:grpSpLocks/>
                      </p:cNvGrpSpPr>
                      <p:nvPr/>
                    </p:nvGrpSpPr>
                    <p:grpSpPr bwMode="auto">
                      <a:xfrm>
                        <a:off x="3718" y="1624"/>
                        <a:ext cx="103" cy="1393"/>
                        <a:chOff x="3718" y="1624"/>
                        <a:chExt cx="103" cy="1393"/>
                      </a:xfrm>
                    </p:grpSpPr>
                    <p:sp>
                      <p:nvSpPr>
                        <p:cNvPr id="138" name="Arc 112"/>
                        <p:cNvSpPr>
                          <a:spLocks/>
                        </p:cNvSpPr>
                        <p:nvPr/>
                      </p:nvSpPr>
                      <p:spPr bwMode="auto">
                        <a:xfrm rot="10800000">
                          <a:off x="3718"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39" name="Arc 113"/>
                        <p:cNvSpPr>
                          <a:spLocks/>
                        </p:cNvSpPr>
                        <p:nvPr/>
                      </p:nvSpPr>
                      <p:spPr bwMode="auto">
                        <a:xfrm rot="10800000">
                          <a:off x="3731"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40" name="Arc 114"/>
                        <p:cNvSpPr>
                          <a:spLocks/>
                        </p:cNvSpPr>
                        <p:nvPr/>
                      </p:nvSpPr>
                      <p:spPr bwMode="auto">
                        <a:xfrm>
                          <a:off x="3745" y="1730"/>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37" name="Line 115"/>
                      <p:cNvSpPr>
                        <a:spLocks noChangeShapeType="1"/>
                      </p:cNvSpPr>
                      <p:nvPr/>
                    </p:nvSpPr>
                    <p:spPr bwMode="auto">
                      <a:xfrm flipV="1">
                        <a:off x="3702" y="1699"/>
                        <a:ext cx="18" cy="1330"/>
                      </a:xfrm>
                      <a:prstGeom prst="line">
                        <a:avLst/>
                      </a:prstGeom>
                      <a:noFill/>
                      <a:ln w="12700">
                        <a:solidFill>
                          <a:schemeClr val="tx1"/>
                        </a:solidFill>
                        <a:round/>
                        <a:headEnd/>
                        <a:tailEnd/>
                      </a:ln>
                    </p:spPr>
                    <p:txBody>
                      <a:bodyPr/>
                      <a:lstStyle/>
                      <a:p>
                        <a:endParaRPr lang="en-GB" dirty="0"/>
                      </a:p>
                    </p:txBody>
                  </p:sp>
                </p:grpSp>
                <p:grpSp>
                  <p:nvGrpSpPr>
                    <p:cNvPr id="120" name="Group 116"/>
                    <p:cNvGrpSpPr>
                      <a:grpSpLocks/>
                    </p:cNvGrpSpPr>
                    <p:nvPr/>
                  </p:nvGrpSpPr>
                  <p:grpSpPr bwMode="auto">
                    <a:xfrm>
                      <a:off x="6988621" y="4124598"/>
                      <a:ext cx="153988" cy="1849437"/>
                      <a:chOff x="4537" y="1621"/>
                      <a:chExt cx="103" cy="1393"/>
                    </a:xfrm>
                  </p:grpSpPr>
                  <p:sp>
                    <p:nvSpPr>
                      <p:cNvPr id="133" name="Arc 117"/>
                      <p:cNvSpPr>
                        <a:spLocks/>
                      </p:cNvSpPr>
                      <p:nvPr/>
                    </p:nvSpPr>
                    <p:spPr bwMode="auto">
                      <a:xfrm rot="10800000">
                        <a:off x="4537"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34" name="Arc 118"/>
                      <p:cNvSpPr>
                        <a:spLocks/>
                      </p:cNvSpPr>
                      <p:nvPr/>
                    </p:nvSpPr>
                    <p:spPr bwMode="auto">
                      <a:xfrm rot="10800000">
                        <a:off x="4550"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35" name="Arc 119"/>
                      <p:cNvSpPr>
                        <a:spLocks/>
                      </p:cNvSpPr>
                      <p:nvPr/>
                    </p:nvSpPr>
                    <p:spPr bwMode="auto">
                      <a:xfrm>
                        <a:off x="4564" y="1727"/>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21" name="Line 120"/>
                    <p:cNvSpPr>
                      <a:spLocks noChangeShapeType="1"/>
                    </p:cNvSpPr>
                    <p:nvPr/>
                  </p:nvSpPr>
                  <p:spPr bwMode="auto">
                    <a:xfrm flipV="1">
                      <a:off x="6966396" y="4224610"/>
                      <a:ext cx="26988" cy="1765300"/>
                    </a:xfrm>
                    <a:prstGeom prst="line">
                      <a:avLst/>
                    </a:prstGeom>
                    <a:noFill/>
                    <a:ln w="12700">
                      <a:solidFill>
                        <a:schemeClr val="tx1"/>
                      </a:solidFill>
                      <a:round/>
                      <a:headEnd/>
                      <a:tailEnd/>
                    </a:ln>
                  </p:spPr>
                  <p:txBody>
                    <a:bodyPr/>
                    <a:lstStyle/>
                    <a:p>
                      <a:endParaRPr lang="en-GB" dirty="0"/>
                    </a:p>
                  </p:txBody>
                </p:sp>
                <p:grpSp>
                  <p:nvGrpSpPr>
                    <p:cNvPr id="122" name="Group 121"/>
                    <p:cNvGrpSpPr>
                      <a:grpSpLocks/>
                    </p:cNvGrpSpPr>
                    <p:nvPr/>
                  </p:nvGrpSpPr>
                  <p:grpSpPr bwMode="auto">
                    <a:xfrm>
                      <a:off x="6582221" y="4124598"/>
                      <a:ext cx="153988" cy="1849437"/>
                      <a:chOff x="4265" y="1621"/>
                      <a:chExt cx="103" cy="1393"/>
                    </a:xfrm>
                  </p:grpSpPr>
                  <p:sp>
                    <p:nvSpPr>
                      <p:cNvPr id="130" name="Arc 122"/>
                      <p:cNvSpPr>
                        <a:spLocks/>
                      </p:cNvSpPr>
                      <p:nvPr/>
                    </p:nvSpPr>
                    <p:spPr bwMode="auto">
                      <a:xfrm rot="10800000">
                        <a:off x="4265"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31" name="Arc 123"/>
                      <p:cNvSpPr>
                        <a:spLocks/>
                      </p:cNvSpPr>
                      <p:nvPr/>
                    </p:nvSpPr>
                    <p:spPr bwMode="auto">
                      <a:xfrm rot="10800000">
                        <a:off x="4278" y="1621"/>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32" name="Arc 124"/>
                      <p:cNvSpPr>
                        <a:spLocks/>
                      </p:cNvSpPr>
                      <p:nvPr/>
                    </p:nvSpPr>
                    <p:spPr bwMode="auto">
                      <a:xfrm>
                        <a:off x="4292" y="1727"/>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23" name="Line 125"/>
                    <p:cNvSpPr>
                      <a:spLocks noChangeShapeType="1"/>
                    </p:cNvSpPr>
                    <p:nvPr/>
                  </p:nvSpPr>
                  <p:spPr bwMode="auto">
                    <a:xfrm flipV="1">
                      <a:off x="6559996" y="4224610"/>
                      <a:ext cx="25400" cy="1765300"/>
                    </a:xfrm>
                    <a:prstGeom prst="line">
                      <a:avLst/>
                    </a:prstGeom>
                    <a:noFill/>
                    <a:ln w="12700">
                      <a:solidFill>
                        <a:schemeClr val="tx1"/>
                      </a:solidFill>
                      <a:round/>
                      <a:headEnd/>
                      <a:tailEnd/>
                    </a:ln>
                  </p:spPr>
                  <p:txBody>
                    <a:bodyPr/>
                    <a:lstStyle/>
                    <a:p>
                      <a:endParaRPr lang="en-GB" dirty="0"/>
                    </a:p>
                  </p:txBody>
                </p:sp>
                <p:grpSp>
                  <p:nvGrpSpPr>
                    <p:cNvPr id="124" name="Group 126"/>
                    <p:cNvGrpSpPr>
                      <a:grpSpLocks/>
                    </p:cNvGrpSpPr>
                    <p:nvPr/>
                  </p:nvGrpSpPr>
                  <p:grpSpPr bwMode="auto">
                    <a:xfrm>
                      <a:off x="7368034" y="4129360"/>
                      <a:ext cx="177800" cy="1863725"/>
                      <a:chOff x="4790" y="1624"/>
                      <a:chExt cx="119" cy="1405"/>
                    </a:xfrm>
                  </p:grpSpPr>
                  <p:grpSp>
                    <p:nvGrpSpPr>
                      <p:cNvPr id="125" name="Group 127"/>
                      <p:cNvGrpSpPr>
                        <a:grpSpLocks/>
                      </p:cNvGrpSpPr>
                      <p:nvPr/>
                    </p:nvGrpSpPr>
                    <p:grpSpPr bwMode="auto">
                      <a:xfrm>
                        <a:off x="4806" y="1624"/>
                        <a:ext cx="103" cy="1393"/>
                        <a:chOff x="4806" y="1624"/>
                        <a:chExt cx="103" cy="1393"/>
                      </a:xfrm>
                    </p:grpSpPr>
                    <p:sp>
                      <p:nvSpPr>
                        <p:cNvPr id="127" name="Arc 128"/>
                        <p:cNvSpPr>
                          <a:spLocks/>
                        </p:cNvSpPr>
                        <p:nvPr/>
                      </p:nvSpPr>
                      <p:spPr bwMode="auto">
                        <a:xfrm rot="10800000">
                          <a:off x="4806"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128" name="Arc 129"/>
                        <p:cNvSpPr>
                          <a:spLocks/>
                        </p:cNvSpPr>
                        <p:nvPr/>
                      </p:nvSpPr>
                      <p:spPr bwMode="auto">
                        <a:xfrm rot="10800000">
                          <a:off x="4819"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129" name="Arc 130"/>
                        <p:cNvSpPr>
                          <a:spLocks/>
                        </p:cNvSpPr>
                        <p:nvPr/>
                      </p:nvSpPr>
                      <p:spPr bwMode="auto">
                        <a:xfrm>
                          <a:off x="4833" y="1730"/>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126" name="Line 131"/>
                      <p:cNvSpPr>
                        <a:spLocks noChangeShapeType="1"/>
                      </p:cNvSpPr>
                      <p:nvPr/>
                    </p:nvSpPr>
                    <p:spPr bwMode="auto">
                      <a:xfrm flipV="1">
                        <a:off x="4790" y="1699"/>
                        <a:ext cx="18" cy="1330"/>
                      </a:xfrm>
                      <a:prstGeom prst="line">
                        <a:avLst/>
                      </a:prstGeom>
                      <a:noFill/>
                      <a:ln w="12700">
                        <a:solidFill>
                          <a:schemeClr val="tx1"/>
                        </a:solidFill>
                        <a:round/>
                        <a:headEnd/>
                        <a:tailEnd/>
                      </a:ln>
                    </p:spPr>
                    <p:txBody>
                      <a:bodyPr/>
                      <a:lstStyle/>
                      <a:p>
                        <a:endParaRPr lang="en-GB" dirty="0"/>
                      </a:p>
                    </p:txBody>
                  </p:sp>
                </p:grpSp>
              </p:grpSp>
              <p:grpSp>
                <p:nvGrpSpPr>
                  <p:cNvPr id="43" name="Group 288"/>
                  <p:cNvGrpSpPr>
                    <a:grpSpLocks/>
                  </p:cNvGrpSpPr>
                  <p:nvPr/>
                </p:nvGrpSpPr>
                <p:grpSpPr bwMode="auto">
                  <a:xfrm>
                    <a:off x="3997190" y="3631469"/>
                    <a:ext cx="4325498" cy="1564903"/>
                    <a:chOff x="792959" y="3073392"/>
                    <a:chExt cx="6792116" cy="1571550"/>
                  </a:xfrm>
                </p:grpSpPr>
                <p:grpSp>
                  <p:nvGrpSpPr>
                    <p:cNvPr id="50" name="Group 137"/>
                    <p:cNvGrpSpPr>
                      <a:grpSpLocks/>
                    </p:cNvGrpSpPr>
                    <p:nvPr/>
                  </p:nvGrpSpPr>
                  <p:grpSpPr bwMode="auto">
                    <a:xfrm>
                      <a:off x="1441450" y="3073392"/>
                      <a:ext cx="6143625" cy="1474788"/>
                      <a:chOff x="900" y="2926"/>
                      <a:chExt cx="3870" cy="929"/>
                    </a:xfrm>
                  </p:grpSpPr>
                  <p:sp>
                    <p:nvSpPr>
                      <p:cNvPr id="96" name="Freeform 138"/>
                      <p:cNvSpPr>
                        <a:spLocks/>
                      </p:cNvSpPr>
                      <p:nvPr/>
                    </p:nvSpPr>
                    <p:spPr bwMode="auto">
                      <a:xfrm>
                        <a:off x="910" y="2926"/>
                        <a:ext cx="3860" cy="547"/>
                      </a:xfrm>
                      <a:custGeom>
                        <a:avLst/>
                        <a:gdLst>
                          <a:gd name="T0" fmla="*/ 0 w 4592"/>
                          <a:gd name="T1" fmla="*/ 4 h 682"/>
                          <a:gd name="T2" fmla="*/ 3 w 4592"/>
                          <a:gd name="T3" fmla="*/ 2 h 682"/>
                          <a:gd name="T4" fmla="*/ 3 w 4592"/>
                          <a:gd name="T5" fmla="*/ 0 h 682"/>
                          <a:gd name="T6" fmla="*/ 10 w 4592"/>
                          <a:gd name="T7" fmla="*/ 2 h 682"/>
                          <a:gd name="T8" fmla="*/ 16 w 4592"/>
                          <a:gd name="T9" fmla="*/ 2 h 682"/>
                          <a:gd name="T10" fmla="*/ 17 w 4592"/>
                          <a:gd name="T11" fmla="*/ 2 h 682"/>
                          <a:gd name="T12" fmla="*/ 20 w 4592"/>
                          <a:gd name="T13" fmla="*/ 2 h 682"/>
                          <a:gd name="T14" fmla="*/ 20 w 4592"/>
                          <a:gd name="T15" fmla="*/ 2 h 682"/>
                          <a:gd name="T16" fmla="*/ 23 w 4592"/>
                          <a:gd name="T17" fmla="*/ 2 h 682"/>
                          <a:gd name="T18" fmla="*/ 28 w 4592"/>
                          <a:gd name="T19" fmla="*/ 2 h 682"/>
                          <a:gd name="T20" fmla="*/ 34 w 4592"/>
                          <a:gd name="T21" fmla="*/ 2 h 682"/>
                          <a:gd name="T22" fmla="*/ 41 w 4592"/>
                          <a:gd name="T23" fmla="*/ 2 h 682"/>
                          <a:gd name="T24" fmla="*/ 43 w 4592"/>
                          <a:gd name="T25" fmla="*/ 2 h 682"/>
                          <a:gd name="T26" fmla="*/ 43 w 4592"/>
                          <a:gd name="T27" fmla="*/ 2 h 682"/>
                          <a:gd name="T28" fmla="*/ 45 w 4592"/>
                          <a:gd name="T29" fmla="*/ 2 h 682"/>
                          <a:gd name="T30" fmla="*/ 45 w 4592"/>
                          <a:gd name="T31" fmla="*/ 2 h 682"/>
                          <a:gd name="T32" fmla="*/ 48 w 4592"/>
                          <a:gd name="T33" fmla="*/ 2 h 682"/>
                          <a:gd name="T34" fmla="*/ 50 w 4592"/>
                          <a:gd name="T35" fmla="*/ 2 h 682"/>
                          <a:gd name="T36" fmla="*/ 50 w 4592"/>
                          <a:gd name="T37" fmla="*/ 2 h 6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92"/>
                          <a:gd name="T58" fmla="*/ 0 h 682"/>
                          <a:gd name="T59" fmla="*/ 4592 w 4592"/>
                          <a:gd name="T60" fmla="*/ 682 h 6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92" h="682">
                            <a:moveTo>
                              <a:pt x="0" y="682"/>
                            </a:moveTo>
                            <a:cubicBezTo>
                              <a:pt x="5" y="517"/>
                              <a:pt x="11" y="469"/>
                              <a:pt x="24" y="341"/>
                            </a:cubicBezTo>
                            <a:cubicBezTo>
                              <a:pt x="39" y="193"/>
                              <a:pt x="5" y="39"/>
                              <a:pt x="178" y="0"/>
                            </a:cubicBezTo>
                            <a:cubicBezTo>
                              <a:pt x="424" y="10"/>
                              <a:pt x="664" y="59"/>
                              <a:pt x="909" y="82"/>
                            </a:cubicBezTo>
                            <a:cubicBezTo>
                              <a:pt x="1096" y="100"/>
                              <a:pt x="1279" y="102"/>
                              <a:pt x="1468" y="106"/>
                            </a:cubicBezTo>
                            <a:cubicBezTo>
                              <a:pt x="1509" y="111"/>
                              <a:pt x="1549" y="118"/>
                              <a:pt x="1590" y="122"/>
                            </a:cubicBezTo>
                            <a:cubicBezTo>
                              <a:pt x="1660" y="128"/>
                              <a:pt x="1801" y="138"/>
                              <a:pt x="1801" y="138"/>
                            </a:cubicBezTo>
                            <a:cubicBezTo>
                              <a:pt x="1860" y="118"/>
                              <a:pt x="1871" y="66"/>
                              <a:pt x="1923" y="41"/>
                            </a:cubicBezTo>
                            <a:cubicBezTo>
                              <a:pt x="1971" y="18"/>
                              <a:pt x="2017" y="15"/>
                              <a:pt x="2069" y="9"/>
                            </a:cubicBezTo>
                            <a:cubicBezTo>
                              <a:pt x="2211" y="18"/>
                              <a:pt x="2350" y="44"/>
                              <a:pt x="2491" y="57"/>
                            </a:cubicBezTo>
                            <a:cubicBezTo>
                              <a:pt x="2688" y="76"/>
                              <a:pt x="2886" y="76"/>
                              <a:pt x="3083" y="90"/>
                            </a:cubicBezTo>
                            <a:cubicBezTo>
                              <a:pt x="3310" y="106"/>
                              <a:pt x="3527" y="131"/>
                              <a:pt x="3756" y="138"/>
                            </a:cubicBezTo>
                            <a:cubicBezTo>
                              <a:pt x="3829" y="135"/>
                              <a:pt x="3903" y="140"/>
                              <a:pt x="3975" y="130"/>
                            </a:cubicBezTo>
                            <a:cubicBezTo>
                              <a:pt x="3993" y="127"/>
                              <a:pt x="3997" y="75"/>
                              <a:pt x="4016" y="65"/>
                            </a:cubicBezTo>
                            <a:cubicBezTo>
                              <a:pt x="4021" y="63"/>
                              <a:pt x="4075" y="46"/>
                              <a:pt x="4089" y="41"/>
                            </a:cubicBezTo>
                            <a:cubicBezTo>
                              <a:pt x="4097" y="38"/>
                              <a:pt x="4113" y="33"/>
                              <a:pt x="4113" y="33"/>
                            </a:cubicBezTo>
                            <a:cubicBezTo>
                              <a:pt x="4224" y="37"/>
                              <a:pt x="4316" y="38"/>
                              <a:pt x="4421" y="57"/>
                            </a:cubicBezTo>
                            <a:cubicBezTo>
                              <a:pt x="4488" y="69"/>
                              <a:pt x="4459" y="62"/>
                              <a:pt x="4535" y="73"/>
                            </a:cubicBezTo>
                            <a:cubicBezTo>
                              <a:pt x="4554" y="76"/>
                              <a:pt x="4592" y="82"/>
                              <a:pt x="4592" y="82"/>
                            </a:cubicBezTo>
                          </a:path>
                        </a:pathLst>
                      </a:custGeom>
                      <a:noFill/>
                      <a:ln w="28575">
                        <a:solidFill>
                          <a:schemeClr val="bg2"/>
                        </a:solidFill>
                        <a:round/>
                        <a:headEnd/>
                        <a:tailEnd/>
                      </a:ln>
                    </p:spPr>
                    <p:txBody>
                      <a:bodyPr/>
                      <a:lstStyle/>
                      <a:p>
                        <a:endParaRPr lang="en-GB" dirty="0"/>
                      </a:p>
                    </p:txBody>
                  </p:sp>
                  <p:sp>
                    <p:nvSpPr>
                      <p:cNvPr id="97" name="Line 139"/>
                      <p:cNvSpPr>
                        <a:spLocks noChangeShapeType="1"/>
                      </p:cNvSpPr>
                      <p:nvPr/>
                    </p:nvSpPr>
                    <p:spPr bwMode="auto">
                      <a:xfrm flipV="1">
                        <a:off x="900" y="3696"/>
                        <a:ext cx="0" cy="159"/>
                      </a:xfrm>
                      <a:prstGeom prst="line">
                        <a:avLst/>
                      </a:prstGeom>
                      <a:noFill/>
                      <a:ln w="19050">
                        <a:solidFill>
                          <a:schemeClr val="bg2"/>
                        </a:solidFill>
                        <a:round/>
                        <a:headEnd/>
                        <a:tailEnd type="triangle" w="med" len="med"/>
                      </a:ln>
                    </p:spPr>
                    <p:txBody>
                      <a:bodyPr>
                        <a:spAutoFit/>
                      </a:bodyPr>
                      <a:lstStyle/>
                      <a:p>
                        <a:endParaRPr lang="en-GB" dirty="0"/>
                      </a:p>
                    </p:txBody>
                  </p:sp>
                  <p:sp>
                    <p:nvSpPr>
                      <p:cNvPr id="98" name="Line 140"/>
                      <p:cNvSpPr>
                        <a:spLocks noChangeShapeType="1"/>
                      </p:cNvSpPr>
                      <p:nvPr/>
                    </p:nvSpPr>
                    <p:spPr bwMode="auto">
                      <a:xfrm flipV="1">
                        <a:off x="4240" y="3687"/>
                        <a:ext cx="0" cy="159"/>
                      </a:xfrm>
                      <a:prstGeom prst="line">
                        <a:avLst/>
                      </a:prstGeom>
                      <a:noFill/>
                      <a:ln w="19050">
                        <a:solidFill>
                          <a:schemeClr val="bg2"/>
                        </a:solidFill>
                        <a:round/>
                        <a:headEnd/>
                        <a:tailEnd type="triangle" w="med" len="med"/>
                      </a:ln>
                    </p:spPr>
                    <p:txBody>
                      <a:bodyPr>
                        <a:spAutoFit/>
                      </a:bodyPr>
                      <a:lstStyle/>
                      <a:p>
                        <a:endParaRPr lang="en-GB" dirty="0"/>
                      </a:p>
                    </p:txBody>
                  </p:sp>
                  <p:sp>
                    <p:nvSpPr>
                      <p:cNvPr id="99" name="Line 141"/>
                      <p:cNvSpPr>
                        <a:spLocks noChangeShapeType="1"/>
                      </p:cNvSpPr>
                      <p:nvPr/>
                    </p:nvSpPr>
                    <p:spPr bwMode="auto">
                      <a:xfrm flipV="1">
                        <a:off x="2436" y="3696"/>
                        <a:ext cx="0" cy="159"/>
                      </a:xfrm>
                      <a:prstGeom prst="line">
                        <a:avLst/>
                      </a:prstGeom>
                      <a:noFill/>
                      <a:ln w="19050">
                        <a:solidFill>
                          <a:schemeClr val="bg2"/>
                        </a:solidFill>
                        <a:round/>
                        <a:headEnd/>
                        <a:tailEnd type="triangle" w="med" len="med"/>
                      </a:ln>
                    </p:spPr>
                    <p:txBody>
                      <a:bodyPr>
                        <a:spAutoFit/>
                      </a:bodyPr>
                      <a:lstStyle/>
                      <a:p>
                        <a:endParaRPr lang="en-GB" dirty="0"/>
                      </a:p>
                    </p:txBody>
                  </p:sp>
                </p:grpSp>
                <p:grpSp>
                  <p:nvGrpSpPr>
                    <p:cNvPr id="51" name="Group 3"/>
                    <p:cNvGrpSpPr>
                      <a:grpSpLocks/>
                    </p:cNvGrpSpPr>
                    <p:nvPr/>
                  </p:nvGrpSpPr>
                  <p:grpSpPr bwMode="auto">
                    <a:xfrm rot="-4603396">
                      <a:off x="869956" y="4258385"/>
                      <a:ext cx="309560" cy="463553"/>
                      <a:chOff x="6069127" y="3113468"/>
                      <a:chExt cx="408563" cy="593656"/>
                    </a:xfrm>
                  </p:grpSpPr>
                  <p:sp>
                    <p:nvSpPr>
                      <p:cNvPr id="52" name="Freeform 4"/>
                      <p:cNvSpPr>
                        <a:spLocks/>
                      </p:cNvSpPr>
                      <p:nvPr/>
                    </p:nvSpPr>
                    <p:spPr bwMode="auto">
                      <a:xfrm rot="5199763">
                        <a:off x="6066564" y="3116031"/>
                        <a:ext cx="88298" cy="83172"/>
                      </a:xfrm>
                      <a:custGeom>
                        <a:avLst/>
                        <a:gdLst>
                          <a:gd name="T0" fmla="*/ 2147483647 w 384"/>
                          <a:gd name="T1" fmla="*/ 2147483647 h 406"/>
                          <a:gd name="T2" fmla="*/ 2147483647 w 384"/>
                          <a:gd name="T3" fmla="*/ 2147483647 h 406"/>
                          <a:gd name="T4" fmla="*/ 2147483647 w 384"/>
                          <a:gd name="T5" fmla="*/ 2147483647 h 406"/>
                          <a:gd name="T6" fmla="*/ 2147483647 w 384"/>
                          <a:gd name="T7" fmla="*/ 2147483647 h 406"/>
                          <a:gd name="T8" fmla="*/ 2147483647 w 384"/>
                          <a:gd name="T9" fmla="*/ 2147483647 h 406"/>
                          <a:gd name="T10" fmla="*/ 2147483647 w 384"/>
                          <a:gd name="T11" fmla="*/ 2147483647 h 406"/>
                          <a:gd name="T12" fmla="*/ 2147483647 w 384"/>
                          <a:gd name="T13" fmla="*/ 2147483647 h 406"/>
                          <a:gd name="T14" fmla="*/ 2147483647 w 384"/>
                          <a:gd name="T15" fmla="*/ 2147483647 h 406"/>
                          <a:gd name="T16" fmla="*/ 2147483647 w 384"/>
                          <a:gd name="T17" fmla="*/ 2147483647 h 406"/>
                          <a:gd name="T18" fmla="*/ 2147483647 w 384"/>
                          <a:gd name="T19" fmla="*/ 2147483647 h 406"/>
                          <a:gd name="T20" fmla="*/ 2147483647 w 384"/>
                          <a:gd name="T21" fmla="*/ 2147483647 h 406"/>
                          <a:gd name="T22" fmla="*/ 2147483647 w 384"/>
                          <a:gd name="T23" fmla="*/ 2147483647 h 406"/>
                          <a:gd name="T24" fmla="*/ 2147483647 w 384"/>
                          <a:gd name="T25" fmla="*/ 2147483647 h 406"/>
                          <a:gd name="T26" fmla="*/ 2147483647 w 384"/>
                          <a:gd name="T27" fmla="*/ 2147483647 h 406"/>
                          <a:gd name="T28" fmla="*/ 2147483647 w 384"/>
                          <a:gd name="T29" fmla="*/ 2147483647 h 406"/>
                          <a:gd name="T30" fmla="*/ 2147483647 w 384"/>
                          <a:gd name="T31" fmla="*/ 2147483647 h 406"/>
                          <a:gd name="T32" fmla="*/ 2147483647 w 384"/>
                          <a:gd name="T33" fmla="*/ 2147483647 h 406"/>
                          <a:gd name="T34" fmla="*/ 2147483647 w 384"/>
                          <a:gd name="T35" fmla="*/ 2147483647 h 406"/>
                          <a:gd name="T36" fmla="*/ 2147483647 w 384"/>
                          <a:gd name="T37" fmla="*/ 2147483647 h 406"/>
                          <a:gd name="T38" fmla="*/ 2147483647 w 384"/>
                          <a:gd name="T39" fmla="*/ 2147483647 h 406"/>
                          <a:gd name="T40" fmla="*/ 2147483647 w 384"/>
                          <a:gd name="T41" fmla="*/ 2147483647 h 406"/>
                          <a:gd name="T42" fmla="*/ 2147483647 w 384"/>
                          <a:gd name="T43" fmla="*/ 2147483647 h 406"/>
                          <a:gd name="T44" fmla="*/ 2147483647 w 384"/>
                          <a:gd name="T45" fmla="*/ 2147483647 h 406"/>
                          <a:gd name="T46" fmla="*/ 2147483647 w 384"/>
                          <a:gd name="T47" fmla="*/ 2147483647 h 406"/>
                          <a:gd name="T48" fmla="*/ 2147483647 w 384"/>
                          <a:gd name="T49" fmla="*/ 2147483647 h 406"/>
                          <a:gd name="T50" fmla="*/ 2147483647 w 384"/>
                          <a:gd name="T51" fmla="*/ 2147483647 h 406"/>
                          <a:gd name="T52" fmla="*/ 2147483647 w 384"/>
                          <a:gd name="T53" fmla="*/ 2147483647 h 406"/>
                          <a:gd name="T54" fmla="*/ 2147483647 w 384"/>
                          <a:gd name="T55" fmla="*/ 2147483647 h 406"/>
                          <a:gd name="T56" fmla="*/ 2147483647 w 384"/>
                          <a:gd name="T57" fmla="*/ 2147483647 h 406"/>
                          <a:gd name="T58" fmla="*/ 2147483647 w 384"/>
                          <a:gd name="T59" fmla="*/ 2147483647 h 406"/>
                          <a:gd name="T60" fmla="*/ 2147483647 w 384"/>
                          <a:gd name="T61" fmla="*/ 2147483647 h 406"/>
                          <a:gd name="T62" fmla="*/ 2147483647 w 384"/>
                          <a:gd name="T63" fmla="*/ 2147483647 h 406"/>
                          <a:gd name="T64" fmla="*/ 2147483647 w 384"/>
                          <a:gd name="T65" fmla="*/ 2147483647 h 406"/>
                          <a:gd name="T66" fmla="*/ 2147483647 w 384"/>
                          <a:gd name="T67" fmla="*/ 2147483647 h 406"/>
                          <a:gd name="T68" fmla="*/ 2147483647 w 384"/>
                          <a:gd name="T69" fmla="*/ 0 h 406"/>
                          <a:gd name="T70" fmla="*/ 2147483647 w 384"/>
                          <a:gd name="T71" fmla="*/ 0 h 406"/>
                          <a:gd name="T72" fmla="*/ 2147483647 w 384"/>
                          <a:gd name="T73" fmla="*/ 2147483647 h 406"/>
                          <a:gd name="T74" fmla="*/ 2147483647 w 384"/>
                          <a:gd name="T75" fmla="*/ 2147483647 h 406"/>
                          <a:gd name="T76" fmla="*/ 2147483647 w 384"/>
                          <a:gd name="T77" fmla="*/ 2147483647 h 406"/>
                          <a:gd name="T78" fmla="*/ 2147483647 w 384"/>
                          <a:gd name="T79" fmla="*/ 2147483647 h 406"/>
                          <a:gd name="T80" fmla="*/ 2147483647 w 384"/>
                          <a:gd name="T81" fmla="*/ 2147483647 h 406"/>
                          <a:gd name="T82" fmla="*/ 2147483647 w 384"/>
                          <a:gd name="T83" fmla="*/ 2147483647 h 406"/>
                          <a:gd name="T84" fmla="*/ 2147483647 w 384"/>
                          <a:gd name="T85" fmla="*/ 2147483647 h 406"/>
                          <a:gd name="T86" fmla="*/ 2147483647 w 384"/>
                          <a:gd name="T87" fmla="*/ 2147483647 h 406"/>
                          <a:gd name="T88" fmla="*/ 2147483647 w 384"/>
                          <a:gd name="T89" fmla="*/ 2147483647 h 406"/>
                          <a:gd name="T90" fmla="*/ 0 w 384"/>
                          <a:gd name="T91" fmla="*/ 2147483647 h 406"/>
                          <a:gd name="T92" fmla="*/ 2147483647 w 384"/>
                          <a:gd name="T93" fmla="*/ 2147483647 h 406"/>
                          <a:gd name="T94" fmla="*/ 2147483647 w 384"/>
                          <a:gd name="T95" fmla="*/ 2147483647 h 406"/>
                          <a:gd name="T96" fmla="*/ 2147483647 w 384"/>
                          <a:gd name="T97" fmla="*/ 2147483647 h 4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4"/>
                          <a:gd name="T148" fmla="*/ 0 h 406"/>
                          <a:gd name="T149" fmla="*/ 384 w 384"/>
                          <a:gd name="T150" fmla="*/ 406 h 4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4" h="406">
                            <a:moveTo>
                              <a:pt x="42" y="317"/>
                            </a:moveTo>
                            <a:lnTo>
                              <a:pt x="55" y="334"/>
                            </a:lnTo>
                            <a:lnTo>
                              <a:pt x="71" y="349"/>
                            </a:lnTo>
                            <a:lnTo>
                              <a:pt x="86" y="362"/>
                            </a:lnTo>
                            <a:lnTo>
                              <a:pt x="102" y="374"/>
                            </a:lnTo>
                            <a:lnTo>
                              <a:pt x="119" y="383"/>
                            </a:lnTo>
                            <a:lnTo>
                              <a:pt x="137" y="391"/>
                            </a:lnTo>
                            <a:lnTo>
                              <a:pt x="156" y="399"/>
                            </a:lnTo>
                            <a:lnTo>
                              <a:pt x="174" y="402"/>
                            </a:lnTo>
                            <a:lnTo>
                              <a:pt x="192" y="406"/>
                            </a:lnTo>
                            <a:lnTo>
                              <a:pt x="211" y="406"/>
                            </a:lnTo>
                            <a:lnTo>
                              <a:pt x="230" y="404"/>
                            </a:lnTo>
                            <a:lnTo>
                              <a:pt x="248" y="402"/>
                            </a:lnTo>
                            <a:lnTo>
                              <a:pt x="267" y="397"/>
                            </a:lnTo>
                            <a:lnTo>
                              <a:pt x="283" y="390"/>
                            </a:lnTo>
                            <a:lnTo>
                              <a:pt x="300" y="381"/>
                            </a:lnTo>
                            <a:lnTo>
                              <a:pt x="316" y="370"/>
                            </a:lnTo>
                            <a:lnTo>
                              <a:pt x="343" y="344"/>
                            </a:lnTo>
                            <a:lnTo>
                              <a:pt x="364" y="313"/>
                            </a:lnTo>
                            <a:lnTo>
                              <a:pt x="378" y="278"/>
                            </a:lnTo>
                            <a:lnTo>
                              <a:pt x="384" y="241"/>
                            </a:lnTo>
                            <a:lnTo>
                              <a:pt x="382" y="202"/>
                            </a:lnTo>
                            <a:lnTo>
                              <a:pt x="375" y="163"/>
                            </a:lnTo>
                            <a:lnTo>
                              <a:pt x="360" y="125"/>
                            </a:lnTo>
                            <a:lnTo>
                              <a:pt x="338" y="90"/>
                            </a:lnTo>
                            <a:lnTo>
                              <a:pt x="325" y="73"/>
                            </a:lnTo>
                            <a:lnTo>
                              <a:pt x="310" y="58"/>
                            </a:lnTo>
                            <a:lnTo>
                              <a:pt x="295" y="45"/>
                            </a:lnTo>
                            <a:lnTo>
                              <a:pt x="278" y="33"/>
                            </a:lnTo>
                            <a:lnTo>
                              <a:pt x="262" y="24"/>
                            </a:lnTo>
                            <a:lnTo>
                              <a:pt x="244" y="16"/>
                            </a:lnTo>
                            <a:lnTo>
                              <a:pt x="226" y="8"/>
                            </a:lnTo>
                            <a:lnTo>
                              <a:pt x="209" y="4"/>
                            </a:lnTo>
                            <a:lnTo>
                              <a:pt x="191" y="1"/>
                            </a:lnTo>
                            <a:lnTo>
                              <a:pt x="172" y="0"/>
                            </a:lnTo>
                            <a:lnTo>
                              <a:pt x="154" y="0"/>
                            </a:lnTo>
                            <a:lnTo>
                              <a:pt x="137" y="4"/>
                            </a:lnTo>
                            <a:lnTo>
                              <a:pt x="119" y="7"/>
                            </a:lnTo>
                            <a:lnTo>
                              <a:pt x="101" y="14"/>
                            </a:lnTo>
                            <a:lnTo>
                              <a:pt x="85" y="23"/>
                            </a:lnTo>
                            <a:lnTo>
                              <a:pt x="69" y="33"/>
                            </a:lnTo>
                            <a:lnTo>
                              <a:pt x="42" y="59"/>
                            </a:lnTo>
                            <a:lnTo>
                              <a:pt x="21" y="91"/>
                            </a:lnTo>
                            <a:lnTo>
                              <a:pt x="8" y="125"/>
                            </a:lnTo>
                            <a:lnTo>
                              <a:pt x="1" y="163"/>
                            </a:lnTo>
                            <a:lnTo>
                              <a:pt x="0" y="202"/>
                            </a:lnTo>
                            <a:lnTo>
                              <a:pt x="7" y="243"/>
                            </a:lnTo>
                            <a:lnTo>
                              <a:pt x="21" y="280"/>
                            </a:lnTo>
                            <a:lnTo>
                              <a:pt x="42" y="317"/>
                            </a:lnTo>
                            <a:close/>
                          </a:path>
                        </a:pathLst>
                      </a:custGeom>
                      <a:solidFill>
                        <a:srgbClr val="000000"/>
                      </a:solidFill>
                      <a:ln w="9525">
                        <a:noFill/>
                        <a:round/>
                        <a:headEnd/>
                        <a:tailEnd/>
                      </a:ln>
                    </p:spPr>
                    <p:txBody>
                      <a:bodyPr/>
                      <a:lstStyle/>
                      <a:p>
                        <a:endParaRPr lang="en-GB" dirty="0"/>
                      </a:p>
                    </p:txBody>
                  </p:sp>
                  <p:sp>
                    <p:nvSpPr>
                      <p:cNvPr id="53" name="Freeform 5"/>
                      <p:cNvSpPr>
                        <a:spLocks/>
                      </p:cNvSpPr>
                      <p:nvPr/>
                    </p:nvSpPr>
                    <p:spPr bwMode="auto">
                      <a:xfrm rot="5199763">
                        <a:off x="6305604" y="3477947"/>
                        <a:ext cx="91057" cy="62379"/>
                      </a:xfrm>
                      <a:custGeom>
                        <a:avLst/>
                        <a:gdLst>
                          <a:gd name="T0" fmla="*/ 2147483647 w 394"/>
                          <a:gd name="T1" fmla="*/ 0 h 306"/>
                          <a:gd name="T2" fmla="*/ 2147483647 w 394"/>
                          <a:gd name="T3" fmla="*/ 2147483647 h 306"/>
                          <a:gd name="T4" fmla="*/ 2147483647 w 394"/>
                          <a:gd name="T5" fmla="*/ 2147483647 h 306"/>
                          <a:gd name="T6" fmla="*/ 2147483647 w 394"/>
                          <a:gd name="T7" fmla="*/ 2147483647 h 306"/>
                          <a:gd name="T8" fmla="*/ 2147483647 w 394"/>
                          <a:gd name="T9" fmla="*/ 2147483647 h 306"/>
                          <a:gd name="T10" fmla="*/ 2147483647 w 394"/>
                          <a:gd name="T11" fmla="*/ 2147483647 h 306"/>
                          <a:gd name="T12" fmla="*/ 2147483647 w 394"/>
                          <a:gd name="T13" fmla="*/ 2147483647 h 306"/>
                          <a:gd name="T14" fmla="*/ 0 w 394"/>
                          <a:gd name="T15" fmla="*/ 2147483647 h 306"/>
                          <a:gd name="T16" fmla="*/ 2147483647 w 394"/>
                          <a:gd name="T17" fmla="*/ 2147483647 h 306"/>
                          <a:gd name="T18" fmla="*/ 2147483647 w 394"/>
                          <a:gd name="T19" fmla="*/ 2147483647 h 306"/>
                          <a:gd name="T20" fmla="*/ 2147483647 w 394"/>
                          <a:gd name="T21" fmla="*/ 2147483647 h 306"/>
                          <a:gd name="T22" fmla="*/ 2147483647 w 394"/>
                          <a:gd name="T23" fmla="*/ 2147483647 h 306"/>
                          <a:gd name="T24" fmla="*/ 2147483647 w 394"/>
                          <a:gd name="T25" fmla="*/ 2147483647 h 306"/>
                          <a:gd name="T26" fmla="*/ 2147483647 w 394"/>
                          <a:gd name="T27" fmla="*/ 2147483647 h 306"/>
                          <a:gd name="T28" fmla="*/ 2147483647 w 394"/>
                          <a:gd name="T29" fmla="*/ 2147483647 h 306"/>
                          <a:gd name="T30" fmla="*/ 2147483647 w 394"/>
                          <a:gd name="T31" fmla="*/ 2147483647 h 306"/>
                          <a:gd name="T32" fmla="*/ 2147483647 w 394"/>
                          <a:gd name="T33" fmla="*/ 2147483647 h 306"/>
                          <a:gd name="T34" fmla="*/ 2147483647 w 394"/>
                          <a:gd name="T35" fmla="*/ 2147483647 h 306"/>
                          <a:gd name="T36" fmla="*/ 2147483647 w 394"/>
                          <a:gd name="T37" fmla="*/ 2147483647 h 306"/>
                          <a:gd name="T38" fmla="*/ 2147483647 w 394"/>
                          <a:gd name="T39" fmla="*/ 0 h 3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4"/>
                          <a:gd name="T61" fmla="*/ 0 h 306"/>
                          <a:gd name="T62" fmla="*/ 394 w 394"/>
                          <a:gd name="T63" fmla="*/ 306 h 3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4" h="306">
                            <a:moveTo>
                              <a:pt x="312" y="0"/>
                            </a:moveTo>
                            <a:lnTo>
                              <a:pt x="23" y="170"/>
                            </a:lnTo>
                            <a:lnTo>
                              <a:pt x="22" y="172"/>
                            </a:lnTo>
                            <a:lnTo>
                              <a:pt x="17" y="176"/>
                            </a:lnTo>
                            <a:lnTo>
                              <a:pt x="11" y="183"/>
                            </a:lnTo>
                            <a:lnTo>
                              <a:pt x="7" y="193"/>
                            </a:lnTo>
                            <a:lnTo>
                              <a:pt x="2" y="205"/>
                            </a:lnTo>
                            <a:lnTo>
                              <a:pt x="0" y="220"/>
                            </a:lnTo>
                            <a:lnTo>
                              <a:pt x="2" y="238"/>
                            </a:lnTo>
                            <a:lnTo>
                              <a:pt x="8" y="258"/>
                            </a:lnTo>
                            <a:lnTo>
                              <a:pt x="9" y="260"/>
                            </a:lnTo>
                            <a:lnTo>
                              <a:pt x="14" y="266"/>
                            </a:lnTo>
                            <a:lnTo>
                              <a:pt x="22" y="276"/>
                            </a:lnTo>
                            <a:lnTo>
                              <a:pt x="33" y="285"/>
                            </a:lnTo>
                            <a:lnTo>
                              <a:pt x="45" y="295"/>
                            </a:lnTo>
                            <a:lnTo>
                              <a:pt x="60" y="302"/>
                            </a:lnTo>
                            <a:lnTo>
                              <a:pt x="78" y="306"/>
                            </a:lnTo>
                            <a:lnTo>
                              <a:pt x="97" y="305"/>
                            </a:lnTo>
                            <a:lnTo>
                              <a:pt x="394" y="123"/>
                            </a:lnTo>
                            <a:lnTo>
                              <a:pt x="312" y="0"/>
                            </a:lnTo>
                            <a:close/>
                          </a:path>
                        </a:pathLst>
                      </a:custGeom>
                      <a:solidFill>
                        <a:srgbClr val="000000"/>
                      </a:solidFill>
                      <a:ln w="9525">
                        <a:noFill/>
                        <a:round/>
                        <a:headEnd/>
                        <a:tailEnd/>
                      </a:ln>
                    </p:spPr>
                    <p:txBody>
                      <a:bodyPr/>
                      <a:lstStyle/>
                      <a:p>
                        <a:endParaRPr lang="en-GB" dirty="0"/>
                      </a:p>
                    </p:txBody>
                  </p:sp>
                  <p:sp>
                    <p:nvSpPr>
                      <p:cNvPr id="54" name="Freeform 6"/>
                      <p:cNvSpPr>
                        <a:spLocks/>
                      </p:cNvSpPr>
                      <p:nvPr/>
                    </p:nvSpPr>
                    <p:spPr bwMode="auto">
                      <a:xfrm rot="5199763">
                        <a:off x="6070205" y="3195132"/>
                        <a:ext cx="288348" cy="223830"/>
                      </a:xfrm>
                      <a:custGeom>
                        <a:avLst/>
                        <a:gdLst>
                          <a:gd name="T0" fmla="*/ 0 w 1254"/>
                          <a:gd name="T1" fmla="*/ 2147483647 h 1097"/>
                          <a:gd name="T2" fmla="*/ 2147483647 w 1254"/>
                          <a:gd name="T3" fmla="*/ 0 h 1097"/>
                          <a:gd name="T4" fmla="*/ 2147483647 w 1254"/>
                          <a:gd name="T5" fmla="*/ 2147483647 h 1097"/>
                          <a:gd name="T6" fmla="*/ 2147483647 w 1254"/>
                          <a:gd name="T7" fmla="*/ 2147483647 h 1097"/>
                          <a:gd name="T8" fmla="*/ 0 w 1254"/>
                          <a:gd name="T9" fmla="*/ 2147483647 h 1097"/>
                          <a:gd name="T10" fmla="*/ 0 60000 65536"/>
                          <a:gd name="T11" fmla="*/ 0 60000 65536"/>
                          <a:gd name="T12" fmla="*/ 0 60000 65536"/>
                          <a:gd name="T13" fmla="*/ 0 60000 65536"/>
                          <a:gd name="T14" fmla="*/ 0 60000 65536"/>
                          <a:gd name="T15" fmla="*/ 0 w 1254"/>
                          <a:gd name="T16" fmla="*/ 0 h 1097"/>
                          <a:gd name="T17" fmla="*/ 1254 w 1254"/>
                          <a:gd name="T18" fmla="*/ 1097 h 1097"/>
                        </a:gdLst>
                        <a:ahLst/>
                        <a:cxnLst>
                          <a:cxn ang="T10">
                            <a:pos x="T0" y="T1"/>
                          </a:cxn>
                          <a:cxn ang="T11">
                            <a:pos x="T2" y="T3"/>
                          </a:cxn>
                          <a:cxn ang="T12">
                            <a:pos x="T4" y="T5"/>
                          </a:cxn>
                          <a:cxn ang="T13">
                            <a:pos x="T6" y="T7"/>
                          </a:cxn>
                          <a:cxn ang="T14">
                            <a:pos x="T8" y="T9"/>
                          </a:cxn>
                        </a:cxnLst>
                        <a:rect l="T15" t="T16" r="T17" b="T18"/>
                        <a:pathLst>
                          <a:path w="1254" h="1097">
                            <a:moveTo>
                              <a:pt x="0" y="766"/>
                            </a:moveTo>
                            <a:lnTo>
                              <a:pt x="934" y="0"/>
                            </a:lnTo>
                            <a:lnTo>
                              <a:pt x="1254" y="456"/>
                            </a:lnTo>
                            <a:lnTo>
                              <a:pt x="158" y="1097"/>
                            </a:lnTo>
                            <a:lnTo>
                              <a:pt x="0" y="766"/>
                            </a:lnTo>
                            <a:close/>
                          </a:path>
                        </a:pathLst>
                      </a:custGeom>
                      <a:solidFill>
                        <a:srgbClr val="000000"/>
                      </a:solidFill>
                      <a:ln w="9525">
                        <a:noFill/>
                        <a:round/>
                        <a:headEnd/>
                        <a:tailEnd/>
                      </a:ln>
                    </p:spPr>
                    <p:txBody>
                      <a:bodyPr/>
                      <a:lstStyle/>
                      <a:p>
                        <a:endParaRPr lang="en-GB" dirty="0"/>
                      </a:p>
                    </p:txBody>
                  </p:sp>
                  <p:sp>
                    <p:nvSpPr>
                      <p:cNvPr id="55" name="Freeform 7"/>
                      <p:cNvSpPr>
                        <a:spLocks/>
                      </p:cNvSpPr>
                      <p:nvPr/>
                    </p:nvSpPr>
                    <p:spPr bwMode="auto">
                      <a:xfrm rot="5199763">
                        <a:off x="6229423" y="3358054"/>
                        <a:ext cx="112442" cy="104576"/>
                      </a:xfrm>
                      <a:custGeom>
                        <a:avLst/>
                        <a:gdLst>
                          <a:gd name="T0" fmla="*/ 2147483647 w 489"/>
                          <a:gd name="T1" fmla="*/ 2147483647 h 515"/>
                          <a:gd name="T2" fmla="*/ 2147483647 w 489"/>
                          <a:gd name="T3" fmla="*/ 2147483647 h 515"/>
                          <a:gd name="T4" fmla="*/ 2147483647 w 489"/>
                          <a:gd name="T5" fmla="*/ 2147483647 h 515"/>
                          <a:gd name="T6" fmla="*/ 2147483647 w 489"/>
                          <a:gd name="T7" fmla="*/ 2147483647 h 515"/>
                          <a:gd name="T8" fmla="*/ 2147483647 w 489"/>
                          <a:gd name="T9" fmla="*/ 2147483647 h 515"/>
                          <a:gd name="T10" fmla="*/ 2147483647 w 489"/>
                          <a:gd name="T11" fmla="*/ 2147483647 h 515"/>
                          <a:gd name="T12" fmla="*/ 2147483647 w 489"/>
                          <a:gd name="T13" fmla="*/ 2147483647 h 515"/>
                          <a:gd name="T14" fmla="*/ 2147483647 w 489"/>
                          <a:gd name="T15" fmla="*/ 2147483647 h 515"/>
                          <a:gd name="T16" fmla="*/ 2147483647 w 489"/>
                          <a:gd name="T17" fmla="*/ 2147483647 h 515"/>
                          <a:gd name="T18" fmla="*/ 2147483647 w 489"/>
                          <a:gd name="T19" fmla="*/ 2147483647 h 515"/>
                          <a:gd name="T20" fmla="*/ 2147483647 w 489"/>
                          <a:gd name="T21" fmla="*/ 2147483647 h 515"/>
                          <a:gd name="T22" fmla="*/ 2147483647 w 489"/>
                          <a:gd name="T23" fmla="*/ 2147483647 h 515"/>
                          <a:gd name="T24" fmla="*/ 2147483647 w 489"/>
                          <a:gd name="T25" fmla="*/ 2147483647 h 515"/>
                          <a:gd name="T26" fmla="*/ 2147483647 w 489"/>
                          <a:gd name="T27" fmla="*/ 2147483647 h 515"/>
                          <a:gd name="T28" fmla="*/ 2147483647 w 489"/>
                          <a:gd name="T29" fmla="*/ 2147483647 h 515"/>
                          <a:gd name="T30" fmla="*/ 2147483647 w 489"/>
                          <a:gd name="T31" fmla="*/ 2147483647 h 515"/>
                          <a:gd name="T32" fmla="*/ 2147483647 w 489"/>
                          <a:gd name="T33" fmla="*/ 2147483647 h 515"/>
                          <a:gd name="T34" fmla="*/ 2147483647 w 489"/>
                          <a:gd name="T35" fmla="*/ 2147483647 h 515"/>
                          <a:gd name="T36" fmla="*/ 2147483647 w 489"/>
                          <a:gd name="T37" fmla="*/ 2147483647 h 515"/>
                          <a:gd name="T38" fmla="*/ 2147483647 w 489"/>
                          <a:gd name="T39" fmla="*/ 2147483647 h 515"/>
                          <a:gd name="T40" fmla="*/ 2147483647 w 489"/>
                          <a:gd name="T41" fmla="*/ 2147483647 h 515"/>
                          <a:gd name="T42" fmla="*/ 2147483647 w 489"/>
                          <a:gd name="T43" fmla="*/ 2147483647 h 515"/>
                          <a:gd name="T44" fmla="*/ 2147483647 w 489"/>
                          <a:gd name="T45" fmla="*/ 2147483647 h 515"/>
                          <a:gd name="T46" fmla="*/ 2147483647 w 489"/>
                          <a:gd name="T47" fmla="*/ 2147483647 h 515"/>
                          <a:gd name="T48" fmla="*/ 2147483647 w 489"/>
                          <a:gd name="T49" fmla="*/ 2147483647 h 515"/>
                          <a:gd name="T50" fmla="*/ 2147483647 w 489"/>
                          <a:gd name="T51" fmla="*/ 2147483647 h 515"/>
                          <a:gd name="T52" fmla="*/ 2147483647 w 489"/>
                          <a:gd name="T53" fmla="*/ 2147483647 h 515"/>
                          <a:gd name="T54" fmla="*/ 2147483647 w 489"/>
                          <a:gd name="T55" fmla="*/ 2147483647 h 515"/>
                          <a:gd name="T56" fmla="*/ 2147483647 w 489"/>
                          <a:gd name="T57" fmla="*/ 2147483647 h 515"/>
                          <a:gd name="T58" fmla="*/ 2147483647 w 489"/>
                          <a:gd name="T59" fmla="*/ 2147483647 h 515"/>
                          <a:gd name="T60" fmla="*/ 2147483647 w 489"/>
                          <a:gd name="T61" fmla="*/ 2147483647 h 515"/>
                          <a:gd name="T62" fmla="*/ 2147483647 w 489"/>
                          <a:gd name="T63" fmla="*/ 2147483647 h 515"/>
                          <a:gd name="T64" fmla="*/ 2147483647 w 489"/>
                          <a:gd name="T65" fmla="*/ 2147483647 h 515"/>
                          <a:gd name="T66" fmla="*/ 2147483647 w 489"/>
                          <a:gd name="T67" fmla="*/ 2147483647 h 515"/>
                          <a:gd name="T68" fmla="*/ 2147483647 w 489"/>
                          <a:gd name="T69" fmla="*/ 0 h 515"/>
                          <a:gd name="T70" fmla="*/ 2147483647 w 489"/>
                          <a:gd name="T71" fmla="*/ 2147483647 h 515"/>
                          <a:gd name="T72" fmla="*/ 2147483647 w 489"/>
                          <a:gd name="T73" fmla="*/ 2147483647 h 515"/>
                          <a:gd name="T74" fmla="*/ 2147483647 w 489"/>
                          <a:gd name="T75" fmla="*/ 2147483647 h 515"/>
                          <a:gd name="T76" fmla="*/ 2147483647 w 489"/>
                          <a:gd name="T77" fmla="*/ 2147483647 h 515"/>
                          <a:gd name="T78" fmla="*/ 2147483647 w 489"/>
                          <a:gd name="T79" fmla="*/ 2147483647 h 515"/>
                          <a:gd name="T80" fmla="*/ 2147483647 w 489"/>
                          <a:gd name="T81" fmla="*/ 2147483647 h 515"/>
                          <a:gd name="T82" fmla="*/ 2147483647 w 489"/>
                          <a:gd name="T83" fmla="*/ 2147483647 h 515"/>
                          <a:gd name="T84" fmla="*/ 2147483647 w 489"/>
                          <a:gd name="T85" fmla="*/ 2147483647 h 515"/>
                          <a:gd name="T86" fmla="*/ 2147483647 w 489"/>
                          <a:gd name="T87" fmla="*/ 2147483647 h 515"/>
                          <a:gd name="T88" fmla="*/ 0 w 489"/>
                          <a:gd name="T89" fmla="*/ 2147483647 h 515"/>
                          <a:gd name="T90" fmla="*/ 2147483647 w 489"/>
                          <a:gd name="T91" fmla="*/ 2147483647 h 515"/>
                          <a:gd name="T92" fmla="*/ 2147483647 w 489"/>
                          <a:gd name="T93" fmla="*/ 2147483647 h 515"/>
                          <a:gd name="T94" fmla="*/ 2147483647 w 489"/>
                          <a:gd name="T95" fmla="*/ 2147483647 h 515"/>
                          <a:gd name="T96" fmla="*/ 2147483647 w 489"/>
                          <a:gd name="T97" fmla="*/ 2147483647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9"/>
                          <a:gd name="T148" fmla="*/ 0 h 515"/>
                          <a:gd name="T149" fmla="*/ 489 w 489"/>
                          <a:gd name="T150" fmla="*/ 515 h 5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9" h="515">
                            <a:moveTo>
                              <a:pt x="78" y="411"/>
                            </a:moveTo>
                            <a:lnTo>
                              <a:pt x="98" y="431"/>
                            </a:lnTo>
                            <a:lnTo>
                              <a:pt x="118" y="450"/>
                            </a:lnTo>
                            <a:lnTo>
                              <a:pt x="141" y="466"/>
                            </a:lnTo>
                            <a:lnTo>
                              <a:pt x="163" y="480"/>
                            </a:lnTo>
                            <a:lnTo>
                              <a:pt x="185" y="492"/>
                            </a:lnTo>
                            <a:lnTo>
                              <a:pt x="209" y="501"/>
                            </a:lnTo>
                            <a:lnTo>
                              <a:pt x="234" y="508"/>
                            </a:lnTo>
                            <a:lnTo>
                              <a:pt x="258" y="513"/>
                            </a:lnTo>
                            <a:lnTo>
                              <a:pt x="281" y="515"/>
                            </a:lnTo>
                            <a:lnTo>
                              <a:pt x="305" y="515"/>
                            </a:lnTo>
                            <a:lnTo>
                              <a:pt x="327" y="514"/>
                            </a:lnTo>
                            <a:lnTo>
                              <a:pt x="350" y="509"/>
                            </a:lnTo>
                            <a:lnTo>
                              <a:pt x="371" y="502"/>
                            </a:lnTo>
                            <a:lnTo>
                              <a:pt x="391" y="493"/>
                            </a:lnTo>
                            <a:lnTo>
                              <a:pt x="410" y="481"/>
                            </a:lnTo>
                            <a:lnTo>
                              <a:pt x="428" y="467"/>
                            </a:lnTo>
                            <a:lnTo>
                              <a:pt x="457" y="433"/>
                            </a:lnTo>
                            <a:lnTo>
                              <a:pt x="477" y="392"/>
                            </a:lnTo>
                            <a:lnTo>
                              <a:pt x="488" y="349"/>
                            </a:lnTo>
                            <a:lnTo>
                              <a:pt x="489" y="301"/>
                            </a:lnTo>
                            <a:lnTo>
                              <a:pt x="481" y="253"/>
                            </a:lnTo>
                            <a:lnTo>
                              <a:pt x="464" y="204"/>
                            </a:lnTo>
                            <a:lnTo>
                              <a:pt x="439" y="158"/>
                            </a:lnTo>
                            <a:lnTo>
                              <a:pt x="405" y="113"/>
                            </a:lnTo>
                            <a:lnTo>
                              <a:pt x="386" y="93"/>
                            </a:lnTo>
                            <a:lnTo>
                              <a:pt x="366" y="74"/>
                            </a:lnTo>
                            <a:lnTo>
                              <a:pt x="345" y="58"/>
                            </a:lnTo>
                            <a:lnTo>
                              <a:pt x="323" y="42"/>
                            </a:lnTo>
                            <a:lnTo>
                              <a:pt x="300" y="29"/>
                            </a:lnTo>
                            <a:lnTo>
                              <a:pt x="278" y="20"/>
                            </a:lnTo>
                            <a:lnTo>
                              <a:pt x="255" y="11"/>
                            </a:lnTo>
                            <a:lnTo>
                              <a:pt x="232" y="5"/>
                            </a:lnTo>
                            <a:lnTo>
                              <a:pt x="209" y="1"/>
                            </a:lnTo>
                            <a:lnTo>
                              <a:pt x="185" y="0"/>
                            </a:lnTo>
                            <a:lnTo>
                              <a:pt x="164" y="1"/>
                            </a:lnTo>
                            <a:lnTo>
                              <a:pt x="142" y="3"/>
                            </a:lnTo>
                            <a:lnTo>
                              <a:pt x="122" y="11"/>
                            </a:lnTo>
                            <a:lnTo>
                              <a:pt x="102" y="19"/>
                            </a:lnTo>
                            <a:lnTo>
                              <a:pt x="83" y="29"/>
                            </a:lnTo>
                            <a:lnTo>
                              <a:pt x="65" y="44"/>
                            </a:lnTo>
                            <a:lnTo>
                              <a:pt x="35" y="78"/>
                            </a:lnTo>
                            <a:lnTo>
                              <a:pt x="14" y="119"/>
                            </a:lnTo>
                            <a:lnTo>
                              <a:pt x="2" y="167"/>
                            </a:lnTo>
                            <a:lnTo>
                              <a:pt x="0" y="215"/>
                            </a:lnTo>
                            <a:lnTo>
                              <a:pt x="6" y="266"/>
                            </a:lnTo>
                            <a:lnTo>
                              <a:pt x="21" y="317"/>
                            </a:lnTo>
                            <a:lnTo>
                              <a:pt x="45" y="366"/>
                            </a:lnTo>
                            <a:lnTo>
                              <a:pt x="78" y="411"/>
                            </a:lnTo>
                            <a:close/>
                          </a:path>
                        </a:pathLst>
                      </a:custGeom>
                      <a:solidFill>
                        <a:srgbClr val="000000"/>
                      </a:solidFill>
                      <a:ln w="9525">
                        <a:noFill/>
                        <a:round/>
                        <a:headEnd/>
                        <a:tailEnd/>
                      </a:ln>
                    </p:spPr>
                    <p:txBody>
                      <a:bodyPr/>
                      <a:lstStyle/>
                      <a:p>
                        <a:endParaRPr lang="en-GB" dirty="0"/>
                      </a:p>
                    </p:txBody>
                  </p:sp>
                  <p:sp>
                    <p:nvSpPr>
                      <p:cNvPr id="56" name="Freeform 8"/>
                      <p:cNvSpPr>
                        <a:spLocks/>
                      </p:cNvSpPr>
                      <p:nvPr/>
                    </p:nvSpPr>
                    <p:spPr bwMode="auto">
                      <a:xfrm rot="5199763">
                        <a:off x="6072684" y="3134179"/>
                        <a:ext cx="115201" cy="108857"/>
                      </a:xfrm>
                      <a:custGeom>
                        <a:avLst/>
                        <a:gdLst>
                          <a:gd name="T0" fmla="*/ 2147483647 w 503"/>
                          <a:gd name="T1" fmla="*/ 2147483647 h 533"/>
                          <a:gd name="T2" fmla="*/ 2147483647 w 503"/>
                          <a:gd name="T3" fmla="*/ 2147483647 h 533"/>
                          <a:gd name="T4" fmla="*/ 2147483647 w 503"/>
                          <a:gd name="T5" fmla="*/ 2147483647 h 533"/>
                          <a:gd name="T6" fmla="*/ 2147483647 w 503"/>
                          <a:gd name="T7" fmla="*/ 2147483647 h 533"/>
                          <a:gd name="T8" fmla="*/ 2147483647 w 503"/>
                          <a:gd name="T9" fmla="*/ 2147483647 h 533"/>
                          <a:gd name="T10" fmla="*/ 2147483647 w 503"/>
                          <a:gd name="T11" fmla="*/ 2147483647 h 533"/>
                          <a:gd name="T12" fmla="*/ 2147483647 w 503"/>
                          <a:gd name="T13" fmla="*/ 2147483647 h 533"/>
                          <a:gd name="T14" fmla="*/ 2147483647 w 503"/>
                          <a:gd name="T15" fmla="*/ 2147483647 h 533"/>
                          <a:gd name="T16" fmla="*/ 2147483647 w 503"/>
                          <a:gd name="T17" fmla="*/ 2147483647 h 533"/>
                          <a:gd name="T18" fmla="*/ 2147483647 w 503"/>
                          <a:gd name="T19" fmla="*/ 2147483647 h 533"/>
                          <a:gd name="T20" fmla="*/ 2147483647 w 503"/>
                          <a:gd name="T21" fmla="*/ 2147483647 h 533"/>
                          <a:gd name="T22" fmla="*/ 2147483647 w 503"/>
                          <a:gd name="T23" fmla="*/ 2147483647 h 533"/>
                          <a:gd name="T24" fmla="*/ 2147483647 w 503"/>
                          <a:gd name="T25" fmla="*/ 2147483647 h 533"/>
                          <a:gd name="T26" fmla="*/ 2147483647 w 503"/>
                          <a:gd name="T27" fmla="*/ 2147483647 h 533"/>
                          <a:gd name="T28" fmla="*/ 2147483647 w 503"/>
                          <a:gd name="T29" fmla="*/ 2147483647 h 533"/>
                          <a:gd name="T30" fmla="*/ 2147483647 w 503"/>
                          <a:gd name="T31" fmla="*/ 2147483647 h 533"/>
                          <a:gd name="T32" fmla="*/ 2147483647 w 503"/>
                          <a:gd name="T33" fmla="*/ 2147483647 h 533"/>
                          <a:gd name="T34" fmla="*/ 2147483647 w 503"/>
                          <a:gd name="T35" fmla="*/ 2147483647 h 533"/>
                          <a:gd name="T36" fmla="*/ 2147483647 w 503"/>
                          <a:gd name="T37" fmla="*/ 2147483647 h 533"/>
                          <a:gd name="T38" fmla="*/ 2147483647 w 503"/>
                          <a:gd name="T39" fmla="*/ 2147483647 h 533"/>
                          <a:gd name="T40" fmla="*/ 2147483647 w 503"/>
                          <a:gd name="T41" fmla="*/ 2147483647 h 533"/>
                          <a:gd name="T42" fmla="*/ 2147483647 w 503"/>
                          <a:gd name="T43" fmla="*/ 2147483647 h 533"/>
                          <a:gd name="T44" fmla="*/ 2147483647 w 503"/>
                          <a:gd name="T45" fmla="*/ 2147483647 h 533"/>
                          <a:gd name="T46" fmla="*/ 2147483647 w 503"/>
                          <a:gd name="T47" fmla="*/ 2147483647 h 533"/>
                          <a:gd name="T48" fmla="*/ 2147483647 w 503"/>
                          <a:gd name="T49" fmla="*/ 2147483647 h 533"/>
                          <a:gd name="T50" fmla="*/ 2147483647 w 503"/>
                          <a:gd name="T51" fmla="*/ 2147483647 h 533"/>
                          <a:gd name="T52" fmla="*/ 2147483647 w 503"/>
                          <a:gd name="T53" fmla="*/ 2147483647 h 533"/>
                          <a:gd name="T54" fmla="*/ 2147483647 w 503"/>
                          <a:gd name="T55" fmla="*/ 2147483647 h 533"/>
                          <a:gd name="T56" fmla="*/ 2147483647 w 503"/>
                          <a:gd name="T57" fmla="*/ 2147483647 h 533"/>
                          <a:gd name="T58" fmla="*/ 2147483647 w 503"/>
                          <a:gd name="T59" fmla="*/ 2147483647 h 533"/>
                          <a:gd name="T60" fmla="*/ 2147483647 w 503"/>
                          <a:gd name="T61" fmla="*/ 2147483647 h 533"/>
                          <a:gd name="T62" fmla="*/ 2147483647 w 503"/>
                          <a:gd name="T63" fmla="*/ 2147483647 h 533"/>
                          <a:gd name="T64" fmla="*/ 2147483647 w 503"/>
                          <a:gd name="T65" fmla="*/ 2147483647 h 533"/>
                          <a:gd name="T66" fmla="*/ 2147483647 w 503"/>
                          <a:gd name="T67" fmla="*/ 2147483647 h 533"/>
                          <a:gd name="T68" fmla="*/ 2147483647 w 503"/>
                          <a:gd name="T69" fmla="*/ 0 h 533"/>
                          <a:gd name="T70" fmla="*/ 2147483647 w 503"/>
                          <a:gd name="T71" fmla="*/ 0 h 533"/>
                          <a:gd name="T72" fmla="*/ 2147483647 w 503"/>
                          <a:gd name="T73" fmla="*/ 2147483647 h 533"/>
                          <a:gd name="T74" fmla="*/ 2147483647 w 503"/>
                          <a:gd name="T75" fmla="*/ 2147483647 h 533"/>
                          <a:gd name="T76" fmla="*/ 2147483647 w 503"/>
                          <a:gd name="T77" fmla="*/ 2147483647 h 533"/>
                          <a:gd name="T78" fmla="*/ 2147483647 w 503"/>
                          <a:gd name="T79" fmla="*/ 2147483647 h 533"/>
                          <a:gd name="T80" fmla="*/ 2147483647 w 503"/>
                          <a:gd name="T81" fmla="*/ 2147483647 h 533"/>
                          <a:gd name="T82" fmla="*/ 2147483647 w 503"/>
                          <a:gd name="T83" fmla="*/ 2147483647 h 533"/>
                          <a:gd name="T84" fmla="*/ 2147483647 w 503"/>
                          <a:gd name="T85" fmla="*/ 2147483647 h 533"/>
                          <a:gd name="T86" fmla="*/ 2147483647 w 503"/>
                          <a:gd name="T87" fmla="*/ 2147483647 h 533"/>
                          <a:gd name="T88" fmla="*/ 2147483647 w 503"/>
                          <a:gd name="T89" fmla="*/ 2147483647 h 533"/>
                          <a:gd name="T90" fmla="*/ 0 w 503"/>
                          <a:gd name="T91" fmla="*/ 2147483647 h 533"/>
                          <a:gd name="T92" fmla="*/ 2147483647 w 503"/>
                          <a:gd name="T93" fmla="*/ 2147483647 h 533"/>
                          <a:gd name="T94" fmla="*/ 2147483647 w 503"/>
                          <a:gd name="T95" fmla="*/ 2147483647 h 533"/>
                          <a:gd name="T96" fmla="*/ 2147483647 w 503"/>
                          <a:gd name="T97" fmla="*/ 2147483647 h 5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3"/>
                          <a:gd name="T148" fmla="*/ 0 h 533"/>
                          <a:gd name="T149" fmla="*/ 503 w 503"/>
                          <a:gd name="T150" fmla="*/ 533 h 5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3" h="533">
                            <a:moveTo>
                              <a:pt x="57" y="416"/>
                            </a:moveTo>
                            <a:lnTo>
                              <a:pt x="74" y="439"/>
                            </a:lnTo>
                            <a:lnTo>
                              <a:pt x="93" y="458"/>
                            </a:lnTo>
                            <a:lnTo>
                              <a:pt x="113" y="475"/>
                            </a:lnTo>
                            <a:lnTo>
                              <a:pt x="136" y="491"/>
                            </a:lnTo>
                            <a:lnTo>
                              <a:pt x="158" y="504"/>
                            </a:lnTo>
                            <a:lnTo>
                              <a:pt x="182" y="514"/>
                            </a:lnTo>
                            <a:lnTo>
                              <a:pt x="206" y="523"/>
                            </a:lnTo>
                            <a:lnTo>
                              <a:pt x="229" y="528"/>
                            </a:lnTo>
                            <a:lnTo>
                              <a:pt x="254" y="532"/>
                            </a:lnTo>
                            <a:lnTo>
                              <a:pt x="279" y="533"/>
                            </a:lnTo>
                            <a:lnTo>
                              <a:pt x="302" y="532"/>
                            </a:lnTo>
                            <a:lnTo>
                              <a:pt x="327" y="528"/>
                            </a:lnTo>
                            <a:lnTo>
                              <a:pt x="351" y="521"/>
                            </a:lnTo>
                            <a:lnTo>
                              <a:pt x="373" y="513"/>
                            </a:lnTo>
                            <a:lnTo>
                              <a:pt x="395" y="501"/>
                            </a:lnTo>
                            <a:lnTo>
                              <a:pt x="416" y="487"/>
                            </a:lnTo>
                            <a:lnTo>
                              <a:pt x="451" y="453"/>
                            </a:lnTo>
                            <a:lnTo>
                              <a:pt x="478" y="411"/>
                            </a:lnTo>
                            <a:lnTo>
                              <a:pt x="495" y="367"/>
                            </a:lnTo>
                            <a:lnTo>
                              <a:pt x="503" y="317"/>
                            </a:lnTo>
                            <a:lnTo>
                              <a:pt x="502" y="267"/>
                            </a:lnTo>
                            <a:lnTo>
                              <a:pt x="491" y="216"/>
                            </a:lnTo>
                            <a:lnTo>
                              <a:pt x="471" y="167"/>
                            </a:lnTo>
                            <a:lnTo>
                              <a:pt x="442" y="119"/>
                            </a:lnTo>
                            <a:lnTo>
                              <a:pt x="424" y="97"/>
                            </a:lnTo>
                            <a:lnTo>
                              <a:pt x="405" y="78"/>
                            </a:lnTo>
                            <a:lnTo>
                              <a:pt x="385" y="60"/>
                            </a:lnTo>
                            <a:lnTo>
                              <a:pt x="364" y="44"/>
                            </a:lnTo>
                            <a:lnTo>
                              <a:pt x="341" y="31"/>
                            </a:lnTo>
                            <a:lnTo>
                              <a:pt x="319" y="20"/>
                            </a:lnTo>
                            <a:lnTo>
                              <a:pt x="295" y="11"/>
                            </a:lnTo>
                            <a:lnTo>
                              <a:pt x="272" y="5"/>
                            </a:lnTo>
                            <a:lnTo>
                              <a:pt x="248" y="1"/>
                            </a:lnTo>
                            <a:lnTo>
                              <a:pt x="224" y="0"/>
                            </a:lnTo>
                            <a:lnTo>
                              <a:pt x="201" y="0"/>
                            </a:lnTo>
                            <a:lnTo>
                              <a:pt x="177" y="4"/>
                            </a:lnTo>
                            <a:lnTo>
                              <a:pt x="155" y="10"/>
                            </a:lnTo>
                            <a:lnTo>
                              <a:pt x="132" y="19"/>
                            </a:lnTo>
                            <a:lnTo>
                              <a:pt x="111" y="30"/>
                            </a:lnTo>
                            <a:lnTo>
                              <a:pt x="91" y="44"/>
                            </a:lnTo>
                            <a:lnTo>
                              <a:pt x="56" y="78"/>
                            </a:lnTo>
                            <a:lnTo>
                              <a:pt x="28" y="119"/>
                            </a:lnTo>
                            <a:lnTo>
                              <a:pt x="9" y="166"/>
                            </a:lnTo>
                            <a:lnTo>
                              <a:pt x="1" y="215"/>
                            </a:lnTo>
                            <a:lnTo>
                              <a:pt x="0" y="266"/>
                            </a:lnTo>
                            <a:lnTo>
                              <a:pt x="9" y="318"/>
                            </a:lnTo>
                            <a:lnTo>
                              <a:pt x="28" y="368"/>
                            </a:lnTo>
                            <a:lnTo>
                              <a:pt x="57" y="416"/>
                            </a:lnTo>
                            <a:close/>
                          </a:path>
                        </a:pathLst>
                      </a:custGeom>
                      <a:solidFill>
                        <a:srgbClr val="000000"/>
                      </a:solidFill>
                      <a:ln w="9525">
                        <a:noFill/>
                        <a:round/>
                        <a:headEnd/>
                        <a:tailEnd/>
                      </a:ln>
                    </p:spPr>
                    <p:txBody>
                      <a:bodyPr/>
                      <a:lstStyle/>
                      <a:p>
                        <a:endParaRPr lang="en-GB" dirty="0"/>
                      </a:p>
                    </p:txBody>
                  </p:sp>
                  <p:sp>
                    <p:nvSpPr>
                      <p:cNvPr id="57" name="Freeform 9"/>
                      <p:cNvSpPr>
                        <a:spLocks/>
                      </p:cNvSpPr>
                      <p:nvPr/>
                    </p:nvSpPr>
                    <p:spPr bwMode="auto">
                      <a:xfrm rot="5199763">
                        <a:off x="6292053" y="3434585"/>
                        <a:ext cx="70363" cy="64825"/>
                      </a:xfrm>
                      <a:custGeom>
                        <a:avLst/>
                        <a:gdLst>
                          <a:gd name="T0" fmla="*/ 2147483647 w 304"/>
                          <a:gd name="T1" fmla="*/ 2147483647 h 318"/>
                          <a:gd name="T2" fmla="*/ 2147483647 w 304"/>
                          <a:gd name="T3" fmla="*/ 2147483647 h 318"/>
                          <a:gd name="T4" fmla="*/ 2147483647 w 304"/>
                          <a:gd name="T5" fmla="*/ 2147483647 h 318"/>
                          <a:gd name="T6" fmla="*/ 2147483647 w 304"/>
                          <a:gd name="T7" fmla="*/ 2147483647 h 318"/>
                          <a:gd name="T8" fmla="*/ 2147483647 w 304"/>
                          <a:gd name="T9" fmla="*/ 2147483647 h 318"/>
                          <a:gd name="T10" fmla="*/ 2147483647 w 304"/>
                          <a:gd name="T11" fmla="*/ 2147483647 h 318"/>
                          <a:gd name="T12" fmla="*/ 2147483647 w 304"/>
                          <a:gd name="T13" fmla="*/ 2147483647 h 318"/>
                          <a:gd name="T14" fmla="*/ 2147483647 w 304"/>
                          <a:gd name="T15" fmla="*/ 2147483647 h 318"/>
                          <a:gd name="T16" fmla="*/ 2147483647 w 304"/>
                          <a:gd name="T17" fmla="*/ 2147483647 h 318"/>
                          <a:gd name="T18" fmla="*/ 2147483647 w 304"/>
                          <a:gd name="T19" fmla="*/ 2147483647 h 318"/>
                          <a:gd name="T20" fmla="*/ 2147483647 w 304"/>
                          <a:gd name="T21" fmla="*/ 2147483647 h 318"/>
                          <a:gd name="T22" fmla="*/ 2147483647 w 304"/>
                          <a:gd name="T23" fmla="*/ 2147483647 h 318"/>
                          <a:gd name="T24" fmla="*/ 2147483647 w 304"/>
                          <a:gd name="T25" fmla="*/ 2147483647 h 318"/>
                          <a:gd name="T26" fmla="*/ 2147483647 w 304"/>
                          <a:gd name="T27" fmla="*/ 2147483647 h 318"/>
                          <a:gd name="T28" fmla="*/ 2147483647 w 304"/>
                          <a:gd name="T29" fmla="*/ 2147483647 h 318"/>
                          <a:gd name="T30" fmla="*/ 2147483647 w 304"/>
                          <a:gd name="T31" fmla="*/ 2147483647 h 318"/>
                          <a:gd name="T32" fmla="*/ 2147483647 w 304"/>
                          <a:gd name="T33" fmla="*/ 2147483647 h 318"/>
                          <a:gd name="T34" fmla="*/ 2147483647 w 304"/>
                          <a:gd name="T35" fmla="*/ 2147483647 h 318"/>
                          <a:gd name="T36" fmla="*/ 2147483647 w 304"/>
                          <a:gd name="T37" fmla="*/ 2147483647 h 318"/>
                          <a:gd name="T38" fmla="*/ 2147483647 w 304"/>
                          <a:gd name="T39" fmla="*/ 2147483647 h 318"/>
                          <a:gd name="T40" fmla="*/ 2147483647 w 304"/>
                          <a:gd name="T41" fmla="*/ 2147483647 h 318"/>
                          <a:gd name="T42" fmla="*/ 2147483647 w 304"/>
                          <a:gd name="T43" fmla="*/ 2147483647 h 318"/>
                          <a:gd name="T44" fmla="*/ 2147483647 w 304"/>
                          <a:gd name="T45" fmla="*/ 2147483647 h 318"/>
                          <a:gd name="T46" fmla="*/ 2147483647 w 304"/>
                          <a:gd name="T47" fmla="*/ 2147483647 h 318"/>
                          <a:gd name="T48" fmla="*/ 2147483647 w 304"/>
                          <a:gd name="T49" fmla="*/ 2147483647 h 318"/>
                          <a:gd name="T50" fmla="*/ 2147483647 w 304"/>
                          <a:gd name="T51" fmla="*/ 2147483647 h 318"/>
                          <a:gd name="T52" fmla="*/ 2147483647 w 304"/>
                          <a:gd name="T53" fmla="*/ 2147483647 h 318"/>
                          <a:gd name="T54" fmla="*/ 2147483647 w 304"/>
                          <a:gd name="T55" fmla="*/ 2147483647 h 318"/>
                          <a:gd name="T56" fmla="*/ 2147483647 w 304"/>
                          <a:gd name="T57" fmla="*/ 2147483647 h 318"/>
                          <a:gd name="T58" fmla="*/ 2147483647 w 304"/>
                          <a:gd name="T59" fmla="*/ 2147483647 h 318"/>
                          <a:gd name="T60" fmla="*/ 2147483647 w 304"/>
                          <a:gd name="T61" fmla="*/ 2147483647 h 318"/>
                          <a:gd name="T62" fmla="*/ 2147483647 w 304"/>
                          <a:gd name="T63" fmla="*/ 2147483647 h 318"/>
                          <a:gd name="T64" fmla="*/ 2147483647 w 304"/>
                          <a:gd name="T65" fmla="*/ 2147483647 h 318"/>
                          <a:gd name="T66" fmla="*/ 2147483647 w 304"/>
                          <a:gd name="T67" fmla="*/ 2147483647 h 318"/>
                          <a:gd name="T68" fmla="*/ 2147483647 w 304"/>
                          <a:gd name="T69" fmla="*/ 0 h 318"/>
                          <a:gd name="T70" fmla="*/ 2147483647 w 304"/>
                          <a:gd name="T71" fmla="*/ 2147483647 h 318"/>
                          <a:gd name="T72" fmla="*/ 2147483647 w 304"/>
                          <a:gd name="T73" fmla="*/ 2147483647 h 318"/>
                          <a:gd name="T74" fmla="*/ 2147483647 w 304"/>
                          <a:gd name="T75" fmla="*/ 2147483647 h 318"/>
                          <a:gd name="T76" fmla="*/ 2147483647 w 304"/>
                          <a:gd name="T77" fmla="*/ 2147483647 h 318"/>
                          <a:gd name="T78" fmla="*/ 2147483647 w 304"/>
                          <a:gd name="T79" fmla="*/ 2147483647 h 318"/>
                          <a:gd name="T80" fmla="*/ 2147483647 w 304"/>
                          <a:gd name="T81" fmla="*/ 2147483647 h 318"/>
                          <a:gd name="T82" fmla="*/ 2147483647 w 304"/>
                          <a:gd name="T83" fmla="*/ 2147483647 h 318"/>
                          <a:gd name="T84" fmla="*/ 2147483647 w 304"/>
                          <a:gd name="T85" fmla="*/ 2147483647 h 318"/>
                          <a:gd name="T86" fmla="*/ 2147483647 w 304"/>
                          <a:gd name="T87" fmla="*/ 2147483647 h 318"/>
                          <a:gd name="T88" fmla="*/ 0 w 304"/>
                          <a:gd name="T89" fmla="*/ 2147483647 h 318"/>
                          <a:gd name="T90" fmla="*/ 2147483647 w 304"/>
                          <a:gd name="T91" fmla="*/ 2147483647 h 318"/>
                          <a:gd name="T92" fmla="*/ 2147483647 w 304"/>
                          <a:gd name="T93" fmla="*/ 2147483647 h 318"/>
                          <a:gd name="T94" fmla="*/ 2147483647 w 304"/>
                          <a:gd name="T95" fmla="*/ 2147483647 h 318"/>
                          <a:gd name="T96" fmla="*/ 2147483647 w 304"/>
                          <a:gd name="T97" fmla="*/ 2147483647 h 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4"/>
                          <a:gd name="T148" fmla="*/ 0 h 318"/>
                          <a:gd name="T149" fmla="*/ 304 w 304"/>
                          <a:gd name="T150" fmla="*/ 318 h 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4" h="318">
                            <a:moveTo>
                              <a:pt x="50" y="252"/>
                            </a:moveTo>
                            <a:lnTo>
                              <a:pt x="63" y="265"/>
                            </a:lnTo>
                            <a:lnTo>
                              <a:pt x="76" y="277"/>
                            </a:lnTo>
                            <a:lnTo>
                              <a:pt x="89" y="286"/>
                            </a:lnTo>
                            <a:lnTo>
                              <a:pt x="105" y="296"/>
                            </a:lnTo>
                            <a:lnTo>
                              <a:pt x="119" y="303"/>
                            </a:lnTo>
                            <a:lnTo>
                              <a:pt x="133" y="309"/>
                            </a:lnTo>
                            <a:lnTo>
                              <a:pt x="148" y="314"/>
                            </a:lnTo>
                            <a:lnTo>
                              <a:pt x="164" y="316"/>
                            </a:lnTo>
                            <a:lnTo>
                              <a:pt x="178" y="318"/>
                            </a:lnTo>
                            <a:lnTo>
                              <a:pt x="192" y="318"/>
                            </a:lnTo>
                            <a:lnTo>
                              <a:pt x="206" y="317"/>
                            </a:lnTo>
                            <a:lnTo>
                              <a:pt x="220" y="315"/>
                            </a:lnTo>
                            <a:lnTo>
                              <a:pt x="233" y="310"/>
                            </a:lnTo>
                            <a:lnTo>
                              <a:pt x="246" y="305"/>
                            </a:lnTo>
                            <a:lnTo>
                              <a:pt x="258" y="297"/>
                            </a:lnTo>
                            <a:lnTo>
                              <a:pt x="269" y="289"/>
                            </a:lnTo>
                            <a:lnTo>
                              <a:pt x="287" y="267"/>
                            </a:lnTo>
                            <a:lnTo>
                              <a:pt x="298" y="243"/>
                            </a:lnTo>
                            <a:lnTo>
                              <a:pt x="304" y="215"/>
                            </a:lnTo>
                            <a:lnTo>
                              <a:pt x="304" y="186"/>
                            </a:lnTo>
                            <a:lnTo>
                              <a:pt x="300" y="156"/>
                            </a:lnTo>
                            <a:lnTo>
                              <a:pt x="289" y="126"/>
                            </a:lnTo>
                            <a:lnTo>
                              <a:pt x="272" y="96"/>
                            </a:lnTo>
                            <a:lnTo>
                              <a:pt x="251" y="68"/>
                            </a:lnTo>
                            <a:lnTo>
                              <a:pt x="239" y="55"/>
                            </a:lnTo>
                            <a:lnTo>
                              <a:pt x="226" y="44"/>
                            </a:lnTo>
                            <a:lnTo>
                              <a:pt x="212" y="33"/>
                            </a:lnTo>
                            <a:lnTo>
                              <a:pt x="198" y="25"/>
                            </a:lnTo>
                            <a:lnTo>
                              <a:pt x="184" y="17"/>
                            </a:lnTo>
                            <a:lnTo>
                              <a:pt x="170" y="11"/>
                            </a:lnTo>
                            <a:lnTo>
                              <a:pt x="155" y="6"/>
                            </a:lnTo>
                            <a:lnTo>
                              <a:pt x="140" y="3"/>
                            </a:lnTo>
                            <a:lnTo>
                              <a:pt x="126" y="1"/>
                            </a:lnTo>
                            <a:lnTo>
                              <a:pt x="112" y="0"/>
                            </a:lnTo>
                            <a:lnTo>
                              <a:pt x="98" y="1"/>
                            </a:lnTo>
                            <a:lnTo>
                              <a:pt x="85" y="4"/>
                            </a:lnTo>
                            <a:lnTo>
                              <a:pt x="72" y="9"/>
                            </a:lnTo>
                            <a:lnTo>
                              <a:pt x="59" y="14"/>
                            </a:lnTo>
                            <a:lnTo>
                              <a:pt x="47" y="22"/>
                            </a:lnTo>
                            <a:lnTo>
                              <a:pt x="36" y="30"/>
                            </a:lnTo>
                            <a:lnTo>
                              <a:pt x="18" y="51"/>
                            </a:lnTo>
                            <a:lnTo>
                              <a:pt x="7" y="76"/>
                            </a:lnTo>
                            <a:lnTo>
                              <a:pt x="1" y="103"/>
                            </a:lnTo>
                            <a:lnTo>
                              <a:pt x="0" y="133"/>
                            </a:lnTo>
                            <a:lnTo>
                              <a:pt x="4" y="163"/>
                            </a:lnTo>
                            <a:lnTo>
                              <a:pt x="14" y="194"/>
                            </a:lnTo>
                            <a:lnTo>
                              <a:pt x="29" y="224"/>
                            </a:lnTo>
                            <a:lnTo>
                              <a:pt x="50" y="252"/>
                            </a:lnTo>
                            <a:close/>
                          </a:path>
                        </a:pathLst>
                      </a:custGeom>
                      <a:solidFill>
                        <a:srgbClr val="000000"/>
                      </a:solidFill>
                      <a:ln w="9525">
                        <a:noFill/>
                        <a:round/>
                        <a:headEnd/>
                        <a:tailEnd/>
                      </a:ln>
                    </p:spPr>
                    <p:txBody>
                      <a:bodyPr/>
                      <a:lstStyle/>
                      <a:p>
                        <a:endParaRPr lang="en-GB" dirty="0"/>
                      </a:p>
                    </p:txBody>
                  </p:sp>
                  <p:sp>
                    <p:nvSpPr>
                      <p:cNvPr id="58" name="Freeform 10"/>
                      <p:cNvSpPr>
                        <a:spLocks/>
                      </p:cNvSpPr>
                      <p:nvPr/>
                    </p:nvSpPr>
                    <p:spPr bwMode="auto">
                      <a:xfrm rot="5199763">
                        <a:off x="6261403" y="3400919"/>
                        <a:ext cx="97956" cy="89899"/>
                      </a:xfrm>
                      <a:custGeom>
                        <a:avLst/>
                        <a:gdLst>
                          <a:gd name="T0" fmla="*/ 2147483647 w 425"/>
                          <a:gd name="T1" fmla="*/ 0 h 441"/>
                          <a:gd name="T2" fmla="*/ 0 w 425"/>
                          <a:gd name="T3" fmla="*/ 2147483647 h 441"/>
                          <a:gd name="T4" fmla="*/ 2147483647 w 425"/>
                          <a:gd name="T5" fmla="*/ 2147483647 h 441"/>
                          <a:gd name="T6" fmla="*/ 2147483647 w 425"/>
                          <a:gd name="T7" fmla="*/ 2147483647 h 441"/>
                          <a:gd name="T8" fmla="*/ 2147483647 w 425"/>
                          <a:gd name="T9" fmla="*/ 0 h 441"/>
                          <a:gd name="T10" fmla="*/ 0 60000 65536"/>
                          <a:gd name="T11" fmla="*/ 0 60000 65536"/>
                          <a:gd name="T12" fmla="*/ 0 60000 65536"/>
                          <a:gd name="T13" fmla="*/ 0 60000 65536"/>
                          <a:gd name="T14" fmla="*/ 0 60000 65536"/>
                          <a:gd name="T15" fmla="*/ 0 w 425"/>
                          <a:gd name="T16" fmla="*/ 0 h 441"/>
                          <a:gd name="T17" fmla="*/ 425 w 425"/>
                          <a:gd name="T18" fmla="*/ 441 h 441"/>
                        </a:gdLst>
                        <a:ahLst/>
                        <a:cxnLst>
                          <a:cxn ang="T10">
                            <a:pos x="T0" y="T1"/>
                          </a:cxn>
                          <a:cxn ang="T11">
                            <a:pos x="T2" y="T3"/>
                          </a:cxn>
                          <a:cxn ang="T12">
                            <a:pos x="T4" y="T5"/>
                          </a:cxn>
                          <a:cxn ang="T13">
                            <a:pos x="T6" y="T7"/>
                          </a:cxn>
                          <a:cxn ang="T14">
                            <a:pos x="T8" y="T9"/>
                          </a:cxn>
                        </a:cxnLst>
                        <a:rect l="T15" t="T16" r="T17" b="T18"/>
                        <a:pathLst>
                          <a:path w="425" h="441">
                            <a:moveTo>
                              <a:pt x="212" y="0"/>
                            </a:moveTo>
                            <a:lnTo>
                              <a:pt x="0" y="159"/>
                            </a:lnTo>
                            <a:lnTo>
                              <a:pt x="169" y="441"/>
                            </a:lnTo>
                            <a:lnTo>
                              <a:pt x="425" y="275"/>
                            </a:lnTo>
                            <a:lnTo>
                              <a:pt x="212" y="0"/>
                            </a:lnTo>
                            <a:close/>
                          </a:path>
                        </a:pathLst>
                      </a:custGeom>
                      <a:solidFill>
                        <a:srgbClr val="000000"/>
                      </a:solidFill>
                      <a:ln w="9525">
                        <a:noFill/>
                        <a:round/>
                        <a:headEnd/>
                        <a:tailEnd/>
                      </a:ln>
                    </p:spPr>
                    <p:txBody>
                      <a:bodyPr/>
                      <a:lstStyle/>
                      <a:p>
                        <a:endParaRPr lang="en-GB" dirty="0"/>
                      </a:p>
                    </p:txBody>
                  </p:sp>
                  <p:sp>
                    <p:nvSpPr>
                      <p:cNvPr id="59" name="Freeform 11"/>
                      <p:cNvSpPr>
                        <a:spLocks/>
                      </p:cNvSpPr>
                      <p:nvPr/>
                    </p:nvSpPr>
                    <p:spPr bwMode="auto">
                      <a:xfrm rot="5199763">
                        <a:off x="6355324" y="3528106"/>
                        <a:ext cx="30352" cy="27520"/>
                      </a:xfrm>
                      <a:custGeom>
                        <a:avLst/>
                        <a:gdLst>
                          <a:gd name="T0" fmla="*/ 2147483647 w 133"/>
                          <a:gd name="T1" fmla="*/ 2147483647 h 136"/>
                          <a:gd name="T2" fmla="*/ 2147483647 w 133"/>
                          <a:gd name="T3" fmla="*/ 2147483647 h 136"/>
                          <a:gd name="T4" fmla="*/ 2147483647 w 133"/>
                          <a:gd name="T5" fmla="*/ 2147483647 h 136"/>
                          <a:gd name="T6" fmla="*/ 2147483647 w 133"/>
                          <a:gd name="T7" fmla="*/ 2147483647 h 136"/>
                          <a:gd name="T8" fmla="*/ 2147483647 w 133"/>
                          <a:gd name="T9" fmla="*/ 2147483647 h 136"/>
                          <a:gd name="T10" fmla="*/ 2147483647 w 133"/>
                          <a:gd name="T11" fmla="*/ 2147483647 h 136"/>
                          <a:gd name="T12" fmla="*/ 2147483647 w 133"/>
                          <a:gd name="T13" fmla="*/ 2147483647 h 136"/>
                          <a:gd name="T14" fmla="*/ 2147483647 w 133"/>
                          <a:gd name="T15" fmla="*/ 2147483647 h 136"/>
                          <a:gd name="T16" fmla="*/ 2147483647 w 133"/>
                          <a:gd name="T17" fmla="*/ 2147483647 h 136"/>
                          <a:gd name="T18" fmla="*/ 2147483647 w 133"/>
                          <a:gd name="T19" fmla="*/ 2147483647 h 136"/>
                          <a:gd name="T20" fmla="*/ 2147483647 w 133"/>
                          <a:gd name="T21" fmla="*/ 2147483647 h 136"/>
                          <a:gd name="T22" fmla="*/ 2147483647 w 133"/>
                          <a:gd name="T23" fmla="*/ 2147483647 h 136"/>
                          <a:gd name="T24" fmla="*/ 2147483647 w 133"/>
                          <a:gd name="T25" fmla="*/ 2147483647 h 136"/>
                          <a:gd name="T26" fmla="*/ 2147483647 w 133"/>
                          <a:gd name="T27" fmla="*/ 2147483647 h 136"/>
                          <a:gd name="T28" fmla="*/ 2147483647 w 133"/>
                          <a:gd name="T29" fmla="*/ 2147483647 h 136"/>
                          <a:gd name="T30" fmla="*/ 2147483647 w 133"/>
                          <a:gd name="T31" fmla="*/ 2147483647 h 136"/>
                          <a:gd name="T32" fmla="*/ 2147483647 w 133"/>
                          <a:gd name="T33" fmla="*/ 2147483647 h 136"/>
                          <a:gd name="T34" fmla="*/ 2147483647 w 133"/>
                          <a:gd name="T35" fmla="*/ 0 h 136"/>
                          <a:gd name="T36" fmla="*/ 2147483647 w 133"/>
                          <a:gd name="T37" fmla="*/ 2147483647 h 136"/>
                          <a:gd name="T38" fmla="*/ 2147483647 w 133"/>
                          <a:gd name="T39" fmla="*/ 2147483647 h 136"/>
                          <a:gd name="T40" fmla="*/ 2147483647 w 133"/>
                          <a:gd name="T41" fmla="*/ 2147483647 h 136"/>
                          <a:gd name="T42" fmla="*/ 2147483647 w 133"/>
                          <a:gd name="T43" fmla="*/ 2147483647 h 136"/>
                          <a:gd name="T44" fmla="*/ 0 w 133"/>
                          <a:gd name="T45" fmla="*/ 2147483647 h 136"/>
                          <a:gd name="T46" fmla="*/ 2147483647 w 133"/>
                          <a:gd name="T47" fmla="*/ 2147483647 h 136"/>
                          <a:gd name="T48" fmla="*/ 2147483647 w 133"/>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136"/>
                          <a:gd name="T77" fmla="*/ 133 w 133"/>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136">
                            <a:moveTo>
                              <a:pt x="24" y="108"/>
                            </a:moveTo>
                            <a:lnTo>
                              <a:pt x="36" y="118"/>
                            </a:lnTo>
                            <a:lnTo>
                              <a:pt x="48" y="126"/>
                            </a:lnTo>
                            <a:lnTo>
                              <a:pt x="61" y="132"/>
                            </a:lnTo>
                            <a:lnTo>
                              <a:pt x="72" y="135"/>
                            </a:lnTo>
                            <a:lnTo>
                              <a:pt x="85" y="136"/>
                            </a:lnTo>
                            <a:lnTo>
                              <a:pt x="97" y="135"/>
                            </a:lnTo>
                            <a:lnTo>
                              <a:pt x="108" y="131"/>
                            </a:lnTo>
                            <a:lnTo>
                              <a:pt x="117" y="124"/>
                            </a:lnTo>
                            <a:lnTo>
                              <a:pt x="130" y="105"/>
                            </a:lnTo>
                            <a:lnTo>
                              <a:pt x="133" y="80"/>
                            </a:lnTo>
                            <a:lnTo>
                              <a:pt x="124" y="54"/>
                            </a:lnTo>
                            <a:lnTo>
                              <a:pt x="108" y="30"/>
                            </a:lnTo>
                            <a:lnTo>
                              <a:pt x="97" y="19"/>
                            </a:lnTo>
                            <a:lnTo>
                              <a:pt x="85" y="11"/>
                            </a:lnTo>
                            <a:lnTo>
                              <a:pt x="72" y="5"/>
                            </a:lnTo>
                            <a:lnTo>
                              <a:pt x="61" y="1"/>
                            </a:lnTo>
                            <a:lnTo>
                              <a:pt x="48" y="0"/>
                            </a:lnTo>
                            <a:lnTo>
                              <a:pt x="36" y="1"/>
                            </a:lnTo>
                            <a:lnTo>
                              <a:pt x="25" y="5"/>
                            </a:lnTo>
                            <a:lnTo>
                              <a:pt x="16" y="12"/>
                            </a:lnTo>
                            <a:lnTo>
                              <a:pt x="3" y="31"/>
                            </a:lnTo>
                            <a:lnTo>
                              <a:pt x="0" y="56"/>
                            </a:lnTo>
                            <a:lnTo>
                              <a:pt x="7" y="82"/>
                            </a:lnTo>
                            <a:lnTo>
                              <a:pt x="24" y="108"/>
                            </a:lnTo>
                            <a:close/>
                          </a:path>
                        </a:pathLst>
                      </a:custGeom>
                      <a:solidFill>
                        <a:srgbClr val="000000"/>
                      </a:solidFill>
                      <a:ln w="9525">
                        <a:noFill/>
                        <a:round/>
                        <a:headEnd/>
                        <a:tailEnd/>
                      </a:ln>
                    </p:spPr>
                    <p:txBody>
                      <a:bodyPr/>
                      <a:lstStyle/>
                      <a:p>
                        <a:endParaRPr lang="en-GB" dirty="0"/>
                      </a:p>
                    </p:txBody>
                  </p:sp>
                  <p:sp>
                    <p:nvSpPr>
                      <p:cNvPr id="60" name="Freeform 12"/>
                      <p:cNvSpPr>
                        <a:spLocks/>
                      </p:cNvSpPr>
                      <p:nvPr/>
                    </p:nvSpPr>
                    <p:spPr bwMode="auto">
                      <a:xfrm rot="5199763">
                        <a:off x="6365573" y="3536653"/>
                        <a:ext cx="11727" cy="11008"/>
                      </a:xfrm>
                      <a:custGeom>
                        <a:avLst/>
                        <a:gdLst>
                          <a:gd name="T0" fmla="*/ 2147483647 w 52"/>
                          <a:gd name="T1" fmla="*/ 2147483647 h 55"/>
                          <a:gd name="T2" fmla="*/ 2147483647 w 52"/>
                          <a:gd name="T3" fmla="*/ 2147483647 h 55"/>
                          <a:gd name="T4" fmla="*/ 2147483647 w 52"/>
                          <a:gd name="T5" fmla="*/ 2147483647 h 55"/>
                          <a:gd name="T6" fmla="*/ 2147483647 w 52"/>
                          <a:gd name="T7" fmla="*/ 2147483647 h 55"/>
                          <a:gd name="T8" fmla="*/ 2147483647 w 52"/>
                          <a:gd name="T9" fmla="*/ 2147483647 h 55"/>
                          <a:gd name="T10" fmla="*/ 2147483647 w 52"/>
                          <a:gd name="T11" fmla="*/ 2147483647 h 55"/>
                          <a:gd name="T12" fmla="*/ 2147483647 w 52"/>
                          <a:gd name="T13" fmla="*/ 2147483647 h 55"/>
                          <a:gd name="T14" fmla="*/ 2147483647 w 52"/>
                          <a:gd name="T15" fmla="*/ 2147483647 h 55"/>
                          <a:gd name="T16" fmla="*/ 2147483647 w 52"/>
                          <a:gd name="T17" fmla="*/ 2147483647 h 55"/>
                          <a:gd name="T18" fmla="*/ 2147483647 w 52"/>
                          <a:gd name="T19" fmla="*/ 2147483647 h 55"/>
                          <a:gd name="T20" fmla="*/ 2147483647 w 52"/>
                          <a:gd name="T21" fmla="*/ 2147483647 h 55"/>
                          <a:gd name="T22" fmla="*/ 2147483647 w 52"/>
                          <a:gd name="T23" fmla="*/ 2147483647 h 55"/>
                          <a:gd name="T24" fmla="*/ 2147483647 w 52"/>
                          <a:gd name="T25" fmla="*/ 2147483647 h 55"/>
                          <a:gd name="T26" fmla="*/ 2147483647 w 52"/>
                          <a:gd name="T27" fmla="*/ 2147483647 h 55"/>
                          <a:gd name="T28" fmla="*/ 2147483647 w 52"/>
                          <a:gd name="T29" fmla="*/ 2147483647 h 55"/>
                          <a:gd name="T30" fmla="*/ 2147483647 w 52"/>
                          <a:gd name="T31" fmla="*/ 2147483647 h 55"/>
                          <a:gd name="T32" fmla="*/ 2147483647 w 52"/>
                          <a:gd name="T33" fmla="*/ 2147483647 h 55"/>
                          <a:gd name="T34" fmla="*/ 2147483647 w 52"/>
                          <a:gd name="T35" fmla="*/ 0 h 55"/>
                          <a:gd name="T36" fmla="*/ 2147483647 w 52"/>
                          <a:gd name="T37" fmla="*/ 2147483647 h 55"/>
                          <a:gd name="T38" fmla="*/ 2147483647 w 52"/>
                          <a:gd name="T39" fmla="*/ 2147483647 h 55"/>
                          <a:gd name="T40" fmla="*/ 2147483647 w 52"/>
                          <a:gd name="T41" fmla="*/ 2147483647 h 55"/>
                          <a:gd name="T42" fmla="*/ 0 w 52"/>
                          <a:gd name="T43" fmla="*/ 2147483647 h 55"/>
                          <a:gd name="T44" fmla="*/ 0 w 52"/>
                          <a:gd name="T45" fmla="*/ 2147483647 h 55"/>
                          <a:gd name="T46" fmla="*/ 2147483647 w 52"/>
                          <a:gd name="T47" fmla="*/ 2147483647 h 55"/>
                          <a:gd name="T48" fmla="*/ 2147483647 w 52"/>
                          <a:gd name="T49" fmla="*/ 2147483647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55"/>
                          <a:gd name="T77" fmla="*/ 52 w 52"/>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55">
                            <a:moveTo>
                              <a:pt x="9" y="43"/>
                            </a:moveTo>
                            <a:lnTo>
                              <a:pt x="14" y="48"/>
                            </a:lnTo>
                            <a:lnTo>
                              <a:pt x="19" y="51"/>
                            </a:lnTo>
                            <a:lnTo>
                              <a:pt x="23" y="54"/>
                            </a:lnTo>
                            <a:lnTo>
                              <a:pt x="28" y="55"/>
                            </a:lnTo>
                            <a:lnTo>
                              <a:pt x="33" y="55"/>
                            </a:lnTo>
                            <a:lnTo>
                              <a:pt x="38" y="55"/>
                            </a:lnTo>
                            <a:lnTo>
                              <a:pt x="42" y="52"/>
                            </a:lnTo>
                            <a:lnTo>
                              <a:pt x="46" y="50"/>
                            </a:lnTo>
                            <a:lnTo>
                              <a:pt x="51" y="43"/>
                            </a:lnTo>
                            <a:lnTo>
                              <a:pt x="52" y="32"/>
                            </a:lnTo>
                            <a:lnTo>
                              <a:pt x="48" y="23"/>
                            </a:lnTo>
                            <a:lnTo>
                              <a:pt x="42" y="12"/>
                            </a:lnTo>
                            <a:lnTo>
                              <a:pt x="38" y="9"/>
                            </a:lnTo>
                            <a:lnTo>
                              <a:pt x="33" y="5"/>
                            </a:lnTo>
                            <a:lnTo>
                              <a:pt x="28" y="3"/>
                            </a:lnTo>
                            <a:lnTo>
                              <a:pt x="22" y="2"/>
                            </a:lnTo>
                            <a:lnTo>
                              <a:pt x="18" y="0"/>
                            </a:lnTo>
                            <a:lnTo>
                              <a:pt x="13" y="2"/>
                            </a:lnTo>
                            <a:lnTo>
                              <a:pt x="8" y="3"/>
                            </a:lnTo>
                            <a:lnTo>
                              <a:pt x="5" y="5"/>
                            </a:lnTo>
                            <a:lnTo>
                              <a:pt x="0" y="13"/>
                            </a:lnTo>
                            <a:lnTo>
                              <a:pt x="0" y="23"/>
                            </a:lnTo>
                            <a:lnTo>
                              <a:pt x="2" y="34"/>
                            </a:lnTo>
                            <a:lnTo>
                              <a:pt x="9" y="43"/>
                            </a:lnTo>
                            <a:close/>
                          </a:path>
                        </a:pathLst>
                      </a:custGeom>
                      <a:solidFill>
                        <a:srgbClr val="7F7F7F"/>
                      </a:solidFill>
                      <a:ln w="9525">
                        <a:noFill/>
                        <a:round/>
                        <a:headEnd/>
                        <a:tailEnd/>
                      </a:ln>
                    </p:spPr>
                    <p:txBody>
                      <a:bodyPr/>
                      <a:lstStyle/>
                      <a:p>
                        <a:endParaRPr lang="en-GB" dirty="0"/>
                      </a:p>
                    </p:txBody>
                  </p:sp>
                  <p:sp>
                    <p:nvSpPr>
                      <p:cNvPr id="61" name="Freeform 13"/>
                      <p:cNvSpPr>
                        <a:spLocks/>
                      </p:cNvSpPr>
                      <p:nvPr/>
                    </p:nvSpPr>
                    <p:spPr bwMode="auto">
                      <a:xfrm rot="5199763">
                        <a:off x="6340208" y="3569642"/>
                        <a:ext cx="170388" cy="104576"/>
                      </a:xfrm>
                      <a:custGeom>
                        <a:avLst/>
                        <a:gdLst>
                          <a:gd name="T0" fmla="*/ 2147483647 w 741"/>
                          <a:gd name="T1" fmla="*/ 2147483647 h 512"/>
                          <a:gd name="T2" fmla="*/ 2147483647 w 741"/>
                          <a:gd name="T3" fmla="*/ 0 h 512"/>
                          <a:gd name="T4" fmla="*/ 2147483647 w 741"/>
                          <a:gd name="T5" fmla="*/ 2147483647 h 512"/>
                          <a:gd name="T6" fmla="*/ 2147483647 w 741"/>
                          <a:gd name="T7" fmla="*/ 2147483647 h 512"/>
                          <a:gd name="T8" fmla="*/ 2147483647 w 741"/>
                          <a:gd name="T9" fmla="*/ 2147483647 h 512"/>
                          <a:gd name="T10" fmla="*/ 2147483647 w 741"/>
                          <a:gd name="T11" fmla="*/ 2147483647 h 512"/>
                          <a:gd name="T12" fmla="*/ 0 w 741"/>
                          <a:gd name="T13" fmla="*/ 2147483647 h 512"/>
                          <a:gd name="T14" fmla="*/ 2147483647 w 741"/>
                          <a:gd name="T15" fmla="*/ 2147483647 h 512"/>
                          <a:gd name="T16" fmla="*/ 0 60000 65536"/>
                          <a:gd name="T17" fmla="*/ 0 60000 65536"/>
                          <a:gd name="T18" fmla="*/ 0 60000 65536"/>
                          <a:gd name="T19" fmla="*/ 0 60000 65536"/>
                          <a:gd name="T20" fmla="*/ 0 60000 65536"/>
                          <a:gd name="T21" fmla="*/ 0 60000 65536"/>
                          <a:gd name="T22" fmla="*/ 0 60000 65536"/>
                          <a:gd name="T23" fmla="*/ 0 60000 65536"/>
                          <a:gd name="T24" fmla="*/ 0 w 741"/>
                          <a:gd name="T25" fmla="*/ 0 h 512"/>
                          <a:gd name="T26" fmla="*/ 741 w 741"/>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1" h="512">
                            <a:moveTo>
                              <a:pt x="5" y="485"/>
                            </a:moveTo>
                            <a:lnTo>
                              <a:pt x="741" y="0"/>
                            </a:lnTo>
                            <a:lnTo>
                              <a:pt x="707" y="61"/>
                            </a:lnTo>
                            <a:lnTo>
                              <a:pt x="18" y="512"/>
                            </a:lnTo>
                            <a:lnTo>
                              <a:pt x="13" y="511"/>
                            </a:lnTo>
                            <a:lnTo>
                              <a:pt x="5" y="505"/>
                            </a:lnTo>
                            <a:lnTo>
                              <a:pt x="0" y="496"/>
                            </a:lnTo>
                            <a:lnTo>
                              <a:pt x="5" y="485"/>
                            </a:lnTo>
                            <a:close/>
                          </a:path>
                        </a:pathLst>
                      </a:custGeom>
                      <a:solidFill>
                        <a:srgbClr val="000000"/>
                      </a:solidFill>
                      <a:ln w="9525">
                        <a:noFill/>
                        <a:round/>
                        <a:headEnd/>
                        <a:tailEnd/>
                      </a:ln>
                    </p:spPr>
                    <p:txBody>
                      <a:bodyPr/>
                      <a:lstStyle/>
                      <a:p>
                        <a:endParaRPr lang="en-GB" dirty="0"/>
                      </a:p>
                    </p:txBody>
                  </p:sp>
                  <p:sp>
                    <p:nvSpPr>
                      <p:cNvPr id="62" name="Freeform 14"/>
                      <p:cNvSpPr>
                        <a:spLocks/>
                      </p:cNvSpPr>
                      <p:nvPr/>
                    </p:nvSpPr>
                    <p:spPr bwMode="auto">
                      <a:xfrm rot="5199763">
                        <a:off x="6088443" y="3200381"/>
                        <a:ext cx="238681" cy="165732"/>
                      </a:xfrm>
                      <a:custGeom>
                        <a:avLst/>
                        <a:gdLst>
                          <a:gd name="T0" fmla="*/ 2147483647 w 1037"/>
                          <a:gd name="T1" fmla="*/ 0 h 812"/>
                          <a:gd name="T2" fmla="*/ 2147483647 w 1037"/>
                          <a:gd name="T3" fmla="*/ 2147483647 h 812"/>
                          <a:gd name="T4" fmla="*/ 2147483647 w 1037"/>
                          <a:gd name="T5" fmla="*/ 2147483647 h 812"/>
                          <a:gd name="T6" fmla="*/ 2147483647 w 1037"/>
                          <a:gd name="T7" fmla="*/ 2147483647 h 812"/>
                          <a:gd name="T8" fmla="*/ 2147483647 w 1037"/>
                          <a:gd name="T9" fmla="*/ 2147483647 h 812"/>
                          <a:gd name="T10" fmla="*/ 2147483647 w 1037"/>
                          <a:gd name="T11" fmla="*/ 2147483647 h 812"/>
                          <a:gd name="T12" fmla="*/ 2147483647 w 1037"/>
                          <a:gd name="T13" fmla="*/ 2147483647 h 812"/>
                          <a:gd name="T14" fmla="*/ 2147483647 w 1037"/>
                          <a:gd name="T15" fmla="*/ 2147483647 h 812"/>
                          <a:gd name="T16" fmla="*/ 2147483647 w 1037"/>
                          <a:gd name="T17" fmla="*/ 2147483647 h 812"/>
                          <a:gd name="T18" fmla="*/ 2147483647 w 1037"/>
                          <a:gd name="T19" fmla="*/ 2147483647 h 812"/>
                          <a:gd name="T20" fmla="*/ 2147483647 w 1037"/>
                          <a:gd name="T21" fmla="*/ 2147483647 h 812"/>
                          <a:gd name="T22" fmla="*/ 2147483647 w 1037"/>
                          <a:gd name="T23" fmla="*/ 2147483647 h 812"/>
                          <a:gd name="T24" fmla="*/ 2147483647 w 1037"/>
                          <a:gd name="T25" fmla="*/ 2147483647 h 812"/>
                          <a:gd name="T26" fmla="*/ 2147483647 w 1037"/>
                          <a:gd name="T27" fmla="*/ 2147483647 h 812"/>
                          <a:gd name="T28" fmla="*/ 2147483647 w 1037"/>
                          <a:gd name="T29" fmla="*/ 2147483647 h 812"/>
                          <a:gd name="T30" fmla="*/ 2147483647 w 1037"/>
                          <a:gd name="T31" fmla="*/ 2147483647 h 812"/>
                          <a:gd name="T32" fmla="*/ 2147483647 w 1037"/>
                          <a:gd name="T33" fmla="*/ 2147483647 h 812"/>
                          <a:gd name="T34" fmla="*/ 2147483647 w 1037"/>
                          <a:gd name="T35" fmla="*/ 2147483647 h 812"/>
                          <a:gd name="T36" fmla="*/ 2147483647 w 1037"/>
                          <a:gd name="T37" fmla="*/ 2147483647 h 812"/>
                          <a:gd name="T38" fmla="*/ 2147483647 w 1037"/>
                          <a:gd name="T39" fmla="*/ 2147483647 h 812"/>
                          <a:gd name="T40" fmla="*/ 2147483647 w 1037"/>
                          <a:gd name="T41" fmla="*/ 2147483647 h 812"/>
                          <a:gd name="T42" fmla="*/ 2147483647 w 1037"/>
                          <a:gd name="T43" fmla="*/ 2147483647 h 812"/>
                          <a:gd name="T44" fmla="*/ 2147483647 w 1037"/>
                          <a:gd name="T45" fmla="*/ 2147483647 h 812"/>
                          <a:gd name="T46" fmla="*/ 2147483647 w 1037"/>
                          <a:gd name="T47" fmla="*/ 2147483647 h 812"/>
                          <a:gd name="T48" fmla="*/ 2147483647 w 1037"/>
                          <a:gd name="T49" fmla="*/ 2147483647 h 812"/>
                          <a:gd name="T50" fmla="*/ 2147483647 w 1037"/>
                          <a:gd name="T51" fmla="*/ 2147483647 h 812"/>
                          <a:gd name="T52" fmla="*/ 2147483647 w 1037"/>
                          <a:gd name="T53" fmla="*/ 2147483647 h 812"/>
                          <a:gd name="T54" fmla="*/ 2147483647 w 1037"/>
                          <a:gd name="T55" fmla="*/ 2147483647 h 812"/>
                          <a:gd name="T56" fmla="*/ 2147483647 w 1037"/>
                          <a:gd name="T57" fmla="*/ 2147483647 h 812"/>
                          <a:gd name="T58" fmla="*/ 2147483647 w 1037"/>
                          <a:gd name="T59" fmla="*/ 2147483647 h 812"/>
                          <a:gd name="T60" fmla="*/ 2147483647 w 1037"/>
                          <a:gd name="T61" fmla="*/ 2147483647 h 812"/>
                          <a:gd name="T62" fmla="*/ 0 w 1037"/>
                          <a:gd name="T63" fmla="*/ 2147483647 h 812"/>
                          <a:gd name="T64" fmla="*/ 2147483647 w 1037"/>
                          <a:gd name="T65" fmla="*/ 2147483647 h 812"/>
                          <a:gd name="T66" fmla="*/ 2147483647 w 1037"/>
                          <a:gd name="T67" fmla="*/ 2147483647 h 812"/>
                          <a:gd name="T68" fmla="*/ 2147483647 w 1037"/>
                          <a:gd name="T69" fmla="*/ 0 h 8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7"/>
                          <a:gd name="T106" fmla="*/ 0 h 812"/>
                          <a:gd name="T107" fmla="*/ 1037 w 1037"/>
                          <a:gd name="T108" fmla="*/ 812 h 8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7" h="812">
                            <a:moveTo>
                              <a:pt x="813" y="0"/>
                            </a:moveTo>
                            <a:lnTo>
                              <a:pt x="812" y="6"/>
                            </a:lnTo>
                            <a:lnTo>
                              <a:pt x="811" y="23"/>
                            </a:lnTo>
                            <a:lnTo>
                              <a:pt x="811" y="48"/>
                            </a:lnTo>
                            <a:lnTo>
                              <a:pt x="813" y="80"/>
                            </a:lnTo>
                            <a:lnTo>
                              <a:pt x="821" y="117"/>
                            </a:lnTo>
                            <a:lnTo>
                              <a:pt x="838" y="156"/>
                            </a:lnTo>
                            <a:lnTo>
                              <a:pt x="863" y="198"/>
                            </a:lnTo>
                            <a:lnTo>
                              <a:pt x="898" y="238"/>
                            </a:lnTo>
                            <a:lnTo>
                              <a:pt x="900" y="241"/>
                            </a:lnTo>
                            <a:lnTo>
                              <a:pt x="907" y="250"/>
                            </a:lnTo>
                            <a:lnTo>
                              <a:pt x="919" y="260"/>
                            </a:lnTo>
                            <a:lnTo>
                              <a:pt x="935" y="273"/>
                            </a:lnTo>
                            <a:lnTo>
                              <a:pt x="955" y="286"/>
                            </a:lnTo>
                            <a:lnTo>
                              <a:pt x="978" y="298"/>
                            </a:lnTo>
                            <a:lnTo>
                              <a:pt x="1005" y="305"/>
                            </a:lnTo>
                            <a:lnTo>
                              <a:pt x="1037" y="306"/>
                            </a:lnTo>
                            <a:lnTo>
                              <a:pt x="222" y="786"/>
                            </a:lnTo>
                            <a:lnTo>
                              <a:pt x="217" y="789"/>
                            </a:lnTo>
                            <a:lnTo>
                              <a:pt x="204" y="795"/>
                            </a:lnTo>
                            <a:lnTo>
                              <a:pt x="184" y="802"/>
                            </a:lnTo>
                            <a:lnTo>
                              <a:pt x="160" y="809"/>
                            </a:lnTo>
                            <a:lnTo>
                              <a:pt x="131" y="812"/>
                            </a:lnTo>
                            <a:lnTo>
                              <a:pt x="103" y="812"/>
                            </a:lnTo>
                            <a:lnTo>
                              <a:pt x="76" y="805"/>
                            </a:lnTo>
                            <a:lnTo>
                              <a:pt x="51" y="789"/>
                            </a:lnTo>
                            <a:lnTo>
                              <a:pt x="47" y="786"/>
                            </a:lnTo>
                            <a:lnTo>
                              <a:pt x="37" y="778"/>
                            </a:lnTo>
                            <a:lnTo>
                              <a:pt x="25" y="765"/>
                            </a:lnTo>
                            <a:lnTo>
                              <a:pt x="12" y="747"/>
                            </a:lnTo>
                            <a:lnTo>
                              <a:pt x="4" y="725"/>
                            </a:lnTo>
                            <a:lnTo>
                              <a:pt x="0" y="698"/>
                            </a:lnTo>
                            <a:lnTo>
                              <a:pt x="7" y="667"/>
                            </a:lnTo>
                            <a:lnTo>
                              <a:pt x="27" y="632"/>
                            </a:lnTo>
                            <a:lnTo>
                              <a:pt x="813" y="0"/>
                            </a:lnTo>
                            <a:close/>
                          </a:path>
                        </a:pathLst>
                      </a:custGeom>
                      <a:solidFill>
                        <a:srgbClr val="FFFFFF"/>
                      </a:solidFill>
                      <a:ln w="9525">
                        <a:noFill/>
                        <a:round/>
                        <a:headEnd/>
                        <a:tailEnd/>
                      </a:ln>
                    </p:spPr>
                    <p:txBody>
                      <a:bodyPr/>
                      <a:lstStyle/>
                      <a:p>
                        <a:endParaRPr lang="en-GB" dirty="0"/>
                      </a:p>
                    </p:txBody>
                  </p:sp>
                  <p:sp>
                    <p:nvSpPr>
                      <p:cNvPr id="63" name="Freeform 15"/>
                      <p:cNvSpPr>
                        <a:spLocks/>
                      </p:cNvSpPr>
                      <p:nvPr/>
                    </p:nvSpPr>
                    <p:spPr bwMode="auto">
                      <a:xfrm rot="5199763">
                        <a:off x="6109365" y="3124240"/>
                        <a:ext cx="40700" cy="77668"/>
                      </a:xfrm>
                      <a:custGeom>
                        <a:avLst/>
                        <a:gdLst>
                          <a:gd name="T0" fmla="*/ 2147483647 w 178"/>
                          <a:gd name="T1" fmla="*/ 0 h 381"/>
                          <a:gd name="T2" fmla="*/ 2147483647 w 178"/>
                          <a:gd name="T3" fmla="*/ 2147483647 h 381"/>
                          <a:gd name="T4" fmla="*/ 2147483647 w 178"/>
                          <a:gd name="T5" fmla="*/ 2147483647 h 381"/>
                          <a:gd name="T6" fmla="*/ 2147483647 w 178"/>
                          <a:gd name="T7" fmla="*/ 2147483647 h 381"/>
                          <a:gd name="T8" fmla="*/ 2147483647 w 178"/>
                          <a:gd name="T9" fmla="*/ 2147483647 h 381"/>
                          <a:gd name="T10" fmla="*/ 2147483647 w 178"/>
                          <a:gd name="T11" fmla="*/ 2147483647 h 381"/>
                          <a:gd name="T12" fmla="*/ 2147483647 w 178"/>
                          <a:gd name="T13" fmla="*/ 2147483647 h 381"/>
                          <a:gd name="T14" fmla="*/ 2147483647 w 178"/>
                          <a:gd name="T15" fmla="*/ 2147483647 h 381"/>
                          <a:gd name="T16" fmla="*/ 0 w 178"/>
                          <a:gd name="T17" fmla="*/ 2147483647 h 381"/>
                          <a:gd name="T18" fmla="*/ 2147483647 w 178"/>
                          <a:gd name="T19" fmla="*/ 2147483647 h 381"/>
                          <a:gd name="T20" fmla="*/ 2147483647 w 178"/>
                          <a:gd name="T21" fmla="*/ 2147483647 h 381"/>
                          <a:gd name="T22" fmla="*/ 2147483647 w 178"/>
                          <a:gd name="T23" fmla="*/ 2147483647 h 381"/>
                          <a:gd name="T24" fmla="*/ 2147483647 w 178"/>
                          <a:gd name="T25" fmla="*/ 2147483647 h 381"/>
                          <a:gd name="T26" fmla="*/ 2147483647 w 178"/>
                          <a:gd name="T27" fmla="*/ 2147483647 h 381"/>
                          <a:gd name="T28" fmla="*/ 2147483647 w 178"/>
                          <a:gd name="T29" fmla="*/ 2147483647 h 381"/>
                          <a:gd name="T30" fmla="*/ 2147483647 w 178"/>
                          <a:gd name="T31" fmla="*/ 2147483647 h 381"/>
                          <a:gd name="T32" fmla="*/ 2147483647 w 178"/>
                          <a:gd name="T33" fmla="*/ 2147483647 h 381"/>
                          <a:gd name="T34" fmla="*/ 2147483647 w 178"/>
                          <a:gd name="T35" fmla="*/ 2147483647 h 381"/>
                          <a:gd name="T36" fmla="*/ 2147483647 w 178"/>
                          <a:gd name="T37" fmla="*/ 2147483647 h 381"/>
                          <a:gd name="T38" fmla="*/ 2147483647 w 178"/>
                          <a:gd name="T39" fmla="*/ 2147483647 h 381"/>
                          <a:gd name="T40" fmla="*/ 2147483647 w 178"/>
                          <a:gd name="T41" fmla="*/ 2147483647 h 381"/>
                          <a:gd name="T42" fmla="*/ 2147483647 w 178"/>
                          <a:gd name="T43" fmla="*/ 2147483647 h 381"/>
                          <a:gd name="T44" fmla="*/ 2147483647 w 178"/>
                          <a:gd name="T45" fmla="*/ 2147483647 h 381"/>
                          <a:gd name="T46" fmla="*/ 2147483647 w 178"/>
                          <a:gd name="T47" fmla="*/ 2147483647 h 381"/>
                          <a:gd name="T48" fmla="*/ 2147483647 w 178"/>
                          <a:gd name="T49" fmla="*/ 2147483647 h 381"/>
                          <a:gd name="T50" fmla="*/ 2147483647 w 178"/>
                          <a:gd name="T51" fmla="*/ 2147483647 h 381"/>
                          <a:gd name="T52" fmla="*/ 2147483647 w 178"/>
                          <a:gd name="T53" fmla="*/ 2147483647 h 381"/>
                          <a:gd name="T54" fmla="*/ 2147483647 w 178"/>
                          <a:gd name="T55" fmla="*/ 2147483647 h 381"/>
                          <a:gd name="T56" fmla="*/ 2147483647 w 178"/>
                          <a:gd name="T57" fmla="*/ 2147483647 h 381"/>
                          <a:gd name="T58" fmla="*/ 2147483647 w 178"/>
                          <a:gd name="T59" fmla="*/ 2147483647 h 381"/>
                          <a:gd name="T60" fmla="*/ 2147483647 w 178"/>
                          <a:gd name="T61" fmla="*/ 2147483647 h 381"/>
                          <a:gd name="T62" fmla="*/ 2147483647 w 178"/>
                          <a:gd name="T63" fmla="*/ 2147483647 h 381"/>
                          <a:gd name="T64" fmla="*/ 2147483647 w 178"/>
                          <a:gd name="T65" fmla="*/ 2147483647 h 381"/>
                          <a:gd name="T66" fmla="*/ 2147483647 w 178"/>
                          <a:gd name="T67" fmla="*/ 0 h 3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8"/>
                          <a:gd name="T103" fmla="*/ 0 h 381"/>
                          <a:gd name="T104" fmla="*/ 178 w 178"/>
                          <a:gd name="T105" fmla="*/ 381 h 3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8" h="381">
                            <a:moveTo>
                              <a:pt x="117" y="0"/>
                            </a:moveTo>
                            <a:lnTo>
                              <a:pt x="112" y="1"/>
                            </a:lnTo>
                            <a:lnTo>
                              <a:pt x="98" y="4"/>
                            </a:lnTo>
                            <a:lnTo>
                              <a:pt x="79" y="12"/>
                            </a:lnTo>
                            <a:lnTo>
                              <a:pt x="56" y="26"/>
                            </a:lnTo>
                            <a:lnTo>
                              <a:pt x="35" y="50"/>
                            </a:lnTo>
                            <a:lnTo>
                              <a:pt x="16" y="83"/>
                            </a:lnTo>
                            <a:lnTo>
                              <a:pt x="3" y="129"/>
                            </a:lnTo>
                            <a:lnTo>
                              <a:pt x="0" y="190"/>
                            </a:lnTo>
                            <a:lnTo>
                              <a:pt x="1" y="197"/>
                            </a:lnTo>
                            <a:lnTo>
                              <a:pt x="5" y="217"/>
                            </a:lnTo>
                            <a:lnTo>
                              <a:pt x="13" y="245"/>
                            </a:lnTo>
                            <a:lnTo>
                              <a:pt x="27" y="278"/>
                            </a:lnTo>
                            <a:lnTo>
                              <a:pt x="49" y="311"/>
                            </a:lnTo>
                            <a:lnTo>
                              <a:pt x="80" y="342"/>
                            </a:lnTo>
                            <a:lnTo>
                              <a:pt x="123" y="366"/>
                            </a:lnTo>
                            <a:lnTo>
                              <a:pt x="178" y="381"/>
                            </a:lnTo>
                            <a:lnTo>
                              <a:pt x="149" y="326"/>
                            </a:lnTo>
                            <a:lnTo>
                              <a:pt x="145" y="323"/>
                            </a:lnTo>
                            <a:lnTo>
                              <a:pt x="134" y="313"/>
                            </a:lnTo>
                            <a:lnTo>
                              <a:pt x="119" y="299"/>
                            </a:lnTo>
                            <a:lnTo>
                              <a:pt x="103" y="279"/>
                            </a:lnTo>
                            <a:lnTo>
                              <a:pt x="85" y="258"/>
                            </a:lnTo>
                            <a:lnTo>
                              <a:pt x="71" y="233"/>
                            </a:lnTo>
                            <a:lnTo>
                              <a:pt x="61" y="207"/>
                            </a:lnTo>
                            <a:lnTo>
                              <a:pt x="58" y="180"/>
                            </a:lnTo>
                            <a:lnTo>
                              <a:pt x="56" y="176"/>
                            </a:lnTo>
                            <a:lnTo>
                              <a:pt x="56" y="164"/>
                            </a:lnTo>
                            <a:lnTo>
                              <a:pt x="56" y="147"/>
                            </a:lnTo>
                            <a:lnTo>
                              <a:pt x="59" y="123"/>
                            </a:lnTo>
                            <a:lnTo>
                              <a:pt x="65" y="96"/>
                            </a:lnTo>
                            <a:lnTo>
                              <a:pt x="75" y="65"/>
                            </a:lnTo>
                            <a:lnTo>
                              <a:pt x="92" y="33"/>
                            </a:lnTo>
                            <a:lnTo>
                              <a:pt x="117" y="0"/>
                            </a:lnTo>
                            <a:close/>
                          </a:path>
                        </a:pathLst>
                      </a:custGeom>
                      <a:solidFill>
                        <a:srgbClr val="7FFFFF"/>
                      </a:solidFill>
                      <a:ln w="9525">
                        <a:noFill/>
                        <a:round/>
                        <a:headEnd/>
                        <a:tailEnd/>
                      </a:ln>
                    </p:spPr>
                    <p:txBody>
                      <a:bodyPr/>
                      <a:lstStyle/>
                      <a:p>
                        <a:endParaRPr lang="en-GB" dirty="0"/>
                      </a:p>
                    </p:txBody>
                  </p:sp>
                  <p:sp>
                    <p:nvSpPr>
                      <p:cNvPr id="64" name="Freeform 16"/>
                      <p:cNvSpPr>
                        <a:spLocks/>
                      </p:cNvSpPr>
                      <p:nvPr/>
                    </p:nvSpPr>
                    <p:spPr bwMode="auto">
                      <a:xfrm rot="5199763">
                        <a:off x="6067367" y="3229422"/>
                        <a:ext cx="231782" cy="117419"/>
                      </a:xfrm>
                      <a:custGeom>
                        <a:avLst/>
                        <a:gdLst>
                          <a:gd name="T0" fmla="*/ 0 w 1007"/>
                          <a:gd name="T1" fmla="*/ 2147483647 h 576"/>
                          <a:gd name="T2" fmla="*/ 2147483647 w 1007"/>
                          <a:gd name="T3" fmla="*/ 2147483647 h 576"/>
                          <a:gd name="T4" fmla="*/ 2147483647 w 1007"/>
                          <a:gd name="T5" fmla="*/ 2147483647 h 576"/>
                          <a:gd name="T6" fmla="*/ 2147483647 w 1007"/>
                          <a:gd name="T7" fmla="*/ 2147483647 h 576"/>
                          <a:gd name="T8" fmla="*/ 2147483647 w 1007"/>
                          <a:gd name="T9" fmla="*/ 2147483647 h 576"/>
                          <a:gd name="T10" fmla="*/ 2147483647 w 1007"/>
                          <a:gd name="T11" fmla="*/ 2147483647 h 576"/>
                          <a:gd name="T12" fmla="*/ 2147483647 w 1007"/>
                          <a:gd name="T13" fmla="*/ 2147483647 h 576"/>
                          <a:gd name="T14" fmla="*/ 2147483647 w 1007"/>
                          <a:gd name="T15" fmla="*/ 2147483647 h 576"/>
                          <a:gd name="T16" fmla="*/ 2147483647 w 1007"/>
                          <a:gd name="T17" fmla="*/ 2147483647 h 576"/>
                          <a:gd name="T18" fmla="*/ 2147483647 w 1007"/>
                          <a:gd name="T19" fmla="*/ 2147483647 h 576"/>
                          <a:gd name="T20" fmla="*/ 2147483647 w 1007"/>
                          <a:gd name="T21" fmla="*/ 2147483647 h 576"/>
                          <a:gd name="T22" fmla="*/ 2147483647 w 1007"/>
                          <a:gd name="T23" fmla="*/ 2147483647 h 576"/>
                          <a:gd name="T24" fmla="*/ 2147483647 w 1007"/>
                          <a:gd name="T25" fmla="*/ 2147483647 h 576"/>
                          <a:gd name="T26" fmla="*/ 2147483647 w 1007"/>
                          <a:gd name="T27" fmla="*/ 2147483647 h 576"/>
                          <a:gd name="T28" fmla="*/ 2147483647 w 1007"/>
                          <a:gd name="T29" fmla="*/ 2147483647 h 576"/>
                          <a:gd name="T30" fmla="*/ 2147483647 w 1007"/>
                          <a:gd name="T31" fmla="*/ 2147483647 h 576"/>
                          <a:gd name="T32" fmla="*/ 2147483647 w 1007"/>
                          <a:gd name="T33" fmla="*/ 2147483647 h 576"/>
                          <a:gd name="T34" fmla="*/ 2147483647 w 1007"/>
                          <a:gd name="T35" fmla="*/ 2147483647 h 576"/>
                          <a:gd name="T36" fmla="*/ 2147483647 w 1007"/>
                          <a:gd name="T37" fmla="*/ 2147483647 h 576"/>
                          <a:gd name="T38" fmla="*/ 2147483647 w 1007"/>
                          <a:gd name="T39" fmla="*/ 2147483647 h 576"/>
                          <a:gd name="T40" fmla="*/ 2147483647 w 1007"/>
                          <a:gd name="T41" fmla="*/ 2147483647 h 576"/>
                          <a:gd name="T42" fmla="*/ 2147483647 w 1007"/>
                          <a:gd name="T43" fmla="*/ 2147483647 h 576"/>
                          <a:gd name="T44" fmla="*/ 2147483647 w 1007"/>
                          <a:gd name="T45" fmla="*/ 2147483647 h 576"/>
                          <a:gd name="T46" fmla="*/ 2147483647 w 1007"/>
                          <a:gd name="T47" fmla="*/ 2147483647 h 576"/>
                          <a:gd name="T48" fmla="*/ 2147483647 w 1007"/>
                          <a:gd name="T49" fmla="*/ 2147483647 h 576"/>
                          <a:gd name="T50" fmla="*/ 2147483647 w 1007"/>
                          <a:gd name="T51" fmla="*/ 0 h 576"/>
                          <a:gd name="T52" fmla="*/ 0 w 1007"/>
                          <a:gd name="T53" fmla="*/ 2147483647 h 5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7"/>
                          <a:gd name="T82" fmla="*/ 0 h 576"/>
                          <a:gd name="T83" fmla="*/ 1007 w 1007"/>
                          <a:gd name="T84" fmla="*/ 576 h 5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7" h="576">
                            <a:moveTo>
                              <a:pt x="0" y="541"/>
                            </a:moveTo>
                            <a:lnTo>
                              <a:pt x="1" y="542"/>
                            </a:lnTo>
                            <a:lnTo>
                              <a:pt x="2" y="545"/>
                            </a:lnTo>
                            <a:lnTo>
                              <a:pt x="5" y="547"/>
                            </a:lnTo>
                            <a:lnTo>
                              <a:pt x="11" y="552"/>
                            </a:lnTo>
                            <a:lnTo>
                              <a:pt x="17" y="557"/>
                            </a:lnTo>
                            <a:lnTo>
                              <a:pt x="26" y="561"/>
                            </a:lnTo>
                            <a:lnTo>
                              <a:pt x="35" y="566"/>
                            </a:lnTo>
                            <a:lnTo>
                              <a:pt x="46" y="570"/>
                            </a:lnTo>
                            <a:lnTo>
                              <a:pt x="59" y="573"/>
                            </a:lnTo>
                            <a:lnTo>
                              <a:pt x="73" y="576"/>
                            </a:lnTo>
                            <a:lnTo>
                              <a:pt x="88" y="576"/>
                            </a:lnTo>
                            <a:lnTo>
                              <a:pt x="106" y="576"/>
                            </a:lnTo>
                            <a:lnTo>
                              <a:pt x="125" y="572"/>
                            </a:lnTo>
                            <a:lnTo>
                              <a:pt x="146" y="567"/>
                            </a:lnTo>
                            <a:lnTo>
                              <a:pt x="169" y="559"/>
                            </a:lnTo>
                            <a:lnTo>
                              <a:pt x="192" y="548"/>
                            </a:lnTo>
                            <a:lnTo>
                              <a:pt x="1007" y="68"/>
                            </a:lnTo>
                            <a:lnTo>
                              <a:pt x="1003" y="67"/>
                            </a:lnTo>
                            <a:lnTo>
                              <a:pt x="992" y="65"/>
                            </a:lnTo>
                            <a:lnTo>
                              <a:pt x="974" y="59"/>
                            </a:lnTo>
                            <a:lnTo>
                              <a:pt x="954" y="52"/>
                            </a:lnTo>
                            <a:lnTo>
                              <a:pt x="931" y="42"/>
                            </a:lnTo>
                            <a:lnTo>
                              <a:pt x="908" y="31"/>
                            </a:lnTo>
                            <a:lnTo>
                              <a:pt x="886" y="16"/>
                            </a:lnTo>
                            <a:lnTo>
                              <a:pt x="868" y="0"/>
                            </a:lnTo>
                            <a:lnTo>
                              <a:pt x="0" y="541"/>
                            </a:lnTo>
                            <a:close/>
                          </a:path>
                        </a:pathLst>
                      </a:custGeom>
                      <a:solidFill>
                        <a:srgbClr val="A3BFFF"/>
                      </a:solidFill>
                      <a:ln w="9525">
                        <a:noFill/>
                        <a:round/>
                        <a:headEnd/>
                        <a:tailEnd/>
                      </a:ln>
                    </p:spPr>
                    <p:txBody>
                      <a:bodyPr/>
                      <a:lstStyle/>
                      <a:p>
                        <a:endParaRPr lang="en-GB" dirty="0"/>
                      </a:p>
                    </p:txBody>
                  </p:sp>
                  <p:sp>
                    <p:nvSpPr>
                      <p:cNvPr id="65" name="Freeform 17"/>
                      <p:cNvSpPr>
                        <a:spLocks/>
                      </p:cNvSpPr>
                      <p:nvPr/>
                    </p:nvSpPr>
                    <p:spPr bwMode="auto">
                      <a:xfrm rot="5199763">
                        <a:off x="6241122" y="3365688"/>
                        <a:ext cx="78640" cy="68494"/>
                      </a:xfrm>
                      <a:custGeom>
                        <a:avLst/>
                        <a:gdLst>
                          <a:gd name="T0" fmla="*/ 2147483647 w 343"/>
                          <a:gd name="T1" fmla="*/ 2147483647 h 335"/>
                          <a:gd name="T2" fmla="*/ 2147483647 w 343"/>
                          <a:gd name="T3" fmla="*/ 2147483647 h 335"/>
                          <a:gd name="T4" fmla="*/ 2147483647 w 343"/>
                          <a:gd name="T5" fmla="*/ 2147483647 h 335"/>
                          <a:gd name="T6" fmla="*/ 2147483647 w 343"/>
                          <a:gd name="T7" fmla="*/ 2147483647 h 335"/>
                          <a:gd name="T8" fmla="*/ 2147483647 w 343"/>
                          <a:gd name="T9" fmla="*/ 2147483647 h 335"/>
                          <a:gd name="T10" fmla="*/ 2147483647 w 343"/>
                          <a:gd name="T11" fmla="*/ 2147483647 h 335"/>
                          <a:gd name="T12" fmla="*/ 2147483647 w 343"/>
                          <a:gd name="T13" fmla="*/ 2147483647 h 335"/>
                          <a:gd name="T14" fmla="*/ 2147483647 w 343"/>
                          <a:gd name="T15" fmla="*/ 2147483647 h 335"/>
                          <a:gd name="T16" fmla="*/ 2147483647 w 343"/>
                          <a:gd name="T17" fmla="*/ 2147483647 h 335"/>
                          <a:gd name="T18" fmla="*/ 2147483647 w 343"/>
                          <a:gd name="T19" fmla="*/ 2147483647 h 335"/>
                          <a:gd name="T20" fmla="*/ 2147483647 w 343"/>
                          <a:gd name="T21" fmla="*/ 2147483647 h 335"/>
                          <a:gd name="T22" fmla="*/ 2147483647 w 343"/>
                          <a:gd name="T23" fmla="*/ 2147483647 h 335"/>
                          <a:gd name="T24" fmla="*/ 2147483647 w 343"/>
                          <a:gd name="T25" fmla="*/ 2147483647 h 335"/>
                          <a:gd name="T26" fmla="*/ 2147483647 w 343"/>
                          <a:gd name="T27" fmla="*/ 2147483647 h 335"/>
                          <a:gd name="T28" fmla="*/ 2147483647 w 343"/>
                          <a:gd name="T29" fmla="*/ 2147483647 h 335"/>
                          <a:gd name="T30" fmla="*/ 2147483647 w 343"/>
                          <a:gd name="T31" fmla="*/ 2147483647 h 335"/>
                          <a:gd name="T32" fmla="*/ 2147483647 w 343"/>
                          <a:gd name="T33" fmla="*/ 2147483647 h 335"/>
                          <a:gd name="T34" fmla="*/ 2147483647 w 343"/>
                          <a:gd name="T35" fmla="*/ 2147483647 h 335"/>
                          <a:gd name="T36" fmla="*/ 2147483647 w 343"/>
                          <a:gd name="T37" fmla="*/ 2147483647 h 335"/>
                          <a:gd name="T38" fmla="*/ 0 w 343"/>
                          <a:gd name="T39" fmla="*/ 2147483647 h 335"/>
                          <a:gd name="T40" fmla="*/ 2147483647 w 343"/>
                          <a:gd name="T41" fmla="*/ 2147483647 h 335"/>
                          <a:gd name="T42" fmla="*/ 2147483647 w 343"/>
                          <a:gd name="T43" fmla="*/ 2147483647 h 335"/>
                          <a:gd name="T44" fmla="*/ 2147483647 w 343"/>
                          <a:gd name="T45" fmla="*/ 2147483647 h 335"/>
                          <a:gd name="T46" fmla="*/ 2147483647 w 343"/>
                          <a:gd name="T47" fmla="*/ 2147483647 h 335"/>
                          <a:gd name="T48" fmla="*/ 2147483647 w 343"/>
                          <a:gd name="T49" fmla="*/ 0 h 335"/>
                          <a:gd name="T50" fmla="*/ 2147483647 w 343"/>
                          <a:gd name="T51" fmla="*/ 2147483647 h 335"/>
                          <a:gd name="T52" fmla="*/ 2147483647 w 343"/>
                          <a:gd name="T53" fmla="*/ 2147483647 h 335"/>
                          <a:gd name="T54" fmla="*/ 2147483647 w 343"/>
                          <a:gd name="T55" fmla="*/ 2147483647 h 335"/>
                          <a:gd name="T56" fmla="*/ 2147483647 w 343"/>
                          <a:gd name="T57" fmla="*/ 2147483647 h 335"/>
                          <a:gd name="T58" fmla="*/ 2147483647 w 343"/>
                          <a:gd name="T59" fmla="*/ 2147483647 h 335"/>
                          <a:gd name="T60" fmla="*/ 2147483647 w 343"/>
                          <a:gd name="T61" fmla="*/ 2147483647 h 335"/>
                          <a:gd name="T62" fmla="*/ 2147483647 w 343"/>
                          <a:gd name="T63" fmla="*/ 2147483647 h 335"/>
                          <a:gd name="T64" fmla="*/ 2147483647 w 343"/>
                          <a:gd name="T65" fmla="*/ 2147483647 h 335"/>
                          <a:gd name="T66" fmla="*/ 2147483647 w 343"/>
                          <a:gd name="T67" fmla="*/ 2147483647 h 335"/>
                          <a:gd name="T68" fmla="*/ 2147483647 w 343"/>
                          <a:gd name="T69" fmla="*/ 2147483647 h 335"/>
                          <a:gd name="T70" fmla="*/ 2147483647 w 343"/>
                          <a:gd name="T71" fmla="*/ 2147483647 h 335"/>
                          <a:gd name="T72" fmla="*/ 2147483647 w 343"/>
                          <a:gd name="T73" fmla="*/ 2147483647 h 335"/>
                          <a:gd name="T74" fmla="*/ 2147483647 w 343"/>
                          <a:gd name="T75" fmla="*/ 2147483647 h 335"/>
                          <a:gd name="T76" fmla="*/ 2147483647 w 343"/>
                          <a:gd name="T77" fmla="*/ 2147483647 h 335"/>
                          <a:gd name="T78" fmla="*/ 2147483647 w 343"/>
                          <a:gd name="T79" fmla="*/ 2147483647 h 335"/>
                          <a:gd name="T80" fmla="*/ 2147483647 w 343"/>
                          <a:gd name="T81" fmla="*/ 2147483647 h 335"/>
                          <a:gd name="T82" fmla="*/ 2147483647 w 343"/>
                          <a:gd name="T83" fmla="*/ 2147483647 h 335"/>
                          <a:gd name="T84" fmla="*/ 2147483647 w 343"/>
                          <a:gd name="T85" fmla="*/ 2147483647 h 335"/>
                          <a:gd name="T86" fmla="*/ 2147483647 w 343"/>
                          <a:gd name="T87" fmla="*/ 2147483647 h 335"/>
                          <a:gd name="T88" fmla="*/ 2147483647 w 343"/>
                          <a:gd name="T89" fmla="*/ 2147483647 h 335"/>
                          <a:gd name="T90" fmla="*/ 2147483647 w 343"/>
                          <a:gd name="T91" fmla="*/ 2147483647 h 335"/>
                          <a:gd name="T92" fmla="*/ 2147483647 w 343"/>
                          <a:gd name="T93" fmla="*/ 2147483647 h 335"/>
                          <a:gd name="T94" fmla="*/ 2147483647 w 343"/>
                          <a:gd name="T95" fmla="*/ 2147483647 h 335"/>
                          <a:gd name="T96" fmla="*/ 2147483647 w 343"/>
                          <a:gd name="T97" fmla="*/ 2147483647 h 3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335"/>
                          <a:gd name="T149" fmla="*/ 343 w 343"/>
                          <a:gd name="T150" fmla="*/ 335 h 3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335">
                            <a:moveTo>
                              <a:pt x="343" y="322"/>
                            </a:moveTo>
                            <a:lnTo>
                              <a:pt x="308" y="330"/>
                            </a:lnTo>
                            <a:lnTo>
                              <a:pt x="275" y="334"/>
                            </a:lnTo>
                            <a:lnTo>
                              <a:pt x="246" y="335"/>
                            </a:lnTo>
                            <a:lnTo>
                              <a:pt x="217" y="331"/>
                            </a:lnTo>
                            <a:lnTo>
                              <a:pt x="191" y="327"/>
                            </a:lnTo>
                            <a:lnTo>
                              <a:pt x="168" y="318"/>
                            </a:lnTo>
                            <a:lnTo>
                              <a:pt x="145" y="309"/>
                            </a:lnTo>
                            <a:lnTo>
                              <a:pt x="126" y="299"/>
                            </a:lnTo>
                            <a:lnTo>
                              <a:pt x="109" y="288"/>
                            </a:lnTo>
                            <a:lnTo>
                              <a:pt x="93" y="277"/>
                            </a:lnTo>
                            <a:lnTo>
                              <a:pt x="80" y="266"/>
                            </a:lnTo>
                            <a:lnTo>
                              <a:pt x="70" y="256"/>
                            </a:lnTo>
                            <a:lnTo>
                              <a:pt x="61" y="247"/>
                            </a:lnTo>
                            <a:lnTo>
                              <a:pt x="55" y="240"/>
                            </a:lnTo>
                            <a:lnTo>
                              <a:pt x="52" y="236"/>
                            </a:lnTo>
                            <a:lnTo>
                              <a:pt x="51" y="234"/>
                            </a:lnTo>
                            <a:lnTo>
                              <a:pt x="22" y="192"/>
                            </a:lnTo>
                            <a:lnTo>
                              <a:pt x="7" y="151"/>
                            </a:lnTo>
                            <a:lnTo>
                              <a:pt x="0" y="112"/>
                            </a:lnTo>
                            <a:lnTo>
                              <a:pt x="1" y="75"/>
                            </a:lnTo>
                            <a:lnTo>
                              <a:pt x="7" y="45"/>
                            </a:lnTo>
                            <a:lnTo>
                              <a:pt x="14" y="22"/>
                            </a:lnTo>
                            <a:lnTo>
                              <a:pt x="20" y="6"/>
                            </a:lnTo>
                            <a:lnTo>
                              <a:pt x="22" y="0"/>
                            </a:lnTo>
                            <a:lnTo>
                              <a:pt x="21" y="6"/>
                            </a:lnTo>
                            <a:lnTo>
                              <a:pt x="20" y="22"/>
                            </a:lnTo>
                            <a:lnTo>
                              <a:pt x="20" y="47"/>
                            </a:lnTo>
                            <a:lnTo>
                              <a:pt x="22" y="76"/>
                            </a:lnTo>
                            <a:lnTo>
                              <a:pt x="28" y="110"/>
                            </a:lnTo>
                            <a:lnTo>
                              <a:pt x="40" y="146"/>
                            </a:lnTo>
                            <a:lnTo>
                              <a:pt x="58" y="181"/>
                            </a:lnTo>
                            <a:lnTo>
                              <a:pt x="84" y="214"/>
                            </a:lnTo>
                            <a:lnTo>
                              <a:pt x="85" y="216"/>
                            </a:lnTo>
                            <a:lnTo>
                              <a:pt x="89" y="220"/>
                            </a:lnTo>
                            <a:lnTo>
                              <a:pt x="94" y="226"/>
                            </a:lnTo>
                            <a:lnTo>
                              <a:pt x="103" y="236"/>
                            </a:lnTo>
                            <a:lnTo>
                              <a:pt x="113" y="245"/>
                            </a:lnTo>
                            <a:lnTo>
                              <a:pt x="126" y="256"/>
                            </a:lnTo>
                            <a:lnTo>
                              <a:pt x="141" y="268"/>
                            </a:lnTo>
                            <a:lnTo>
                              <a:pt x="157" y="278"/>
                            </a:lnTo>
                            <a:lnTo>
                              <a:pt x="175" y="290"/>
                            </a:lnTo>
                            <a:lnTo>
                              <a:pt x="194" y="301"/>
                            </a:lnTo>
                            <a:lnTo>
                              <a:pt x="215" y="310"/>
                            </a:lnTo>
                            <a:lnTo>
                              <a:pt x="239" y="317"/>
                            </a:lnTo>
                            <a:lnTo>
                              <a:pt x="262" y="323"/>
                            </a:lnTo>
                            <a:lnTo>
                              <a:pt x="288" y="325"/>
                            </a:lnTo>
                            <a:lnTo>
                              <a:pt x="314" y="325"/>
                            </a:lnTo>
                            <a:lnTo>
                              <a:pt x="343" y="322"/>
                            </a:lnTo>
                            <a:close/>
                          </a:path>
                        </a:pathLst>
                      </a:custGeom>
                      <a:solidFill>
                        <a:srgbClr val="3F3F3F"/>
                      </a:solidFill>
                      <a:ln w="9525">
                        <a:noFill/>
                        <a:round/>
                        <a:headEnd/>
                        <a:tailEnd/>
                      </a:ln>
                    </p:spPr>
                    <p:txBody>
                      <a:bodyPr/>
                      <a:lstStyle/>
                      <a:p>
                        <a:endParaRPr lang="en-GB" dirty="0"/>
                      </a:p>
                    </p:txBody>
                  </p:sp>
                  <p:sp>
                    <p:nvSpPr>
                      <p:cNvPr id="66" name="Freeform 18"/>
                      <p:cNvSpPr>
                        <a:spLocks/>
                      </p:cNvSpPr>
                      <p:nvPr/>
                    </p:nvSpPr>
                    <p:spPr bwMode="auto">
                      <a:xfrm rot="5199763">
                        <a:off x="6275163" y="3399668"/>
                        <a:ext cx="63464" cy="56875"/>
                      </a:xfrm>
                      <a:custGeom>
                        <a:avLst/>
                        <a:gdLst>
                          <a:gd name="T0" fmla="*/ 2147483647 w 275"/>
                          <a:gd name="T1" fmla="*/ 0 h 279"/>
                          <a:gd name="T2" fmla="*/ 2147483647 w 275"/>
                          <a:gd name="T3" fmla="*/ 2147483647 h 279"/>
                          <a:gd name="T4" fmla="*/ 2147483647 w 275"/>
                          <a:gd name="T5" fmla="*/ 2147483647 h 279"/>
                          <a:gd name="T6" fmla="*/ 2147483647 w 275"/>
                          <a:gd name="T7" fmla="*/ 2147483647 h 279"/>
                          <a:gd name="T8" fmla="*/ 2147483647 w 275"/>
                          <a:gd name="T9" fmla="*/ 2147483647 h 279"/>
                          <a:gd name="T10" fmla="*/ 2147483647 w 275"/>
                          <a:gd name="T11" fmla="*/ 2147483647 h 279"/>
                          <a:gd name="T12" fmla="*/ 2147483647 w 275"/>
                          <a:gd name="T13" fmla="*/ 2147483647 h 279"/>
                          <a:gd name="T14" fmla="*/ 2147483647 w 275"/>
                          <a:gd name="T15" fmla="*/ 2147483647 h 279"/>
                          <a:gd name="T16" fmla="*/ 2147483647 w 275"/>
                          <a:gd name="T17" fmla="*/ 2147483647 h 279"/>
                          <a:gd name="T18" fmla="*/ 2147483647 w 275"/>
                          <a:gd name="T19" fmla="*/ 2147483647 h 279"/>
                          <a:gd name="T20" fmla="*/ 2147483647 w 275"/>
                          <a:gd name="T21" fmla="*/ 2147483647 h 279"/>
                          <a:gd name="T22" fmla="*/ 2147483647 w 275"/>
                          <a:gd name="T23" fmla="*/ 2147483647 h 279"/>
                          <a:gd name="T24" fmla="*/ 2147483647 w 275"/>
                          <a:gd name="T25" fmla="*/ 2147483647 h 279"/>
                          <a:gd name="T26" fmla="*/ 2147483647 w 275"/>
                          <a:gd name="T27" fmla="*/ 2147483647 h 279"/>
                          <a:gd name="T28" fmla="*/ 2147483647 w 275"/>
                          <a:gd name="T29" fmla="*/ 2147483647 h 279"/>
                          <a:gd name="T30" fmla="*/ 2147483647 w 275"/>
                          <a:gd name="T31" fmla="*/ 2147483647 h 279"/>
                          <a:gd name="T32" fmla="*/ 2147483647 w 275"/>
                          <a:gd name="T33" fmla="*/ 2147483647 h 279"/>
                          <a:gd name="T34" fmla="*/ 2147483647 w 275"/>
                          <a:gd name="T35" fmla="*/ 2147483647 h 279"/>
                          <a:gd name="T36" fmla="*/ 2147483647 w 275"/>
                          <a:gd name="T37" fmla="*/ 2147483647 h 279"/>
                          <a:gd name="T38" fmla="*/ 2147483647 w 275"/>
                          <a:gd name="T39" fmla="*/ 2147483647 h 279"/>
                          <a:gd name="T40" fmla="*/ 2147483647 w 275"/>
                          <a:gd name="T41" fmla="*/ 2147483647 h 279"/>
                          <a:gd name="T42" fmla="*/ 2147483647 w 275"/>
                          <a:gd name="T43" fmla="*/ 2147483647 h 279"/>
                          <a:gd name="T44" fmla="*/ 0 w 275"/>
                          <a:gd name="T45" fmla="*/ 2147483647 h 279"/>
                          <a:gd name="T46" fmla="*/ 2147483647 w 275"/>
                          <a:gd name="T47" fmla="*/ 2147483647 h 279"/>
                          <a:gd name="T48" fmla="*/ 2147483647 w 275"/>
                          <a:gd name="T49" fmla="*/ 2147483647 h 279"/>
                          <a:gd name="T50" fmla="*/ 2147483647 w 275"/>
                          <a:gd name="T51" fmla="*/ 2147483647 h 279"/>
                          <a:gd name="T52" fmla="*/ 2147483647 w 275"/>
                          <a:gd name="T53" fmla="*/ 0 h 2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5"/>
                          <a:gd name="T82" fmla="*/ 0 h 279"/>
                          <a:gd name="T83" fmla="*/ 275 w 275"/>
                          <a:gd name="T84" fmla="*/ 279 h 2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5" h="279">
                            <a:moveTo>
                              <a:pt x="177" y="0"/>
                            </a:moveTo>
                            <a:lnTo>
                              <a:pt x="176" y="4"/>
                            </a:lnTo>
                            <a:lnTo>
                              <a:pt x="174" y="14"/>
                            </a:lnTo>
                            <a:lnTo>
                              <a:pt x="173" y="31"/>
                            </a:lnTo>
                            <a:lnTo>
                              <a:pt x="176" y="52"/>
                            </a:lnTo>
                            <a:lnTo>
                              <a:pt x="186" y="78"/>
                            </a:lnTo>
                            <a:lnTo>
                              <a:pt x="203" y="109"/>
                            </a:lnTo>
                            <a:lnTo>
                              <a:pt x="233" y="141"/>
                            </a:lnTo>
                            <a:lnTo>
                              <a:pt x="275" y="176"/>
                            </a:lnTo>
                            <a:lnTo>
                              <a:pt x="136" y="265"/>
                            </a:lnTo>
                            <a:lnTo>
                              <a:pt x="134" y="266"/>
                            </a:lnTo>
                            <a:lnTo>
                              <a:pt x="126" y="270"/>
                            </a:lnTo>
                            <a:lnTo>
                              <a:pt x="117" y="274"/>
                            </a:lnTo>
                            <a:lnTo>
                              <a:pt x="103" y="278"/>
                            </a:lnTo>
                            <a:lnTo>
                              <a:pt x="87" y="279"/>
                            </a:lnTo>
                            <a:lnTo>
                              <a:pt x="69" y="275"/>
                            </a:lnTo>
                            <a:lnTo>
                              <a:pt x="50" y="267"/>
                            </a:lnTo>
                            <a:lnTo>
                              <a:pt x="30" y="252"/>
                            </a:lnTo>
                            <a:lnTo>
                              <a:pt x="27" y="248"/>
                            </a:lnTo>
                            <a:lnTo>
                              <a:pt x="20" y="238"/>
                            </a:lnTo>
                            <a:lnTo>
                              <a:pt x="11" y="222"/>
                            </a:lnTo>
                            <a:lnTo>
                              <a:pt x="4" y="202"/>
                            </a:lnTo>
                            <a:lnTo>
                              <a:pt x="0" y="180"/>
                            </a:lnTo>
                            <a:lnTo>
                              <a:pt x="1" y="155"/>
                            </a:lnTo>
                            <a:lnTo>
                              <a:pt x="12" y="130"/>
                            </a:lnTo>
                            <a:lnTo>
                              <a:pt x="34" y="105"/>
                            </a:lnTo>
                            <a:lnTo>
                              <a:pt x="177" y="0"/>
                            </a:lnTo>
                            <a:close/>
                          </a:path>
                        </a:pathLst>
                      </a:custGeom>
                      <a:solidFill>
                        <a:srgbClr val="49FFAA"/>
                      </a:solidFill>
                      <a:ln w="9525">
                        <a:noFill/>
                        <a:round/>
                        <a:headEnd/>
                        <a:tailEnd/>
                      </a:ln>
                    </p:spPr>
                    <p:txBody>
                      <a:bodyPr/>
                      <a:lstStyle/>
                      <a:p>
                        <a:endParaRPr lang="en-GB" dirty="0"/>
                      </a:p>
                    </p:txBody>
                  </p:sp>
                  <p:sp>
                    <p:nvSpPr>
                      <p:cNvPr id="67" name="Freeform 19"/>
                      <p:cNvSpPr>
                        <a:spLocks/>
                      </p:cNvSpPr>
                      <p:nvPr/>
                    </p:nvSpPr>
                    <p:spPr bwMode="auto">
                      <a:xfrm rot="5199763">
                        <a:off x="6292760" y="3365806"/>
                        <a:ext cx="24834" cy="44644"/>
                      </a:xfrm>
                      <a:custGeom>
                        <a:avLst/>
                        <a:gdLst>
                          <a:gd name="T0" fmla="*/ 2147483647 w 109"/>
                          <a:gd name="T1" fmla="*/ 2147483647 h 219"/>
                          <a:gd name="T2" fmla="*/ 2147483647 w 109"/>
                          <a:gd name="T3" fmla="*/ 2147483647 h 219"/>
                          <a:gd name="T4" fmla="*/ 2147483647 w 109"/>
                          <a:gd name="T5" fmla="*/ 0 h 219"/>
                          <a:gd name="T6" fmla="*/ 2147483647 w 109"/>
                          <a:gd name="T7" fmla="*/ 0 h 219"/>
                          <a:gd name="T8" fmla="*/ 2147483647 w 109"/>
                          <a:gd name="T9" fmla="*/ 2147483647 h 219"/>
                          <a:gd name="T10" fmla="*/ 2147483647 w 109"/>
                          <a:gd name="T11" fmla="*/ 2147483647 h 219"/>
                          <a:gd name="T12" fmla="*/ 2147483647 w 109"/>
                          <a:gd name="T13" fmla="*/ 2147483647 h 219"/>
                          <a:gd name="T14" fmla="*/ 2147483647 w 109"/>
                          <a:gd name="T15" fmla="*/ 2147483647 h 219"/>
                          <a:gd name="T16" fmla="*/ 2147483647 w 109"/>
                          <a:gd name="T17" fmla="*/ 2147483647 h 219"/>
                          <a:gd name="T18" fmla="*/ 2147483647 w 109"/>
                          <a:gd name="T19" fmla="*/ 2147483647 h 219"/>
                          <a:gd name="T20" fmla="*/ 2147483647 w 109"/>
                          <a:gd name="T21" fmla="*/ 2147483647 h 219"/>
                          <a:gd name="T22" fmla="*/ 0 w 109"/>
                          <a:gd name="T23" fmla="*/ 2147483647 h 219"/>
                          <a:gd name="T24" fmla="*/ 2147483647 w 109"/>
                          <a:gd name="T25" fmla="*/ 2147483647 h 219"/>
                          <a:gd name="T26" fmla="*/ 2147483647 w 109"/>
                          <a:gd name="T27" fmla="*/ 2147483647 h 219"/>
                          <a:gd name="T28" fmla="*/ 2147483647 w 109"/>
                          <a:gd name="T29" fmla="*/ 2147483647 h 219"/>
                          <a:gd name="T30" fmla="*/ 2147483647 w 109"/>
                          <a:gd name="T31" fmla="*/ 2147483647 h 219"/>
                          <a:gd name="T32" fmla="*/ 2147483647 w 109"/>
                          <a:gd name="T33" fmla="*/ 2147483647 h 219"/>
                          <a:gd name="T34" fmla="*/ 2147483647 w 109"/>
                          <a:gd name="T35" fmla="*/ 2147483647 h 219"/>
                          <a:gd name="T36" fmla="*/ 2147483647 w 109"/>
                          <a:gd name="T37" fmla="*/ 2147483647 h 219"/>
                          <a:gd name="T38" fmla="*/ 2147483647 w 109"/>
                          <a:gd name="T39" fmla="*/ 2147483647 h 219"/>
                          <a:gd name="T40" fmla="*/ 2147483647 w 109"/>
                          <a:gd name="T41" fmla="*/ 2147483647 h 219"/>
                          <a:gd name="T42" fmla="*/ 2147483647 w 109"/>
                          <a:gd name="T43" fmla="*/ 2147483647 h 219"/>
                          <a:gd name="T44" fmla="*/ 2147483647 w 109"/>
                          <a:gd name="T45" fmla="*/ 2147483647 h 219"/>
                          <a:gd name="T46" fmla="*/ 2147483647 w 109"/>
                          <a:gd name="T47" fmla="*/ 2147483647 h 219"/>
                          <a:gd name="T48" fmla="*/ 2147483647 w 109"/>
                          <a:gd name="T49" fmla="*/ 2147483647 h 219"/>
                          <a:gd name="T50" fmla="*/ 2147483647 w 109"/>
                          <a:gd name="T51" fmla="*/ 2147483647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219"/>
                          <a:gd name="T80" fmla="*/ 109 w 109"/>
                          <a:gd name="T81" fmla="*/ 219 h 2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219">
                            <a:moveTo>
                              <a:pt x="109" y="1"/>
                            </a:moveTo>
                            <a:lnTo>
                              <a:pt x="105" y="1"/>
                            </a:lnTo>
                            <a:lnTo>
                              <a:pt x="95" y="0"/>
                            </a:lnTo>
                            <a:lnTo>
                              <a:pt x="80" y="0"/>
                            </a:lnTo>
                            <a:lnTo>
                              <a:pt x="63" y="1"/>
                            </a:lnTo>
                            <a:lnTo>
                              <a:pt x="44" y="7"/>
                            </a:lnTo>
                            <a:lnTo>
                              <a:pt x="27" y="17"/>
                            </a:lnTo>
                            <a:lnTo>
                              <a:pt x="13" y="32"/>
                            </a:lnTo>
                            <a:lnTo>
                              <a:pt x="4" y="54"/>
                            </a:lnTo>
                            <a:lnTo>
                              <a:pt x="2" y="58"/>
                            </a:lnTo>
                            <a:lnTo>
                              <a:pt x="1" y="66"/>
                            </a:lnTo>
                            <a:lnTo>
                              <a:pt x="0" y="80"/>
                            </a:lnTo>
                            <a:lnTo>
                              <a:pt x="1" y="99"/>
                            </a:lnTo>
                            <a:lnTo>
                              <a:pt x="6" y="123"/>
                            </a:lnTo>
                            <a:lnTo>
                              <a:pt x="15" y="151"/>
                            </a:lnTo>
                            <a:lnTo>
                              <a:pt x="31" y="183"/>
                            </a:lnTo>
                            <a:lnTo>
                              <a:pt x="54" y="219"/>
                            </a:lnTo>
                            <a:lnTo>
                              <a:pt x="52" y="214"/>
                            </a:lnTo>
                            <a:lnTo>
                              <a:pt x="47" y="201"/>
                            </a:lnTo>
                            <a:lnTo>
                              <a:pt x="40" y="181"/>
                            </a:lnTo>
                            <a:lnTo>
                              <a:pt x="34" y="156"/>
                            </a:lnTo>
                            <a:lnTo>
                              <a:pt x="30" y="128"/>
                            </a:lnTo>
                            <a:lnTo>
                              <a:pt x="30" y="99"/>
                            </a:lnTo>
                            <a:lnTo>
                              <a:pt x="35" y="72"/>
                            </a:lnTo>
                            <a:lnTo>
                              <a:pt x="48" y="47"/>
                            </a:lnTo>
                            <a:lnTo>
                              <a:pt x="109" y="1"/>
                            </a:lnTo>
                            <a:close/>
                          </a:path>
                        </a:pathLst>
                      </a:custGeom>
                      <a:solidFill>
                        <a:srgbClr val="3F3FFF"/>
                      </a:solidFill>
                      <a:ln w="9525">
                        <a:noFill/>
                        <a:round/>
                        <a:headEnd/>
                        <a:tailEnd/>
                      </a:ln>
                    </p:spPr>
                    <p:txBody>
                      <a:bodyPr/>
                      <a:lstStyle/>
                      <a:p>
                        <a:endParaRPr lang="en-GB" dirty="0"/>
                      </a:p>
                    </p:txBody>
                  </p:sp>
                  <p:sp>
                    <p:nvSpPr>
                      <p:cNvPr id="68" name="Freeform 20"/>
                      <p:cNvSpPr>
                        <a:spLocks/>
                      </p:cNvSpPr>
                      <p:nvPr/>
                    </p:nvSpPr>
                    <p:spPr bwMode="auto">
                      <a:xfrm rot="5199763">
                        <a:off x="6315422" y="3480490"/>
                        <a:ext cx="65534" cy="40363"/>
                      </a:xfrm>
                      <a:custGeom>
                        <a:avLst/>
                        <a:gdLst>
                          <a:gd name="T0" fmla="*/ 2147483647 w 285"/>
                          <a:gd name="T1" fmla="*/ 0 h 197"/>
                          <a:gd name="T2" fmla="*/ 2147483647 w 285"/>
                          <a:gd name="T3" fmla="*/ 2147483647 h 197"/>
                          <a:gd name="T4" fmla="*/ 2147483647 w 285"/>
                          <a:gd name="T5" fmla="*/ 2147483647 h 197"/>
                          <a:gd name="T6" fmla="*/ 2147483647 w 285"/>
                          <a:gd name="T7" fmla="*/ 2147483647 h 197"/>
                          <a:gd name="T8" fmla="*/ 2147483647 w 285"/>
                          <a:gd name="T9" fmla="*/ 2147483647 h 197"/>
                          <a:gd name="T10" fmla="*/ 2147483647 w 285"/>
                          <a:gd name="T11" fmla="*/ 2147483647 h 197"/>
                          <a:gd name="T12" fmla="*/ 2147483647 w 285"/>
                          <a:gd name="T13" fmla="*/ 2147483647 h 197"/>
                          <a:gd name="T14" fmla="*/ 2147483647 w 285"/>
                          <a:gd name="T15" fmla="*/ 2147483647 h 197"/>
                          <a:gd name="T16" fmla="*/ 2147483647 w 285"/>
                          <a:gd name="T17" fmla="*/ 2147483647 h 197"/>
                          <a:gd name="T18" fmla="*/ 2147483647 w 285"/>
                          <a:gd name="T19" fmla="*/ 2147483647 h 197"/>
                          <a:gd name="T20" fmla="*/ 2147483647 w 285"/>
                          <a:gd name="T21" fmla="*/ 2147483647 h 197"/>
                          <a:gd name="T22" fmla="*/ 0 w 285"/>
                          <a:gd name="T23" fmla="*/ 2147483647 h 197"/>
                          <a:gd name="T24" fmla="*/ 0 w 285"/>
                          <a:gd name="T25" fmla="*/ 2147483647 h 197"/>
                          <a:gd name="T26" fmla="*/ 2147483647 w 285"/>
                          <a:gd name="T27" fmla="*/ 2147483647 h 197"/>
                          <a:gd name="T28" fmla="*/ 2147483647 w 285"/>
                          <a:gd name="T29" fmla="*/ 0 h 1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5"/>
                          <a:gd name="T46" fmla="*/ 0 h 197"/>
                          <a:gd name="T47" fmla="*/ 285 w 285"/>
                          <a:gd name="T48" fmla="*/ 197 h 1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5" h="197">
                            <a:moveTo>
                              <a:pt x="259" y="0"/>
                            </a:moveTo>
                            <a:lnTo>
                              <a:pt x="259" y="5"/>
                            </a:lnTo>
                            <a:lnTo>
                              <a:pt x="261" y="17"/>
                            </a:lnTo>
                            <a:lnTo>
                              <a:pt x="268" y="30"/>
                            </a:lnTo>
                            <a:lnTo>
                              <a:pt x="285" y="41"/>
                            </a:lnTo>
                            <a:lnTo>
                              <a:pt x="26" y="197"/>
                            </a:lnTo>
                            <a:lnTo>
                              <a:pt x="24" y="195"/>
                            </a:lnTo>
                            <a:lnTo>
                              <a:pt x="20" y="194"/>
                            </a:lnTo>
                            <a:lnTo>
                              <a:pt x="14" y="191"/>
                            </a:lnTo>
                            <a:lnTo>
                              <a:pt x="7" y="186"/>
                            </a:lnTo>
                            <a:lnTo>
                              <a:pt x="3" y="180"/>
                            </a:lnTo>
                            <a:lnTo>
                              <a:pt x="0" y="173"/>
                            </a:lnTo>
                            <a:lnTo>
                              <a:pt x="0" y="165"/>
                            </a:lnTo>
                            <a:lnTo>
                              <a:pt x="6" y="154"/>
                            </a:lnTo>
                            <a:lnTo>
                              <a:pt x="259" y="0"/>
                            </a:lnTo>
                            <a:close/>
                          </a:path>
                        </a:pathLst>
                      </a:custGeom>
                      <a:solidFill>
                        <a:srgbClr val="FFFF00"/>
                      </a:solidFill>
                      <a:ln w="9525">
                        <a:noFill/>
                        <a:round/>
                        <a:headEnd/>
                        <a:tailEnd/>
                      </a:ln>
                    </p:spPr>
                    <p:txBody>
                      <a:bodyPr/>
                      <a:lstStyle/>
                      <a:p>
                        <a:endParaRPr lang="en-GB" dirty="0"/>
                      </a:p>
                    </p:txBody>
                  </p:sp>
                  <p:sp>
                    <p:nvSpPr>
                      <p:cNvPr id="69" name="Freeform 21"/>
                      <p:cNvSpPr>
                        <a:spLocks/>
                      </p:cNvSpPr>
                      <p:nvPr/>
                    </p:nvSpPr>
                    <p:spPr bwMode="auto">
                      <a:xfrm rot="5199763">
                        <a:off x="6116508" y="3197062"/>
                        <a:ext cx="201430" cy="128427"/>
                      </a:xfrm>
                      <a:custGeom>
                        <a:avLst/>
                        <a:gdLst>
                          <a:gd name="T0" fmla="*/ 2147483647 w 878"/>
                          <a:gd name="T1" fmla="*/ 2147483647 h 630"/>
                          <a:gd name="T2" fmla="*/ 2147483647 w 878"/>
                          <a:gd name="T3" fmla="*/ 2147483647 h 630"/>
                          <a:gd name="T4" fmla="*/ 2147483647 w 878"/>
                          <a:gd name="T5" fmla="*/ 0 h 630"/>
                          <a:gd name="T6" fmla="*/ 0 w 878"/>
                          <a:gd name="T7" fmla="*/ 2147483647 h 630"/>
                          <a:gd name="T8" fmla="*/ 2147483647 w 878"/>
                          <a:gd name="T9" fmla="*/ 2147483647 h 630"/>
                          <a:gd name="T10" fmla="*/ 0 60000 65536"/>
                          <a:gd name="T11" fmla="*/ 0 60000 65536"/>
                          <a:gd name="T12" fmla="*/ 0 60000 65536"/>
                          <a:gd name="T13" fmla="*/ 0 60000 65536"/>
                          <a:gd name="T14" fmla="*/ 0 60000 65536"/>
                          <a:gd name="T15" fmla="*/ 0 w 878"/>
                          <a:gd name="T16" fmla="*/ 0 h 630"/>
                          <a:gd name="T17" fmla="*/ 878 w 878"/>
                          <a:gd name="T18" fmla="*/ 630 h 630"/>
                        </a:gdLst>
                        <a:ahLst/>
                        <a:cxnLst>
                          <a:cxn ang="T10">
                            <a:pos x="T0" y="T1"/>
                          </a:cxn>
                          <a:cxn ang="T11">
                            <a:pos x="T2" y="T3"/>
                          </a:cxn>
                          <a:cxn ang="T12">
                            <a:pos x="T4" y="T5"/>
                          </a:cxn>
                          <a:cxn ang="T13">
                            <a:pos x="T6" y="T7"/>
                          </a:cxn>
                          <a:cxn ang="T14">
                            <a:pos x="T8" y="T9"/>
                          </a:cxn>
                        </a:cxnLst>
                        <a:rect l="T15" t="T16" r="T17" b="T18"/>
                        <a:pathLst>
                          <a:path w="878" h="630">
                            <a:moveTo>
                              <a:pt x="5" y="630"/>
                            </a:moveTo>
                            <a:lnTo>
                              <a:pt x="878" y="6"/>
                            </a:lnTo>
                            <a:lnTo>
                              <a:pt x="872" y="0"/>
                            </a:lnTo>
                            <a:lnTo>
                              <a:pt x="0" y="623"/>
                            </a:lnTo>
                            <a:lnTo>
                              <a:pt x="5" y="630"/>
                            </a:lnTo>
                            <a:close/>
                          </a:path>
                        </a:pathLst>
                      </a:custGeom>
                      <a:solidFill>
                        <a:srgbClr val="000000"/>
                      </a:solidFill>
                      <a:ln w="9525">
                        <a:noFill/>
                        <a:round/>
                        <a:headEnd/>
                        <a:tailEnd/>
                      </a:ln>
                    </p:spPr>
                    <p:txBody>
                      <a:bodyPr/>
                      <a:lstStyle/>
                      <a:p>
                        <a:endParaRPr lang="en-GB" dirty="0"/>
                      </a:p>
                    </p:txBody>
                  </p:sp>
                  <p:sp>
                    <p:nvSpPr>
                      <p:cNvPr id="70" name="Freeform 22"/>
                      <p:cNvSpPr>
                        <a:spLocks/>
                      </p:cNvSpPr>
                      <p:nvPr/>
                    </p:nvSpPr>
                    <p:spPr bwMode="auto">
                      <a:xfrm rot="5199763">
                        <a:off x="6073619" y="3218635"/>
                        <a:ext cx="217296" cy="125981"/>
                      </a:xfrm>
                      <a:custGeom>
                        <a:avLst/>
                        <a:gdLst>
                          <a:gd name="T0" fmla="*/ 2147483647 w 945"/>
                          <a:gd name="T1" fmla="*/ 2147483647 h 620"/>
                          <a:gd name="T2" fmla="*/ 2147483647 w 945"/>
                          <a:gd name="T3" fmla="*/ 2147483647 h 620"/>
                          <a:gd name="T4" fmla="*/ 2147483647 w 945"/>
                          <a:gd name="T5" fmla="*/ 0 h 620"/>
                          <a:gd name="T6" fmla="*/ 0 w 945"/>
                          <a:gd name="T7" fmla="*/ 2147483647 h 620"/>
                          <a:gd name="T8" fmla="*/ 2147483647 w 945"/>
                          <a:gd name="T9" fmla="*/ 2147483647 h 620"/>
                          <a:gd name="T10" fmla="*/ 0 60000 65536"/>
                          <a:gd name="T11" fmla="*/ 0 60000 65536"/>
                          <a:gd name="T12" fmla="*/ 0 60000 65536"/>
                          <a:gd name="T13" fmla="*/ 0 60000 65536"/>
                          <a:gd name="T14" fmla="*/ 0 60000 65536"/>
                          <a:gd name="T15" fmla="*/ 0 w 945"/>
                          <a:gd name="T16" fmla="*/ 0 h 620"/>
                          <a:gd name="T17" fmla="*/ 945 w 945"/>
                          <a:gd name="T18" fmla="*/ 620 h 620"/>
                        </a:gdLst>
                        <a:ahLst/>
                        <a:cxnLst>
                          <a:cxn ang="T10">
                            <a:pos x="T0" y="T1"/>
                          </a:cxn>
                          <a:cxn ang="T11">
                            <a:pos x="T2" y="T3"/>
                          </a:cxn>
                          <a:cxn ang="T12">
                            <a:pos x="T4" y="T5"/>
                          </a:cxn>
                          <a:cxn ang="T13">
                            <a:pos x="T6" y="T7"/>
                          </a:cxn>
                          <a:cxn ang="T14">
                            <a:pos x="T8" y="T9"/>
                          </a:cxn>
                        </a:cxnLst>
                        <a:rect l="T15" t="T16" r="T17" b="T18"/>
                        <a:pathLst>
                          <a:path w="945" h="620">
                            <a:moveTo>
                              <a:pt x="26" y="620"/>
                            </a:moveTo>
                            <a:lnTo>
                              <a:pt x="945" y="42"/>
                            </a:lnTo>
                            <a:lnTo>
                              <a:pt x="919" y="0"/>
                            </a:lnTo>
                            <a:lnTo>
                              <a:pt x="0" y="577"/>
                            </a:lnTo>
                            <a:lnTo>
                              <a:pt x="26" y="620"/>
                            </a:lnTo>
                            <a:close/>
                          </a:path>
                        </a:pathLst>
                      </a:custGeom>
                      <a:solidFill>
                        <a:srgbClr val="000000"/>
                      </a:solidFill>
                      <a:ln w="9525">
                        <a:noFill/>
                        <a:round/>
                        <a:headEnd/>
                        <a:tailEnd/>
                      </a:ln>
                    </p:spPr>
                    <p:txBody>
                      <a:bodyPr/>
                      <a:lstStyle/>
                      <a:p>
                        <a:endParaRPr lang="en-GB" dirty="0"/>
                      </a:p>
                    </p:txBody>
                  </p:sp>
                  <p:sp>
                    <p:nvSpPr>
                      <p:cNvPr id="71" name="Freeform 23"/>
                      <p:cNvSpPr>
                        <a:spLocks/>
                      </p:cNvSpPr>
                      <p:nvPr/>
                    </p:nvSpPr>
                    <p:spPr bwMode="auto">
                      <a:xfrm rot="5199763">
                        <a:off x="6290531" y="3398547"/>
                        <a:ext cx="47598" cy="40974"/>
                      </a:xfrm>
                      <a:custGeom>
                        <a:avLst/>
                        <a:gdLst>
                          <a:gd name="T0" fmla="*/ 2147483647 w 205"/>
                          <a:gd name="T1" fmla="*/ 2147483647 h 201"/>
                          <a:gd name="T2" fmla="*/ 2147483647 w 205"/>
                          <a:gd name="T3" fmla="*/ 2147483647 h 201"/>
                          <a:gd name="T4" fmla="*/ 2147483647 w 205"/>
                          <a:gd name="T5" fmla="*/ 2147483647 h 201"/>
                          <a:gd name="T6" fmla="*/ 0 w 205"/>
                          <a:gd name="T7" fmla="*/ 2147483647 h 201"/>
                          <a:gd name="T8" fmla="*/ 0 w 205"/>
                          <a:gd name="T9" fmla="*/ 2147483647 h 201"/>
                          <a:gd name="T10" fmla="*/ 2147483647 w 205"/>
                          <a:gd name="T11" fmla="*/ 2147483647 h 201"/>
                          <a:gd name="T12" fmla="*/ 2147483647 w 205"/>
                          <a:gd name="T13" fmla="*/ 2147483647 h 201"/>
                          <a:gd name="T14" fmla="*/ 2147483647 w 205"/>
                          <a:gd name="T15" fmla="*/ 2147483647 h 201"/>
                          <a:gd name="T16" fmla="*/ 2147483647 w 205"/>
                          <a:gd name="T17" fmla="*/ 2147483647 h 201"/>
                          <a:gd name="T18" fmla="*/ 2147483647 w 205"/>
                          <a:gd name="T19" fmla="*/ 0 h 201"/>
                          <a:gd name="T20" fmla="*/ 2147483647 w 205"/>
                          <a:gd name="T21" fmla="*/ 2147483647 h 201"/>
                          <a:gd name="T22" fmla="*/ 2147483647 w 205"/>
                          <a:gd name="T23" fmla="*/ 2147483647 h 201"/>
                          <a:gd name="T24" fmla="*/ 2147483647 w 205"/>
                          <a:gd name="T25" fmla="*/ 2147483647 h 201"/>
                          <a:gd name="T26" fmla="*/ 2147483647 w 205"/>
                          <a:gd name="T27" fmla="*/ 2147483647 h 201"/>
                          <a:gd name="T28" fmla="*/ 2147483647 w 205"/>
                          <a:gd name="T29" fmla="*/ 2147483647 h 201"/>
                          <a:gd name="T30" fmla="*/ 2147483647 w 205"/>
                          <a:gd name="T31" fmla="*/ 2147483647 h 201"/>
                          <a:gd name="T32" fmla="*/ 2147483647 w 205"/>
                          <a:gd name="T33" fmla="*/ 2147483647 h 201"/>
                          <a:gd name="T34" fmla="*/ 2147483647 w 205"/>
                          <a:gd name="T35" fmla="*/ 2147483647 h 201"/>
                          <a:gd name="T36" fmla="*/ 2147483647 w 205"/>
                          <a:gd name="T37" fmla="*/ 2147483647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5"/>
                          <a:gd name="T58" fmla="*/ 0 h 201"/>
                          <a:gd name="T59" fmla="*/ 205 w 205"/>
                          <a:gd name="T60" fmla="*/ 201 h 2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5" h="201">
                            <a:moveTo>
                              <a:pt x="4" y="201"/>
                            </a:moveTo>
                            <a:lnTo>
                              <a:pt x="3" y="199"/>
                            </a:lnTo>
                            <a:lnTo>
                              <a:pt x="2" y="192"/>
                            </a:lnTo>
                            <a:lnTo>
                              <a:pt x="0" y="180"/>
                            </a:lnTo>
                            <a:lnTo>
                              <a:pt x="0" y="167"/>
                            </a:lnTo>
                            <a:lnTo>
                              <a:pt x="2" y="151"/>
                            </a:lnTo>
                            <a:lnTo>
                              <a:pt x="8" y="135"/>
                            </a:lnTo>
                            <a:lnTo>
                              <a:pt x="20" y="119"/>
                            </a:lnTo>
                            <a:lnTo>
                              <a:pt x="36" y="105"/>
                            </a:lnTo>
                            <a:lnTo>
                              <a:pt x="179" y="0"/>
                            </a:lnTo>
                            <a:lnTo>
                              <a:pt x="179" y="2"/>
                            </a:lnTo>
                            <a:lnTo>
                              <a:pt x="178" y="8"/>
                            </a:lnTo>
                            <a:lnTo>
                              <a:pt x="177" y="19"/>
                            </a:lnTo>
                            <a:lnTo>
                              <a:pt x="177" y="32"/>
                            </a:lnTo>
                            <a:lnTo>
                              <a:pt x="179" y="47"/>
                            </a:lnTo>
                            <a:lnTo>
                              <a:pt x="184" y="65"/>
                            </a:lnTo>
                            <a:lnTo>
                              <a:pt x="192" y="85"/>
                            </a:lnTo>
                            <a:lnTo>
                              <a:pt x="205" y="105"/>
                            </a:lnTo>
                            <a:lnTo>
                              <a:pt x="4" y="201"/>
                            </a:lnTo>
                            <a:close/>
                          </a:path>
                        </a:pathLst>
                      </a:custGeom>
                      <a:solidFill>
                        <a:srgbClr val="B2FFE5"/>
                      </a:solidFill>
                      <a:ln w="9525">
                        <a:noFill/>
                        <a:round/>
                        <a:headEnd/>
                        <a:tailEnd/>
                      </a:ln>
                    </p:spPr>
                    <p:txBody>
                      <a:bodyPr/>
                      <a:lstStyle/>
                      <a:p>
                        <a:endParaRPr lang="en-GB" dirty="0"/>
                      </a:p>
                    </p:txBody>
                  </p:sp>
                  <p:sp>
                    <p:nvSpPr>
                      <p:cNvPr id="72" name="Freeform 24"/>
                      <p:cNvSpPr>
                        <a:spLocks/>
                      </p:cNvSpPr>
                      <p:nvPr/>
                    </p:nvSpPr>
                    <p:spPr bwMode="auto">
                      <a:xfrm rot="5199763">
                        <a:off x="6271276" y="3406820"/>
                        <a:ext cx="31732" cy="26909"/>
                      </a:xfrm>
                      <a:custGeom>
                        <a:avLst/>
                        <a:gdLst>
                          <a:gd name="T0" fmla="*/ 0 w 137"/>
                          <a:gd name="T1" fmla="*/ 0 h 132"/>
                          <a:gd name="T2" fmla="*/ 0 w 137"/>
                          <a:gd name="T3" fmla="*/ 2147483647 h 132"/>
                          <a:gd name="T4" fmla="*/ 0 w 137"/>
                          <a:gd name="T5" fmla="*/ 2147483647 h 132"/>
                          <a:gd name="T6" fmla="*/ 2147483647 w 137"/>
                          <a:gd name="T7" fmla="*/ 2147483647 h 132"/>
                          <a:gd name="T8" fmla="*/ 2147483647 w 137"/>
                          <a:gd name="T9" fmla="*/ 2147483647 h 132"/>
                          <a:gd name="T10" fmla="*/ 2147483647 w 137"/>
                          <a:gd name="T11" fmla="*/ 2147483647 h 132"/>
                          <a:gd name="T12" fmla="*/ 2147483647 w 137"/>
                          <a:gd name="T13" fmla="*/ 2147483647 h 132"/>
                          <a:gd name="T14" fmla="*/ 2147483647 w 137"/>
                          <a:gd name="T15" fmla="*/ 2147483647 h 132"/>
                          <a:gd name="T16" fmla="*/ 2147483647 w 137"/>
                          <a:gd name="T17" fmla="*/ 2147483647 h 132"/>
                          <a:gd name="T18" fmla="*/ 2147483647 w 137"/>
                          <a:gd name="T19" fmla="*/ 2147483647 h 132"/>
                          <a:gd name="T20" fmla="*/ 2147483647 w 137"/>
                          <a:gd name="T21" fmla="*/ 2147483647 h 132"/>
                          <a:gd name="T22" fmla="*/ 2147483647 w 137"/>
                          <a:gd name="T23" fmla="*/ 2147483647 h 132"/>
                          <a:gd name="T24" fmla="*/ 2147483647 w 137"/>
                          <a:gd name="T25" fmla="*/ 2147483647 h 132"/>
                          <a:gd name="T26" fmla="*/ 2147483647 w 137"/>
                          <a:gd name="T27" fmla="*/ 2147483647 h 132"/>
                          <a:gd name="T28" fmla="*/ 2147483647 w 137"/>
                          <a:gd name="T29" fmla="*/ 2147483647 h 132"/>
                          <a:gd name="T30" fmla="*/ 2147483647 w 137"/>
                          <a:gd name="T31" fmla="*/ 2147483647 h 132"/>
                          <a:gd name="T32" fmla="*/ 2147483647 w 137"/>
                          <a:gd name="T33" fmla="*/ 2147483647 h 132"/>
                          <a:gd name="T34" fmla="*/ 0 w 137"/>
                          <a:gd name="T35" fmla="*/ 0 h 1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132"/>
                          <a:gd name="T56" fmla="*/ 137 w 137"/>
                          <a:gd name="T57" fmla="*/ 132 h 1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132">
                            <a:moveTo>
                              <a:pt x="0" y="0"/>
                            </a:moveTo>
                            <a:lnTo>
                              <a:pt x="0" y="3"/>
                            </a:lnTo>
                            <a:lnTo>
                              <a:pt x="0" y="14"/>
                            </a:lnTo>
                            <a:lnTo>
                              <a:pt x="1" y="31"/>
                            </a:lnTo>
                            <a:lnTo>
                              <a:pt x="8" y="50"/>
                            </a:lnTo>
                            <a:lnTo>
                              <a:pt x="20" y="72"/>
                            </a:lnTo>
                            <a:lnTo>
                              <a:pt x="40" y="93"/>
                            </a:lnTo>
                            <a:lnTo>
                              <a:pt x="69" y="115"/>
                            </a:lnTo>
                            <a:lnTo>
                              <a:pt x="109" y="132"/>
                            </a:lnTo>
                            <a:lnTo>
                              <a:pt x="137" y="109"/>
                            </a:lnTo>
                            <a:lnTo>
                              <a:pt x="132" y="107"/>
                            </a:lnTo>
                            <a:lnTo>
                              <a:pt x="120" y="104"/>
                            </a:lnTo>
                            <a:lnTo>
                              <a:pt x="104" y="97"/>
                            </a:lnTo>
                            <a:lnTo>
                              <a:pt x="82" y="87"/>
                            </a:lnTo>
                            <a:lnTo>
                              <a:pt x="60" y="73"/>
                            </a:lnTo>
                            <a:lnTo>
                              <a:pt x="37" y="54"/>
                            </a:lnTo>
                            <a:lnTo>
                              <a:pt x="16" y="29"/>
                            </a:lnTo>
                            <a:lnTo>
                              <a:pt x="0" y="0"/>
                            </a:lnTo>
                            <a:close/>
                          </a:path>
                        </a:pathLst>
                      </a:custGeom>
                      <a:solidFill>
                        <a:srgbClr val="000000"/>
                      </a:solidFill>
                      <a:ln w="9525">
                        <a:noFill/>
                        <a:round/>
                        <a:headEnd/>
                        <a:tailEnd/>
                      </a:ln>
                    </p:spPr>
                    <p:txBody>
                      <a:bodyPr/>
                      <a:lstStyle/>
                      <a:p>
                        <a:endParaRPr lang="en-GB" dirty="0"/>
                      </a:p>
                    </p:txBody>
                  </p:sp>
                  <p:sp>
                    <p:nvSpPr>
                      <p:cNvPr id="73" name="Freeform 25"/>
                      <p:cNvSpPr>
                        <a:spLocks/>
                      </p:cNvSpPr>
                      <p:nvPr/>
                    </p:nvSpPr>
                    <p:spPr bwMode="auto">
                      <a:xfrm rot="5199763">
                        <a:off x="6279341" y="3424010"/>
                        <a:ext cx="31732" cy="27520"/>
                      </a:xfrm>
                      <a:custGeom>
                        <a:avLst/>
                        <a:gdLst>
                          <a:gd name="T0" fmla="*/ 0 w 137"/>
                          <a:gd name="T1" fmla="*/ 0 h 133"/>
                          <a:gd name="T2" fmla="*/ 0 w 137"/>
                          <a:gd name="T3" fmla="*/ 2147483647 h 133"/>
                          <a:gd name="T4" fmla="*/ 0 w 137"/>
                          <a:gd name="T5" fmla="*/ 2147483647 h 133"/>
                          <a:gd name="T6" fmla="*/ 2147483647 w 137"/>
                          <a:gd name="T7" fmla="*/ 2147483647 h 133"/>
                          <a:gd name="T8" fmla="*/ 2147483647 w 137"/>
                          <a:gd name="T9" fmla="*/ 2147483647 h 133"/>
                          <a:gd name="T10" fmla="*/ 2147483647 w 137"/>
                          <a:gd name="T11" fmla="*/ 2147483647 h 133"/>
                          <a:gd name="T12" fmla="*/ 2147483647 w 137"/>
                          <a:gd name="T13" fmla="*/ 2147483647 h 133"/>
                          <a:gd name="T14" fmla="*/ 2147483647 w 137"/>
                          <a:gd name="T15" fmla="*/ 2147483647 h 133"/>
                          <a:gd name="T16" fmla="*/ 2147483647 w 137"/>
                          <a:gd name="T17" fmla="*/ 2147483647 h 133"/>
                          <a:gd name="T18" fmla="*/ 2147483647 w 137"/>
                          <a:gd name="T19" fmla="*/ 2147483647 h 133"/>
                          <a:gd name="T20" fmla="*/ 2147483647 w 137"/>
                          <a:gd name="T21" fmla="*/ 2147483647 h 133"/>
                          <a:gd name="T22" fmla="*/ 2147483647 w 137"/>
                          <a:gd name="T23" fmla="*/ 2147483647 h 133"/>
                          <a:gd name="T24" fmla="*/ 2147483647 w 137"/>
                          <a:gd name="T25" fmla="*/ 2147483647 h 133"/>
                          <a:gd name="T26" fmla="*/ 2147483647 w 137"/>
                          <a:gd name="T27" fmla="*/ 2147483647 h 133"/>
                          <a:gd name="T28" fmla="*/ 2147483647 w 137"/>
                          <a:gd name="T29" fmla="*/ 2147483647 h 133"/>
                          <a:gd name="T30" fmla="*/ 2147483647 w 137"/>
                          <a:gd name="T31" fmla="*/ 2147483647 h 133"/>
                          <a:gd name="T32" fmla="*/ 2147483647 w 137"/>
                          <a:gd name="T33" fmla="*/ 2147483647 h 133"/>
                          <a:gd name="T34" fmla="*/ 0 w 137"/>
                          <a:gd name="T35" fmla="*/ 0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133"/>
                          <a:gd name="T56" fmla="*/ 137 w 137"/>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133">
                            <a:moveTo>
                              <a:pt x="0" y="0"/>
                            </a:moveTo>
                            <a:lnTo>
                              <a:pt x="0" y="4"/>
                            </a:lnTo>
                            <a:lnTo>
                              <a:pt x="0" y="15"/>
                            </a:lnTo>
                            <a:lnTo>
                              <a:pt x="2" y="31"/>
                            </a:lnTo>
                            <a:lnTo>
                              <a:pt x="8" y="50"/>
                            </a:lnTo>
                            <a:lnTo>
                              <a:pt x="20" y="73"/>
                            </a:lnTo>
                            <a:lnTo>
                              <a:pt x="40" y="94"/>
                            </a:lnTo>
                            <a:lnTo>
                              <a:pt x="68" y="115"/>
                            </a:lnTo>
                            <a:lnTo>
                              <a:pt x="108" y="133"/>
                            </a:lnTo>
                            <a:lnTo>
                              <a:pt x="137" y="109"/>
                            </a:lnTo>
                            <a:lnTo>
                              <a:pt x="132" y="108"/>
                            </a:lnTo>
                            <a:lnTo>
                              <a:pt x="120" y="104"/>
                            </a:lnTo>
                            <a:lnTo>
                              <a:pt x="104" y="97"/>
                            </a:lnTo>
                            <a:lnTo>
                              <a:pt x="82" y="88"/>
                            </a:lnTo>
                            <a:lnTo>
                              <a:pt x="60" y="74"/>
                            </a:lnTo>
                            <a:lnTo>
                              <a:pt x="38" y="55"/>
                            </a:lnTo>
                            <a:lnTo>
                              <a:pt x="16" y="30"/>
                            </a:lnTo>
                            <a:lnTo>
                              <a:pt x="0" y="0"/>
                            </a:lnTo>
                            <a:close/>
                          </a:path>
                        </a:pathLst>
                      </a:custGeom>
                      <a:solidFill>
                        <a:srgbClr val="000000"/>
                      </a:solidFill>
                      <a:ln w="9525">
                        <a:noFill/>
                        <a:round/>
                        <a:headEnd/>
                        <a:tailEnd/>
                      </a:ln>
                    </p:spPr>
                    <p:txBody>
                      <a:bodyPr/>
                      <a:lstStyle/>
                      <a:p>
                        <a:endParaRPr lang="en-GB" dirty="0"/>
                      </a:p>
                    </p:txBody>
                  </p:sp>
                  <p:sp>
                    <p:nvSpPr>
                      <p:cNvPr id="74" name="Freeform 26"/>
                      <p:cNvSpPr>
                        <a:spLocks/>
                      </p:cNvSpPr>
                      <p:nvPr/>
                    </p:nvSpPr>
                    <p:spPr bwMode="auto">
                      <a:xfrm rot="5199763">
                        <a:off x="6319198" y="3437439"/>
                        <a:ext cx="22764" cy="37305"/>
                      </a:xfrm>
                      <a:custGeom>
                        <a:avLst/>
                        <a:gdLst>
                          <a:gd name="T0" fmla="*/ 2147483647 w 98"/>
                          <a:gd name="T1" fmla="*/ 2147483647 h 184"/>
                          <a:gd name="T2" fmla="*/ 2147483647 w 98"/>
                          <a:gd name="T3" fmla="*/ 2147483647 h 184"/>
                          <a:gd name="T4" fmla="*/ 2147483647 w 98"/>
                          <a:gd name="T5" fmla="*/ 2147483647 h 184"/>
                          <a:gd name="T6" fmla="*/ 2147483647 w 98"/>
                          <a:gd name="T7" fmla="*/ 2147483647 h 184"/>
                          <a:gd name="T8" fmla="*/ 2147483647 w 98"/>
                          <a:gd name="T9" fmla="*/ 0 h 184"/>
                          <a:gd name="T10" fmla="*/ 2147483647 w 98"/>
                          <a:gd name="T11" fmla="*/ 2147483647 h 184"/>
                          <a:gd name="T12" fmla="*/ 2147483647 w 98"/>
                          <a:gd name="T13" fmla="*/ 2147483647 h 184"/>
                          <a:gd name="T14" fmla="*/ 2147483647 w 98"/>
                          <a:gd name="T15" fmla="*/ 2147483647 h 184"/>
                          <a:gd name="T16" fmla="*/ 2147483647 w 98"/>
                          <a:gd name="T17" fmla="*/ 2147483647 h 184"/>
                          <a:gd name="T18" fmla="*/ 2147483647 w 98"/>
                          <a:gd name="T19" fmla="*/ 2147483647 h 184"/>
                          <a:gd name="T20" fmla="*/ 0 w 98"/>
                          <a:gd name="T21" fmla="*/ 2147483647 h 184"/>
                          <a:gd name="T22" fmla="*/ 0 w 98"/>
                          <a:gd name="T23" fmla="*/ 2147483647 h 184"/>
                          <a:gd name="T24" fmla="*/ 2147483647 w 98"/>
                          <a:gd name="T25" fmla="*/ 2147483647 h 184"/>
                          <a:gd name="T26" fmla="*/ 2147483647 w 98"/>
                          <a:gd name="T27" fmla="*/ 2147483647 h 184"/>
                          <a:gd name="T28" fmla="*/ 2147483647 w 98"/>
                          <a:gd name="T29" fmla="*/ 2147483647 h 184"/>
                          <a:gd name="T30" fmla="*/ 2147483647 w 98"/>
                          <a:gd name="T31" fmla="*/ 2147483647 h 184"/>
                          <a:gd name="T32" fmla="*/ 2147483647 w 98"/>
                          <a:gd name="T33" fmla="*/ 2147483647 h 184"/>
                          <a:gd name="T34" fmla="*/ 2147483647 w 98"/>
                          <a:gd name="T35" fmla="*/ 2147483647 h 184"/>
                          <a:gd name="T36" fmla="*/ 2147483647 w 98"/>
                          <a:gd name="T37" fmla="*/ 2147483647 h 184"/>
                          <a:gd name="T38" fmla="*/ 2147483647 w 98"/>
                          <a:gd name="T39" fmla="*/ 2147483647 h 184"/>
                          <a:gd name="T40" fmla="*/ 2147483647 w 98"/>
                          <a:gd name="T41" fmla="*/ 2147483647 h 184"/>
                          <a:gd name="T42" fmla="*/ 2147483647 w 98"/>
                          <a:gd name="T43" fmla="*/ 2147483647 h 184"/>
                          <a:gd name="T44" fmla="*/ 2147483647 w 98"/>
                          <a:gd name="T45" fmla="*/ 2147483647 h 184"/>
                          <a:gd name="T46" fmla="*/ 2147483647 w 98"/>
                          <a:gd name="T47" fmla="*/ 2147483647 h 184"/>
                          <a:gd name="T48" fmla="*/ 2147483647 w 98"/>
                          <a:gd name="T49" fmla="*/ 2147483647 h 184"/>
                          <a:gd name="T50" fmla="*/ 2147483647 w 98"/>
                          <a:gd name="T51" fmla="*/ 2147483647 h 1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184"/>
                          <a:gd name="T80" fmla="*/ 98 w 98"/>
                          <a:gd name="T81" fmla="*/ 184 h 1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184">
                            <a:moveTo>
                              <a:pt x="98" y="9"/>
                            </a:moveTo>
                            <a:lnTo>
                              <a:pt x="95" y="8"/>
                            </a:lnTo>
                            <a:lnTo>
                              <a:pt x="87" y="4"/>
                            </a:lnTo>
                            <a:lnTo>
                              <a:pt x="75" y="2"/>
                            </a:lnTo>
                            <a:lnTo>
                              <a:pt x="59" y="0"/>
                            </a:lnTo>
                            <a:lnTo>
                              <a:pt x="43" y="1"/>
                            </a:lnTo>
                            <a:lnTo>
                              <a:pt x="28" y="5"/>
                            </a:lnTo>
                            <a:lnTo>
                              <a:pt x="13" y="17"/>
                            </a:lnTo>
                            <a:lnTo>
                              <a:pt x="3" y="35"/>
                            </a:lnTo>
                            <a:lnTo>
                              <a:pt x="2" y="39"/>
                            </a:lnTo>
                            <a:lnTo>
                              <a:pt x="0" y="49"/>
                            </a:lnTo>
                            <a:lnTo>
                              <a:pt x="0" y="65"/>
                            </a:lnTo>
                            <a:lnTo>
                              <a:pt x="3" y="85"/>
                            </a:lnTo>
                            <a:lnTo>
                              <a:pt x="10" y="108"/>
                            </a:lnTo>
                            <a:lnTo>
                              <a:pt x="24" y="133"/>
                            </a:lnTo>
                            <a:lnTo>
                              <a:pt x="46" y="159"/>
                            </a:lnTo>
                            <a:lnTo>
                              <a:pt x="78" y="184"/>
                            </a:lnTo>
                            <a:lnTo>
                              <a:pt x="75" y="180"/>
                            </a:lnTo>
                            <a:lnTo>
                              <a:pt x="67" y="170"/>
                            </a:lnTo>
                            <a:lnTo>
                              <a:pt x="55" y="153"/>
                            </a:lnTo>
                            <a:lnTo>
                              <a:pt x="44" y="133"/>
                            </a:lnTo>
                            <a:lnTo>
                              <a:pt x="35" y="112"/>
                            </a:lnTo>
                            <a:lnTo>
                              <a:pt x="29" y="88"/>
                            </a:lnTo>
                            <a:lnTo>
                              <a:pt x="31" y="67"/>
                            </a:lnTo>
                            <a:lnTo>
                              <a:pt x="42" y="47"/>
                            </a:lnTo>
                            <a:lnTo>
                              <a:pt x="98" y="9"/>
                            </a:lnTo>
                            <a:close/>
                          </a:path>
                        </a:pathLst>
                      </a:custGeom>
                      <a:solidFill>
                        <a:srgbClr val="3F3FFF"/>
                      </a:solidFill>
                      <a:ln w="9525">
                        <a:noFill/>
                        <a:round/>
                        <a:headEnd/>
                        <a:tailEnd/>
                      </a:ln>
                    </p:spPr>
                    <p:txBody>
                      <a:bodyPr/>
                      <a:lstStyle/>
                      <a:p>
                        <a:endParaRPr lang="en-GB" dirty="0"/>
                      </a:p>
                    </p:txBody>
                  </p:sp>
                  <p:sp>
                    <p:nvSpPr>
                      <p:cNvPr id="75" name="Freeform 27"/>
                      <p:cNvSpPr>
                        <a:spLocks/>
                      </p:cNvSpPr>
                      <p:nvPr/>
                    </p:nvSpPr>
                    <p:spPr bwMode="auto">
                      <a:xfrm rot="5199763">
                        <a:off x="6260332" y="3310146"/>
                        <a:ext cx="10347" cy="24462"/>
                      </a:xfrm>
                      <a:custGeom>
                        <a:avLst/>
                        <a:gdLst>
                          <a:gd name="T0" fmla="*/ 0 w 46"/>
                          <a:gd name="T1" fmla="*/ 2147483647 h 120"/>
                          <a:gd name="T2" fmla="*/ 0 w 46"/>
                          <a:gd name="T3" fmla="*/ 2147483647 h 120"/>
                          <a:gd name="T4" fmla="*/ 0 w 46"/>
                          <a:gd name="T5" fmla="*/ 2147483647 h 120"/>
                          <a:gd name="T6" fmla="*/ 2147483647 w 46"/>
                          <a:gd name="T7" fmla="*/ 2147483647 h 120"/>
                          <a:gd name="T8" fmla="*/ 2147483647 w 46"/>
                          <a:gd name="T9" fmla="*/ 2147483647 h 120"/>
                          <a:gd name="T10" fmla="*/ 2147483647 w 46"/>
                          <a:gd name="T11" fmla="*/ 2147483647 h 120"/>
                          <a:gd name="T12" fmla="*/ 2147483647 w 46"/>
                          <a:gd name="T13" fmla="*/ 2147483647 h 120"/>
                          <a:gd name="T14" fmla="*/ 2147483647 w 46"/>
                          <a:gd name="T15" fmla="*/ 2147483647 h 120"/>
                          <a:gd name="T16" fmla="*/ 2147483647 w 46"/>
                          <a:gd name="T17" fmla="*/ 2147483647 h 120"/>
                          <a:gd name="T18" fmla="*/ 2147483647 w 46"/>
                          <a:gd name="T19" fmla="*/ 2147483647 h 120"/>
                          <a:gd name="T20" fmla="*/ 2147483647 w 46"/>
                          <a:gd name="T21" fmla="*/ 2147483647 h 120"/>
                          <a:gd name="T22" fmla="*/ 2147483647 w 46"/>
                          <a:gd name="T23" fmla="*/ 2147483647 h 120"/>
                          <a:gd name="T24" fmla="*/ 2147483647 w 46"/>
                          <a:gd name="T25" fmla="*/ 2147483647 h 120"/>
                          <a:gd name="T26" fmla="*/ 2147483647 w 46"/>
                          <a:gd name="T27" fmla="*/ 2147483647 h 120"/>
                          <a:gd name="T28" fmla="*/ 2147483647 w 46"/>
                          <a:gd name="T29" fmla="*/ 2147483647 h 120"/>
                          <a:gd name="T30" fmla="*/ 2147483647 w 46"/>
                          <a:gd name="T31" fmla="*/ 2147483647 h 120"/>
                          <a:gd name="T32" fmla="*/ 2147483647 w 46"/>
                          <a:gd name="T33" fmla="*/ 2147483647 h 120"/>
                          <a:gd name="T34" fmla="*/ 2147483647 w 46"/>
                          <a:gd name="T35" fmla="*/ 2147483647 h 120"/>
                          <a:gd name="T36" fmla="*/ 2147483647 w 46"/>
                          <a:gd name="T37" fmla="*/ 2147483647 h 120"/>
                          <a:gd name="T38" fmla="*/ 2147483647 w 46"/>
                          <a:gd name="T39" fmla="*/ 2147483647 h 120"/>
                          <a:gd name="T40" fmla="*/ 2147483647 w 46"/>
                          <a:gd name="T41" fmla="*/ 2147483647 h 120"/>
                          <a:gd name="T42" fmla="*/ 2147483647 w 46"/>
                          <a:gd name="T43" fmla="*/ 2147483647 h 120"/>
                          <a:gd name="T44" fmla="*/ 2147483647 w 46"/>
                          <a:gd name="T45" fmla="*/ 2147483647 h 120"/>
                          <a:gd name="T46" fmla="*/ 2147483647 w 46"/>
                          <a:gd name="T47" fmla="*/ 2147483647 h 120"/>
                          <a:gd name="T48" fmla="*/ 2147483647 w 46"/>
                          <a:gd name="T49" fmla="*/ 2147483647 h 120"/>
                          <a:gd name="T50" fmla="*/ 2147483647 w 46"/>
                          <a:gd name="T51" fmla="*/ 2147483647 h 120"/>
                          <a:gd name="T52" fmla="*/ 2147483647 w 46"/>
                          <a:gd name="T53" fmla="*/ 2147483647 h 120"/>
                          <a:gd name="T54" fmla="*/ 2147483647 w 46"/>
                          <a:gd name="T55" fmla="*/ 2147483647 h 120"/>
                          <a:gd name="T56" fmla="*/ 2147483647 w 46"/>
                          <a:gd name="T57" fmla="*/ 2147483647 h 120"/>
                          <a:gd name="T58" fmla="*/ 2147483647 w 46"/>
                          <a:gd name="T59" fmla="*/ 2147483647 h 120"/>
                          <a:gd name="T60" fmla="*/ 2147483647 w 46"/>
                          <a:gd name="T61" fmla="*/ 2147483647 h 120"/>
                          <a:gd name="T62" fmla="*/ 2147483647 w 46"/>
                          <a:gd name="T63" fmla="*/ 0 h 120"/>
                          <a:gd name="T64" fmla="*/ 2147483647 w 46"/>
                          <a:gd name="T65" fmla="*/ 0 h 120"/>
                          <a:gd name="T66" fmla="*/ 2147483647 w 46"/>
                          <a:gd name="T67" fmla="*/ 2147483647 h 120"/>
                          <a:gd name="T68" fmla="*/ 0 w 46"/>
                          <a:gd name="T69" fmla="*/ 2147483647 h 120"/>
                          <a:gd name="T70" fmla="*/ 0 w 46"/>
                          <a:gd name="T71" fmla="*/ 2147483647 h 120"/>
                          <a:gd name="T72" fmla="*/ 0 w 46"/>
                          <a:gd name="T73" fmla="*/ 2147483647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120"/>
                          <a:gd name="T113" fmla="*/ 46 w 46"/>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120">
                            <a:moveTo>
                              <a:pt x="0" y="5"/>
                            </a:moveTo>
                            <a:lnTo>
                              <a:pt x="0" y="8"/>
                            </a:lnTo>
                            <a:lnTo>
                              <a:pt x="0" y="16"/>
                            </a:lnTo>
                            <a:lnTo>
                              <a:pt x="1" y="27"/>
                            </a:lnTo>
                            <a:lnTo>
                              <a:pt x="3" y="42"/>
                            </a:lnTo>
                            <a:lnTo>
                              <a:pt x="7" y="59"/>
                            </a:lnTo>
                            <a:lnTo>
                              <a:pt x="14" y="78"/>
                            </a:lnTo>
                            <a:lnTo>
                              <a:pt x="23" y="98"/>
                            </a:lnTo>
                            <a:lnTo>
                              <a:pt x="37" y="118"/>
                            </a:lnTo>
                            <a:lnTo>
                              <a:pt x="39" y="119"/>
                            </a:lnTo>
                            <a:lnTo>
                              <a:pt x="41" y="120"/>
                            </a:lnTo>
                            <a:lnTo>
                              <a:pt x="42" y="120"/>
                            </a:lnTo>
                            <a:lnTo>
                              <a:pt x="43" y="119"/>
                            </a:lnTo>
                            <a:lnTo>
                              <a:pt x="44" y="118"/>
                            </a:lnTo>
                            <a:lnTo>
                              <a:pt x="46" y="117"/>
                            </a:lnTo>
                            <a:lnTo>
                              <a:pt x="46" y="114"/>
                            </a:lnTo>
                            <a:lnTo>
                              <a:pt x="44" y="113"/>
                            </a:lnTo>
                            <a:lnTo>
                              <a:pt x="31" y="94"/>
                            </a:lnTo>
                            <a:lnTo>
                              <a:pt x="22" y="75"/>
                            </a:lnTo>
                            <a:lnTo>
                              <a:pt x="15" y="57"/>
                            </a:lnTo>
                            <a:lnTo>
                              <a:pt x="11" y="40"/>
                            </a:lnTo>
                            <a:lnTo>
                              <a:pt x="9" y="26"/>
                            </a:lnTo>
                            <a:lnTo>
                              <a:pt x="8" y="15"/>
                            </a:lnTo>
                            <a:lnTo>
                              <a:pt x="8" y="7"/>
                            </a:lnTo>
                            <a:lnTo>
                              <a:pt x="8" y="5"/>
                            </a:lnTo>
                            <a:lnTo>
                              <a:pt x="8" y="3"/>
                            </a:lnTo>
                            <a:lnTo>
                              <a:pt x="7" y="2"/>
                            </a:lnTo>
                            <a:lnTo>
                              <a:pt x="5" y="1"/>
                            </a:lnTo>
                            <a:lnTo>
                              <a:pt x="4" y="0"/>
                            </a:lnTo>
                            <a:lnTo>
                              <a:pt x="3" y="0"/>
                            </a:lnTo>
                            <a:lnTo>
                              <a:pt x="1" y="1"/>
                            </a:lnTo>
                            <a:lnTo>
                              <a:pt x="0" y="3"/>
                            </a:lnTo>
                            <a:lnTo>
                              <a:pt x="0" y="5"/>
                            </a:lnTo>
                            <a:close/>
                          </a:path>
                        </a:pathLst>
                      </a:custGeom>
                      <a:solidFill>
                        <a:srgbClr val="000000"/>
                      </a:solidFill>
                      <a:ln w="9525">
                        <a:noFill/>
                        <a:round/>
                        <a:headEnd/>
                        <a:tailEnd/>
                      </a:ln>
                    </p:spPr>
                    <p:txBody>
                      <a:bodyPr/>
                      <a:lstStyle/>
                      <a:p>
                        <a:endParaRPr lang="en-GB" dirty="0"/>
                      </a:p>
                    </p:txBody>
                  </p:sp>
                  <p:sp>
                    <p:nvSpPr>
                      <p:cNvPr id="76" name="Freeform 28"/>
                      <p:cNvSpPr>
                        <a:spLocks/>
                      </p:cNvSpPr>
                      <p:nvPr/>
                    </p:nvSpPr>
                    <p:spPr bwMode="auto">
                      <a:xfrm rot="5199763">
                        <a:off x="6240069" y="3278179"/>
                        <a:ext cx="11037" cy="25074"/>
                      </a:xfrm>
                      <a:custGeom>
                        <a:avLst/>
                        <a:gdLst>
                          <a:gd name="T0" fmla="*/ 0 w 46"/>
                          <a:gd name="T1" fmla="*/ 2147483647 h 121"/>
                          <a:gd name="T2" fmla="*/ 0 w 46"/>
                          <a:gd name="T3" fmla="*/ 2147483647 h 121"/>
                          <a:gd name="T4" fmla="*/ 0 w 46"/>
                          <a:gd name="T5" fmla="*/ 2147483647 h 121"/>
                          <a:gd name="T6" fmla="*/ 2147483647 w 46"/>
                          <a:gd name="T7" fmla="*/ 2147483647 h 121"/>
                          <a:gd name="T8" fmla="*/ 2147483647 w 46"/>
                          <a:gd name="T9" fmla="*/ 2147483647 h 121"/>
                          <a:gd name="T10" fmla="*/ 2147483647 w 46"/>
                          <a:gd name="T11" fmla="*/ 2147483647 h 121"/>
                          <a:gd name="T12" fmla="*/ 2147483647 w 46"/>
                          <a:gd name="T13" fmla="*/ 2147483647 h 121"/>
                          <a:gd name="T14" fmla="*/ 2147483647 w 46"/>
                          <a:gd name="T15" fmla="*/ 2147483647 h 121"/>
                          <a:gd name="T16" fmla="*/ 2147483647 w 46"/>
                          <a:gd name="T17" fmla="*/ 2147483647 h 121"/>
                          <a:gd name="T18" fmla="*/ 2147483647 w 46"/>
                          <a:gd name="T19" fmla="*/ 2147483647 h 121"/>
                          <a:gd name="T20" fmla="*/ 2147483647 w 46"/>
                          <a:gd name="T21" fmla="*/ 2147483647 h 121"/>
                          <a:gd name="T22" fmla="*/ 2147483647 w 46"/>
                          <a:gd name="T23" fmla="*/ 2147483647 h 121"/>
                          <a:gd name="T24" fmla="*/ 2147483647 w 46"/>
                          <a:gd name="T25" fmla="*/ 2147483647 h 121"/>
                          <a:gd name="T26" fmla="*/ 2147483647 w 46"/>
                          <a:gd name="T27" fmla="*/ 2147483647 h 121"/>
                          <a:gd name="T28" fmla="*/ 2147483647 w 46"/>
                          <a:gd name="T29" fmla="*/ 2147483647 h 121"/>
                          <a:gd name="T30" fmla="*/ 2147483647 w 46"/>
                          <a:gd name="T31" fmla="*/ 2147483647 h 121"/>
                          <a:gd name="T32" fmla="*/ 2147483647 w 46"/>
                          <a:gd name="T33" fmla="*/ 2147483647 h 121"/>
                          <a:gd name="T34" fmla="*/ 2147483647 w 46"/>
                          <a:gd name="T35" fmla="*/ 2147483647 h 121"/>
                          <a:gd name="T36" fmla="*/ 2147483647 w 46"/>
                          <a:gd name="T37" fmla="*/ 2147483647 h 121"/>
                          <a:gd name="T38" fmla="*/ 2147483647 w 46"/>
                          <a:gd name="T39" fmla="*/ 2147483647 h 121"/>
                          <a:gd name="T40" fmla="*/ 2147483647 w 46"/>
                          <a:gd name="T41" fmla="*/ 2147483647 h 121"/>
                          <a:gd name="T42" fmla="*/ 2147483647 w 46"/>
                          <a:gd name="T43" fmla="*/ 2147483647 h 121"/>
                          <a:gd name="T44" fmla="*/ 2147483647 w 46"/>
                          <a:gd name="T45" fmla="*/ 2147483647 h 121"/>
                          <a:gd name="T46" fmla="*/ 2147483647 w 46"/>
                          <a:gd name="T47" fmla="*/ 2147483647 h 121"/>
                          <a:gd name="T48" fmla="*/ 2147483647 w 46"/>
                          <a:gd name="T49" fmla="*/ 2147483647 h 121"/>
                          <a:gd name="T50" fmla="*/ 2147483647 w 46"/>
                          <a:gd name="T51" fmla="*/ 2147483647 h 121"/>
                          <a:gd name="T52" fmla="*/ 2147483647 w 46"/>
                          <a:gd name="T53" fmla="*/ 2147483647 h 121"/>
                          <a:gd name="T54" fmla="*/ 2147483647 w 46"/>
                          <a:gd name="T55" fmla="*/ 2147483647 h 121"/>
                          <a:gd name="T56" fmla="*/ 2147483647 w 46"/>
                          <a:gd name="T57" fmla="*/ 2147483647 h 121"/>
                          <a:gd name="T58" fmla="*/ 2147483647 w 46"/>
                          <a:gd name="T59" fmla="*/ 2147483647 h 121"/>
                          <a:gd name="T60" fmla="*/ 2147483647 w 46"/>
                          <a:gd name="T61" fmla="*/ 0 h 121"/>
                          <a:gd name="T62" fmla="*/ 2147483647 w 46"/>
                          <a:gd name="T63" fmla="*/ 0 h 121"/>
                          <a:gd name="T64" fmla="*/ 2147483647 w 46"/>
                          <a:gd name="T65" fmla="*/ 0 h 121"/>
                          <a:gd name="T66" fmla="*/ 2147483647 w 46"/>
                          <a:gd name="T67" fmla="*/ 2147483647 h 121"/>
                          <a:gd name="T68" fmla="*/ 2147483647 w 46"/>
                          <a:gd name="T69" fmla="*/ 2147483647 h 121"/>
                          <a:gd name="T70" fmla="*/ 0 w 46"/>
                          <a:gd name="T71" fmla="*/ 2147483647 h 121"/>
                          <a:gd name="T72" fmla="*/ 0 w 46"/>
                          <a:gd name="T73" fmla="*/ 2147483647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121"/>
                          <a:gd name="T113" fmla="*/ 46 w 46"/>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121">
                            <a:moveTo>
                              <a:pt x="0" y="4"/>
                            </a:moveTo>
                            <a:lnTo>
                              <a:pt x="0" y="7"/>
                            </a:lnTo>
                            <a:lnTo>
                              <a:pt x="0" y="16"/>
                            </a:lnTo>
                            <a:lnTo>
                              <a:pt x="1" y="27"/>
                            </a:lnTo>
                            <a:lnTo>
                              <a:pt x="3" y="42"/>
                            </a:lnTo>
                            <a:lnTo>
                              <a:pt x="7" y="59"/>
                            </a:lnTo>
                            <a:lnTo>
                              <a:pt x="14" y="78"/>
                            </a:lnTo>
                            <a:lnTo>
                              <a:pt x="24" y="98"/>
                            </a:lnTo>
                            <a:lnTo>
                              <a:pt x="37" y="118"/>
                            </a:lnTo>
                            <a:lnTo>
                              <a:pt x="39" y="120"/>
                            </a:lnTo>
                            <a:lnTo>
                              <a:pt x="41" y="121"/>
                            </a:lnTo>
                            <a:lnTo>
                              <a:pt x="42" y="121"/>
                            </a:lnTo>
                            <a:lnTo>
                              <a:pt x="43" y="120"/>
                            </a:lnTo>
                            <a:lnTo>
                              <a:pt x="44" y="118"/>
                            </a:lnTo>
                            <a:lnTo>
                              <a:pt x="46" y="117"/>
                            </a:lnTo>
                            <a:lnTo>
                              <a:pt x="46" y="115"/>
                            </a:lnTo>
                            <a:lnTo>
                              <a:pt x="44" y="114"/>
                            </a:lnTo>
                            <a:lnTo>
                              <a:pt x="32" y="95"/>
                            </a:lnTo>
                            <a:lnTo>
                              <a:pt x="22" y="75"/>
                            </a:lnTo>
                            <a:lnTo>
                              <a:pt x="15" y="57"/>
                            </a:lnTo>
                            <a:lnTo>
                              <a:pt x="11" y="40"/>
                            </a:lnTo>
                            <a:lnTo>
                              <a:pt x="9" y="26"/>
                            </a:lnTo>
                            <a:lnTo>
                              <a:pt x="8" y="14"/>
                            </a:lnTo>
                            <a:lnTo>
                              <a:pt x="8" y="7"/>
                            </a:lnTo>
                            <a:lnTo>
                              <a:pt x="8" y="5"/>
                            </a:lnTo>
                            <a:lnTo>
                              <a:pt x="8" y="4"/>
                            </a:lnTo>
                            <a:lnTo>
                              <a:pt x="7" y="1"/>
                            </a:lnTo>
                            <a:lnTo>
                              <a:pt x="6" y="0"/>
                            </a:lnTo>
                            <a:lnTo>
                              <a:pt x="4" y="0"/>
                            </a:lnTo>
                            <a:lnTo>
                              <a:pt x="3" y="0"/>
                            </a:lnTo>
                            <a:lnTo>
                              <a:pt x="2" y="1"/>
                            </a:lnTo>
                            <a:lnTo>
                              <a:pt x="1" y="3"/>
                            </a:lnTo>
                            <a:lnTo>
                              <a:pt x="0" y="4"/>
                            </a:lnTo>
                            <a:close/>
                          </a:path>
                        </a:pathLst>
                      </a:custGeom>
                      <a:solidFill>
                        <a:srgbClr val="000000"/>
                      </a:solidFill>
                      <a:ln w="9525">
                        <a:noFill/>
                        <a:round/>
                        <a:headEnd/>
                        <a:tailEnd/>
                      </a:ln>
                    </p:spPr>
                    <p:txBody>
                      <a:bodyPr/>
                      <a:lstStyle/>
                      <a:p>
                        <a:endParaRPr lang="en-GB" dirty="0"/>
                      </a:p>
                    </p:txBody>
                  </p:sp>
                  <p:sp>
                    <p:nvSpPr>
                      <p:cNvPr id="77" name="Freeform 29"/>
                      <p:cNvSpPr>
                        <a:spLocks/>
                      </p:cNvSpPr>
                      <p:nvPr/>
                    </p:nvSpPr>
                    <p:spPr bwMode="auto">
                      <a:xfrm rot="5199763">
                        <a:off x="6216913" y="3248415"/>
                        <a:ext cx="10347" cy="24462"/>
                      </a:xfrm>
                      <a:custGeom>
                        <a:avLst/>
                        <a:gdLst>
                          <a:gd name="T0" fmla="*/ 0 w 45"/>
                          <a:gd name="T1" fmla="*/ 2147483647 h 120"/>
                          <a:gd name="T2" fmla="*/ 0 w 45"/>
                          <a:gd name="T3" fmla="*/ 2147483647 h 120"/>
                          <a:gd name="T4" fmla="*/ 0 w 45"/>
                          <a:gd name="T5" fmla="*/ 2147483647 h 120"/>
                          <a:gd name="T6" fmla="*/ 2147483647 w 45"/>
                          <a:gd name="T7" fmla="*/ 2147483647 h 120"/>
                          <a:gd name="T8" fmla="*/ 2147483647 w 45"/>
                          <a:gd name="T9" fmla="*/ 2147483647 h 120"/>
                          <a:gd name="T10" fmla="*/ 2147483647 w 45"/>
                          <a:gd name="T11" fmla="*/ 2147483647 h 120"/>
                          <a:gd name="T12" fmla="*/ 2147483647 w 45"/>
                          <a:gd name="T13" fmla="*/ 2147483647 h 120"/>
                          <a:gd name="T14" fmla="*/ 2147483647 w 45"/>
                          <a:gd name="T15" fmla="*/ 2147483647 h 120"/>
                          <a:gd name="T16" fmla="*/ 2147483647 w 45"/>
                          <a:gd name="T17" fmla="*/ 2147483647 h 120"/>
                          <a:gd name="T18" fmla="*/ 2147483647 w 45"/>
                          <a:gd name="T19" fmla="*/ 2147483647 h 120"/>
                          <a:gd name="T20" fmla="*/ 2147483647 w 45"/>
                          <a:gd name="T21" fmla="*/ 2147483647 h 120"/>
                          <a:gd name="T22" fmla="*/ 2147483647 w 45"/>
                          <a:gd name="T23" fmla="*/ 2147483647 h 120"/>
                          <a:gd name="T24" fmla="*/ 2147483647 w 45"/>
                          <a:gd name="T25" fmla="*/ 2147483647 h 120"/>
                          <a:gd name="T26" fmla="*/ 2147483647 w 45"/>
                          <a:gd name="T27" fmla="*/ 2147483647 h 120"/>
                          <a:gd name="T28" fmla="*/ 2147483647 w 45"/>
                          <a:gd name="T29" fmla="*/ 2147483647 h 120"/>
                          <a:gd name="T30" fmla="*/ 2147483647 w 45"/>
                          <a:gd name="T31" fmla="*/ 2147483647 h 120"/>
                          <a:gd name="T32" fmla="*/ 2147483647 w 45"/>
                          <a:gd name="T33" fmla="*/ 2147483647 h 120"/>
                          <a:gd name="T34" fmla="*/ 2147483647 w 45"/>
                          <a:gd name="T35" fmla="*/ 2147483647 h 120"/>
                          <a:gd name="T36" fmla="*/ 2147483647 w 45"/>
                          <a:gd name="T37" fmla="*/ 2147483647 h 120"/>
                          <a:gd name="T38" fmla="*/ 2147483647 w 45"/>
                          <a:gd name="T39" fmla="*/ 2147483647 h 120"/>
                          <a:gd name="T40" fmla="*/ 2147483647 w 45"/>
                          <a:gd name="T41" fmla="*/ 2147483647 h 120"/>
                          <a:gd name="T42" fmla="*/ 2147483647 w 45"/>
                          <a:gd name="T43" fmla="*/ 2147483647 h 120"/>
                          <a:gd name="T44" fmla="*/ 2147483647 w 45"/>
                          <a:gd name="T45" fmla="*/ 2147483647 h 120"/>
                          <a:gd name="T46" fmla="*/ 2147483647 w 45"/>
                          <a:gd name="T47" fmla="*/ 2147483647 h 120"/>
                          <a:gd name="T48" fmla="*/ 2147483647 w 45"/>
                          <a:gd name="T49" fmla="*/ 2147483647 h 120"/>
                          <a:gd name="T50" fmla="*/ 2147483647 w 45"/>
                          <a:gd name="T51" fmla="*/ 2147483647 h 120"/>
                          <a:gd name="T52" fmla="*/ 2147483647 w 45"/>
                          <a:gd name="T53" fmla="*/ 2147483647 h 120"/>
                          <a:gd name="T54" fmla="*/ 2147483647 w 45"/>
                          <a:gd name="T55" fmla="*/ 2147483647 h 120"/>
                          <a:gd name="T56" fmla="*/ 2147483647 w 45"/>
                          <a:gd name="T57" fmla="*/ 2147483647 h 120"/>
                          <a:gd name="T58" fmla="*/ 2147483647 w 45"/>
                          <a:gd name="T59" fmla="*/ 2147483647 h 120"/>
                          <a:gd name="T60" fmla="*/ 2147483647 w 45"/>
                          <a:gd name="T61" fmla="*/ 0 h 120"/>
                          <a:gd name="T62" fmla="*/ 2147483647 w 45"/>
                          <a:gd name="T63" fmla="*/ 0 h 120"/>
                          <a:gd name="T64" fmla="*/ 2147483647 w 45"/>
                          <a:gd name="T65" fmla="*/ 0 h 120"/>
                          <a:gd name="T66" fmla="*/ 2147483647 w 45"/>
                          <a:gd name="T67" fmla="*/ 2147483647 h 120"/>
                          <a:gd name="T68" fmla="*/ 0 w 45"/>
                          <a:gd name="T69" fmla="*/ 2147483647 h 120"/>
                          <a:gd name="T70" fmla="*/ 0 w 45"/>
                          <a:gd name="T71" fmla="*/ 2147483647 h 120"/>
                          <a:gd name="T72" fmla="*/ 0 w 45"/>
                          <a:gd name="T73" fmla="*/ 2147483647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120"/>
                          <a:gd name="T113" fmla="*/ 45 w 45"/>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120">
                            <a:moveTo>
                              <a:pt x="0" y="3"/>
                            </a:moveTo>
                            <a:lnTo>
                              <a:pt x="0" y="7"/>
                            </a:lnTo>
                            <a:lnTo>
                              <a:pt x="0" y="15"/>
                            </a:lnTo>
                            <a:lnTo>
                              <a:pt x="1" y="27"/>
                            </a:lnTo>
                            <a:lnTo>
                              <a:pt x="3" y="41"/>
                            </a:lnTo>
                            <a:lnTo>
                              <a:pt x="7" y="59"/>
                            </a:lnTo>
                            <a:lnTo>
                              <a:pt x="14" y="78"/>
                            </a:lnTo>
                            <a:lnTo>
                              <a:pt x="23" y="98"/>
                            </a:lnTo>
                            <a:lnTo>
                              <a:pt x="38" y="118"/>
                            </a:lnTo>
                            <a:lnTo>
                              <a:pt x="39" y="119"/>
                            </a:lnTo>
                            <a:lnTo>
                              <a:pt x="40" y="120"/>
                            </a:lnTo>
                            <a:lnTo>
                              <a:pt x="41" y="120"/>
                            </a:lnTo>
                            <a:lnTo>
                              <a:pt x="42" y="119"/>
                            </a:lnTo>
                            <a:lnTo>
                              <a:pt x="43" y="118"/>
                            </a:lnTo>
                            <a:lnTo>
                              <a:pt x="45" y="116"/>
                            </a:lnTo>
                            <a:lnTo>
                              <a:pt x="45" y="115"/>
                            </a:lnTo>
                            <a:lnTo>
                              <a:pt x="43" y="113"/>
                            </a:lnTo>
                            <a:lnTo>
                              <a:pt x="30" y="94"/>
                            </a:lnTo>
                            <a:lnTo>
                              <a:pt x="21" y="74"/>
                            </a:lnTo>
                            <a:lnTo>
                              <a:pt x="15" y="57"/>
                            </a:lnTo>
                            <a:lnTo>
                              <a:pt x="10" y="40"/>
                            </a:lnTo>
                            <a:lnTo>
                              <a:pt x="9" y="26"/>
                            </a:lnTo>
                            <a:lnTo>
                              <a:pt x="8" y="14"/>
                            </a:lnTo>
                            <a:lnTo>
                              <a:pt x="8" y="7"/>
                            </a:lnTo>
                            <a:lnTo>
                              <a:pt x="8" y="5"/>
                            </a:lnTo>
                            <a:lnTo>
                              <a:pt x="8" y="3"/>
                            </a:lnTo>
                            <a:lnTo>
                              <a:pt x="7" y="1"/>
                            </a:lnTo>
                            <a:lnTo>
                              <a:pt x="6" y="0"/>
                            </a:lnTo>
                            <a:lnTo>
                              <a:pt x="4" y="0"/>
                            </a:lnTo>
                            <a:lnTo>
                              <a:pt x="3" y="0"/>
                            </a:lnTo>
                            <a:lnTo>
                              <a:pt x="1" y="1"/>
                            </a:lnTo>
                            <a:lnTo>
                              <a:pt x="0" y="2"/>
                            </a:lnTo>
                            <a:lnTo>
                              <a:pt x="0" y="3"/>
                            </a:lnTo>
                            <a:close/>
                          </a:path>
                        </a:pathLst>
                      </a:custGeom>
                      <a:solidFill>
                        <a:srgbClr val="000000"/>
                      </a:solidFill>
                      <a:ln w="9525">
                        <a:noFill/>
                        <a:round/>
                        <a:headEnd/>
                        <a:tailEnd/>
                      </a:ln>
                    </p:spPr>
                    <p:txBody>
                      <a:bodyPr/>
                      <a:lstStyle/>
                      <a:p>
                        <a:endParaRPr lang="en-GB" dirty="0"/>
                      </a:p>
                    </p:txBody>
                  </p:sp>
                  <p:sp>
                    <p:nvSpPr>
                      <p:cNvPr id="78" name="Freeform 30"/>
                      <p:cNvSpPr>
                        <a:spLocks/>
                      </p:cNvSpPr>
                      <p:nvPr/>
                    </p:nvSpPr>
                    <p:spPr bwMode="auto">
                      <a:xfrm rot="5199763">
                        <a:off x="6196094" y="3223380"/>
                        <a:ext cx="8278" cy="18347"/>
                      </a:xfrm>
                      <a:custGeom>
                        <a:avLst/>
                        <a:gdLst>
                          <a:gd name="T0" fmla="*/ 2147483647 w 35"/>
                          <a:gd name="T1" fmla="*/ 2147483647 h 90"/>
                          <a:gd name="T2" fmla="*/ 2147483647 w 35"/>
                          <a:gd name="T3" fmla="*/ 2147483647 h 90"/>
                          <a:gd name="T4" fmla="*/ 2147483647 w 35"/>
                          <a:gd name="T5" fmla="*/ 2147483647 h 90"/>
                          <a:gd name="T6" fmla="*/ 0 w 35"/>
                          <a:gd name="T7" fmla="*/ 2147483647 h 90"/>
                          <a:gd name="T8" fmla="*/ 0 w 35"/>
                          <a:gd name="T9" fmla="*/ 2147483647 h 90"/>
                          <a:gd name="T10" fmla="*/ 2147483647 w 35"/>
                          <a:gd name="T11" fmla="*/ 2147483647 h 90"/>
                          <a:gd name="T12" fmla="*/ 2147483647 w 35"/>
                          <a:gd name="T13" fmla="*/ 2147483647 h 90"/>
                          <a:gd name="T14" fmla="*/ 2147483647 w 35"/>
                          <a:gd name="T15" fmla="*/ 2147483647 h 90"/>
                          <a:gd name="T16" fmla="*/ 2147483647 w 35"/>
                          <a:gd name="T17" fmla="*/ 2147483647 h 90"/>
                          <a:gd name="T18" fmla="*/ 2147483647 w 35"/>
                          <a:gd name="T19" fmla="*/ 2147483647 h 90"/>
                          <a:gd name="T20" fmla="*/ 2147483647 w 35"/>
                          <a:gd name="T21" fmla="*/ 2147483647 h 90"/>
                          <a:gd name="T22" fmla="*/ 2147483647 w 35"/>
                          <a:gd name="T23" fmla="*/ 2147483647 h 90"/>
                          <a:gd name="T24" fmla="*/ 2147483647 w 35"/>
                          <a:gd name="T25" fmla="*/ 2147483647 h 90"/>
                          <a:gd name="T26" fmla="*/ 2147483647 w 35"/>
                          <a:gd name="T27" fmla="*/ 2147483647 h 90"/>
                          <a:gd name="T28" fmla="*/ 2147483647 w 35"/>
                          <a:gd name="T29" fmla="*/ 2147483647 h 90"/>
                          <a:gd name="T30" fmla="*/ 2147483647 w 35"/>
                          <a:gd name="T31" fmla="*/ 2147483647 h 90"/>
                          <a:gd name="T32" fmla="*/ 2147483647 w 35"/>
                          <a:gd name="T33" fmla="*/ 2147483647 h 90"/>
                          <a:gd name="T34" fmla="*/ 2147483647 w 35"/>
                          <a:gd name="T35" fmla="*/ 2147483647 h 90"/>
                          <a:gd name="T36" fmla="*/ 2147483647 w 35"/>
                          <a:gd name="T37" fmla="*/ 2147483647 h 90"/>
                          <a:gd name="T38" fmla="*/ 2147483647 w 35"/>
                          <a:gd name="T39" fmla="*/ 2147483647 h 90"/>
                          <a:gd name="T40" fmla="*/ 2147483647 w 35"/>
                          <a:gd name="T41" fmla="*/ 2147483647 h 90"/>
                          <a:gd name="T42" fmla="*/ 2147483647 w 35"/>
                          <a:gd name="T43" fmla="*/ 2147483647 h 90"/>
                          <a:gd name="T44" fmla="*/ 2147483647 w 35"/>
                          <a:gd name="T45" fmla="*/ 2147483647 h 90"/>
                          <a:gd name="T46" fmla="*/ 2147483647 w 35"/>
                          <a:gd name="T47" fmla="*/ 2147483647 h 90"/>
                          <a:gd name="T48" fmla="*/ 2147483647 w 35"/>
                          <a:gd name="T49" fmla="*/ 2147483647 h 90"/>
                          <a:gd name="T50" fmla="*/ 2147483647 w 35"/>
                          <a:gd name="T51" fmla="*/ 2147483647 h 90"/>
                          <a:gd name="T52" fmla="*/ 2147483647 w 35"/>
                          <a:gd name="T53" fmla="*/ 2147483647 h 90"/>
                          <a:gd name="T54" fmla="*/ 2147483647 w 35"/>
                          <a:gd name="T55" fmla="*/ 2147483647 h 90"/>
                          <a:gd name="T56" fmla="*/ 2147483647 w 35"/>
                          <a:gd name="T57" fmla="*/ 2147483647 h 90"/>
                          <a:gd name="T58" fmla="*/ 2147483647 w 35"/>
                          <a:gd name="T59" fmla="*/ 2147483647 h 90"/>
                          <a:gd name="T60" fmla="*/ 2147483647 w 35"/>
                          <a:gd name="T61" fmla="*/ 2147483647 h 90"/>
                          <a:gd name="T62" fmla="*/ 2147483647 w 35"/>
                          <a:gd name="T63" fmla="*/ 0 h 90"/>
                          <a:gd name="T64" fmla="*/ 2147483647 w 35"/>
                          <a:gd name="T65" fmla="*/ 0 h 90"/>
                          <a:gd name="T66" fmla="*/ 2147483647 w 35"/>
                          <a:gd name="T67" fmla="*/ 0 h 90"/>
                          <a:gd name="T68" fmla="*/ 2147483647 w 35"/>
                          <a:gd name="T69" fmla="*/ 0 h 90"/>
                          <a:gd name="T70" fmla="*/ 2147483647 w 35"/>
                          <a:gd name="T71" fmla="*/ 2147483647 h 90"/>
                          <a:gd name="T72" fmla="*/ 2147483647 w 35"/>
                          <a:gd name="T73" fmla="*/ 2147483647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
                          <a:gd name="T112" fmla="*/ 0 h 90"/>
                          <a:gd name="T113" fmla="*/ 35 w 35"/>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 h="90">
                            <a:moveTo>
                              <a:pt x="5" y="2"/>
                            </a:moveTo>
                            <a:lnTo>
                              <a:pt x="3" y="4"/>
                            </a:lnTo>
                            <a:lnTo>
                              <a:pt x="1" y="7"/>
                            </a:lnTo>
                            <a:lnTo>
                              <a:pt x="0" y="15"/>
                            </a:lnTo>
                            <a:lnTo>
                              <a:pt x="0" y="25"/>
                            </a:lnTo>
                            <a:lnTo>
                              <a:pt x="1" y="37"/>
                            </a:lnTo>
                            <a:lnTo>
                              <a:pt x="6" y="51"/>
                            </a:lnTo>
                            <a:lnTo>
                              <a:pt x="14" y="69"/>
                            </a:lnTo>
                            <a:lnTo>
                              <a:pt x="27" y="88"/>
                            </a:lnTo>
                            <a:lnTo>
                              <a:pt x="28" y="89"/>
                            </a:lnTo>
                            <a:lnTo>
                              <a:pt x="31" y="90"/>
                            </a:lnTo>
                            <a:lnTo>
                              <a:pt x="32" y="90"/>
                            </a:lnTo>
                            <a:lnTo>
                              <a:pt x="33" y="89"/>
                            </a:lnTo>
                            <a:lnTo>
                              <a:pt x="34" y="88"/>
                            </a:lnTo>
                            <a:lnTo>
                              <a:pt x="35" y="87"/>
                            </a:lnTo>
                            <a:lnTo>
                              <a:pt x="35" y="84"/>
                            </a:lnTo>
                            <a:lnTo>
                              <a:pt x="34" y="83"/>
                            </a:lnTo>
                            <a:lnTo>
                              <a:pt x="22" y="65"/>
                            </a:lnTo>
                            <a:lnTo>
                              <a:pt x="14" y="50"/>
                            </a:lnTo>
                            <a:lnTo>
                              <a:pt x="9" y="37"/>
                            </a:lnTo>
                            <a:lnTo>
                              <a:pt x="8" y="26"/>
                            </a:lnTo>
                            <a:lnTo>
                              <a:pt x="8" y="17"/>
                            </a:lnTo>
                            <a:lnTo>
                              <a:pt x="9" y="11"/>
                            </a:lnTo>
                            <a:lnTo>
                              <a:pt x="10" y="7"/>
                            </a:lnTo>
                            <a:lnTo>
                              <a:pt x="12" y="6"/>
                            </a:lnTo>
                            <a:lnTo>
                              <a:pt x="13" y="5"/>
                            </a:lnTo>
                            <a:lnTo>
                              <a:pt x="13" y="3"/>
                            </a:lnTo>
                            <a:lnTo>
                              <a:pt x="12" y="2"/>
                            </a:lnTo>
                            <a:lnTo>
                              <a:pt x="10" y="0"/>
                            </a:lnTo>
                            <a:lnTo>
                              <a:pt x="9" y="0"/>
                            </a:lnTo>
                            <a:lnTo>
                              <a:pt x="7" y="0"/>
                            </a:lnTo>
                            <a:lnTo>
                              <a:pt x="6" y="0"/>
                            </a:lnTo>
                            <a:lnTo>
                              <a:pt x="5" y="2"/>
                            </a:lnTo>
                            <a:close/>
                          </a:path>
                        </a:pathLst>
                      </a:custGeom>
                      <a:solidFill>
                        <a:srgbClr val="000000"/>
                      </a:solidFill>
                      <a:ln w="9525">
                        <a:noFill/>
                        <a:round/>
                        <a:headEnd/>
                        <a:tailEnd/>
                      </a:ln>
                    </p:spPr>
                    <p:txBody>
                      <a:bodyPr/>
                      <a:lstStyle/>
                      <a:p>
                        <a:endParaRPr lang="en-GB" dirty="0"/>
                      </a:p>
                    </p:txBody>
                  </p:sp>
                  <p:sp>
                    <p:nvSpPr>
                      <p:cNvPr id="79" name="Freeform 31"/>
                      <p:cNvSpPr>
                        <a:spLocks/>
                      </p:cNvSpPr>
                      <p:nvPr/>
                    </p:nvSpPr>
                    <p:spPr bwMode="auto">
                      <a:xfrm rot="5199763">
                        <a:off x="6206341" y="3238151"/>
                        <a:ext cx="8968" cy="15900"/>
                      </a:xfrm>
                      <a:custGeom>
                        <a:avLst/>
                        <a:gdLst>
                          <a:gd name="T0" fmla="*/ 0 w 39"/>
                          <a:gd name="T1" fmla="*/ 2147483647 h 78"/>
                          <a:gd name="T2" fmla="*/ 2147483647 w 39"/>
                          <a:gd name="T3" fmla="*/ 2147483647 h 78"/>
                          <a:gd name="T4" fmla="*/ 2147483647 w 39"/>
                          <a:gd name="T5" fmla="*/ 2147483647 h 78"/>
                          <a:gd name="T6" fmla="*/ 2147483647 w 39"/>
                          <a:gd name="T7" fmla="*/ 2147483647 h 78"/>
                          <a:gd name="T8" fmla="*/ 2147483647 w 39"/>
                          <a:gd name="T9" fmla="*/ 2147483647 h 78"/>
                          <a:gd name="T10" fmla="*/ 2147483647 w 39"/>
                          <a:gd name="T11" fmla="*/ 2147483647 h 78"/>
                          <a:gd name="T12" fmla="*/ 2147483647 w 39"/>
                          <a:gd name="T13" fmla="*/ 2147483647 h 78"/>
                          <a:gd name="T14" fmla="*/ 2147483647 w 39"/>
                          <a:gd name="T15" fmla="*/ 2147483647 h 78"/>
                          <a:gd name="T16" fmla="*/ 2147483647 w 39"/>
                          <a:gd name="T17" fmla="*/ 2147483647 h 78"/>
                          <a:gd name="T18" fmla="*/ 2147483647 w 39"/>
                          <a:gd name="T19" fmla="*/ 2147483647 h 78"/>
                          <a:gd name="T20" fmla="*/ 2147483647 w 39"/>
                          <a:gd name="T21" fmla="*/ 2147483647 h 78"/>
                          <a:gd name="T22" fmla="*/ 2147483647 w 39"/>
                          <a:gd name="T23" fmla="*/ 2147483647 h 78"/>
                          <a:gd name="T24" fmla="*/ 2147483647 w 39"/>
                          <a:gd name="T25" fmla="*/ 2147483647 h 78"/>
                          <a:gd name="T26" fmla="*/ 2147483647 w 39"/>
                          <a:gd name="T27" fmla="*/ 2147483647 h 78"/>
                          <a:gd name="T28" fmla="*/ 2147483647 w 39"/>
                          <a:gd name="T29" fmla="*/ 2147483647 h 78"/>
                          <a:gd name="T30" fmla="*/ 2147483647 w 39"/>
                          <a:gd name="T31" fmla="*/ 2147483647 h 78"/>
                          <a:gd name="T32" fmla="*/ 2147483647 w 39"/>
                          <a:gd name="T33" fmla="*/ 2147483647 h 78"/>
                          <a:gd name="T34" fmla="*/ 2147483647 w 39"/>
                          <a:gd name="T35" fmla="*/ 2147483647 h 78"/>
                          <a:gd name="T36" fmla="*/ 2147483647 w 39"/>
                          <a:gd name="T37" fmla="*/ 2147483647 h 78"/>
                          <a:gd name="T38" fmla="*/ 2147483647 w 39"/>
                          <a:gd name="T39" fmla="*/ 2147483647 h 78"/>
                          <a:gd name="T40" fmla="*/ 2147483647 w 39"/>
                          <a:gd name="T41" fmla="*/ 2147483647 h 78"/>
                          <a:gd name="T42" fmla="*/ 2147483647 w 39"/>
                          <a:gd name="T43" fmla="*/ 2147483647 h 78"/>
                          <a:gd name="T44" fmla="*/ 2147483647 w 39"/>
                          <a:gd name="T45" fmla="*/ 0 h 78"/>
                          <a:gd name="T46" fmla="*/ 2147483647 w 39"/>
                          <a:gd name="T47" fmla="*/ 0 h 78"/>
                          <a:gd name="T48" fmla="*/ 2147483647 w 39"/>
                          <a:gd name="T49" fmla="*/ 2147483647 h 78"/>
                          <a:gd name="T50" fmla="*/ 2147483647 w 39"/>
                          <a:gd name="T51" fmla="*/ 2147483647 h 78"/>
                          <a:gd name="T52" fmla="*/ 0 w 39"/>
                          <a:gd name="T53" fmla="*/ 2147483647 h 78"/>
                          <a:gd name="T54" fmla="*/ 0 w 39"/>
                          <a:gd name="T55" fmla="*/ 2147483647 h 78"/>
                          <a:gd name="T56" fmla="*/ 0 w 39"/>
                          <a:gd name="T57" fmla="*/ 2147483647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78"/>
                          <a:gd name="T89" fmla="*/ 39 w 39"/>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78">
                            <a:moveTo>
                              <a:pt x="0" y="3"/>
                            </a:moveTo>
                            <a:lnTo>
                              <a:pt x="6" y="23"/>
                            </a:lnTo>
                            <a:lnTo>
                              <a:pt x="13" y="42"/>
                            </a:lnTo>
                            <a:lnTo>
                              <a:pt x="23" y="60"/>
                            </a:lnTo>
                            <a:lnTo>
                              <a:pt x="33" y="75"/>
                            </a:lnTo>
                            <a:lnTo>
                              <a:pt x="35" y="77"/>
                            </a:lnTo>
                            <a:lnTo>
                              <a:pt x="36" y="78"/>
                            </a:lnTo>
                            <a:lnTo>
                              <a:pt x="37" y="78"/>
                            </a:lnTo>
                            <a:lnTo>
                              <a:pt x="38" y="77"/>
                            </a:lnTo>
                            <a:lnTo>
                              <a:pt x="39" y="75"/>
                            </a:lnTo>
                            <a:lnTo>
                              <a:pt x="39" y="74"/>
                            </a:lnTo>
                            <a:lnTo>
                              <a:pt x="39" y="73"/>
                            </a:lnTo>
                            <a:lnTo>
                              <a:pt x="38" y="72"/>
                            </a:lnTo>
                            <a:lnTo>
                              <a:pt x="27" y="57"/>
                            </a:lnTo>
                            <a:lnTo>
                              <a:pt x="19" y="39"/>
                            </a:lnTo>
                            <a:lnTo>
                              <a:pt x="12" y="21"/>
                            </a:lnTo>
                            <a:lnTo>
                              <a:pt x="6" y="2"/>
                            </a:lnTo>
                            <a:lnTo>
                              <a:pt x="6" y="1"/>
                            </a:lnTo>
                            <a:lnTo>
                              <a:pt x="5" y="1"/>
                            </a:lnTo>
                            <a:lnTo>
                              <a:pt x="4" y="0"/>
                            </a:lnTo>
                            <a:lnTo>
                              <a:pt x="3" y="0"/>
                            </a:lnTo>
                            <a:lnTo>
                              <a:pt x="1" y="1"/>
                            </a:lnTo>
                            <a:lnTo>
                              <a:pt x="0" y="2"/>
                            </a:lnTo>
                            <a:lnTo>
                              <a:pt x="0" y="3"/>
                            </a:lnTo>
                            <a:close/>
                          </a:path>
                        </a:pathLst>
                      </a:custGeom>
                      <a:solidFill>
                        <a:srgbClr val="000000"/>
                      </a:solidFill>
                      <a:ln w="9525">
                        <a:noFill/>
                        <a:round/>
                        <a:headEnd/>
                        <a:tailEnd/>
                      </a:ln>
                    </p:spPr>
                    <p:txBody>
                      <a:bodyPr/>
                      <a:lstStyle/>
                      <a:p>
                        <a:endParaRPr lang="en-GB" dirty="0"/>
                      </a:p>
                    </p:txBody>
                  </p:sp>
                  <p:sp>
                    <p:nvSpPr>
                      <p:cNvPr id="80" name="Freeform 32"/>
                      <p:cNvSpPr>
                        <a:spLocks/>
                      </p:cNvSpPr>
                      <p:nvPr/>
                    </p:nvSpPr>
                    <p:spPr bwMode="auto">
                      <a:xfrm rot="5199763">
                        <a:off x="6227950" y="3267600"/>
                        <a:ext cx="8968" cy="15289"/>
                      </a:xfrm>
                      <a:custGeom>
                        <a:avLst/>
                        <a:gdLst>
                          <a:gd name="T0" fmla="*/ 0 w 39"/>
                          <a:gd name="T1" fmla="*/ 2147483647 h 77"/>
                          <a:gd name="T2" fmla="*/ 2147483647 w 39"/>
                          <a:gd name="T3" fmla="*/ 2147483647 h 77"/>
                          <a:gd name="T4" fmla="*/ 2147483647 w 39"/>
                          <a:gd name="T5" fmla="*/ 2147483647 h 77"/>
                          <a:gd name="T6" fmla="*/ 2147483647 w 39"/>
                          <a:gd name="T7" fmla="*/ 2147483647 h 77"/>
                          <a:gd name="T8" fmla="*/ 2147483647 w 39"/>
                          <a:gd name="T9" fmla="*/ 2147483647 h 77"/>
                          <a:gd name="T10" fmla="*/ 2147483647 w 39"/>
                          <a:gd name="T11" fmla="*/ 2147483647 h 77"/>
                          <a:gd name="T12" fmla="*/ 2147483647 w 39"/>
                          <a:gd name="T13" fmla="*/ 2147483647 h 77"/>
                          <a:gd name="T14" fmla="*/ 2147483647 w 39"/>
                          <a:gd name="T15" fmla="*/ 2147483647 h 77"/>
                          <a:gd name="T16" fmla="*/ 2147483647 w 39"/>
                          <a:gd name="T17" fmla="*/ 2147483647 h 77"/>
                          <a:gd name="T18" fmla="*/ 2147483647 w 39"/>
                          <a:gd name="T19" fmla="*/ 2147483647 h 77"/>
                          <a:gd name="T20" fmla="*/ 2147483647 w 39"/>
                          <a:gd name="T21" fmla="*/ 2147483647 h 77"/>
                          <a:gd name="T22" fmla="*/ 2147483647 w 39"/>
                          <a:gd name="T23" fmla="*/ 2147483647 h 77"/>
                          <a:gd name="T24" fmla="*/ 2147483647 w 39"/>
                          <a:gd name="T25" fmla="*/ 2147483647 h 77"/>
                          <a:gd name="T26" fmla="*/ 2147483647 w 39"/>
                          <a:gd name="T27" fmla="*/ 2147483647 h 77"/>
                          <a:gd name="T28" fmla="*/ 2147483647 w 39"/>
                          <a:gd name="T29" fmla="*/ 2147483647 h 77"/>
                          <a:gd name="T30" fmla="*/ 2147483647 w 39"/>
                          <a:gd name="T31" fmla="*/ 2147483647 h 77"/>
                          <a:gd name="T32" fmla="*/ 2147483647 w 39"/>
                          <a:gd name="T33" fmla="*/ 2147483647 h 77"/>
                          <a:gd name="T34" fmla="*/ 2147483647 w 39"/>
                          <a:gd name="T35" fmla="*/ 2147483647 h 77"/>
                          <a:gd name="T36" fmla="*/ 2147483647 w 39"/>
                          <a:gd name="T37" fmla="*/ 2147483647 h 77"/>
                          <a:gd name="T38" fmla="*/ 2147483647 w 39"/>
                          <a:gd name="T39" fmla="*/ 2147483647 h 77"/>
                          <a:gd name="T40" fmla="*/ 2147483647 w 39"/>
                          <a:gd name="T41" fmla="*/ 2147483647 h 77"/>
                          <a:gd name="T42" fmla="*/ 2147483647 w 39"/>
                          <a:gd name="T43" fmla="*/ 0 h 77"/>
                          <a:gd name="T44" fmla="*/ 2147483647 w 39"/>
                          <a:gd name="T45" fmla="*/ 0 h 77"/>
                          <a:gd name="T46" fmla="*/ 2147483647 w 39"/>
                          <a:gd name="T47" fmla="*/ 0 h 77"/>
                          <a:gd name="T48" fmla="*/ 2147483647 w 39"/>
                          <a:gd name="T49" fmla="*/ 0 h 77"/>
                          <a:gd name="T50" fmla="*/ 2147483647 w 39"/>
                          <a:gd name="T51" fmla="*/ 2147483647 h 77"/>
                          <a:gd name="T52" fmla="*/ 0 w 39"/>
                          <a:gd name="T53" fmla="*/ 2147483647 h 77"/>
                          <a:gd name="T54" fmla="*/ 0 w 39"/>
                          <a:gd name="T55" fmla="*/ 2147483647 h 77"/>
                          <a:gd name="T56" fmla="*/ 0 w 39"/>
                          <a:gd name="T57" fmla="*/ 2147483647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77"/>
                          <a:gd name="T89" fmla="*/ 39 w 39"/>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77">
                            <a:moveTo>
                              <a:pt x="0" y="3"/>
                            </a:moveTo>
                            <a:lnTo>
                              <a:pt x="6" y="23"/>
                            </a:lnTo>
                            <a:lnTo>
                              <a:pt x="13" y="41"/>
                            </a:lnTo>
                            <a:lnTo>
                              <a:pt x="23" y="59"/>
                            </a:lnTo>
                            <a:lnTo>
                              <a:pt x="35" y="75"/>
                            </a:lnTo>
                            <a:lnTo>
                              <a:pt x="35" y="77"/>
                            </a:lnTo>
                            <a:lnTo>
                              <a:pt x="36" y="77"/>
                            </a:lnTo>
                            <a:lnTo>
                              <a:pt x="37" y="77"/>
                            </a:lnTo>
                            <a:lnTo>
                              <a:pt x="38" y="75"/>
                            </a:lnTo>
                            <a:lnTo>
                              <a:pt x="39" y="74"/>
                            </a:lnTo>
                            <a:lnTo>
                              <a:pt x="39" y="73"/>
                            </a:lnTo>
                            <a:lnTo>
                              <a:pt x="38" y="72"/>
                            </a:lnTo>
                            <a:lnTo>
                              <a:pt x="27" y="57"/>
                            </a:lnTo>
                            <a:lnTo>
                              <a:pt x="19" y="39"/>
                            </a:lnTo>
                            <a:lnTo>
                              <a:pt x="12" y="21"/>
                            </a:lnTo>
                            <a:lnTo>
                              <a:pt x="6" y="2"/>
                            </a:lnTo>
                            <a:lnTo>
                              <a:pt x="6" y="1"/>
                            </a:lnTo>
                            <a:lnTo>
                              <a:pt x="5" y="0"/>
                            </a:lnTo>
                            <a:lnTo>
                              <a:pt x="4" y="0"/>
                            </a:lnTo>
                            <a:lnTo>
                              <a:pt x="3" y="0"/>
                            </a:lnTo>
                            <a:lnTo>
                              <a:pt x="1" y="0"/>
                            </a:lnTo>
                            <a:lnTo>
                              <a:pt x="1" y="1"/>
                            </a:lnTo>
                            <a:lnTo>
                              <a:pt x="0" y="2"/>
                            </a:lnTo>
                            <a:lnTo>
                              <a:pt x="0" y="3"/>
                            </a:lnTo>
                            <a:close/>
                          </a:path>
                        </a:pathLst>
                      </a:custGeom>
                      <a:solidFill>
                        <a:srgbClr val="000000"/>
                      </a:solidFill>
                      <a:ln w="9525">
                        <a:noFill/>
                        <a:round/>
                        <a:headEnd/>
                        <a:tailEnd/>
                      </a:ln>
                    </p:spPr>
                    <p:txBody>
                      <a:bodyPr/>
                      <a:lstStyle/>
                      <a:p>
                        <a:endParaRPr lang="en-GB" dirty="0"/>
                      </a:p>
                    </p:txBody>
                  </p:sp>
                  <p:sp>
                    <p:nvSpPr>
                      <p:cNvPr id="81" name="Freeform 33"/>
                      <p:cNvSpPr>
                        <a:spLocks/>
                      </p:cNvSpPr>
                      <p:nvPr/>
                    </p:nvSpPr>
                    <p:spPr bwMode="auto">
                      <a:xfrm rot="5199763">
                        <a:off x="6251736" y="3297308"/>
                        <a:ext cx="8968" cy="15289"/>
                      </a:xfrm>
                      <a:custGeom>
                        <a:avLst/>
                        <a:gdLst>
                          <a:gd name="T0" fmla="*/ 0 w 39"/>
                          <a:gd name="T1" fmla="*/ 2147483647 h 77"/>
                          <a:gd name="T2" fmla="*/ 2147483647 w 39"/>
                          <a:gd name="T3" fmla="*/ 2147483647 h 77"/>
                          <a:gd name="T4" fmla="*/ 2147483647 w 39"/>
                          <a:gd name="T5" fmla="*/ 2147483647 h 77"/>
                          <a:gd name="T6" fmla="*/ 2147483647 w 39"/>
                          <a:gd name="T7" fmla="*/ 2147483647 h 77"/>
                          <a:gd name="T8" fmla="*/ 2147483647 w 39"/>
                          <a:gd name="T9" fmla="*/ 2147483647 h 77"/>
                          <a:gd name="T10" fmla="*/ 2147483647 w 39"/>
                          <a:gd name="T11" fmla="*/ 2147483647 h 77"/>
                          <a:gd name="T12" fmla="*/ 2147483647 w 39"/>
                          <a:gd name="T13" fmla="*/ 2147483647 h 77"/>
                          <a:gd name="T14" fmla="*/ 2147483647 w 39"/>
                          <a:gd name="T15" fmla="*/ 2147483647 h 77"/>
                          <a:gd name="T16" fmla="*/ 2147483647 w 39"/>
                          <a:gd name="T17" fmla="*/ 2147483647 h 77"/>
                          <a:gd name="T18" fmla="*/ 2147483647 w 39"/>
                          <a:gd name="T19" fmla="*/ 2147483647 h 77"/>
                          <a:gd name="T20" fmla="*/ 2147483647 w 39"/>
                          <a:gd name="T21" fmla="*/ 2147483647 h 77"/>
                          <a:gd name="T22" fmla="*/ 2147483647 w 39"/>
                          <a:gd name="T23" fmla="*/ 2147483647 h 77"/>
                          <a:gd name="T24" fmla="*/ 2147483647 w 39"/>
                          <a:gd name="T25" fmla="*/ 2147483647 h 77"/>
                          <a:gd name="T26" fmla="*/ 2147483647 w 39"/>
                          <a:gd name="T27" fmla="*/ 2147483647 h 77"/>
                          <a:gd name="T28" fmla="*/ 2147483647 w 39"/>
                          <a:gd name="T29" fmla="*/ 2147483647 h 77"/>
                          <a:gd name="T30" fmla="*/ 2147483647 w 39"/>
                          <a:gd name="T31" fmla="*/ 2147483647 h 77"/>
                          <a:gd name="T32" fmla="*/ 2147483647 w 39"/>
                          <a:gd name="T33" fmla="*/ 2147483647 h 77"/>
                          <a:gd name="T34" fmla="*/ 2147483647 w 39"/>
                          <a:gd name="T35" fmla="*/ 2147483647 h 77"/>
                          <a:gd name="T36" fmla="*/ 2147483647 w 39"/>
                          <a:gd name="T37" fmla="*/ 2147483647 h 77"/>
                          <a:gd name="T38" fmla="*/ 2147483647 w 39"/>
                          <a:gd name="T39" fmla="*/ 2147483647 h 77"/>
                          <a:gd name="T40" fmla="*/ 2147483647 w 39"/>
                          <a:gd name="T41" fmla="*/ 0 h 77"/>
                          <a:gd name="T42" fmla="*/ 2147483647 w 39"/>
                          <a:gd name="T43" fmla="*/ 0 h 77"/>
                          <a:gd name="T44" fmla="*/ 2147483647 w 39"/>
                          <a:gd name="T45" fmla="*/ 0 h 77"/>
                          <a:gd name="T46" fmla="*/ 2147483647 w 39"/>
                          <a:gd name="T47" fmla="*/ 0 h 77"/>
                          <a:gd name="T48" fmla="*/ 2147483647 w 39"/>
                          <a:gd name="T49" fmla="*/ 0 h 77"/>
                          <a:gd name="T50" fmla="*/ 0 w 39"/>
                          <a:gd name="T51" fmla="*/ 2147483647 h 77"/>
                          <a:gd name="T52" fmla="*/ 0 w 39"/>
                          <a:gd name="T53" fmla="*/ 2147483647 h 77"/>
                          <a:gd name="T54" fmla="*/ 0 w 39"/>
                          <a:gd name="T55" fmla="*/ 2147483647 h 77"/>
                          <a:gd name="T56" fmla="*/ 0 w 39"/>
                          <a:gd name="T57" fmla="*/ 2147483647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77"/>
                          <a:gd name="T89" fmla="*/ 39 w 39"/>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77">
                            <a:moveTo>
                              <a:pt x="0" y="4"/>
                            </a:moveTo>
                            <a:lnTo>
                              <a:pt x="6" y="23"/>
                            </a:lnTo>
                            <a:lnTo>
                              <a:pt x="13" y="42"/>
                            </a:lnTo>
                            <a:lnTo>
                              <a:pt x="21" y="59"/>
                            </a:lnTo>
                            <a:lnTo>
                              <a:pt x="33" y="75"/>
                            </a:lnTo>
                            <a:lnTo>
                              <a:pt x="34" y="76"/>
                            </a:lnTo>
                            <a:lnTo>
                              <a:pt x="36" y="77"/>
                            </a:lnTo>
                            <a:lnTo>
                              <a:pt x="37" y="77"/>
                            </a:lnTo>
                            <a:lnTo>
                              <a:pt x="38" y="76"/>
                            </a:lnTo>
                            <a:lnTo>
                              <a:pt x="39" y="75"/>
                            </a:lnTo>
                            <a:lnTo>
                              <a:pt x="39" y="74"/>
                            </a:lnTo>
                            <a:lnTo>
                              <a:pt x="39" y="72"/>
                            </a:lnTo>
                            <a:lnTo>
                              <a:pt x="38" y="71"/>
                            </a:lnTo>
                            <a:lnTo>
                              <a:pt x="27" y="56"/>
                            </a:lnTo>
                            <a:lnTo>
                              <a:pt x="18" y="39"/>
                            </a:lnTo>
                            <a:lnTo>
                              <a:pt x="11" y="22"/>
                            </a:lnTo>
                            <a:lnTo>
                              <a:pt x="6" y="1"/>
                            </a:lnTo>
                            <a:lnTo>
                              <a:pt x="5" y="0"/>
                            </a:lnTo>
                            <a:lnTo>
                              <a:pt x="4" y="0"/>
                            </a:lnTo>
                            <a:lnTo>
                              <a:pt x="2" y="0"/>
                            </a:lnTo>
                            <a:lnTo>
                              <a:pt x="1" y="0"/>
                            </a:lnTo>
                            <a:lnTo>
                              <a:pt x="0" y="1"/>
                            </a:lnTo>
                            <a:lnTo>
                              <a:pt x="0" y="3"/>
                            </a:lnTo>
                            <a:lnTo>
                              <a:pt x="0" y="4"/>
                            </a:lnTo>
                            <a:close/>
                          </a:path>
                        </a:pathLst>
                      </a:custGeom>
                      <a:solidFill>
                        <a:srgbClr val="000000"/>
                      </a:solidFill>
                      <a:ln w="9525">
                        <a:noFill/>
                        <a:round/>
                        <a:headEnd/>
                        <a:tailEnd/>
                      </a:ln>
                    </p:spPr>
                    <p:txBody>
                      <a:bodyPr/>
                      <a:lstStyle/>
                      <a:p>
                        <a:endParaRPr lang="en-GB" dirty="0"/>
                      </a:p>
                    </p:txBody>
                  </p:sp>
                  <p:sp>
                    <p:nvSpPr>
                      <p:cNvPr id="82" name="Freeform 34"/>
                      <p:cNvSpPr>
                        <a:spLocks/>
                      </p:cNvSpPr>
                      <p:nvPr/>
                    </p:nvSpPr>
                    <p:spPr bwMode="auto">
                      <a:xfrm rot="5199763">
                        <a:off x="6183511" y="3209384"/>
                        <a:ext cx="8968" cy="15289"/>
                      </a:xfrm>
                      <a:custGeom>
                        <a:avLst/>
                        <a:gdLst>
                          <a:gd name="T0" fmla="*/ 0 w 38"/>
                          <a:gd name="T1" fmla="*/ 2147483647 h 77"/>
                          <a:gd name="T2" fmla="*/ 2147483647 w 38"/>
                          <a:gd name="T3" fmla="*/ 2147483647 h 77"/>
                          <a:gd name="T4" fmla="*/ 2147483647 w 38"/>
                          <a:gd name="T5" fmla="*/ 2147483647 h 77"/>
                          <a:gd name="T6" fmla="*/ 2147483647 w 38"/>
                          <a:gd name="T7" fmla="*/ 2147483647 h 77"/>
                          <a:gd name="T8" fmla="*/ 2147483647 w 38"/>
                          <a:gd name="T9" fmla="*/ 2147483647 h 77"/>
                          <a:gd name="T10" fmla="*/ 2147483647 w 38"/>
                          <a:gd name="T11" fmla="*/ 2147483647 h 77"/>
                          <a:gd name="T12" fmla="*/ 2147483647 w 38"/>
                          <a:gd name="T13" fmla="*/ 2147483647 h 77"/>
                          <a:gd name="T14" fmla="*/ 2147483647 w 38"/>
                          <a:gd name="T15" fmla="*/ 2147483647 h 77"/>
                          <a:gd name="T16" fmla="*/ 2147483647 w 38"/>
                          <a:gd name="T17" fmla="*/ 2147483647 h 77"/>
                          <a:gd name="T18" fmla="*/ 2147483647 w 38"/>
                          <a:gd name="T19" fmla="*/ 2147483647 h 77"/>
                          <a:gd name="T20" fmla="*/ 2147483647 w 38"/>
                          <a:gd name="T21" fmla="*/ 2147483647 h 77"/>
                          <a:gd name="T22" fmla="*/ 2147483647 w 38"/>
                          <a:gd name="T23" fmla="*/ 2147483647 h 77"/>
                          <a:gd name="T24" fmla="*/ 2147483647 w 38"/>
                          <a:gd name="T25" fmla="*/ 2147483647 h 77"/>
                          <a:gd name="T26" fmla="*/ 2147483647 w 38"/>
                          <a:gd name="T27" fmla="*/ 2147483647 h 77"/>
                          <a:gd name="T28" fmla="*/ 2147483647 w 38"/>
                          <a:gd name="T29" fmla="*/ 2147483647 h 77"/>
                          <a:gd name="T30" fmla="*/ 2147483647 w 38"/>
                          <a:gd name="T31" fmla="*/ 2147483647 h 77"/>
                          <a:gd name="T32" fmla="*/ 2147483647 w 38"/>
                          <a:gd name="T33" fmla="*/ 2147483647 h 77"/>
                          <a:gd name="T34" fmla="*/ 2147483647 w 38"/>
                          <a:gd name="T35" fmla="*/ 2147483647 h 77"/>
                          <a:gd name="T36" fmla="*/ 2147483647 w 38"/>
                          <a:gd name="T37" fmla="*/ 2147483647 h 77"/>
                          <a:gd name="T38" fmla="*/ 2147483647 w 38"/>
                          <a:gd name="T39" fmla="*/ 2147483647 h 77"/>
                          <a:gd name="T40" fmla="*/ 2147483647 w 38"/>
                          <a:gd name="T41" fmla="*/ 2147483647 h 77"/>
                          <a:gd name="T42" fmla="*/ 2147483647 w 38"/>
                          <a:gd name="T43" fmla="*/ 2147483647 h 77"/>
                          <a:gd name="T44" fmla="*/ 2147483647 w 38"/>
                          <a:gd name="T45" fmla="*/ 0 h 77"/>
                          <a:gd name="T46" fmla="*/ 2147483647 w 38"/>
                          <a:gd name="T47" fmla="*/ 0 h 77"/>
                          <a:gd name="T48" fmla="*/ 2147483647 w 38"/>
                          <a:gd name="T49" fmla="*/ 0 h 77"/>
                          <a:gd name="T50" fmla="*/ 0 w 38"/>
                          <a:gd name="T51" fmla="*/ 2147483647 h 77"/>
                          <a:gd name="T52" fmla="*/ 0 w 38"/>
                          <a:gd name="T53" fmla="*/ 2147483647 h 77"/>
                          <a:gd name="T54" fmla="*/ 0 w 38"/>
                          <a:gd name="T55" fmla="*/ 2147483647 h 77"/>
                          <a:gd name="T56" fmla="*/ 0 w 38"/>
                          <a:gd name="T57" fmla="*/ 2147483647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77"/>
                          <a:gd name="T89" fmla="*/ 38 w 38"/>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77">
                            <a:moveTo>
                              <a:pt x="0" y="3"/>
                            </a:moveTo>
                            <a:lnTo>
                              <a:pt x="5" y="23"/>
                            </a:lnTo>
                            <a:lnTo>
                              <a:pt x="12" y="42"/>
                            </a:lnTo>
                            <a:lnTo>
                              <a:pt x="21" y="60"/>
                            </a:lnTo>
                            <a:lnTo>
                              <a:pt x="33" y="75"/>
                            </a:lnTo>
                            <a:lnTo>
                              <a:pt x="34" y="77"/>
                            </a:lnTo>
                            <a:lnTo>
                              <a:pt x="35" y="77"/>
                            </a:lnTo>
                            <a:lnTo>
                              <a:pt x="37" y="77"/>
                            </a:lnTo>
                            <a:lnTo>
                              <a:pt x="38" y="75"/>
                            </a:lnTo>
                            <a:lnTo>
                              <a:pt x="38" y="74"/>
                            </a:lnTo>
                            <a:lnTo>
                              <a:pt x="38" y="73"/>
                            </a:lnTo>
                            <a:lnTo>
                              <a:pt x="37" y="72"/>
                            </a:lnTo>
                            <a:lnTo>
                              <a:pt x="26" y="57"/>
                            </a:lnTo>
                            <a:lnTo>
                              <a:pt x="18" y="39"/>
                            </a:lnTo>
                            <a:lnTo>
                              <a:pt x="11" y="21"/>
                            </a:lnTo>
                            <a:lnTo>
                              <a:pt x="5" y="2"/>
                            </a:lnTo>
                            <a:lnTo>
                              <a:pt x="5" y="1"/>
                            </a:lnTo>
                            <a:lnTo>
                              <a:pt x="4" y="1"/>
                            </a:lnTo>
                            <a:lnTo>
                              <a:pt x="4" y="0"/>
                            </a:lnTo>
                            <a:lnTo>
                              <a:pt x="2" y="0"/>
                            </a:lnTo>
                            <a:lnTo>
                              <a:pt x="1" y="0"/>
                            </a:lnTo>
                            <a:lnTo>
                              <a:pt x="0" y="1"/>
                            </a:lnTo>
                            <a:lnTo>
                              <a:pt x="0" y="2"/>
                            </a:lnTo>
                            <a:lnTo>
                              <a:pt x="0" y="3"/>
                            </a:lnTo>
                            <a:close/>
                          </a:path>
                        </a:pathLst>
                      </a:custGeom>
                      <a:solidFill>
                        <a:srgbClr val="000000"/>
                      </a:solidFill>
                      <a:ln w="9525">
                        <a:noFill/>
                        <a:round/>
                        <a:headEnd/>
                        <a:tailEnd/>
                      </a:ln>
                    </p:spPr>
                    <p:txBody>
                      <a:bodyPr/>
                      <a:lstStyle/>
                      <a:p>
                        <a:endParaRPr lang="en-GB" dirty="0"/>
                      </a:p>
                    </p:txBody>
                  </p:sp>
                  <p:sp>
                    <p:nvSpPr>
                      <p:cNvPr id="83" name="Freeform 35"/>
                      <p:cNvSpPr>
                        <a:spLocks/>
                      </p:cNvSpPr>
                      <p:nvPr/>
                    </p:nvSpPr>
                    <p:spPr bwMode="auto">
                      <a:xfrm rot="5199763">
                        <a:off x="6294449" y="3403687"/>
                        <a:ext cx="40010" cy="24462"/>
                      </a:xfrm>
                      <a:custGeom>
                        <a:avLst/>
                        <a:gdLst>
                          <a:gd name="T0" fmla="*/ 2147483647 w 176"/>
                          <a:gd name="T1" fmla="*/ 2147483647 h 118"/>
                          <a:gd name="T2" fmla="*/ 2147483647 w 176"/>
                          <a:gd name="T3" fmla="*/ 2147483647 h 118"/>
                          <a:gd name="T4" fmla="*/ 2147483647 w 176"/>
                          <a:gd name="T5" fmla="*/ 2147483647 h 118"/>
                          <a:gd name="T6" fmla="*/ 2147483647 w 176"/>
                          <a:gd name="T7" fmla="*/ 2147483647 h 118"/>
                          <a:gd name="T8" fmla="*/ 2147483647 w 176"/>
                          <a:gd name="T9" fmla="*/ 2147483647 h 118"/>
                          <a:gd name="T10" fmla="*/ 2147483647 w 176"/>
                          <a:gd name="T11" fmla="*/ 2147483647 h 118"/>
                          <a:gd name="T12" fmla="*/ 2147483647 w 176"/>
                          <a:gd name="T13" fmla="*/ 2147483647 h 118"/>
                          <a:gd name="T14" fmla="*/ 2147483647 w 176"/>
                          <a:gd name="T15" fmla="*/ 2147483647 h 118"/>
                          <a:gd name="T16" fmla="*/ 2147483647 w 176"/>
                          <a:gd name="T17" fmla="*/ 0 h 118"/>
                          <a:gd name="T18" fmla="*/ 2147483647 w 176"/>
                          <a:gd name="T19" fmla="*/ 0 h 118"/>
                          <a:gd name="T20" fmla="*/ 2147483647 w 176"/>
                          <a:gd name="T21" fmla="*/ 2147483647 h 118"/>
                          <a:gd name="T22" fmla="*/ 2147483647 w 176"/>
                          <a:gd name="T23" fmla="*/ 2147483647 h 118"/>
                          <a:gd name="T24" fmla="*/ 2147483647 w 176"/>
                          <a:gd name="T25" fmla="*/ 2147483647 h 118"/>
                          <a:gd name="T26" fmla="*/ 2147483647 w 176"/>
                          <a:gd name="T27" fmla="*/ 2147483647 h 118"/>
                          <a:gd name="T28" fmla="*/ 2147483647 w 176"/>
                          <a:gd name="T29" fmla="*/ 2147483647 h 118"/>
                          <a:gd name="T30" fmla="*/ 0 w 176"/>
                          <a:gd name="T31" fmla="*/ 2147483647 h 118"/>
                          <a:gd name="T32" fmla="*/ 0 w 176"/>
                          <a:gd name="T33" fmla="*/ 2147483647 h 118"/>
                          <a:gd name="T34" fmla="*/ 2147483647 w 176"/>
                          <a:gd name="T35" fmla="*/ 2147483647 h 118"/>
                          <a:gd name="T36" fmla="*/ 2147483647 w 176"/>
                          <a:gd name="T37" fmla="*/ 2147483647 h 118"/>
                          <a:gd name="T38" fmla="*/ 2147483647 w 176"/>
                          <a:gd name="T39" fmla="*/ 2147483647 h 118"/>
                          <a:gd name="T40" fmla="*/ 2147483647 w 176"/>
                          <a:gd name="T41" fmla="*/ 2147483647 h 118"/>
                          <a:gd name="T42" fmla="*/ 2147483647 w 176"/>
                          <a:gd name="T43" fmla="*/ 2147483647 h 118"/>
                          <a:gd name="T44" fmla="*/ 2147483647 w 176"/>
                          <a:gd name="T45" fmla="*/ 2147483647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18"/>
                          <a:gd name="T71" fmla="*/ 176 w 176"/>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18">
                            <a:moveTo>
                              <a:pt x="12" y="117"/>
                            </a:moveTo>
                            <a:lnTo>
                              <a:pt x="172" y="15"/>
                            </a:lnTo>
                            <a:lnTo>
                              <a:pt x="175" y="13"/>
                            </a:lnTo>
                            <a:lnTo>
                              <a:pt x="176" y="9"/>
                            </a:lnTo>
                            <a:lnTo>
                              <a:pt x="176" y="7"/>
                            </a:lnTo>
                            <a:lnTo>
                              <a:pt x="175" y="4"/>
                            </a:lnTo>
                            <a:lnTo>
                              <a:pt x="172" y="1"/>
                            </a:lnTo>
                            <a:lnTo>
                              <a:pt x="169" y="0"/>
                            </a:lnTo>
                            <a:lnTo>
                              <a:pt x="166" y="0"/>
                            </a:lnTo>
                            <a:lnTo>
                              <a:pt x="163" y="1"/>
                            </a:lnTo>
                            <a:lnTo>
                              <a:pt x="3" y="103"/>
                            </a:lnTo>
                            <a:lnTo>
                              <a:pt x="1" y="105"/>
                            </a:lnTo>
                            <a:lnTo>
                              <a:pt x="0" y="108"/>
                            </a:lnTo>
                            <a:lnTo>
                              <a:pt x="0" y="111"/>
                            </a:lnTo>
                            <a:lnTo>
                              <a:pt x="1" y="114"/>
                            </a:lnTo>
                            <a:lnTo>
                              <a:pt x="3" y="116"/>
                            </a:lnTo>
                            <a:lnTo>
                              <a:pt x="6" y="118"/>
                            </a:lnTo>
                            <a:lnTo>
                              <a:pt x="9" y="118"/>
                            </a:lnTo>
                            <a:lnTo>
                              <a:pt x="12" y="117"/>
                            </a:lnTo>
                            <a:close/>
                          </a:path>
                        </a:pathLst>
                      </a:custGeom>
                      <a:solidFill>
                        <a:srgbClr val="FFFFFF"/>
                      </a:solidFill>
                      <a:ln w="9525">
                        <a:noFill/>
                        <a:round/>
                        <a:headEnd/>
                        <a:tailEnd/>
                      </a:ln>
                    </p:spPr>
                    <p:txBody>
                      <a:bodyPr/>
                      <a:lstStyle/>
                      <a:p>
                        <a:endParaRPr lang="en-GB" dirty="0"/>
                      </a:p>
                    </p:txBody>
                  </p:sp>
                  <p:sp>
                    <p:nvSpPr>
                      <p:cNvPr id="84" name="Freeform 36"/>
                      <p:cNvSpPr>
                        <a:spLocks/>
                      </p:cNvSpPr>
                      <p:nvPr/>
                    </p:nvSpPr>
                    <p:spPr bwMode="auto">
                      <a:xfrm rot="5199763">
                        <a:off x="6321616" y="3482233"/>
                        <a:ext cx="55876" cy="31189"/>
                      </a:xfrm>
                      <a:custGeom>
                        <a:avLst/>
                        <a:gdLst>
                          <a:gd name="T0" fmla="*/ 2147483647 w 244"/>
                          <a:gd name="T1" fmla="*/ 2147483647 h 152"/>
                          <a:gd name="T2" fmla="*/ 2147483647 w 244"/>
                          <a:gd name="T3" fmla="*/ 2147483647 h 152"/>
                          <a:gd name="T4" fmla="*/ 2147483647 w 244"/>
                          <a:gd name="T5" fmla="*/ 2147483647 h 152"/>
                          <a:gd name="T6" fmla="*/ 2147483647 w 244"/>
                          <a:gd name="T7" fmla="*/ 2147483647 h 152"/>
                          <a:gd name="T8" fmla="*/ 2147483647 w 244"/>
                          <a:gd name="T9" fmla="*/ 2147483647 h 152"/>
                          <a:gd name="T10" fmla="*/ 2147483647 w 244"/>
                          <a:gd name="T11" fmla="*/ 2147483647 h 152"/>
                          <a:gd name="T12" fmla="*/ 2147483647 w 244"/>
                          <a:gd name="T13" fmla="*/ 2147483647 h 152"/>
                          <a:gd name="T14" fmla="*/ 2147483647 w 244"/>
                          <a:gd name="T15" fmla="*/ 2147483647 h 152"/>
                          <a:gd name="T16" fmla="*/ 2147483647 w 244"/>
                          <a:gd name="T17" fmla="*/ 0 h 152"/>
                          <a:gd name="T18" fmla="*/ 2147483647 w 244"/>
                          <a:gd name="T19" fmla="*/ 0 h 152"/>
                          <a:gd name="T20" fmla="*/ 2147483647 w 244"/>
                          <a:gd name="T21" fmla="*/ 2147483647 h 152"/>
                          <a:gd name="T22" fmla="*/ 2147483647 w 244"/>
                          <a:gd name="T23" fmla="*/ 2147483647 h 152"/>
                          <a:gd name="T24" fmla="*/ 2147483647 w 244"/>
                          <a:gd name="T25" fmla="*/ 2147483647 h 152"/>
                          <a:gd name="T26" fmla="*/ 2147483647 w 244"/>
                          <a:gd name="T27" fmla="*/ 2147483647 h 152"/>
                          <a:gd name="T28" fmla="*/ 2147483647 w 244"/>
                          <a:gd name="T29" fmla="*/ 2147483647 h 152"/>
                          <a:gd name="T30" fmla="*/ 0 w 244"/>
                          <a:gd name="T31" fmla="*/ 2147483647 h 152"/>
                          <a:gd name="T32" fmla="*/ 0 w 244"/>
                          <a:gd name="T33" fmla="*/ 2147483647 h 152"/>
                          <a:gd name="T34" fmla="*/ 2147483647 w 244"/>
                          <a:gd name="T35" fmla="*/ 2147483647 h 152"/>
                          <a:gd name="T36" fmla="*/ 2147483647 w 244"/>
                          <a:gd name="T37" fmla="*/ 2147483647 h 152"/>
                          <a:gd name="T38" fmla="*/ 2147483647 w 244"/>
                          <a:gd name="T39" fmla="*/ 2147483647 h 152"/>
                          <a:gd name="T40" fmla="*/ 2147483647 w 244"/>
                          <a:gd name="T41" fmla="*/ 2147483647 h 152"/>
                          <a:gd name="T42" fmla="*/ 2147483647 w 244"/>
                          <a:gd name="T43" fmla="*/ 2147483647 h 152"/>
                          <a:gd name="T44" fmla="*/ 2147483647 w 244"/>
                          <a:gd name="T45" fmla="*/ 2147483647 h 1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
                          <a:gd name="T70" fmla="*/ 0 h 152"/>
                          <a:gd name="T71" fmla="*/ 244 w 244"/>
                          <a:gd name="T72" fmla="*/ 152 h 1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 h="152">
                            <a:moveTo>
                              <a:pt x="11" y="151"/>
                            </a:moveTo>
                            <a:lnTo>
                              <a:pt x="241" y="15"/>
                            </a:lnTo>
                            <a:lnTo>
                              <a:pt x="243" y="13"/>
                            </a:lnTo>
                            <a:lnTo>
                              <a:pt x="244" y="9"/>
                            </a:lnTo>
                            <a:lnTo>
                              <a:pt x="244" y="7"/>
                            </a:lnTo>
                            <a:lnTo>
                              <a:pt x="243" y="3"/>
                            </a:lnTo>
                            <a:lnTo>
                              <a:pt x="241" y="1"/>
                            </a:lnTo>
                            <a:lnTo>
                              <a:pt x="238" y="0"/>
                            </a:lnTo>
                            <a:lnTo>
                              <a:pt x="235" y="0"/>
                            </a:lnTo>
                            <a:lnTo>
                              <a:pt x="232" y="1"/>
                            </a:lnTo>
                            <a:lnTo>
                              <a:pt x="3" y="138"/>
                            </a:lnTo>
                            <a:lnTo>
                              <a:pt x="1" y="140"/>
                            </a:lnTo>
                            <a:lnTo>
                              <a:pt x="0" y="143"/>
                            </a:lnTo>
                            <a:lnTo>
                              <a:pt x="0" y="146"/>
                            </a:lnTo>
                            <a:lnTo>
                              <a:pt x="1" y="148"/>
                            </a:lnTo>
                            <a:lnTo>
                              <a:pt x="3" y="151"/>
                            </a:lnTo>
                            <a:lnTo>
                              <a:pt x="6" y="152"/>
                            </a:lnTo>
                            <a:lnTo>
                              <a:pt x="9" y="152"/>
                            </a:lnTo>
                            <a:lnTo>
                              <a:pt x="11" y="151"/>
                            </a:lnTo>
                            <a:close/>
                          </a:path>
                        </a:pathLst>
                      </a:custGeom>
                      <a:solidFill>
                        <a:srgbClr val="FFFFFF"/>
                      </a:solidFill>
                      <a:ln w="9525">
                        <a:noFill/>
                        <a:round/>
                        <a:headEnd/>
                        <a:tailEnd/>
                      </a:ln>
                    </p:spPr>
                    <p:txBody>
                      <a:bodyPr/>
                      <a:lstStyle/>
                      <a:p>
                        <a:endParaRPr lang="en-GB" dirty="0"/>
                      </a:p>
                    </p:txBody>
                  </p:sp>
                  <p:sp>
                    <p:nvSpPr>
                      <p:cNvPr id="85" name="Freeform 37"/>
                      <p:cNvSpPr>
                        <a:spLocks/>
                      </p:cNvSpPr>
                      <p:nvPr/>
                    </p:nvSpPr>
                    <p:spPr bwMode="auto">
                      <a:xfrm rot="5199763">
                        <a:off x="6096539" y="3114915"/>
                        <a:ext cx="22764" cy="42197"/>
                      </a:xfrm>
                      <a:custGeom>
                        <a:avLst/>
                        <a:gdLst>
                          <a:gd name="T0" fmla="*/ 2147483647 w 98"/>
                          <a:gd name="T1" fmla="*/ 0 h 205"/>
                          <a:gd name="T2" fmla="*/ 2147483647 w 98"/>
                          <a:gd name="T3" fmla="*/ 2147483647 h 205"/>
                          <a:gd name="T4" fmla="*/ 2147483647 w 98"/>
                          <a:gd name="T5" fmla="*/ 2147483647 h 205"/>
                          <a:gd name="T6" fmla="*/ 2147483647 w 98"/>
                          <a:gd name="T7" fmla="*/ 2147483647 h 205"/>
                          <a:gd name="T8" fmla="*/ 2147483647 w 98"/>
                          <a:gd name="T9" fmla="*/ 2147483647 h 205"/>
                          <a:gd name="T10" fmla="*/ 2147483647 w 98"/>
                          <a:gd name="T11" fmla="*/ 2147483647 h 205"/>
                          <a:gd name="T12" fmla="*/ 2147483647 w 98"/>
                          <a:gd name="T13" fmla="*/ 2147483647 h 205"/>
                          <a:gd name="T14" fmla="*/ 2147483647 w 98"/>
                          <a:gd name="T15" fmla="*/ 2147483647 h 205"/>
                          <a:gd name="T16" fmla="*/ 2147483647 w 98"/>
                          <a:gd name="T17" fmla="*/ 2147483647 h 205"/>
                          <a:gd name="T18" fmla="*/ 2147483647 w 98"/>
                          <a:gd name="T19" fmla="*/ 2147483647 h 205"/>
                          <a:gd name="T20" fmla="*/ 2147483647 w 98"/>
                          <a:gd name="T21" fmla="*/ 2147483647 h 205"/>
                          <a:gd name="T22" fmla="*/ 2147483647 w 98"/>
                          <a:gd name="T23" fmla="*/ 2147483647 h 205"/>
                          <a:gd name="T24" fmla="*/ 2147483647 w 98"/>
                          <a:gd name="T25" fmla="*/ 2147483647 h 205"/>
                          <a:gd name="T26" fmla="*/ 2147483647 w 98"/>
                          <a:gd name="T27" fmla="*/ 2147483647 h 205"/>
                          <a:gd name="T28" fmla="*/ 0 w 98"/>
                          <a:gd name="T29" fmla="*/ 2147483647 h 205"/>
                          <a:gd name="T30" fmla="*/ 2147483647 w 98"/>
                          <a:gd name="T31" fmla="*/ 2147483647 h 205"/>
                          <a:gd name="T32" fmla="*/ 2147483647 w 98"/>
                          <a:gd name="T33" fmla="*/ 0 h 2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05"/>
                          <a:gd name="T53" fmla="*/ 98 w 98"/>
                          <a:gd name="T54" fmla="*/ 205 h 2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05">
                            <a:moveTo>
                              <a:pt x="18" y="0"/>
                            </a:moveTo>
                            <a:lnTo>
                              <a:pt x="17" y="4"/>
                            </a:lnTo>
                            <a:lnTo>
                              <a:pt x="15" y="16"/>
                            </a:lnTo>
                            <a:lnTo>
                              <a:pt x="17" y="35"/>
                            </a:lnTo>
                            <a:lnTo>
                              <a:pt x="19" y="60"/>
                            </a:lnTo>
                            <a:lnTo>
                              <a:pt x="27" y="91"/>
                            </a:lnTo>
                            <a:lnTo>
                              <a:pt x="43" y="126"/>
                            </a:lnTo>
                            <a:lnTo>
                              <a:pt x="65" y="164"/>
                            </a:lnTo>
                            <a:lnTo>
                              <a:pt x="98" y="205"/>
                            </a:lnTo>
                            <a:lnTo>
                              <a:pt x="92" y="202"/>
                            </a:lnTo>
                            <a:lnTo>
                              <a:pt x="76" y="192"/>
                            </a:lnTo>
                            <a:lnTo>
                              <a:pt x="54" y="175"/>
                            </a:lnTo>
                            <a:lnTo>
                              <a:pt x="32" y="152"/>
                            </a:lnTo>
                            <a:lnTo>
                              <a:pt x="12" y="123"/>
                            </a:lnTo>
                            <a:lnTo>
                              <a:pt x="0" y="87"/>
                            </a:lnTo>
                            <a:lnTo>
                              <a:pt x="1" y="47"/>
                            </a:lnTo>
                            <a:lnTo>
                              <a:pt x="18" y="0"/>
                            </a:lnTo>
                            <a:close/>
                          </a:path>
                        </a:pathLst>
                      </a:custGeom>
                      <a:solidFill>
                        <a:srgbClr val="FFFF00"/>
                      </a:solidFill>
                      <a:ln w="9525">
                        <a:noFill/>
                        <a:round/>
                        <a:headEnd/>
                        <a:tailEnd/>
                      </a:ln>
                    </p:spPr>
                    <p:txBody>
                      <a:bodyPr/>
                      <a:lstStyle/>
                      <a:p>
                        <a:endParaRPr lang="en-GB" dirty="0"/>
                      </a:p>
                    </p:txBody>
                  </p:sp>
                  <p:sp>
                    <p:nvSpPr>
                      <p:cNvPr id="86" name="Freeform 38"/>
                      <p:cNvSpPr>
                        <a:spLocks/>
                      </p:cNvSpPr>
                      <p:nvPr/>
                    </p:nvSpPr>
                    <p:spPr bwMode="auto">
                      <a:xfrm rot="5199763">
                        <a:off x="6078962" y="3168287"/>
                        <a:ext cx="49668" cy="25074"/>
                      </a:xfrm>
                      <a:custGeom>
                        <a:avLst/>
                        <a:gdLst>
                          <a:gd name="T0" fmla="*/ 0 w 217"/>
                          <a:gd name="T1" fmla="*/ 2147483647 h 124"/>
                          <a:gd name="T2" fmla="*/ 0 w 217"/>
                          <a:gd name="T3" fmla="*/ 2147483647 h 124"/>
                          <a:gd name="T4" fmla="*/ 2147483647 w 217"/>
                          <a:gd name="T5" fmla="*/ 2147483647 h 124"/>
                          <a:gd name="T6" fmla="*/ 2147483647 w 217"/>
                          <a:gd name="T7" fmla="*/ 2147483647 h 124"/>
                          <a:gd name="T8" fmla="*/ 2147483647 w 217"/>
                          <a:gd name="T9" fmla="*/ 2147483647 h 124"/>
                          <a:gd name="T10" fmla="*/ 2147483647 w 217"/>
                          <a:gd name="T11" fmla="*/ 2147483647 h 124"/>
                          <a:gd name="T12" fmla="*/ 2147483647 w 217"/>
                          <a:gd name="T13" fmla="*/ 2147483647 h 124"/>
                          <a:gd name="T14" fmla="*/ 2147483647 w 217"/>
                          <a:gd name="T15" fmla="*/ 2147483647 h 124"/>
                          <a:gd name="T16" fmla="*/ 2147483647 w 217"/>
                          <a:gd name="T17" fmla="*/ 2147483647 h 124"/>
                          <a:gd name="T18" fmla="*/ 2147483647 w 217"/>
                          <a:gd name="T19" fmla="*/ 2147483647 h 124"/>
                          <a:gd name="T20" fmla="*/ 2147483647 w 217"/>
                          <a:gd name="T21" fmla="*/ 2147483647 h 124"/>
                          <a:gd name="T22" fmla="*/ 2147483647 w 217"/>
                          <a:gd name="T23" fmla="*/ 2147483647 h 124"/>
                          <a:gd name="T24" fmla="*/ 2147483647 w 217"/>
                          <a:gd name="T25" fmla="*/ 2147483647 h 124"/>
                          <a:gd name="T26" fmla="*/ 2147483647 w 217"/>
                          <a:gd name="T27" fmla="*/ 2147483647 h 124"/>
                          <a:gd name="T28" fmla="*/ 2147483647 w 217"/>
                          <a:gd name="T29" fmla="*/ 2147483647 h 124"/>
                          <a:gd name="T30" fmla="*/ 2147483647 w 217"/>
                          <a:gd name="T31" fmla="*/ 2147483647 h 124"/>
                          <a:gd name="T32" fmla="*/ 2147483647 w 217"/>
                          <a:gd name="T33" fmla="*/ 2147483647 h 124"/>
                          <a:gd name="T34" fmla="*/ 2147483647 w 217"/>
                          <a:gd name="T35" fmla="*/ 2147483647 h 124"/>
                          <a:gd name="T36" fmla="*/ 2147483647 w 217"/>
                          <a:gd name="T37" fmla="*/ 2147483647 h 124"/>
                          <a:gd name="T38" fmla="*/ 2147483647 w 217"/>
                          <a:gd name="T39" fmla="*/ 2147483647 h 124"/>
                          <a:gd name="T40" fmla="*/ 2147483647 w 217"/>
                          <a:gd name="T41" fmla="*/ 2147483647 h 124"/>
                          <a:gd name="T42" fmla="*/ 2147483647 w 217"/>
                          <a:gd name="T43" fmla="*/ 2147483647 h 124"/>
                          <a:gd name="T44" fmla="*/ 2147483647 w 217"/>
                          <a:gd name="T45" fmla="*/ 2147483647 h 124"/>
                          <a:gd name="T46" fmla="*/ 2147483647 w 217"/>
                          <a:gd name="T47" fmla="*/ 2147483647 h 124"/>
                          <a:gd name="T48" fmla="*/ 2147483647 w 217"/>
                          <a:gd name="T49" fmla="*/ 2147483647 h 124"/>
                          <a:gd name="T50" fmla="*/ 2147483647 w 217"/>
                          <a:gd name="T51" fmla="*/ 2147483647 h 124"/>
                          <a:gd name="T52" fmla="*/ 2147483647 w 217"/>
                          <a:gd name="T53" fmla="*/ 2147483647 h 124"/>
                          <a:gd name="T54" fmla="*/ 2147483647 w 217"/>
                          <a:gd name="T55" fmla="*/ 2147483647 h 124"/>
                          <a:gd name="T56" fmla="*/ 2147483647 w 217"/>
                          <a:gd name="T57" fmla="*/ 2147483647 h 124"/>
                          <a:gd name="T58" fmla="*/ 2147483647 w 217"/>
                          <a:gd name="T59" fmla="*/ 2147483647 h 124"/>
                          <a:gd name="T60" fmla="*/ 2147483647 w 217"/>
                          <a:gd name="T61" fmla="*/ 2147483647 h 124"/>
                          <a:gd name="T62" fmla="*/ 2147483647 w 217"/>
                          <a:gd name="T63" fmla="*/ 2147483647 h 124"/>
                          <a:gd name="T64" fmla="*/ 2147483647 w 217"/>
                          <a:gd name="T65" fmla="*/ 2147483647 h 124"/>
                          <a:gd name="T66" fmla="*/ 2147483647 w 217"/>
                          <a:gd name="T67" fmla="*/ 2147483647 h 124"/>
                          <a:gd name="T68" fmla="*/ 2147483647 w 217"/>
                          <a:gd name="T69" fmla="*/ 2147483647 h 124"/>
                          <a:gd name="T70" fmla="*/ 2147483647 w 217"/>
                          <a:gd name="T71" fmla="*/ 2147483647 h 124"/>
                          <a:gd name="T72" fmla="*/ 2147483647 w 217"/>
                          <a:gd name="T73" fmla="*/ 2147483647 h 124"/>
                          <a:gd name="T74" fmla="*/ 2147483647 w 217"/>
                          <a:gd name="T75" fmla="*/ 2147483647 h 124"/>
                          <a:gd name="T76" fmla="*/ 2147483647 w 217"/>
                          <a:gd name="T77" fmla="*/ 2147483647 h 124"/>
                          <a:gd name="T78" fmla="*/ 2147483647 w 217"/>
                          <a:gd name="T79" fmla="*/ 2147483647 h 124"/>
                          <a:gd name="T80" fmla="*/ 2147483647 w 217"/>
                          <a:gd name="T81" fmla="*/ 2147483647 h 124"/>
                          <a:gd name="T82" fmla="*/ 2147483647 w 217"/>
                          <a:gd name="T83" fmla="*/ 2147483647 h 124"/>
                          <a:gd name="T84" fmla="*/ 2147483647 w 217"/>
                          <a:gd name="T85" fmla="*/ 2147483647 h 124"/>
                          <a:gd name="T86" fmla="*/ 2147483647 w 217"/>
                          <a:gd name="T87" fmla="*/ 2147483647 h 124"/>
                          <a:gd name="T88" fmla="*/ 2147483647 w 217"/>
                          <a:gd name="T89" fmla="*/ 2147483647 h 124"/>
                          <a:gd name="T90" fmla="*/ 2147483647 w 217"/>
                          <a:gd name="T91" fmla="*/ 0 h 124"/>
                          <a:gd name="T92" fmla="*/ 2147483647 w 217"/>
                          <a:gd name="T93" fmla="*/ 0 h 124"/>
                          <a:gd name="T94" fmla="*/ 2147483647 w 217"/>
                          <a:gd name="T95" fmla="*/ 0 h 124"/>
                          <a:gd name="T96" fmla="*/ 2147483647 w 217"/>
                          <a:gd name="T97" fmla="*/ 2147483647 h 124"/>
                          <a:gd name="T98" fmla="*/ 0 w 217"/>
                          <a:gd name="T99" fmla="*/ 2147483647 h 124"/>
                          <a:gd name="T100" fmla="*/ 0 w 217"/>
                          <a:gd name="T101" fmla="*/ 2147483647 h 124"/>
                          <a:gd name="T102" fmla="*/ 0 w 217"/>
                          <a:gd name="T103" fmla="*/ 2147483647 h 124"/>
                          <a:gd name="T104" fmla="*/ 0 w 217"/>
                          <a:gd name="T105" fmla="*/ 2147483647 h 1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7"/>
                          <a:gd name="T160" fmla="*/ 0 h 124"/>
                          <a:gd name="T161" fmla="*/ 217 w 217"/>
                          <a:gd name="T162" fmla="*/ 124 h 1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7" h="124">
                            <a:moveTo>
                              <a:pt x="0" y="6"/>
                            </a:moveTo>
                            <a:lnTo>
                              <a:pt x="0" y="7"/>
                            </a:lnTo>
                            <a:lnTo>
                              <a:pt x="2" y="11"/>
                            </a:lnTo>
                            <a:lnTo>
                              <a:pt x="4" y="17"/>
                            </a:lnTo>
                            <a:lnTo>
                              <a:pt x="9" y="23"/>
                            </a:lnTo>
                            <a:lnTo>
                              <a:pt x="14" y="32"/>
                            </a:lnTo>
                            <a:lnTo>
                              <a:pt x="21" y="41"/>
                            </a:lnTo>
                            <a:lnTo>
                              <a:pt x="30" y="51"/>
                            </a:lnTo>
                            <a:lnTo>
                              <a:pt x="41" y="62"/>
                            </a:lnTo>
                            <a:lnTo>
                              <a:pt x="54" y="72"/>
                            </a:lnTo>
                            <a:lnTo>
                              <a:pt x="69" y="83"/>
                            </a:lnTo>
                            <a:lnTo>
                              <a:pt x="87" y="92"/>
                            </a:lnTo>
                            <a:lnTo>
                              <a:pt x="106" y="102"/>
                            </a:lnTo>
                            <a:lnTo>
                              <a:pt x="128" y="110"/>
                            </a:lnTo>
                            <a:lnTo>
                              <a:pt x="153" y="116"/>
                            </a:lnTo>
                            <a:lnTo>
                              <a:pt x="182" y="122"/>
                            </a:lnTo>
                            <a:lnTo>
                              <a:pt x="212" y="124"/>
                            </a:lnTo>
                            <a:lnTo>
                              <a:pt x="213" y="124"/>
                            </a:lnTo>
                            <a:lnTo>
                              <a:pt x="216" y="123"/>
                            </a:lnTo>
                            <a:lnTo>
                              <a:pt x="217" y="122"/>
                            </a:lnTo>
                            <a:lnTo>
                              <a:pt x="217" y="121"/>
                            </a:lnTo>
                            <a:lnTo>
                              <a:pt x="217" y="119"/>
                            </a:lnTo>
                            <a:lnTo>
                              <a:pt x="216" y="117"/>
                            </a:lnTo>
                            <a:lnTo>
                              <a:pt x="213" y="116"/>
                            </a:lnTo>
                            <a:lnTo>
                              <a:pt x="212" y="116"/>
                            </a:lnTo>
                            <a:lnTo>
                              <a:pt x="183" y="114"/>
                            </a:lnTo>
                            <a:lnTo>
                              <a:pt x="156" y="109"/>
                            </a:lnTo>
                            <a:lnTo>
                              <a:pt x="132" y="102"/>
                            </a:lnTo>
                            <a:lnTo>
                              <a:pt x="109" y="95"/>
                            </a:lnTo>
                            <a:lnTo>
                              <a:pt x="91" y="85"/>
                            </a:lnTo>
                            <a:lnTo>
                              <a:pt x="74" y="76"/>
                            </a:lnTo>
                            <a:lnTo>
                              <a:pt x="60" y="66"/>
                            </a:lnTo>
                            <a:lnTo>
                              <a:pt x="48" y="56"/>
                            </a:lnTo>
                            <a:lnTo>
                              <a:pt x="37" y="46"/>
                            </a:lnTo>
                            <a:lnTo>
                              <a:pt x="28" y="37"/>
                            </a:lnTo>
                            <a:lnTo>
                              <a:pt x="21" y="27"/>
                            </a:lnTo>
                            <a:lnTo>
                              <a:pt x="16" y="19"/>
                            </a:lnTo>
                            <a:lnTo>
                              <a:pt x="11" y="13"/>
                            </a:lnTo>
                            <a:lnTo>
                              <a:pt x="9" y="7"/>
                            </a:lnTo>
                            <a:lnTo>
                              <a:pt x="8" y="4"/>
                            </a:lnTo>
                            <a:lnTo>
                              <a:pt x="7" y="2"/>
                            </a:lnTo>
                            <a:lnTo>
                              <a:pt x="7" y="1"/>
                            </a:lnTo>
                            <a:lnTo>
                              <a:pt x="5" y="0"/>
                            </a:lnTo>
                            <a:lnTo>
                              <a:pt x="3" y="0"/>
                            </a:lnTo>
                            <a:lnTo>
                              <a:pt x="2" y="0"/>
                            </a:lnTo>
                            <a:lnTo>
                              <a:pt x="1" y="1"/>
                            </a:lnTo>
                            <a:lnTo>
                              <a:pt x="0" y="2"/>
                            </a:lnTo>
                            <a:lnTo>
                              <a:pt x="0" y="5"/>
                            </a:lnTo>
                            <a:lnTo>
                              <a:pt x="0" y="6"/>
                            </a:lnTo>
                            <a:close/>
                          </a:path>
                        </a:pathLst>
                      </a:custGeom>
                      <a:solidFill>
                        <a:srgbClr val="000000"/>
                      </a:solidFill>
                      <a:ln w="9525">
                        <a:noFill/>
                        <a:round/>
                        <a:headEnd/>
                        <a:tailEnd/>
                      </a:ln>
                    </p:spPr>
                    <p:txBody>
                      <a:bodyPr/>
                      <a:lstStyle/>
                      <a:p>
                        <a:endParaRPr lang="en-GB" dirty="0"/>
                      </a:p>
                    </p:txBody>
                  </p:sp>
                  <p:sp>
                    <p:nvSpPr>
                      <p:cNvPr id="87" name="Freeform 39"/>
                      <p:cNvSpPr>
                        <a:spLocks/>
                      </p:cNvSpPr>
                      <p:nvPr/>
                    </p:nvSpPr>
                    <p:spPr bwMode="auto">
                      <a:xfrm rot="5199763">
                        <a:off x="6345235" y="3575176"/>
                        <a:ext cx="156591" cy="92345"/>
                      </a:xfrm>
                      <a:custGeom>
                        <a:avLst/>
                        <a:gdLst>
                          <a:gd name="T0" fmla="*/ 2147483647 w 681"/>
                          <a:gd name="T1" fmla="*/ 2147483647 h 453"/>
                          <a:gd name="T2" fmla="*/ 2147483647 w 681"/>
                          <a:gd name="T3" fmla="*/ 0 h 453"/>
                          <a:gd name="T4" fmla="*/ 2147483647 w 681"/>
                          <a:gd name="T5" fmla="*/ 2147483647 h 453"/>
                          <a:gd name="T6" fmla="*/ 0 w 681"/>
                          <a:gd name="T7" fmla="*/ 2147483647 h 453"/>
                          <a:gd name="T8" fmla="*/ 2147483647 w 681"/>
                          <a:gd name="T9" fmla="*/ 2147483647 h 453"/>
                          <a:gd name="T10" fmla="*/ 0 60000 65536"/>
                          <a:gd name="T11" fmla="*/ 0 60000 65536"/>
                          <a:gd name="T12" fmla="*/ 0 60000 65536"/>
                          <a:gd name="T13" fmla="*/ 0 60000 65536"/>
                          <a:gd name="T14" fmla="*/ 0 60000 65536"/>
                          <a:gd name="T15" fmla="*/ 0 w 681"/>
                          <a:gd name="T16" fmla="*/ 0 h 453"/>
                          <a:gd name="T17" fmla="*/ 681 w 681"/>
                          <a:gd name="T18" fmla="*/ 453 h 453"/>
                        </a:gdLst>
                        <a:ahLst/>
                        <a:cxnLst>
                          <a:cxn ang="T10">
                            <a:pos x="T0" y="T1"/>
                          </a:cxn>
                          <a:cxn ang="T11">
                            <a:pos x="T2" y="T3"/>
                          </a:cxn>
                          <a:cxn ang="T12">
                            <a:pos x="T4" y="T5"/>
                          </a:cxn>
                          <a:cxn ang="T13">
                            <a:pos x="T6" y="T7"/>
                          </a:cxn>
                          <a:cxn ang="T14">
                            <a:pos x="T8" y="T9"/>
                          </a:cxn>
                        </a:cxnLst>
                        <a:rect l="T15" t="T16" r="T17" b="T18"/>
                        <a:pathLst>
                          <a:path w="681" h="453">
                            <a:moveTo>
                              <a:pt x="9" y="444"/>
                            </a:moveTo>
                            <a:lnTo>
                              <a:pt x="681" y="0"/>
                            </a:lnTo>
                            <a:lnTo>
                              <a:pt x="668" y="13"/>
                            </a:lnTo>
                            <a:lnTo>
                              <a:pt x="0" y="453"/>
                            </a:lnTo>
                            <a:lnTo>
                              <a:pt x="9" y="444"/>
                            </a:lnTo>
                            <a:close/>
                          </a:path>
                        </a:pathLst>
                      </a:custGeom>
                      <a:solidFill>
                        <a:srgbClr val="FFFFFF"/>
                      </a:solidFill>
                      <a:ln w="9525">
                        <a:noFill/>
                        <a:round/>
                        <a:headEnd/>
                        <a:tailEnd/>
                      </a:ln>
                    </p:spPr>
                    <p:txBody>
                      <a:bodyPr/>
                      <a:lstStyle/>
                      <a:p>
                        <a:endParaRPr lang="en-GB" dirty="0"/>
                      </a:p>
                    </p:txBody>
                  </p:sp>
                  <p:sp>
                    <p:nvSpPr>
                      <p:cNvPr id="88" name="Freeform 40"/>
                      <p:cNvSpPr>
                        <a:spLocks/>
                      </p:cNvSpPr>
                      <p:nvPr/>
                    </p:nvSpPr>
                    <p:spPr bwMode="auto">
                      <a:xfrm rot="5199763">
                        <a:off x="6230744" y="3327897"/>
                        <a:ext cx="18625" cy="19570"/>
                      </a:xfrm>
                      <a:custGeom>
                        <a:avLst/>
                        <a:gdLst>
                          <a:gd name="T0" fmla="*/ 2147483647 w 79"/>
                          <a:gd name="T1" fmla="*/ 2147483647 h 97"/>
                          <a:gd name="T2" fmla="*/ 2147483647 w 79"/>
                          <a:gd name="T3" fmla="*/ 2147483647 h 97"/>
                          <a:gd name="T4" fmla="*/ 2147483647 w 79"/>
                          <a:gd name="T5" fmla="*/ 0 h 97"/>
                          <a:gd name="T6" fmla="*/ 0 w 79"/>
                          <a:gd name="T7" fmla="*/ 2147483647 h 97"/>
                          <a:gd name="T8" fmla="*/ 2147483647 w 79"/>
                          <a:gd name="T9" fmla="*/ 2147483647 h 97"/>
                          <a:gd name="T10" fmla="*/ 0 60000 65536"/>
                          <a:gd name="T11" fmla="*/ 0 60000 65536"/>
                          <a:gd name="T12" fmla="*/ 0 60000 65536"/>
                          <a:gd name="T13" fmla="*/ 0 60000 65536"/>
                          <a:gd name="T14" fmla="*/ 0 60000 65536"/>
                          <a:gd name="T15" fmla="*/ 0 w 79"/>
                          <a:gd name="T16" fmla="*/ 0 h 97"/>
                          <a:gd name="T17" fmla="*/ 79 w 79"/>
                          <a:gd name="T18" fmla="*/ 97 h 97"/>
                        </a:gdLst>
                        <a:ahLst/>
                        <a:cxnLst>
                          <a:cxn ang="T10">
                            <a:pos x="T0" y="T1"/>
                          </a:cxn>
                          <a:cxn ang="T11">
                            <a:pos x="T2" y="T3"/>
                          </a:cxn>
                          <a:cxn ang="T12">
                            <a:pos x="T4" y="T5"/>
                          </a:cxn>
                          <a:cxn ang="T13">
                            <a:pos x="T6" y="T7"/>
                          </a:cxn>
                          <a:cxn ang="T14">
                            <a:pos x="T8" y="T9"/>
                          </a:cxn>
                        </a:cxnLst>
                        <a:rect l="T15" t="T16" r="T17" b="T18"/>
                        <a:pathLst>
                          <a:path w="79" h="97">
                            <a:moveTo>
                              <a:pt x="46" y="97"/>
                            </a:moveTo>
                            <a:lnTo>
                              <a:pt x="79" y="78"/>
                            </a:lnTo>
                            <a:lnTo>
                              <a:pt x="33" y="0"/>
                            </a:lnTo>
                            <a:lnTo>
                              <a:pt x="0" y="19"/>
                            </a:lnTo>
                            <a:lnTo>
                              <a:pt x="46" y="97"/>
                            </a:lnTo>
                            <a:close/>
                          </a:path>
                        </a:pathLst>
                      </a:custGeom>
                      <a:solidFill>
                        <a:srgbClr val="3FFFFF"/>
                      </a:solidFill>
                      <a:ln w="9525">
                        <a:noFill/>
                        <a:round/>
                        <a:headEnd/>
                        <a:tailEnd/>
                      </a:ln>
                    </p:spPr>
                    <p:txBody>
                      <a:bodyPr/>
                      <a:lstStyle/>
                      <a:p>
                        <a:endParaRPr lang="en-GB" dirty="0"/>
                      </a:p>
                    </p:txBody>
                  </p:sp>
                  <p:sp>
                    <p:nvSpPr>
                      <p:cNvPr id="89" name="Freeform 41"/>
                      <p:cNvSpPr>
                        <a:spLocks/>
                      </p:cNvSpPr>
                      <p:nvPr/>
                    </p:nvSpPr>
                    <p:spPr bwMode="auto">
                      <a:xfrm rot="5199763">
                        <a:off x="6219361" y="3311285"/>
                        <a:ext cx="18625" cy="19570"/>
                      </a:xfrm>
                      <a:custGeom>
                        <a:avLst/>
                        <a:gdLst>
                          <a:gd name="T0" fmla="*/ 2147483647 w 79"/>
                          <a:gd name="T1" fmla="*/ 2147483647 h 97"/>
                          <a:gd name="T2" fmla="*/ 2147483647 w 79"/>
                          <a:gd name="T3" fmla="*/ 2147483647 h 97"/>
                          <a:gd name="T4" fmla="*/ 2147483647 w 79"/>
                          <a:gd name="T5" fmla="*/ 0 h 97"/>
                          <a:gd name="T6" fmla="*/ 0 w 79"/>
                          <a:gd name="T7" fmla="*/ 2147483647 h 97"/>
                          <a:gd name="T8" fmla="*/ 2147483647 w 79"/>
                          <a:gd name="T9" fmla="*/ 2147483647 h 97"/>
                          <a:gd name="T10" fmla="*/ 0 60000 65536"/>
                          <a:gd name="T11" fmla="*/ 0 60000 65536"/>
                          <a:gd name="T12" fmla="*/ 0 60000 65536"/>
                          <a:gd name="T13" fmla="*/ 0 60000 65536"/>
                          <a:gd name="T14" fmla="*/ 0 60000 65536"/>
                          <a:gd name="T15" fmla="*/ 0 w 79"/>
                          <a:gd name="T16" fmla="*/ 0 h 97"/>
                          <a:gd name="T17" fmla="*/ 79 w 79"/>
                          <a:gd name="T18" fmla="*/ 97 h 97"/>
                        </a:gdLst>
                        <a:ahLst/>
                        <a:cxnLst>
                          <a:cxn ang="T10">
                            <a:pos x="T0" y="T1"/>
                          </a:cxn>
                          <a:cxn ang="T11">
                            <a:pos x="T2" y="T3"/>
                          </a:cxn>
                          <a:cxn ang="T12">
                            <a:pos x="T4" y="T5"/>
                          </a:cxn>
                          <a:cxn ang="T13">
                            <a:pos x="T6" y="T7"/>
                          </a:cxn>
                          <a:cxn ang="T14">
                            <a:pos x="T8" y="T9"/>
                          </a:cxn>
                        </a:cxnLst>
                        <a:rect l="T15" t="T16" r="T17" b="T18"/>
                        <a:pathLst>
                          <a:path w="79" h="97">
                            <a:moveTo>
                              <a:pt x="46" y="97"/>
                            </a:moveTo>
                            <a:lnTo>
                              <a:pt x="79" y="78"/>
                            </a:lnTo>
                            <a:lnTo>
                              <a:pt x="33" y="0"/>
                            </a:lnTo>
                            <a:lnTo>
                              <a:pt x="0" y="20"/>
                            </a:lnTo>
                            <a:lnTo>
                              <a:pt x="46" y="97"/>
                            </a:lnTo>
                            <a:close/>
                          </a:path>
                        </a:pathLst>
                      </a:custGeom>
                      <a:solidFill>
                        <a:srgbClr val="3FFFFF"/>
                      </a:solidFill>
                      <a:ln w="9525">
                        <a:noFill/>
                        <a:round/>
                        <a:headEnd/>
                        <a:tailEnd/>
                      </a:ln>
                    </p:spPr>
                    <p:txBody>
                      <a:bodyPr/>
                      <a:lstStyle/>
                      <a:p>
                        <a:endParaRPr lang="en-GB" dirty="0"/>
                      </a:p>
                    </p:txBody>
                  </p:sp>
                  <p:sp>
                    <p:nvSpPr>
                      <p:cNvPr id="90" name="Freeform 42"/>
                      <p:cNvSpPr>
                        <a:spLocks/>
                      </p:cNvSpPr>
                      <p:nvPr/>
                    </p:nvSpPr>
                    <p:spPr bwMode="auto">
                      <a:xfrm rot="5199763">
                        <a:off x="6209279" y="3295980"/>
                        <a:ext cx="18625" cy="19570"/>
                      </a:xfrm>
                      <a:custGeom>
                        <a:avLst/>
                        <a:gdLst>
                          <a:gd name="T0" fmla="*/ 2147483647 w 79"/>
                          <a:gd name="T1" fmla="*/ 2147483647 h 97"/>
                          <a:gd name="T2" fmla="*/ 2147483647 w 79"/>
                          <a:gd name="T3" fmla="*/ 2147483647 h 97"/>
                          <a:gd name="T4" fmla="*/ 2147483647 w 79"/>
                          <a:gd name="T5" fmla="*/ 0 h 97"/>
                          <a:gd name="T6" fmla="*/ 0 w 79"/>
                          <a:gd name="T7" fmla="*/ 2147483647 h 97"/>
                          <a:gd name="T8" fmla="*/ 2147483647 w 79"/>
                          <a:gd name="T9" fmla="*/ 2147483647 h 97"/>
                          <a:gd name="T10" fmla="*/ 0 60000 65536"/>
                          <a:gd name="T11" fmla="*/ 0 60000 65536"/>
                          <a:gd name="T12" fmla="*/ 0 60000 65536"/>
                          <a:gd name="T13" fmla="*/ 0 60000 65536"/>
                          <a:gd name="T14" fmla="*/ 0 60000 65536"/>
                          <a:gd name="T15" fmla="*/ 0 w 79"/>
                          <a:gd name="T16" fmla="*/ 0 h 97"/>
                          <a:gd name="T17" fmla="*/ 79 w 79"/>
                          <a:gd name="T18" fmla="*/ 97 h 97"/>
                        </a:gdLst>
                        <a:ahLst/>
                        <a:cxnLst>
                          <a:cxn ang="T10">
                            <a:pos x="T0" y="T1"/>
                          </a:cxn>
                          <a:cxn ang="T11">
                            <a:pos x="T2" y="T3"/>
                          </a:cxn>
                          <a:cxn ang="T12">
                            <a:pos x="T4" y="T5"/>
                          </a:cxn>
                          <a:cxn ang="T13">
                            <a:pos x="T6" y="T7"/>
                          </a:cxn>
                          <a:cxn ang="T14">
                            <a:pos x="T8" y="T9"/>
                          </a:cxn>
                        </a:cxnLst>
                        <a:rect l="T15" t="T16" r="T17" b="T18"/>
                        <a:pathLst>
                          <a:path w="79" h="97">
                            <a:moveTo>
                              <a:pt x="46" y="97"/>
                            </a:moveTo>
                            <a:lnTo>
                              <a:pt x="79" y="78"/>
                            </a:lnTo>
                            <a:lnTo>
                              <a:pt x="33" y="0"/>
                            </a:lnTo>
                            <a:lnTo>
                              <a:pt x="0" y="20"/>
                            </a:lnTo>
                            <a:lnTo>
                              <a:pt x="46" y="97"/>
                            </a:lnTo>
                            <a:close/>
                          </a:path>
                        </a:pathLst>
                      </a:custGeom>
                      <a:solidFill>
                        <a:srgbClr val="3FFFFF"/>
                      </a:solidFill>
                      <a:ln w="9525">
                        <a:noFill/>
                        <a:round/>
                        <a:headEnd/>
                        <a:tailEnd/>
                      </a:ln>
                    </p:spPr>
                    <p:txBody>
                      <a:bodyPr/>
                      <a:lstStyle/>
                      <a:p>
                        <a:endParaRPr lang="en-GB" dirty="0"/>
                      </a:p>
                    </p:txBody>
                  </p:sp>
                  <p:sp>
                    <p:nvSpPr>
                      <p:cNvPr id="91" name="Freeform 43"/>
                      <p:cNvSpPr>
                        <a:spLocks/>
                      </p:cNvSpPr>
                      <p:nvPr/>
                    </p:nvSpPr>
                    <p:spPr bwMode="auto">
                      <a:xfrm rot="5199763">
                        <a:off x="6199868" y="3280696"/>
                        <a:ext cx="17936" cy="20181"/>
                      </a:xfrm>
                      <a:custGeom>
                        <a:avLst/>
                        <a:gdLst>
                          <a:gd name="T0" fmla="*/ 2147483647 w 79"/>
                          <a:gd name="T1" fmla="*/ 2147483647 h 98"/>
                          <a:gd name="T2" fmla="*/ 2147483647 w 79"/>
                          <a:gd name="T3" fmla="*/ 2147483647 h 98"/>
                          <a:gd name="T4" fmla="*/ 2147483647 w 79"/>
                          <a:gd name="T5" fmla="*/ 0 h 98"/>
                          <a:gd name="T6" fmla="*/ 0 w 79"/>
                          <a:gd name="T7" fmla="*/ 2147483647 h 98"/>
                          <a:gd name="T8" fmla="*/ 2147483647 w 79"/>
                          <a:gd name="T9" fmla="*/ 2147483647 h 98"/>
                          <a:gd name="T10" fmla="*/ 0 60000 65536"/>
                          <a:gd name="T11" fmla="*/ 0 60000 65536"/>
                          <a:gd name="T12" fmla="*/ 0 60000 65536"/>
                          <a:gd name="T13" fmla="*/ 0 60000 65536"/>
                          <a:gd name="T14" fmla="*/ 0 60000 65536"/>
                          <a:gd name="T15" fmla="*/ 0 w 79"/>
                          <a:gd name="T16" fmla="*/ 0 h 98"/>
                          <a:gd name="T17" fmla="*/ 79 w 79"/>
                          <a:gd name="T18" fmla="*/ 98 h 98"/>
                        </a:gdLst>
                        <a:ahLst/>
                        <a:cxnLst>
                          <a:cxn ang="T10">
                            <a:pos x="T0" y="T1"/>
                          </a:cxn>
                          <a:cxn ang="T11">
                            <a:pos x="T2" y="T3"/>
                          </a:cxn>
                          <a:cxn ang="T12">
                            <a:pos x="T4" y="T5"/>
                          </a:cxn>
                          <a:cxn ang="T13">
                            <a:pos x="T6" y="T7"/>
                          </a:cxn>
                          <a:cxn ang="T14">
                            <a:pos x="T8" y="T9"/>
                          </a:cxn>
                        </a:cxnLst>
                        <a:rect l="T15" t="T16" r="T17" b="T18"/>
                        <a:pathLst>
                          <a:path w="79" h="98">
                            <a:moveTo>
                              <a:pt x="46" y="98"/>
                            </a:moveTo>
                            <a:lnTo>
                              <a:pt x="79" y="78"/>
                            </a:lnTo>
                            <a:lnTo>
                              <a:pt x="33" y="0"/>
                            </a:lnTo>
                            <a:lnTo>
                              <a:pt x="0" y="20"/>
                            </a:lnTo>
                            <a:lnTo>
                              <a:pt x="46" y="98"/>
                            </a:lnTo>
                            <a:close/>
                          </a:path>
                        </a:pathLst>
                      </a:custGeom>
                      <a:solidFill>
                        <a:srgbClr val="3FFFFF"/>
                      </a:solidFill>
                      <a:ln w="9525">
                        <a:noFill/>
                        <a:round/>
                        <a:headEnd/>
                        <a:tailEnd/>
                      </a:ln>
                    </p:spPr>
                    <p:txBody>
                      <a:bodyPr/>
                      <a:lstStyle/>
                      <a:p>
                        <a:endParaRPr lang="en-GB" dirty="0"/>
                      </a:p>
                    </p:txBody>
                  </p:sp>
                  <p:sp>
                    <p:nvSpPr>
                      <p:cNvPr id="92" name="Freeform 44"/>
                      <p:cNvSpPr>
                        <a:spLocks/>
                      </p:cNvSpPr>
                      <p:nvPr/>
                    </p:nvSpPr>
                    <p:spPr bwMode="auto">
                      <a:xfrm rot="5199763">
                        <a:off x="6189952" y="3263633"/>
                        <a:ext cx="18625" cy="20181"/>
                      </a:xfrm>
                      <a:custGeom>
                        <a:avLst/>
                        <a:gdLst>
                          <a:gd name="T0" fmla="*/ 2147483647 w 79"/>
                          <a:gd name="T1" fmla="*/ 2147483647 h 97"/>
                          <a:gd name="T2" fmla="*/ 2147483647 w 79"/>
                          <a:gd name="T3" fmla="*/ 2147483647 h 97"/>
                          <a:gd name="T4" fmla="*/ 2147483647 w 79"/>
                          <a:gd name="T5" fmla="*/ 0 h 97"/>
                          <a:gd name="T6" fmla="*/ 0 w 79"/>
                          <a:gd name="T7" fmla="*/ 2147483647 h 97"/>
                          <a:gd name="T8" fmla="*/ 2147483647 w 79"/>
                          <a:gd name="T9" fmla="*/ 2147483647 h 97"/>
                          <a:gd name="T10" fmla="*/ 0 60000 65536"/>
                          <a:gd name="T11" fmla="*/ 0 60000 65536"/>
                          <a:gd name="T12" fmla="*/ 0 60000 65536"/>
                          <a:gd name="T13" fmla="*/ 0 60000 65536"/>
                          <a:gd name="T14" fmla="*/ 0 60000 65536"/>
                          <a:gd name="T15" fmla="*/ 0 w 79"/>
                          <a:gd name="T16" fmla="*/ 0 h 97"/>
                          <a:gd name="T17" fmla="*/ 79 w 79"/>
                          <a:gd name="T18" fmla="*/ 97 h 97"/>
                        </a:gdLst>
                        <a:ahLst/>
                        <a:cxnLst>
                          <a:cxn ang="T10">
                            <a:pos x="T0" y="T1"/>
                          </a:cxn>
                          <a:cxn ang="T11">
                            <a:pos x="T2" y="T3"/>
                          </a:cxn>
                          <a:cxn ang="T12">
                            <a:pos x="T4" y="T5"/>
                          </a:cxn>
                          <a:cxn ang="T13">
                            <a:pos x="T6" y="T7"/>
                          </a:cxn>
                          <a:cxn ang="T14">
                            <a:pos x="T8" y="T9"/>
                          </a:cxn>
                        </a:cxnLst>
                        <a:rect l="T15" t="T16" r="T17" b="T18"/>
                        <a:pathLst>
                          <a:path w="79" h="97">
                            <a:moveTo>
                              <a:pt x="46" y="97"/>
                            </a:moveTo>
                            <a:lnTo>
                              <a:pt x="79" y="77"/>
                            </a:lnTo>
                            <a:lnTo>
                              <a:pt x="33" y="0"/>
                            </a:lnTo>
                            <a:lnTo>
                              <a:pt x="0" y="19"/>
                            </a:lnTo>
                            <a:lnTo>
                              <a:pt x="46" y="97"/>
                            </a:lnTo>
                            <a:close/>
                          </a:path>
                        </a:pathLst>
                      </a:custGeom>
                      <a:solidFill>
                        <a:srgbClr val="3FFFFF"/>
                      </a:solidFill>
                      <a:ln w="9525">
                        <a:noFill/>
                        <a:round/>
                        <a:headEnd/>
                        <a:tailEnd/>
                      </a:ln>
                    </p:spPr>
                    <p:txBody>
                      <a:bodyPr/>
                      <a:lstStyle/>
                      <a:p>
                        <a:endParaRPr lang="en-GB" dirty="0"/>
                      </a:p>
                    </p:txBody>
                  </p:sp>
                  <p:sp>
                    <p:nvSpPr>
                      <p:cNvPr id="93" name="Freeform 45"/>
                      <p:cNvSpPr>
                        <a:spLocks/>
                      </p:cNvSpPr>
                      <p:nvPr/>
                    </p:nvSpPr>
                    <p:spPr bwMode="auto">
                      <a:xfrm rot="5199763">
                        <a:off x="6181272" y="3250991"/>
                        <a:ext cx="17936" cy="19570"/>
                      </a:xfrm>
                      <a:custGeom>
                        <a:avLst/>
                        <a:gdLst>
                          <a:gd name="T0" fmla="*/ 2147483647 w 79"/>
                          <a:gd name="T1" fmla="*/ 2147483647 h 96"/>
                          <a:gd name="T2" fmla="*/ 2147483647 w 79"/>
                          <a:gd name="T3" fmla="*/ 2147483647 h 96"/>
                          <a:gd name="T4" fmla="*/ 2147483647 w 79"/>
                          <a:gd name="T5" fmla="*/ 0 h 96"/>
                          <a:gd name="T6" fmla="*/ 0 w 79"/>
                          <a:gd name="T7" fmla="*/ 2147483647 h 96"/>
                          <a:gd name="T8" fmla="*/ 2147483647 w 79"/>
                          <a:gd name="T9" fmla="*/ 2147483647 h 96"/>
                          <a:gd name="T10" fmla="*/ 0 60000 65536"/>
                          <a:gd name="T11" fmla="*/ 0 60000 65536"/>
                          <a:gd name="T12" fmla="*/ 0 60000 65536"/>
                          <a:gd name="T13" fmla="*/ 0 60000 65536"/>
                          <a:gd name="T14" fmla="*/ 0 60000 65536"/>
                          <a:gd name="T15" fmla="*/ 0 w 79"/>
                          <a:gd name="T16" fmla="*/ 0 h 96"/>
                          <a:gd name="T17" fmla="*/ 79 w 79"/>
                          <a:gd name="T18" fmla="*/ 96 h 96"/>
                        </a:gdLst>
                        <a:ahLst/>
                        <a:cxnLst>
                          <a:cxn ang="T10">
                            <a:pos x="T0" y="T1"/>
                          </a:cxn>
                          <a:cxn ang="T11">
                            <a:pos x="T2" y="T3"/>
                          </a:cxn>
                          <a:cxn ang="T12">
                            <a:pos x="T4" y="T5"/>
                          </a:cxn>
                          <a:cxn ang="T13">
                            <a:pos x="T6" y="T7"/>
                          </a:cxn>
                          <a:cxn ang="T14">
                            <a:pos x="T8" y="T9"/>
                          </a:cxn>
                        </a:cxnLst>
                        <a:rect l="T15" t="T16" r="T17" b="T18"/>
                        <a:pathLst>
                          <a:path w="79" h="96">
                            <a:moveTo>
                              <a:pt x="46" y="96"/>
                            </a:moveTo>
                            <a:lnTo>
                              <a:pt x="79" y="76"/>
                            </a:lnTo>
                            <a:lnTo>
                              <a:pt x="33" y="0"/>
                            </a:lnTo>
                            <a:lnTo>
                              <a:pt x="0" y="18"/>
                            </a:lnTo>
                            <a:lnTo>
                              <a:pt x="46" y="96"/>
                            </a:lnTo>
                            <a:close/>
                          </a:path>
                        </a:pathLst>
                      </a:custGeom>
                      <a:solidFill>
                        <a:srgbClr val="3FFFFF"/>
                      </a:solidFill>
                      <a:ln w="9525">
                        <a:noFill/>
                        <a:round/>
                        <a:headEnd/>
                        <a:tailEnd/>
                      </a:ln>
                    </p:spPr>
                    <p:txBody>
                      <a:bodyPr/>
                      <a:lstStyle/>
                      <a:p>
                        <a:endParaRPr lang="en-GB" dirty="0"/>
                      </a:p>
                    </p:txBody>
                  </p:sp>
                  <p:sp>
                    <p:nvSpPr>
                      <p:cNvPr id="94" name="Freeform 46"/>
                      <p:cNvSpPr>
                        <a:spLocks/>
                      </p:cNvSpPr>
                      <p:nvPr/>
                    </p:nvSpPr>
                    <p:spPr bwMode="auto">
                      <a:xfrm rot="5199763">
                        <a:off x="6172146" y="3236015"/>
                        <a:ext cx="17936" cy="20181"/>
                      </a:xfrm>
                      <a:custGeom>
                        <a:avLst/>
                        <a:gdLst>
                          <a:gd name="T0" fmla="*/ 2147483647 w 79"/>
                          <a:gd name="T1" fmla="*/ 2147483647 h 97"/>
                          <a:gd name="T2" fmla="*/ 2147483647 w 79"/>
                          <a:gd name="T3" fmla="*/ 2147483647 h 97"/>
                          <a:gd name="T4" fmla="*/ 2147483647 w 79"/>
                          <a:gd name="T5" fmla="*/ 0 h 97"/>
                          <a:gd name="T6" fmla="*/ 0 w 79"/>
                          <a:gd name="T7" fmla="*/ 2147483647 h 97"/>
                          <a:gd name="T8" fmla="*/ 2147483647 w 79"/>
                          <a:gd name="T9" fmla="*/ 2147483647 h 97"/>
                          <a:gd name="T10" fmla="*/ 0 60000 65536"/>
                          <a:gd name="T11" fmla="*/ 0 60000 65536"/>
                          <a:gd name="T12" fmla="*/ 0 60000 65536"/>
                          <a:gd name="T13" fmla="*/ 0 60000 65536"/>
                          <a:gd name="T14" fmla="*/ 0 60000 65536"/>
                          <a:gd name="T15" fmla="*/ 0 w 79"/>
                          <a:gd name="T16" fmla="*/ 0 h 97"/>
                          <a:gd name="T17" fmla="*/ 79 w 79"/>
                          <a:gd name="T18" fmla="*/ 97 h 97"/>
                        </a:gdLst>
                        <a:ahLst/>
                        <a:cxnLst>
                          <a:cxn ang="T10">
                            <a:pos x="T0" y="T1"/>
                          </a:cxn>
                          <a:cxn ang="T11">
                            <a:pos x="T2" y="T3"/>
                          </a:cxn>
                          <a:cxn ang="T12">
                            <a:pos x="T4" y="T5"/>
                          </a:cxn>
                          <a:cxn ang="T13">
                            <a:pos x="T6" y="T7"/>
                          </a:cxn>
                          <a:cxn ang="T14">
                            <a:pos x="T8" y="T9"/>
                          </a:cxn>
                        </a:cxnLst>
                        <a:rect l="T15" t="T16" r="T17" b="T18"/>
                        <a:pathLst>
                          <a:path w="79" h="97">
                            <a:moveTo>
                              <a:pt x="46" y="97"/>
                            </a:moveTo>
                            <a:lnTo>
                              <a:pt x="79" y="78"/>
                            </a:lnTo>
                            <a:lnTo>
                              <a:pt x="33" y="0"/>
                            </a:lnTo>
                            <a:lnTo>
                              <a:pt x="0" y="20"/>
                            </a:lnTo>
                            <a:lnTo>
                              <a:pt x="46" y="97"/>
                            </a:lnTo>
                            <a:close/>
                          </a:path>
                        </a:pathLst>
                      </a:custGeom>
                      <a:solidFill>
                        <a:srgbClr val="3FFFFF"/>
                      </a:solidFill>
                      <a:ln w="9525">
                        <a:noFill/>
                        <a:round/>
                        <a:headEnd/>
                        <a:tailEnd/>
                      </a:ln>
                    </p:spPr>
                    <p:txBody>
                      <a:bodyPr/>
                      <a:lstStyle/>
                      <a:p>
                        <a:endParaRPr lang="en-GB" dirty="0"/>
                      </a:p>
                    </p:txBody>
                  </p:sp>
                  <p:sp>
                    <p:nvSpPr>
                      <p:cNvPr id="95" name="Freeform 47"/>
                      <p:cNvSpPr>
                        <a:spLocks/>
                      </p:cNvSpPr>
                      <p:nvPr/>
                    </p:nvSpPr>
                    <p:spPr bwMode="auto">
                      <a:xfrm rot="5199763">
                        <a:off x="6162025" y="3220021"/>
                        <a:ext cx="17936" cy="20181"/>
                      </a:xfrm>
                      <a:custGeom>
                        <a:avLst/>
                        <a:gdLst>
                          <a:gd name="T0" fmla="*/ 2147483647 w 79"/>
                          <a:gd name="T1" fmla="*/ 2147483647 h 97"/>
                          <a:gd name="T2" fmla="*/ 2147483647 w 79"/>
                          <a:gd name="T3" fmla="*/ 2147483647 h 97"/>
                          <a:gd name="T4" fmla="*/ 2147483647 w 79"/>
                          <a:gd name="T5" fmla="*/ 0 h 97"/>
                          <a:gd name="T6" fmla="*/ 0 w 79"/>
                          <a:gd name="T7" fmla="*/ 2147483647 h 97"/>
                          <a:gd name="T8" fmla="*/ 2147483647 w 79"/>
                          <a:gd name="T9" fmla="*/ 2147483647 h 97"/>
                          <a:gd name="T10" fmla="*/ 0 60000 65536"/>
                          <a:gd name="T11" fmla="*/ 0 60000 65536"/>
                          <a:gd name="T12" fmla="*/ 0 60000 65536"/>
                          <a:gd name="T13" fmla="*/ 0 60000 65536"/>
                          <a:gd name="T14" fmla="*/ 0 60000 65536"/>
                          <a:gd name="T15" fmla="*/ 0 w 79"/>
                          <a:gd name="T16" fmla="*/ 0 h 97"/>
                          <a:gd name="T17" fmla="*/ 79 w 79"/>
                          <a:gd name="T18" fmla="*/ 97 h 97"/>
                        </a:gdLst>
                        <a:ahLst/>
                        <a:cxnLst>
                          <a:cxn ang="T10">
                            <a:pos x="T0" y="T1"/>
                          </a:cxn>
                          <a:cxn ang="T11">
                            <a:pos x="T2" y="T3"/>
                          </a:cxn>
                          <a:cxn ang="T12">
                            <a:pos x="T4" y="T5"/>
                          </a:cxn>
                          <a:cxn ang="T13">
                            <a:pos x="T6" y="T7"/>
                          </a:cxn>
                          <a:cxn ang="T14">
                            <a:pos x="T8" y="T9"/>
                          </a:cxn>
                        </a:cxnLst>
                        <a:rect l="T15" t="T16" r="T17" b="T18"/>
                        <a:pathLst>
                          <a:path w="79" h="97">
                            <a:moveTo>
                              <a:pt x="46" y="97"/>
                            </a:moveTo>
                            <a:lnTo>
                              <a:pt x="79" y="76"/>
                            </a:lnTo>
                            <a:lnTo>
                              <a:pt x="33" y="0"/>
                            </a:lnTo>
                            <a:lnTo>
                              <a:pt x="0" y="19"/>
                            </a:lnTo>
                            <a:lnTo>
                              <a:pt x="46" y="97"/>
                            </a:lnTo>
                            <a:close/>
                          </a:path>
                        </a:pathLst>
                      </a:custGeom>
                      <a:solidFill>
                        <a:srgbClr val="3FFFFF"/>
                      </a:solidFill>
                      <a:ln w="9525">
                        <a:noFill/>
                        <a:round/>
                        <a:headEnd/>
                        <a:tailEnd/>
                      </a:ln>
                    </p:spPr>
                    <p:txBody>
                      <a:bodyPr/>
                      <a:lstStyle/>
                      <a:p>
                        <a:endParaRPr lang="en-GB" dirty="0"/>
                      </a:p>
                    </p:txBody>
                  </p:sp>
                </p:grpSp>
              </p:grpSp>
              <p:grpSp>
                <p:nvGrpSpPr>
                  <p:cNvPr id="44" name="Group 277"/>
                  <p:cNvGrpSpPr>
                    <a:grpSpLocks/>
                  </p:cNvGrpSpPr>
                  <p:nvPr/>
                </p:nvGrpSpPr>
                <p:grpSpPr bwMode="auto">
                  <a:xfrm>
                    <a:off x="4407596" y="2654608"/>
                    <a:ext cx="114228" cy="1855719"/>
                    <a:chOff x="1258" y="1624"/>
                    <a:chExt cx="119" cy="1405"/>
                  </a:xfrm>
                </p:grpSpPr>
                <p:grpSp>
                  <p:nvGrpSpPr>
                    <p:cNvPr id="45" name="Group 278"/>
                    <p:cNvGrpSpPr>
                      <a:grpSpLocks/>
                    </p:cNvGrpSpPr>
                    <p:nvPr/>
                  </p:nvGrpSpPr>
                  <p:grpSpPr bwMode="auto">
                    <a:xfrm>
                      <a:off x="1274" y="1624"/>
                      <a:ext cx="103" cy="1393"/>
                      <a:chOff x="1274" y="1624"/>
                      <a:chExt cx="103" cy="1393"/>
                    </a:xfrm>
                  </p:grpSpPr>
                  <p:sp>
                    <p:nvSpPr>
                      <p:cNvPr id="47" name="Arc 279"/>
                      <p:cNvSpPr>
                        <a:spLocks/>
                      </p:cNvSpPr>
                      <p:nvPr/>
                    </p:nvSpPr>
                    <p:spPr bwMode="auto">
                      <a:xfrm rot="10800000">
                        <a:off x="1274"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599" y="-1"/>
                            </a:moveTo>
                            <a:cubicBezTo>
                              <a:pt x="21599" y="66"/>
                              <a:pt x="21600" y="133"/>
                              <a:pt x="21600" y="201"/>
                            </a:cubicBezTo>
                            <a:cubicBezTo>
                              <a:pt x="21600" y="12130"/>
                              <a:pt x="11929" y="21800"/>
                              <a:pt x="0" y="21801"/>
                            </a:cubicBezTo>
                          </a:path>
                          <a:path w="21600" h="21801" stroke="0" extrusionOk="0">
                            <a:moveTo>
                              <a:pt x="21599" y="-1"/>
                            </a:moveTo>
                            <a:cubicBezTo>
                              <a:pt x="21599" y="66"/>
                              <a:pt x="21600" y="133"/>
                              <a:pt x="21600" y="201"/>
                            </a:cubicBezTo>
                            <a:cubicBezTo>
                              <a:pt x="21600" y="12130"/>
                              <a:pt x="11929" y="21800"/>
                              <a:pt x="0" y="21801"/>
                            </a:cubicBezTo>
                            <a:lnTo>
                              <a:pt x="0" y="201"/>
                            </a:lnTo>
                            <a:close/>
                          </a:path>
                        </a:pathLst>
                      </a:custGeom>
                      <a:noFill/>
                      <a:ln w="12700" cap="rnd">
                        <a:solidFill>
                          <a:schemeClr val="tx1"/>
                        </a:solidFill>
                        <a:round/>
                        <a:headEnd/>
                        <a:tailEnd/>
                      </a:ln>
                    </p:spPr>
                    <p:txBody>
                      <a:bodyPr/>
                      <a:lstStyle/>
                      <a:p>
                        <a:endParaRPr lang="en-GB" dirty="0"/>
                      </a:p>
                    </p:txBody>
                  </p:sp>
                  <p:sp>
                    <p:nvSpPr>
                      <p:cNvPr id="48" name="Arc 280"/>
                      <p:cNvSpPr>
                        <a:spLocks/>
                      </p:cNvSpPr>
                      <p:nvPr/>
                    </p:nvSpPr>
                    <p:spPr bwMode="auto">
                      <a:xfrm rot="10800000">
                        <a:off x="1287" y="1624"/>
                        <a:ext cx="14" cy="109"/>
                      </a:xfrm>
                      <a:custGeom>
                        <a:avLst/>
                        <a:gdLst>
                          <a:gd name="T0" fmla="*/ 0 w 21600"/>
                          <a:gd name="T1" fmla="*/ 0 h 21801"/>
                          <a:gd name="T2" fmla="*/ 0 w 21600"/>
                          <a:gd name="T3" fmla="*/ 0 h 21801"/>
                          <a:gd name="T4" fmla="*/ 0 w 21600"/>
                          <a:gd name="T5" fmla="*/ 0 h 21801"/>
                          <a:gd name="T6" fmla="*/ 0 60000 65536"/>
                          <a:gd name="T7" fmla="*/ 0 60000 65536"/>
                          <a:gd name="T8" fmla="*/ 0 60000 65536"/>
                          <a:gd name="T9" fmla="*/ 0 w 21600"/>
                          <a:gd name="T10" fmla="*/ 0 h 21801"/>
                          <a:gd name="T11" fmla="*/ 21600 w 21600"/>
                          <a:gd name="T12" fmla="*/ 21801 h 21801"/>
                        </a:gdLst>
                        <a:ahLst/>
                        <a:cxnLst>
                          <a:cxn ang="T6">
                            <a:pos x="T0" y="T1"/>
                          </a:cxn>
                          <a:cxn ang="T7">
                            <a:pos x="T2" y="T3"/>
                          </a:cxn>
                          <a:cxn ang="T8">
                            <a:pos x="T4" y="T5"/>
                          </a:cxn>
                        </a:cxnLst>
                        <a:rect l="T9" t="T10" r="T11" b="T12"/>
                        <a:pathLst>
                          <a:path w="21600" h="21801" fill="none" extrusionOk="0">
                            <a:moveTo>
                              <a:pt x="21600" y="21801"/>
                            </a:moveTo>
                            <a:cubicBezTo>
                              <a:pt x="9670" y="21801"/>
                              <a:pt x="0" y="12130"/>
                              <a:pt x="0" y="201"/>
                            </a:cubicBezTo>
                            <a:cubicBezTo>
                              <a:pt x="-1" y="133"/>
                              <a:pt x="0" y="66"/>
                              <a:pt x="0" y="-1"/>
                            </a:cubicBezTo>
                          </a:path>
                          <a:path w="21600" h="21801" stroke="0" extrusionOk="0">
                            <a:moveTo>
                              <a:pt x="21600" y="21801"/>
                            </a:moveTo>
                            <a:cubicBezTo>
                              <a:pt x="9670" y="21801"/>
                              <a:pt x="0" y="12130"/>
                              <a:pt x="0" y="201"/>
                            </a:cubicBezTo>
                            <a:cubicBezTo>
                              <a:pt x="-1" y="133"/>
                              <a:pt x="0" y="66"/>
                              <a:pt x="0" y="-1"/>
                            </a:cubicBezTo>
                            <a:lnTo>
                              <a:pt x="21600" y="201"/>
                            </a:lnTo>
                            <a:close/>
                          </a:path>
                        </a:pathLst>
                      </a:custGeom>
                      <a:noFill/>
                      <a:ln w="12700" cap="rnd">
                        <a:solidFill>
                          <a:schemeClr val="tx1"/>
                        </a:solidFill>
                        <a:round/>
                        <a:headEnd/>
                        <a:tailEnd/>
                      </a:ln>
                    </p:spPr>
                    <p:txBody>
                      <a:bodyPr/>
                      <a:lstStyle/>
                      <a:p>
                        <a:endParaRPr lang="en-GB" dirty="0"/>
                      </a:p>
                    </p:txBody>
                  </p:sp>
                  <p:sp>
                    <p:nvSpPr>
                      <p:cNvPr id="49" name="Arc 281"/>
                      <p:cNvSpPr>
                        <a:spLocks/>
                      </p:cNvSpPr>
                      <p:nvPr/>
                    </p:nvSpPr>
                    <p:spPr bwMode="auto">
                      <a:xfrm>
                        <a:off x="1301" y="1730"/>
                        <a:ext cx="76" cy="128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GB" dirty="0"/>
                      </a:p>
                    </p:txBody>
                  </p:sp>
                </p:grpSp>
                <p:sp>
                  <p:nvSpPr>
                    <p:cNvPr id="46" name="Line 282"/>
                    <p:cNvSpPr>
                      <a:spLocks noChangeShapeType="1"/>
                    </p:cNvSpPr>
                    <p:nvPr/>
                  </p:nvSpPr>
                  <p:spPr bwMode="auto">
                    <a:xfrm flipV="1">
                      <a:off x="1258" y="1699"/>
                      <a:ext cx="18" cy="1330"/>
                    </a:xfrm>
                    <a:prstGeom prst="line">
                      <a:avLst/>
                    </a:prstGeom>
                    <a:noFill/>
                    <a:ln w="12700">
                      <a:solidFill>
                        <a:schemeClr val="tx1"/>
                      </a:solidFill>
                      <a:round/>
                      <a:headEnd/>
                      <a:tailEnd/>
                    </a:ln>
                  </p:spPr>
                  <p:txBody>
                    <a:bodyPr/>
                    <a:lstStyle/>
                    <a:p>
                      <a:endParaRPr lang="en-GB" dirty="0"/>
                    </a:p>
                  </p:txBody>
                </p:sp>
              </p:grpSp>
            </p:grpSp>
            <p:sp>
              <p:nvSpPr>
                <p:cNvPr id="23" name="Right Arrow 22"/>
                <p:cNvSpPr/>
                <p:nvPr/>
              </p:nvSpPr>
              <p:spPr bwMode="auto">
                <a:xfrm rot="16200000">
                  <a:off x="2827477" y="3289625"/>
                  <a:ext cx="2124000" cy="346229"/>
                </a:xfrm>
                <a:prstGeom prst="rightArrow">
                  <a:avLst/>
                </a:prstGeom>
                <a:gradFill>
                  <a:gsLst>
                    <a:gs pos="0">
                      <a:srgbClr val="F57E25"/>
                    </a:gs>
                    <a:gs pos="84000">
                      <a:schemeClr val="accent1">
                        <a:tint val="44500"/>
                        <a:satMod val="160000"/>
                      </a:schemeClr>
                    </a:gs>
                    <a:gs pos="100000">
                      <a:schemeClr val="accent1">
                        <a:tint val="23500"/>
                        <a:satMod val="160000"/>
                      </a:schemeClr>
                    </a:gs>
                  </a:gsLst>
                  <a:lin ang="10800000" scaled="0"/>
                </a:gradFill>
                <a:ln w="3175" cap="flat" cmpd="sng" algn="ctr">
                  <a:solidFill>
                    <a:schemeClr val="tx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Blood concentration</a:t>
                  </a:r>
                </a:p>
              </p:txBody>
            </p:sp>
            <p:sp>
              <p:nvSpPr>
                <p:cNvPr id="24" name="Line 54"/>
                <p:cNvSpPr>
                  <a:spLocks noChangeShapeType="1"/>
                </p:cNvSpPr>
                <p:nvPr/>
              </p:nvSpPr>
              <p:spPr bwMode="auto">
                <a:xfrm>
                  <a:off x="4170823" y="3819372"/>
                  <a:ext cx="3815344" cy="0"/>
                </a:xfrm>
                <a:prstGeom prst="line">
                  <a:avLst/>
                </a:prstGeom>
                <a:noFill/>
                <a:ln w="19050">
                  <a:solidFill>
                    <a:srgbClr val="28082E"/>
                  </a:solidFill>
                  <a:prstDash val="dash"/>
                  <a:round/>
                  <a:headEnd/>
                  <a:tailEnd/>
                </a:ln>
              </p:spPr>
              <p:txBody>
                <a:bodyPr/>
                <a:lstStyle/>
                <a:p>
                  <a:endParaRPr lang="en-GB" dirty="0"/>
                </a:p>
              </p:txBody>
            </p:sp>
          </p:grpSp>
        </p:grpSp>
        <p:sp>
          <p:nvSpPr>
            <p:cNvPr id="10" name="TextBox 9"/>
            <p:cNvSpPr txBox="1"/>
            <p:nvPr/>
          </p:nvSpPr>
          <p:spPr>
            <a:xfrm>
              <a:off x="8067083" y="2318930"/>
              <a:ext cx="946064" cy="307777"/>
            </a:xfrm>
            <a:prstGeom prst="rect">
              <a:avLst/>
            </a:prstGeom>
            <a:noFill/>
          </p:spPr>
          <p:txBody>
            <a:bodyPr wrap="square" rtlCol="0">
              <a:spAutoFit/>
            </a:bodyPr>
            <a:lstStyle/>
            <a:p>
              <a:r>
                <a:rPr lang="en-GB" sz="700" dirty="0" smtClean="0"/>
                <a:t>Maximum desired dose</a:t>
              </a:r>
              <a:endParaRPr lang="en-GB" sz="700" dirty="0"/>
            </a:p>
          </p:txBody>
        </p:sp>
        <p:sp>
          <p:nvSpPr>
            <p:cNvPr id="11" name="TextBox 10"/>
            <p:cNvSpPr txBox="1"/>
            <p:nvPr/>
          </p:nvSpPr>
          <p:spPr>
            <a:xfrm>
              <a:off x="8014533" y="3038139"/>
              <a:ext cx="916697" cy="307777"/>
            </a:xfrm>
            <a:prstGeom prst="rect">
              <a:avLst/>
            </a:prstGeom>
            <a:noFill/>
          </p:spPr>
          <p:txBody>
            <a:bodyPr wrap="square" rtlCol="0">
              <a:spAutoFit/>
            </a:bodyPr>
            <a:lstStyle/>
            <a:p>
              <a:r>
                <a:rPr lang="en-GB" sz="700" dirty="0" smtClean="0"/>
                <a:t>Minimum effective dose</a:t>
              </a:r>
              <a:endParaRPr lang="en-GB" sz="700" dirty="0"/>
            </a:p>
          </p:txBody>
        </p:sp>
      </p:grpSp>
      <p:cxnSp>
        <p:nvCxnSpPr>
          <p:cNvPr id="209" name="Straight Arrow Connector 208"/>
          <p:cNvCxnSpPr/>
          <p:nvPr/>
        </p:nvCxnSpPr>
        <p:spPr bwMode="auto">
          <a:xfrm flipH="1" flipV="1">
            <a:off x="8054953" y="2450271"/>
            <a:ext cx="144000" cy="0"/>
          </a:xfrm>
          <a:prstGeom prst="straightConnector1">
            <a:avLst/>
          </a:prstGeom>
          <a:solidFill>
            <a:schemeClr val="accent1"/>
          </a:solidFill>
          <a:ln w="3175" cap="flat" cmpd="sng" algn="ctr">
            <a:solidFill>
              <a:schemeClr val="tx1"/>
            </a:solidFill>
            <a:prstDash val="solid"/>
            <a:round/>
            <a:headEnd type="none" w="med" len="med"/>
            <a:tailEnd type="triangle" w="med" len="med"/>
          </a:ln>
          <a:effectLst/>
        </p:spPr>
      </p:cxnSp>
      <p:cxnSp>
        <p:nvCxnSpPr>
          <p:cNvPr id="210" name="Straight Arrow Connector 209"/>
          <p:cNvCxnSpPr/>
          <p:nvPr/>
        </p:nvCxnSpPr>
        <p:spPr bwMode="auto">
          <a:xfrm flipH="1" flipV="1">
            <a:off x="8054953" y="3211961"/>
            <a:ext cx="144000" cy="0"/>
          </a:xfrm>
          <a:prstGeom prst="straightConnector1">
            <a:avLst/>
          </a:prstGeom>
          <a:solidFill>
            <a:schemeClr val="accent1"/>
          </a:solidFill>
          <a:ln w="31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5877577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40480" y="2259400"/>
            <a:ext cx="1463040" cy="2647950"/>
            <a:chOff x="4053840" y="1289049"/>
            <a:chExt cx="1463040" cy="2647950"/>
          </a:xfrm>
        </p:grpSpPr>
        <p:sp>
          <p:nvSpPr>
            <p:cNvPr id="23" name="Rectangle 22"/>
            <p:cNvSpPr/>
            <p:nvPr/>
          </p:nvSpPr>
          <p:spPr>
            <a:xfrm>
              <a:off x="4053840" y="1289049"/>
              <a:ext cx="1463040" cy="26479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4053840" y="1289049"/>
              <a:ext cx="1463040" cy="26479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9959" tIns="0" rIns="0" bIns="0" numCol="1" spcCol="1270" anchor="t" anchorCtr="0">
              <a:noAutofit/>
            </a:bodyPr>
            <a:lstStyle/>
            <a:p>
              <a:pPr defTabSz="844550">
                <a:lnSpc>
                  <a:spcPct val="90000"/>
                </a:lnSpc>
                <a:spcBef>
                  <a:spcPct val="0"/>
                </a:spcBef>
                <a:spcAft>
                  <a:spcPct val="35000"/>
                </a:spcAft>
              </a:pPr>
              <a:endParaRPr lang="en-GB" sz="1900" dirty="0">
                <a:solidFill>
                  <a:srgbClr val="28082E">
                    <a:hueOff val="0"/>
                    <a:satOff val="0"/>
                    <a:lumOff val="0"/>
                    <a:alphaOff val="0"/>
                  </a:srgbClr>
                </a:solidFill>
              </a:endParaRPr>
            </a:p>
          </p:txBody>
        </p:sp>
      </p:grpSp>
      <p:sp>
        <p:nvSpPr>
          <p:cNvPr id="26" name="TextBox 25"/>
          <p:cNvSpPr txBox="1"/>
          <p:nvPr/>
        </p:nvSpPr>
        <p:spPr>
          <a:xfrm>
            <a:off x="179211" y="291344"/>
            <a:ext cx="7045977" cy="830997"/>
          </a:xfrm>
          <a:prstGeom prst="rect">
            <a:avLst/>
          </a:prstGeom>
          <a:noFill/>
        </p:spPr>
        <p:txBody>
          <a:bodyPr wrap="square" rtlCol="0">
            <a:spAutoFit/>
          </a:bodyPr>
          <a:lstStyle/>
          <a:p>
            <a:r>
              <a:rPr lang="en-GB" sz="2400" dirty="0">
                <a:solidFill>
                  <a:srgbClr val="28082E">
                    <a:lumMod val="90000"/>
                    <a:lumOff val="10000"/>
                  </a:srgbClr>
                </a:solidFill>
              </a:rPr>
              <a:t>COMPLETE SUPPORT PACKAGE FROM THE ALBUMIN EXPERTS</a:t>
            </a:r>
          </a:p>
        </p:txBody>
      </p:sp>
      <p:graphicFrame>
        <p:nvGraphicFramePr>
          <p:cNvPr id="17" name="Diagram 2"/>
          <p:cNvGraphicFramePr/>
          <p:nvPr>
            <p:extLst>
              <p:ext uri="{D42A27DB-BD31-4B8C-83A1-F6EECF244321}">
                <p14:modId xmlns:p14="http://schemas.microsoft.com/office/powerpoint/2010/main" val="3822325796"/>
              </p:ext>
            </p:extLst>
          </p:nvPr>
        </p:nvGraphicFramePr>
        <p:xfrm>
          <a:off x="20294" y="1327199"/>
          <a:ext cx="8923857" cy="5512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53" y="2765369"/>
            <a:ext cx="2378513" cy="101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019" y="5270052"/>
            <a:ext cx="1002258" cy="99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9987" y="4015350"/>
            <a:ext cx="1195313" cy="121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0174" y="1599508"/>
            <a:ext cx="2268658" cy="22686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a:off x="1203803" y="5808045"/>
            <a:ext cx="3056555" cy="893416"/>
          </a:xfrm>
          <a:prstGeom prst="roundRect">
            <a:avLst/>
          </a:prstGeom>
          <a:solidFill>
            <a:schemeClr val="bg2">
              <a:lumMod val="60000"/>
              <a:lumOff val="40000"/>
              <a:alpha val="83000"/>
            </a:schemeClr>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27" name="TextBox 26"/>
          <p:cNvSpPr txBox="1"/>
          <p:nvPr/>
        </p:nvSpPr>
        <p:spPr>
          <a:xfrm>
            <a:off x="1182141" y="5808045"/>
            <a:ext cx="2857499" cy="830997"/>
          </a:xfrm>
          <a:prstGeom prst="rect">
            <a:avLst/>
          </a:prstGeom>
          <a:noFill/>
          <a:ln>
            <a:noFill/>
          </a:ln>
        </p:spPr>
        <p:txBody>
          <a:bodyPr wrap="square" rtlCol="0">
            <a:spAutoFit/>
          </a:bodyPr>
          <a:lstStyle/>
          <a:p>
            <a:r>
              <a:rPr lang="en-GB" sz="1200" b="1" i="1" dirty="0" smtClean="0"/>
              <a:t>Rapid Proof of Concept</a:t>
            </a:r>
            <a:endParaRPr lang="en-GB" sz="1200" dirty="0"/>
          </a:p>
          <a:p>
            <a:pPr marL="177800" indent="-177800">
              <a:buFont typeface="Arial" panose="020B0604020202020204" pitchFamily="34" charset="0"/>
              <a:buChar char="•"/>
            </a:pPr>
            <a:r>
              <a:rPr lang="en-GB" sz="1200" dirty="0" smtClean="0"/>
              <a:t>Fusion and conjugate design</a:t>
            </a:r>
          </a:p>
          <a:p>
            <a:pPr marL="177800" indent="-177800">
              <a:buFont typeface="Arial" panose="020B0604020202020204" pitchFamily="34" charset="0"/>
              <a:buChar char="•"/>
            </a:pPr>
            <a:r>
              <a:rPr lang="en-GB" sz="1200" dirty="0" smtClean="0"/>
              <a:t>Research licences</a:t>
            </a:r>
          </a:p>
          <a:p>
            <a:pPr marL="177800" indent="-177800">
              <a:buFont typeface="Arial" panose="020B0604020202020204" pitchFamily="34" charset="0"/>
              <a:buChar char="•"/>
            </a:pPr>
            <a:r>
              <a:rPr lang="en-GB" sz="1200" dirty="0" smtClean="0"/>
              <a:t>Veltis</a:t>
            </a:r>
            <a:r>
              <a:rPr lang="en-GB" sz="1200" baseline="30000" dirty="0" smtClean="0"/>
              <a:t>®</a:t>
            </a:r>
            <a:r>
              <a:rPr lang="en-GB" sz="1200" dirty="0" smtClean="0"/>
              <a:t> albumin samples</a:t>
            </a:r>
          </a:p>
        </p:txBody>
      </p:sp>
      <p:sp>
        <p:nvSpPr>
          <p:cNvPr id="28" name="TextBox 27"/>
          <p:cNvSpPr txBox="1"/>
          <p:nvPr/>
        </p:nvSpPr>
        <p:spPr>
          <a:xfrm>
            <a:off x="96240" y="2749603"/>
            <a:ext cx="2201366" cy="1015663"/>
          </a:xfrm>
          <a:prstGeom prst="rect">
            <a:avLst/>
          </a:prstGeom>
          <a:noFill/>
          <a:ln>
            <a:noFill/>
          </a:ln>
        </p:spPr>
        <p:txBody>
          <a:bodyPr wrap="square" rtlCol="0">
            <a:spAutoFit/>
          </a:bodyPr>
          <a:lstStyle/>
          <a:p>
            <a:r>
              <a:rPr lang="en-GB" sz="1200" b="1" i="1" dirty="0" smtClean="0"/>
              <a:t>Veltis</a:t>
            </a:r>
            <a:r>
              <a:rPr lang="en-GB" sz="1200" b="1" i="1" baseline="30000" dirty="0" smtClean="0"/>
              <a:t>® </a:t>
            </a:r>
            <a:r>
              <a:rPr lang="en-GB" sz="1200" b="1" i="1" dirty="0" smtClean="0"/>
              <a:t>Tool Box</a:t>
            </a:r>
          </a:p>
          <a:p>
            <a:pPr marL="171450" indent="-171450">
              <a:buFont typeface="Arial" panose="020B0604020202020204" pitchFamily="34" charset="0"/>
              <a:buChar char="•"/>
            </a:pPr>
            <a:r>
              <a:rPr lang="en-GB" sz="1200" dirty="0" smtClean="0"/>
              <a:t>FcRn and cell assays</a:t>
            </a:r>
          </a:p>
          <a:p>
            <a:pPr marL="171450" indent="-171450">
              <a:buFont typeface="Arial" panose="020B0604020202020204" pitchFamily="34" charset="0"/>
              <a:buChar char="•"/>
            </a:pPr>
            <a:r>
              <a:rPr lang="en-GB" sz="1200" dirty="0" smtClean="0"/>
              <a:t>Yeast expression</a:t>
            </a:r>
          </a:p>
          <a:p>
            <a:pPr marL="171450" indent="-171450">
              <a:buFont typeface="Arial" panose="020B0604020202020204" pitchFamily="34" charset="0"/>
              <a:buChar char="•"/>
            </a:pPr>
            <a:r>
              <a:rPr lang="en-GB" sz="1200" dirty="0" smtClean="0"/>
              <a:t>Conjugation technology</a:t>
            </a:r>
          </a:p>
          <a:p>
            <a:pPr marL="171450" indent="-171450">
              <a:buFont typeface="Arial" panose="020B0604020202020204" pitchFamily="34" charset="0"/>
              <a:buChar char="•"/>
            </a:pPr>
            <a:r>
              <a:rPr lang="en-GB" sz="1200" dirty="0" smtClean="0"/>
              <a:t>2xKOKI mouse </a:t>
            </a:r>
            <a:endParaRPr lang="en-GB" sz="1200" dirty="0"/>
          </a:p>
        </p:txBody>
      </p:sp>
      <p:pic>
        <p:nvPicPr>
          <p:cNvPr id="2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476" y="4218209"/>
            <a:ext cx="3054350" cy="113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ounded Rectangle 29"/>
          <p:cNvSpPr/>
          <p:nvPr/>
        </p:nvSpPr>
        <p:spPr bwMode="auto">
          <a:xfrm>
            <a:off x="2368250" y="1123815"/>
            <a:ext cx="3360598" cy="1089445"/>
          </a:xfrm>
          <a:prstGeom prst="roundRect">
            <a:avLst/>
          </a:prstGeom>
          <a:solidFill>
            <a:schemeClr val="bg2">
              <a:lumMod val="60000"/>
              <a:lumOff val="40000"/>
              <a:alpha val="83000"/>
            </a:schemeClr>
          </a:soli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31" name="TextBox 30"/>
          <p:cNvSpPr txBox="1"/>
          <p:nvPr/>
        </p:nvSpPr>
        <p:spPr>
          <a:xfrm>
            <a:off x="2368250" y="1114568"/>
            <a:ext cx="3360597" cy="1015663"/>
          </a:xfrm>
          <a:prstGeom prst="rect">
            <a:avLst/>
          </a:prstGeom>
          <a:noFill/>
          <a:ln>
            <a:noFill/>
          </a:ln>
        </p:spPr>
        <p:txBody>
          <a:bodyPr wrap="square" rtlCol="0">
            <a:spAutoFit/>
          </a:bodyPr>
          <a:lstStyle/>
          <a:p>
            <a:r>
              <a:rPr lang="en-GB" sz="1200" b="1" i="1" dirty="0" smtClean="0"/>
              <a:t>Clinical Development</a:t>
            </a:r>
          </a:p>
          <a:p>
            <a:pPr marL="171450" indent="-171450">
              <a:buFont typeface="Arial" panose="020B0604020202020204" pitchFamily="34" charset="0"/>
              <a:buChar char="•"/>
            </a:pPr>
            <a:r>
              <a:rPr lang="en-GB" sz="1200" dirty="0" smtClean="0"/>
              <a:t>Phase  I-II supply through Novozymes or partners</a:t>
            </a:r>
          </a:p>
          <a:p>
            <a:pPr marL="171450" indent="-171450">
              <a:buFont typeface="Arial" panose="020B0604020202020204" pitchFamily="34" charset="0"/>
              <a:buChar char="•"/>
            </a:pPr>
            <a:r>
              <a:rPr lang="en-GB" sz="1200" dirty="0" smtClean="0"/>
              <a:t>Tech transfer to CMO</a:t>
            </a:r>
          </a:p>
          <a:p>
            <a:pPr marL="171450" indent="-171450">
              <a:buFont typeface="Arial" panose="020B0604020202020204" pitchFamily="34" charset="0"/>
              <a:buChar char="•"/>
            </a:pPr>
            <a:r>
              <a:rPr lang="en-GB" sz="1200" dirty="0" smtClean="0"/>
              <a:t>cGMP supply of Veltis</a:t>
            </a:r>
            <a:r>
              <a:rPr lang="en-GB" sz="1200" baseline="30000" dirty="0" smtClean="0"/>
              <a:t>®</a:t>
            </a:r>
            <a:r>
              <a:rPr lang="en-GB" sz="1200" dirty="0" smtClean="0"/>
              <a:t> albumins</a:t>
            </a:r>
            <a:endParaRPr lang="en-GB" sz="1200" dirty="0"/>
          </a:p>
        </p:txBody>
      </p:sp>
      <p:sp>
        <p:nvSpPr>
          <p:cNvPr id="32" name="TextBox 31"/>
          <p:cNvSpPr txBox="1"/>
          <p:nvPr/>
        </p:nvSpPr>
        <p:spPr>
          <a:xfrm>
            <a:off x="4704921" y="4166617"/>
            <a:ext cx="2990485" cy="1569660"/>
          </a:xfrm>
          <a:prstGeom prst="rect">
            <a:avLst/>
          </a:prstGeom>
          <a:noFill/>
          <a:ln>
            <a:noFill/>
          </a:ln>
        </p:spPr>
        <p:txBody>
          <a:bodyPr wrap="square" rtlCol="0">
            <a:spAutoFit/>
          </a:bodyPr>
          <a:lstStyle/>
          <a:p>
            <a:r>
              <a:rPr lang="en-GB" sz="1200" b="1" i="1" dirty="0" smtClean="0"/>
              <a:t>Pre-clinical Development</a:t>
            </a:r>
          </a:p>
          <a:p>
            <a:pPr marL="171450" indent="-171450">
              <a:buFont typeface="Arial" panose="020B0604020202020204" pitchFamily="34" charset="0"/>
              <a:buChar char="•"/>
            </a:pPr>
            <a:r>
              <a:rPr lang="en-GB" sz="1200" dirty="0" smtClean="0"/>
              <a:t>Fermentation optimization</a:t>
            </a:r>
          </a:p>
          <a:p>
            <a:pPr marL="171450" indent="-171450">
              <a:buFont typeface="Arial" panose="020B0604020202020204" pitchFamily="34" charset="0"/>
              <a:buChar char="•"/>
            </a:pPr>
            <a:r>
              <a:rPr lang="en-GB" sz="1200" dirty="0" smtClean="0"/>
              <a:t>Process development</a:t>
            </a:r>
          </a:p>
          <a:p>
            <a:pPr marL="171450" indent="-171450">
              <a:buFont typeface="Arial" panose="020B0604020202020204" pitchFamily="34" charset="0"/>
              <a:buChar char="•"/>
            </a:pPr>
            <a:r>
              <a:rPr lang="en-GB" sz="1200" dirty="0" smtClean="0"/>
              <a:t>Provision of materials for toxicology and </a:t>
            </a:r>
            <a:r>
              <a:rPr lang="en-GB" sz="1200" i="1" dirty="0" smtClean="0"/>
              <a:t>in vivo </a:t>
            </a:r>
            <a:r>
              <a:rPr lang="en-GB" sz="1200" dirty="0" smtClean="0"/>
              <a:t>studies</a:t>
            </a:r>
            <a:r>
              <a:rPr lang="en-GB" sz="1200" i="1" dirty="0" smtClean="0"/>
              <a:t> </a:t>
            </a:r>
            <a:r>
              <a:rPr lang="en-GB" sz="1200" dirty="0" smtClean="0"/>
              <a:t>from Novozymes or partner</a:t>
            </a:r>
          </a:p>
          <a:p>
            <a:pPr marL="171450" indent="-171450">
              <a:buFont typeface="Arial" panose="020B0604020202020204" pitchFamily="34" charset="0"/>
              <a:buChar char="•"/>
            </a:pPr>
            <a:endParaRPr lang="en-GB" sz="1200" b="1" i="1" dirty="0" smtClean="0"/>
          </a:p>
          <a:p>
            <a:pPr marL="171450" indent="-171450">
              <a:buFont typeface="Arial" panose="020B0604020202020204" pitchFamily="34" charset="0"/>
              <a:buChar char="•"/>
            </a:pPr>
            <a:endParaRPr lang="en-GB" sz="1200" dirty="0"/>
          </a:p>
        </p:txBody>
      </p:sp>
      <p:pic>
        <p:nvPicPr>
          <p:cNvPr id="33" name="Picture 32"/>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3064648" y="2544650"/>
            <a:ext cx="1963920" cy="1890438"/>
          </a:xfrm>
          <a:prstGeom prst="ellipse">
            <a:avLst/>
          </a:prstGeom>
          <a:ln>
            <a:solidFill>
              <a:schemeClr val="bg2"/>
            </a:solidFill>
          </a:ln>
        </p:spPr>
      </p:pic>
    </p:spTree>
    <p:extLst>
      <p:ext uri="{BB962C8B-B14F-4D97-AF65-F5344CB8AC3E}">
        <p14:creationId xmlns:p14="http://schemas.microsoft.com/office/powerpoint/2010/main" val="795357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531" y="3025761"/>
            <a:ext cx="7715866" cy="626967"/>
          </a:xfrm>
        </p:spPr>
        <p:txBody>
          <a:bodyPr/>
          <a:lstStyle/>
          <a:p>
            <a:r>
              <a:rPr lang="en-GB" dirty="0" smtClean="0"/>
              <a:t>Thank you</a:t>
            </a:r>
            <a:br>
              <a:rPr lang="en-GB" dirty="0" smtClean="0"/>
            </a:br>
            <a:r>
              <a:rPr lang="en-GB" dirty="0" smtClean="0"/>
              <a:t/>
            </a:r>
            <a:br>
              <a:rPr lang="en-GB" dirty="0" smtClean="0"/>
            </a:br>
            <a:r>
              <a:rPr lang="en-GB" sz="2000" dirty="0" smtClean="0"/>
              <a:t>Booth 105</a:t>
            </a:r>
            <a:br>
              <a:rPr lang="en-GB" sz="2000" dirty="0" smtClean="0"/>
            </a:br>
            <a:r>
              <a:rPr lang="en-GB" sz="2000" smtClean="0"/>
              <a:t>poster a55</a:t>
            </a:r>
            <a:r>
              <a:rPr lang="en-GB" dirty="0" smtClean="0"/>
              <a:t/>
            </a:r>
            <a:br>
              <a:rPr lang="en-GB" dirty="0" smtClean="0"/>
            </a:br>
            <a:r>
              <a:rPr lang="en-GB" dirty="0"/>
              <a:t/>
            </a:r>
            <a:br>
              <a:rPr lang="en-GB" dirty="0"/>
            </a:br>
            <a:r>
              <a:rPr lang="en-GB" sz="1800" b="1" dirty="0" smtClean="0"/>
              <a:t>Contact:</a:t>
            </a:r>
            <a:r>
              <a:rPr lang="en-GB" sz="1800" dirty="0" smtClean="0"/>
              <a:t/>
            </a:r>
            <a:br>
              <a:rPr lang="en-GB" sz="1800" dirty="0" smtClean="0"/>
            </a:br>
            <a:r>
              <a:rPr lang="en-GB" sz="1800" dirty="0" smtClean="0"/>
              <a:t>KBUI@novozymes.com</a:t>
            </a:r>
            <a:endParaRPr lang="da-DK" sz="1800" dirty="0"/>
          </a:p>
        </p:txBody>
      </p:sp>
    </p:spTree>
    <p:extLst>
      <p:ext uri="{BB962C8B-B14F-4D97-AF65-F5344CB8AC3E}">
        <p14:creationId xmlns:p14="http://schemas.microsoft.com/office/powerpoint/2010/main" val="2839211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257176" y="1171025"/>
            <a:ext cx="8648699" cy="5215784"/>
          </a:xfrm>
          <a:prstGeom prst="rect">
            <a:avLst/>
          </a:prstGeom>
          <a:solidFill>
            <a:schemeClr val="bg1"/>
          </a:solidFill>
          <a:ln w="317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11" name="TextBox 10"/>
          <p:cNvSpPr txBox="1"/>
          <p:nvPr/>
        </p:nvSpPr>
        <p:spPr>
          <a:xfrm>
            <a:off x="94340" y="324626"/>
            <a:ext cx="7056785" cy="769441"/>
          </a:xfrm>
          <a:prstGeom prst="rect">
            <a:avLst/>
          </a:prstGeom>
          <a:noFill/>
        </p:spPr>
        <p:txBody>
          <a:bodyPr wrap="square" rtlCol="0">
            <a:spAutoFit/>
          </a:bodyPr>
          <a:lstStyle/>
          <a:p>
            <a:r>
              <a:rPr lang="en-GB" sz="2200" cap="all" dirty="0" smtClean="0">
                <a:solidFill>
                  <a:srgbClr val="28082E"/>
                </a:solidFill>
              </a:rPr>
              <a:t>ALBUMIN: a natural drug delivery platform</a:t>
            </a:r>
            <a:endParaRPr lang="en-GB" sz="2200" cap="all" dirty="0">
              <a:solidFill>
                <a:srgbClr val="28082E"/>
              </a:solidFill>
            </a:endParaRPr>
          </a:p>
        </p:txBody>
      </p:sp>
      <p:sp>
        <p:nvSpPr>
          <p:cNvPr id="2"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734" t="14689" r="24728" b="17853"/>
          <a:stretch/>
        </p:blipFill>
        <p:spPr>
          <a:xfrm>
            <a:off x="1322452" y="1453250"/>
            <a:ext cx="3795975" cy="3715691"/>
          </a:xfrm>
          <a:prstGeom prst="rect">
            <a:avLst/>
          </a:prstGeom>
        </p:spPr>
      </p:pic>
      <p:sp>
        <p:nvSpPr>
          <p:cNvPr id="8" name="TextBox 12"/>
          <p:cNvSpPr txBox="1"/>
          <p:nvPr/>
        </p:nvSpPr>
        <p:spPr>
          <a:xfrm>
            <a:off x="4983253" y="1070001"/>
            <a:ext cx="3284447" cy="4361157"/>
          </a:xfrm>
          <a:prstGeom prst="rect">
            <a:avLst/>
          </a:prstGeom>
          <a:noFill/>
        </p:spPr>
        <p:txBody>
          <a:bodyPr wrap="square" rtlCol="0">
            <a:noAutofit/>
          </a:bodyPr>
          <a:lstStyle/>
          <a:p>
            <a:pPr algn="ctr">
              <a:spcAft>
                <a:spcPts val="300"/>
              </a:spcAft>
            </a:pPr>
            <a:r>
              <a:rPr lang="en-GB" sz="800" b="1" i="1" kern="1200" dirty="0">
                <a:solidFill>
                  <a:srgbClr val="000000"/>
                </a:solidFill>
                <a:effectLst>
                  <a:outerShdw blurRad="38100" dist="38100" dir="2700000" algn="tl">
                    <a:srgbClr val="000000">
                      <a:alpha val="43000"/>
                    </a:srgbClr>
                  </a:outerShdw>
                </a:effectLst>
                <a:latin typeface="Calibri"/>
                <a:ea typeface="Times New Roman"/>
                <a:cs typeface="Times New Roman"/>
              </a:rPr>
              <a:t> </a:t>
            </a:r>
            <a:endParaRPr lang="en-GB" sz="1200" dirty="0">
              <a:effectLst/>
              <a:latin typeface="Times New Roman"/>
              <a:ea typeface="Times New Roman"/>
            </a:endParaRPr>
          </a:p>
          <a:p>
            <a:pPr algn="ctr">
              <a:spcAft>
                <a:spcPts val="300"/>
              </a:spcAft>
            </a:pPr>
            <a:r>
              <a:rPr lang="en-GB" sz="1400" b="1" kern="1200" dirty="0">
                <a:solidFill>
                  <a:srgbClr val="000000"/>
                </a:solidFill>
                <a:effectLst>
                  <a:outerShdw blurRad="38100" dist="38100" dir="2700000" algn="tl">
                    <a:srgbClr val="000000">
                      <a:alpha val="43000"/>
                    </a:srgbClr>
                  </a:outerShdw>
                </a:effectLst>
                <a:latin typeface="Calibri"/>
                <a:ea typeface="Times New Roman"/>
                <a:cs typeface="Times New Roman"/>
              </a:rPr>
              <a:t>Physical properties</a:t>
            </a:r>
            <a:endParaRPr lang="en-GB" sz="12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Single </a:t>
            </a:r>
            <a:r>
              <a:rPr lang="en-GB" sz="1400" kern="1200" dirty="0" smtClean="0">
                <a:solidFill>
                  <a:srgbClr val="000000"/>
                </a:solidFill>
                <a:effectLst/>
                <a:latin typeface="Calibri"/>
                <a:ea typeface="Times New Roman"/>
                <a:cs typeface="Times New Roman"/>
              </a:rPr>
              <a:t>polypeptide chain</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Very soluble</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Flexible</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Stable to adverse pH and temperature conditions</a:t>
            </a:r>
            <a:endParaRPr lang="en-GB" sz="1400" dirty="0">
              <a:effectLst/>
              <a:latin typeface="Times New Roman"/>
              <a:ea typeface="Times New Roman"/>
            </a:endParaRPr>
          </a:p>
          <a:p>
            <a:pPr algn="ctr">
              <a:spcBef>
                <a:spcPts val="600"/>
              </a:spcBef>
              <a:spcAft>
                <a:spcPts val="300"/>
              </a:spcAft>
            </a:pPr>
            <a:r>
              <a:rPr lang="en-GB" sz="1400" b="1" kern="1200" dirty="0">
                <a:solidFill>
                  <a:srgbClr val="000000"/>
                </a:solidFill>
                <a:effectLst>
                  <a:outerShdw blurRad="38100" dist="38100" dir="2700000" algn="tl">
                    <a:srgbClr val="000000">
                      <a:alpha val="43000"/>
                    </a:srgbClr>
                  </a:outerShdw>
                </a:effectLst>
                <a:latin typeface="Calibri"/>
                <a:ea typeface="Times New Roman"/>
                <a:cs typeface="Times New Roman"/>
              </a:rPr>
              <a:t>Biochemical properties</a:t>
            </a:r>
            <a:endParaRPr lang="en-GB" sz="12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Very abundant </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Highly disulphide bridged</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Single free thiol</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Long circulatory half-life</a:t>
            </a:r>
            <a:endParaRPr lang="en-GB" sz="1400" dirty="0">
              <a:effectLst/>
              <a:latin typeface="Times New Roman"/>
              <a:ea typeface="Times New Roman"/>
            </a:endParaRPr>
          </a:p>
          <a:p>
            <a:pPr algn="ctr">
              <a:spcBef>
                <a:spcPts val="600"/>
              </a:spcBef>
              <a:spcAft>
                <a:spcPts val="300"/>
              </a:spcAft>
            </a:pPr>
            <a:r>
              <a:rPr lang="en-GB" sz="1400" b="1" kern="1200" dirty="0">
                <a:solidFill>
                  <a:srgbClr val="000000"/>
                </a:solidFill>
                <a:effectLst>
                  <a:outerShdw blurRad="38100" dist="38100" dir="2700000" algn="tl">
                    <a:srgbClr val="000000">
                      <a:alpha val="43000"/>
                    </a:srgbClr>
                  </a:outerShdw>
                </a:effectLst>
                <a:latin typeface="Calibri"/>
                <a:ea typeface="Times New Roman"/>
                <a:cs typeface="Times New Roman"/>
              </a:rPr>
              <a:t>Biopharmaceutical properties</a:t>
            </a:r>
            <a:endParaRPr lang="en-GB" sz="12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Long history of safe use</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Low intrinsic activity</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Recombinant versions available</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Fusions and conjugates approved, safe and well tolerated</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Low immunogenicity</a:t>
            </a:r>
            <a:endParaRPr lang="en-GB" sz="1400" dirty="0">
              <a:effectLst/>
              <a:latin typeface="Times New Roman"/>
              <a:ea typeface="Times New Roman"/>
            </a:endParaRPr>
          </a:p>
          <a:p>
            <a:pPr algn="ctr">
              <a:spcAft>
                <a:spcPts val="0"/>
              </a:spcAft>
            </a:pPr>
            <a:r>
              <a:rPr lang="en-GB" sz="1400" kern="1200" dirty="0">
                <a:solidFill>
                  <a:srgbClr val="000000"/>
                </a:solidFill>
                <a:effectLst/>
                <a:latin typeface="Calibri"/>
                <a:ea typeface="Times New Roman"/>
                <a:cs typeface="Times New Roman"/>
              </a:rPr>
              <a:t>Inherent tumour accumulation </a:t>
            </a:r>
            <a:endParaRPr lang="en-GB" sz="1400" dirty="0">
              <a:effectLst/>
              <a:latin typeface="Times New Roman"/>
              <a:ea typeface="Times New Roman"/>
            </a:endParaRPr>
          </a:p>
        </p:txBody>
      </p:sp>
      <p:sp>
        <p:nvSpPr>
          <p:cNvPr id="9" name="TextBox 6"/>
          <p:cNvSpPr txBox="1"/>
          <p:nvPr/>
        </p:nvSpPr>
        <p:spPr>
          <a:xfrm>
            <a:off x="4404663" y="1714748"/>
            <a:ext cx="578589" cy="540158"/>
          </a:xfrm>
          <a:prstGeom prst="rect">
            <a:avLst/>
          </a:prstGeom>
          <a:noFill/>
        </p:spPr>
        <p:txBody>
          <a:bodyPr wrap="square" rtlCol="0">
            <a:noAutofit/>
          </a:bodyPr>
          <a:lstStyle/>
          <a:p>
            <a:pPr>
              <a:spcAft>
                <a:spcPts val="0"/>
              </a:spcAft>
            </a:pPr>
            <a:r>
              <a:rPr lang="en-GB" sz="1600" b="1" i="1" kern="1200" dirty="0">
                <a:solidFill>
                  <a:srgbClr val="000000"/>
                </a:solidFill>
                <a:effectLst>
                  <a:outerShdw blurRad="38100" dist="38100" dir="2700000" algn="tl">
                    <a:srgbClr val="000000">
                      <a:alpha val="43000"/>
                    </a:srgbClr>
                  </a:outerShdw>
                </a:effectLst>
                <a:latin typeface="Calibri"/>
                <a:ea typeface="Times New Roman"/>
                <a:cs typeface="Times New Roman"/>
              </a:rPr>
              <a:t>DI</a:t>
            </a:r>
            <a:endParaRPr lang="en-GB" sz="1200" dirty="0">
              <a:effectLst/>
              <a:latin typeface="Times New Roman"/>
              <a:ea typeface="Times New Roman"/>
            </a:endParaRPr>
          </a:p>
        </p:txBody>
      </p:sp>
      <p:sp>
        <p:nvSpPr>
          <p:cNvPr id="10" name="TextBox 8"/>
          <p:cNvSpPr txBox="1"/>
          <p:nvPr/>
        </p:nvSpPr>
        <p:spPr>
          <a:xfrm>
            <a:off x="1078230" y="2697530"/>
            <a:ext cx="525785" cy="354571"/>
          </a:xfrm>
          <a:prstGeom prst="rect">
            <a:avLst/>
          </a:prstGeom>
          <a:noFill/>
        </p:spPr>
        <p:txBody>
          <a:bodyPr wrap="square" rtlCol="0">
            <a:noAutofit/>
          </a:bodyPr>
          <a:lstStyle/>
          <a:p>
            <a:pPr>
              <a:spcAft>
                <a:spcPts val="0"/>
              </a:spcAft>
            </a:pPr>
            <a:r>
              <a:rPr lang="en-GB" sz="1600" b="1" i="1" kern="1200" dirty="0">
                <a:solidFill>
                  <a:srgbClr val="000000"/>
                </a:solidFill>
                <a:effectLst>
                  <a:outerShdw blurRad="38100" dist="38100" dir="2700000" algn="tl">
                    <a:srgbClr val="000000">
                      <a:alpha val="43000"/>
                    </a:srgbClr>
                  </a:outerShdw>
                </a:effectLst>
                <a:latin typeface="Calibri"/>
                <a:ea typeface="Times New Roman"/>
                <a:cs typeface="Times New Roman"/>
              </a:rPr>
              <a:t>DIII</a:t>
            </a:r>
            <a:endParaRPr lang="en-GB" sz="1200" dirty="0">
              <a:effectLst/>
              <a:latin typeface="Times New Roman"/>
              <a:ea typeface="Times New Roman"/>
            </a:endParaRPr>
          </a:p>
        </p:txBody>
      </p:sp>
      <p:sp>
        <p:nvSpPr>
          <p:cNvPr id="12" name="TextBox 7"/>
          <p:cNvSpPr txBox="1"/>
          <p:nvPr/>
        </p:nvSpPr>
        <p:spPr>
          <a:xfrm>
            <a:off x="3089057" y="5168421"/>
            <a:ext cx="478889" cy="415219"/>
          </a:xfrm>
          <a:prstGeom prst="rect">
            <a:avLst/>
          </a:prstGeom>
          <a:noFill/>
        </p:spPr>
        <p:txBody>
          <a:bodyPr wrap="square" rtlCol="0">
            <a:noAutofit/>
          </a:bodyPr>
          <a:lstStyle/>
          <a:p>
            <a:pPr>
              <a:spcAft>
                <a:spcPts val="0"/>
              </a:spcAft>
            </a:pPr>
            <a:r>
              <a:rPr lang="en-GB" sz="1600" b="1" i="1" kern="1200" dirty="0">
                <a:solidFill>
                  <a:srgbClr val="000000"/>
                </a:solidFill>
                <a:effectLst>
                  <a:outerShdw blurRad="38100" dist="38100" dir="2700000" algn="tl">
                    <a:srgbClr val="000000">
                      <a:alpha val="43000"/>
                    </a:srgbClr>
                  </a:outerShdw>
                </a:effectLst>
                <a:latin typeface="Calibri"/>
                <a:ea typeface="Times New Roman"/>
                <a:cs typeface="Times New Roman"/>
              </a:rPr>
              <a:t>DII</a:t>
            </a:r>
            <a:endParaRPr lang="en-GB" sz="1200" dirty="0">
              <a:effectLst/>
              <a:latin typeface="Times New Roman"/>
              <a:ea typeface="Times New Roman"/>
            </a:endParaRPr>
          </a:p>
        </p:txBody>
      </p:sp>
      <p:sp>
        <p:nvSpPr>
          <p:cNvPr id="13" name="TextBox 10"/>
          <p:cNvSpPr txBox="1"/>
          <p:nvPr/>
        </p:nvSpPr>
        <p:spPr>
          <a:xfrm>
            <a:off x="4209123" y="3051949"/>
            <a:ext cx="1497684" cy="377063"/>
          </a:xfrm>
          <a:prstGeom prst="rect">
            <a:avLst/>
          </a:prstGeom>
          <a:noFill/>
        </p:spPr>
        <p:txBody>
          <a:bodyPr wrap="square" rtlCol="0">
            <a:noAutofit/>
          </a:bodyPr>
          <a:lstStyle/>
          <a:p>
            <a:pPr>
              <a:spcAft>
                <a:spcPts val="0"/>
              </a:spcAft>
            </a:pPr>
            <a:r>
              <a:rPr lang="en-GB" sz="1600" b="1" kern="1200" dirty="0">
                <a:solidFill>
                  <a:srgbClr val="000000"/>
                </a:solidFill>
                <a:effectLst>
                  <a:outerShdw blurRad="38100" dist="38100" dir="2700000" algn="tl">
                    <a:srgbClr val="000000">
                      <a:alpha val="43000"/>
                    </a:srgbClr>
                  </a:outerShdw>
                </a:effectLst>
                <a:latin typeface="Calibri"/>
                <a:ea typeface="Times New Roman"/>
                <a:cs typeface="Times New Roman"/>
              </a:rPr>
              <a:t>N-terminus</a:t>
            </a:r>
            <a:endParaRPr lang="en-GB" sz="1200" dirty="0">
              <a:effectLst/>
              <a:latin typeface="Times New Roman"/>
              <a:ea typeface="Times New Roman"/>
            </a:endParaRPr>
          </a:p>
        </p:txBody>
      </p:sp>
      <p:sp>
        <p:nvSpPr>
          <p:cNvPr id="14" name="TextBox 10"/>
          <p:cNvSpPr txBox="1"/>
          <p:nvPr/>
        </p:nvSpPr>
        <p:spPr>
          <a:xfrm>
            <a:off x="1118991" y="1171025"/>
            <a:ext cx="1478915" cy="665228"/>
          </a:xfrm>
          <a:prstGeom prst="rect">
            <a:avLst/>
          </a:prstGeom>
          <a:noFill/>
        </p:spPr>
        <p:txBody>
          <a:bodyPr wrap="square" rtlCol="0">
            <a:noAutofit/>
          </a:bodyPr>
          <a:lstStyle/>
          <a:p>
            <a:pPr>
              <a:spcAft>
                <a:spcPts val="0"/>
              </a:spcAft>
            </a:pPr>
            <a:r>
              <a:rPr lang="en-GB" sz="1600" b="1" kern="1200" dirty="0">
                <a:solidFill>
                  <a:srgbClr val="000000"/>
                </a:solidFill>
                <a:effectLst>
                  <a:outerShdw blurRad="38100" dist="38100" dir="2700000" algn="tl">
                    <a:srgbClr val="000000">
                      <a:alpha val="43000"/>
                    </a:srgbClr>
                  </a:outerShdw>
                </a:effectLst>
                <a:latin typeface="Calibri"/>
                <a:ea typeface="Times New Roman"/>
                <a:cs typeface="Times New Roman"/>
              </a:rPr>
              <a:t>C-terminus</a:t>
            </a:r>
            <a:endParaRPr lang="en-GB" sz="1200" dirty="0">
              <a:effectLst/>
              <a:latin typeface="Times New Roman"/>
              <a:ea typeface="Times New Roman"/>
            </a:endParaRPr>
          </a:p>
        </p:txBody>
      </p:sp>
      <p:sp>
        <p:nvSpPr>
          <p:cNvPr id="15" name="TextBox 6"/>
          <p:cNvSpPr txBox="1"/>
          <p:nvPr/>
        </p:nvSpPr>
        <p:spPr>
          <a:xfrm>
            <a:off x="3493082" y="1367767"/>
            <a:ext cx="911496" cy="501977"/>
          </a:xfrm>
          <a:prstGeom prst="rect">
            <a:avLst/>
          </a:prstGeom>
          <a:noFill/>
        </p:spPr>
        <p:txBody>
          <a:bodyPr wrap="square" rtlCol="0">
            <a:noAutofit/>
          </a:bodyPr>
          <a:lstStyle/>
          <a:p>
            <a:pPr>
              <a:spcAft>
                <a:spcPts val="0"/>
              </a:spcAft>
            </a:pPr>
            <a:r>
              <a:rPr lang="en-GB" sz="1600" b="1" i="1" kern="1200" dirty="0">
                <a:solidFill>
                  <a:srgbClr val="000000"/>
                </a:solidFill>
                <a:effectLst>
                  <a:outerShdw blurRad="38100" dist="38100" dir="2700000" algn="tl">
                    <a:srgbClr val="000000">
                      <a:alpha val="43000"/>
                    </a:srgbClr>
                  </a:outerShdw>
                </a:effectLst>
                <a:latin typeface="Calibri"/>
                <a:ea typeface="Times New Roman"/>
                <a:cs typeface="Times New Roman"/>
              </a:rPr>
              <a:t>Cys34</a:t>
            </a:r>
            <a:endParaRPr lang="en-GB" sz="1200" dirty="0">
              <a:effectLst/>
              <a:latin typeface="Times New Roman"/>
              <a:ea typeface="Times New Roman"/>
            </a:endParaRPr>
          </a:p>
        </p:txBody>
      </p:sp>
      <p:sp>
        <p:nvSpPr>
          <p:cNvPr id="3" name="Rectangle 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GB"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GB"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57176" y="5714999"/>
            <a:ext cx="8743950" cy="707886"/>
          </a:xfrm>
          <a:prstGeom prst="rect">
            <a:avLst/>
          </a:prstGeom>
          <a:noFill/>
        </p:spPr>
        <p:txBody>
          <a:bodyPr wrap="square" rtlCol="0">
            <a:spAutoFit/>
          </a:bodyPr>
          <a:lstStyle/>
          <a:p>
            <a:r>
              <a:rPr lang="en-GB" sz="1300" b="1" dirty="0" smtClean="0">
                <a:latin typeface="Calibri" panose="020F0502020204030204" pitchFamily="34" charset="0"/>
                <a:cs typeface="Calibri" panose="020F0502020204030204" pitchFamily="34" charset="0"/>
              </a:rPr>
              <a:t>Figure 1. Biochemical and biophysical properties of albumin for drug delivery. </a:t>
            </a:r>
            <a:r>
              <a:rPr lang="en-GB" sz="1300" dirty="0" smtClean="0">
                <a:latin typeface="Calibri" panose="020F0502020204030204" pitchFamily="34" charset="0"/>
                <a:cs typeface="Calibri" panose="020F0502020204030204" pitchFamily="34" charset="0"/>
              </a:rPr>
              <a:t>Albumin’s inherent physical, biochemical and biopharmaceutical properties collectively ensure albumin is an excellent drug delivery platform.  The 17 disulphide bonds are indicated in red while the free thiol at Cys34 within DI is shown in turquoise.</a:t>
            </a:r>
            <a:endParaRPr lang="en-GB" sz="1400" dirty="0">
              <a:latin typeface="Calibri" panose="020F0502020204030204" pitchFamily="34" charset="0"/>
              <a:cs typeface="Calibri" panose="020F0502020204030204" pitchFamily="34" charset="0"/>
            </a:endParaRPr>
          </a:p>
        </p:txBody>
      </p:sp>
      <p:cxnSp>
        <p:nvCxnSpPr>
          <p:cNvPr id="16" name="Straight Connector 15"/>
          <p:cNvCxnSpPr/>
          <p:nvPr/>
        </p:nvCxnSpPr>
        <p:spPr bwMode="auto">
          <a:xfrm>
            <a:off x="371475" y="5705476"/>
            <a:ext cx="832485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5303520" y="6386809"/>
            <a:ext cx="3840480" cy="461665"/>
          </a:xfrm>
          <a:prstGeom prst="rect">
            <a:avLst/>
          </a:prstGeom>
          <a:noFill/>
        </p:spPr>
        <p:txBody>
          <a:bodyPr wrap="square" rtlCol="0">
            <a:spAutoFit/>
          </a:bodyPr>
          <a:lstStyle/>
          <a:p>
            <a:r>
              <a:rPr lang="en-GB" sz="1200" dirty="0" smtClean="0">
                <a:latin typeface="Calibri" panose="020F0502020204030204" pitchFamily="34" charset="0"/>
                <a:cs typeface="Calibri" panose="020F0502020204030204" pitchFamily="34" charset="0"/>
              </a:rPr>
              <a:t>D. Sleep. </a:t>
            </a:r>
            <a:r>
              <a:rPr lang="en-GB" sz="1200" dirty="0">
                <a:latin typeface="Calibri" panose="020F0502020204030204" pitchFamily="34" charset="0"/>
                <a:cs typeface="Calibri" panose="020F0502020204030204" pitchFamily="34" charset="0"/>
              </a:rPr>
              <a:t>Albumin and its application in drug </a:t>
            </a:r>
            <a:r>
              <a:rPr lang="en-GB" sz="1200" dirty="0" smtClean="0">
                <a:latin typeface="Calibri" panose="020F0502020204030204" pitchFamily="34" charset="0"/>
                <a:cs typeface="Calibri" panose="020F0502020204030204" pitchFamily="34" charset="0"/>
              </a:rPr>
              <a:t>delivery (2015) </a:t>
            </a:r>
            <a:r>
              <a:rPr lang="en-GB" sz="1200" dirty="0">
                <a:latin typeface="Calibri" panose="020F0502020204030204" pitchFamily="34" charset="0"/>
                <a:cs typeface="Calibri" panose="020F0502020204030204" pitchFamily="34" charset="0"/>
              </a:rPr>
              <a:t>Expert </a:t>
            </a:r>
            <a:r>
              <a:rPr lang="en-GB" sz="1200" dirty="0" err="1">
                <a:latin typeface="Calibri" panose="020F0502020204030204" pitchFamily="34" charset="0"/>
                <a:cs typeface="Calibri" panose="020F0502020204030204" pitchFamily="34" charset="0"/>
              </a:rPr>
              <a:t>Opin</a:t>
            </a:r>
            <a:r>
              <a:rPr lang="en-GB" sz="1200" dirty="0">
                <a:latin typeface="Calibri" panose="020F0502020204030204" pitchFamily="34" charset="0"/>
                <a:cs typeface="Calibri" panose="020F0502020204030204" pitchFamily="34" charset="0"/>
              </a:rPr>
              <a:t> Drug </a:t>
            </a:r>
            <a:r>
              <a:rPr lang="en-GB" sz="1200" dirty="0" err="1">
                <a:latin typeface="Calibri" panose="020F0502020204030204" pitchFamily="34" charset="0"/>
                <a:cs typeface="Calibri" panose="020F0502020204030204" pitchFamily="34" charset="0"/>
              </a:rPr>
              <a:t>Deliv</a:t>
            </a:r>
            <a:r>
              <a:rPr lang="en-GB" sz="1200" dirty="0" smtClean="0">
                <a:latin typeface="Calibri" panose="020F0502020204030204" pitchFamily="34" charset="0"/>
                <a:cs typeface="Calibri" panose="020F0502020204030204" pitchFamily="34" charset="0"/>
              </a:rPr>
              <a:t>. Vol</a:t>
            </a:r>
            <a:r>
              <a:rPr lang="en-GB" sz="1200" dirty="0">
                <a:latin typeface="Calibri" panose="020F0502020204030204" pitchFamily="34" charset="0"/>
                <a:cs typeface="Calibri" panose="020F0502020204030204" pitchFamily="34" charset="0"/>
              </a:rPr>
              <a:t>. 12, </a:t>
            </a:r>
            <a:r>
              <a:rPr lang="en-GB" sz="1200" dirty="0" smtClean="0">
                <a:latin typeface="Calibri" panose="020F0502020204030204" pitchFamily="34" charset="0"/>
                <a:cs typeface="Calibri" panose="020F0502020204030204" pitchFamily="34" charset="0"/>
              </a:rPr>
              <a:t>Pages 793-812</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32565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SEE\AppData\Local\Microsoft\Windows\Temporary Internet Files\Content.Outlook\P641VHZ5\blood vess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449" y="4074680"/>
            <a:ext cx="2576327" cy="2218075"/>
          </a:xfrm>
          <a:prstGeom prst="rect">
            <a:avLst/>
          </a:prstGeom>
          <a:noFill/>
          <a:extLst>
            <a:ext uri="{909E8E84-426E-40DD-AFC4-6F175D3DCCD1}">
              <a14:hiddenFill xmlns:a14="http://schemas.microsoft.com/office/drawing/2010/main">
                <a:solidFill>
                  <a:srgbClr val="FFFFFF"/>
                </a:solidFill>
              </a14:hiddenFill>
            </a:ext>
          </a:extLst>
        </p:spPr>
      </p:pic>
      <p:sp>
        <p:nvSpPr>
          <p:cNvPr id="10" name="Pladsholder til indhold 5"/>
          <p:cNvSpPr>
            <a:spLocks noGrp="1"/>
          </p:cNvSpPr>
          <p:nvPr>
            <p:ph idx="1"/>
          </p:nvPr>
        </p:nvSpPr>
        <p:spPr>
          <a:xfrm>
            <a:off x="0" y="1268760"/>
            <a:ext cx="8702161" cy="1691733"/>
          </a:xfrm>
        </p:spPr>
        <p:txBody>
          <a:bodyPr/>
          <a:lstStyle/>
          <a:p>
            <a:pPr marL="263525" indent="3175">
              <a:lnSpc>
                <a:spcPct val="100000"/>
              </a:lnSpc>
            </a:pPr>
            <a:r>
              <a:rPr lang="en-GB" sz="2000" dirty="0" smtClean="0"/>
              <a:t>Human albumin has a naturally long plasma half-life </a:t>
            </a:r>
            <a:r>
              <a:rPr lang="en-GB" sz="2000" u="sng" dirty="0"/>
              <a:t>~19 days </a:t>
            </a:r>
            <a:r>
              <a:rPr lang="en-GB" sz="2000" dirty="0"/>
              <a:t>due </a:t>
            </a:r>
            <a:r>
              <a:rPr lang="en-GB" sz="2000" dirty="0" smtClean="0"/>
              <a:t>to: </a:t>
            </a:r>
          </a:p>
          <a:p>
            <a:pPr marL="1104900" lvl="1" indent="-285750">
              <a:spcBef>
                <a:spcPts val="1200"/>
              </a:spcBef>
              <a:buClr>
                <a:schemeClr val="tx1"/>
              </a:buClr>
              <a:buFont typeface="Wingdings" panose="05000000000000000000" pitchFamily="2" charset="2"/>
              <a:buChar char="§"/>
            </a:pPr>
            <a:r>
              <a:rPr lang="en-GB" sz="1800" dirty="0" smtClean="0"/>
              <a:t>Size - retained by kidney/glomerulus  </a:t>
            </a:r>
          </a:p>
          <a:p>
            <a:pPr marL="1104900" lvl="1" indent="-285750">
              <a:lnSpc>
                <a:spcPct val="100000"/>
              </a:lnSpc>
              <a:spcBef>
                <a:spcPts val="1200"/>
              </a:spcBef>
              <a:buClr>
                <a:schemeClr val="tx1"/>
              </a:buClr>
              <a:buFont typeface="Wingdings" panose="05000000000000000000" pitchFamily="2" charset="2"/>
              <a:buChar char="§"/>
            </a:pPr>
            <a:r>
              <a:rPr lang="en-GB" sz="1800" dirty="0" smtClean="0"/>
              <a:t>FcRn (neonatal Fc receptor) recycling: pH-dependent recycling “rescues” albumin from degradation and prolongs half-life</a:t>
            </a:r>
          </a:p>
        </p:txBody>
      </p:sp>
      <p:sp>
        <p:nvSpPr>
          <p:cNvPr id="11" name="TextBox 10"/>
          <p:cNvSpPr txBox="1"/>
          <p:nvPr/>
        </p:nvSpPr>
        <p:spPr>
          <a:xfrm>
            <a:off x="94340" y="277001"/>
            <a:ext cx="7056785" cy="769441"/>
          </a:xfrm>
          <a:prstGeom prst="rect">
            <a:avLst/>
          </a:prstGeom>
          <a:noFill/>
        </p:spPr>
        <p:txBody>
          <a:bodyPr wrap="square" rtlCol="0">
            <a:spAutoFit/>
          </a:bodyPr>
          <a:lstStyle/>
          <a:p>
            <a:r>
              <a:rPr lang="en-GB" sz="2200" dirty="0" smtClean="0">
                <a:solidFill>
                  <a:srgbClr val="28082E"/>
                </a:solidFill>
              </a:rPr>
              <a:t>ALBUMIN IS R</a:t>
            </a:r>
            <a:r>
              <a:rPr lang="en-GB" sz="2200" cap="all" dirty="0" smtClean="0">
                <a:solidFill>
                  <a:srgbClr val="28082E"/>
                </a:solidFill>
              </a:rPr>
              <a:t>escued from degradation by the </a:t>
            </a:r>
            <a:r>
              <a:rPr lang="en-GB" sz="2200" dirty="0" smtClean="0">
                <a:solidFill>
                  <a:srgbClr val="28082E"/>
                </a:solidFill>
              </a:rPr>
              <a:t>FcRn RECEPTOR</a:t>
            </a:r>
            <a:endParaRPr lang="en-GB" sz="2200" dirty="0">
              <a:solidFill>
                <a:srgbClr val="28082E"/>
              </a:solidFill>
            </a:endParaRP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1131" y="3173278"/>
            <a:ext cx="5606501" cy="352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flipH="1">
            <a:off x="5818110" y="5588000"/>
            <a:ext cx="938290" cy="1079118"/>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flipV="1">
            <a:off x="5818110" y="3185504"/>
            <a:ext cx="938290" cy="2421546"/>
          </a:xfrm>
          <a:prstGeom prst="line">
            <a:avLst/>
          </a:prstGeom>
          <a:solidFill>
            <a:schemeClr val="accent1"/>
          </a:solidFill>
          <a:ln w="317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800829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913" y="545501"/>
            <a:ext cx="7343173" cy="508599"/>
          </a:xfrm>
        </p:spPr>
        <p:txBody>
          <a:bodyPr/>
          <a:lstStyle/>
          <a:p>
            <a:r>
              <a:rPr lang="en-GB" dirty="0" smtClean="0">
                <a:solidFill>
                  <a:schemeClr val="tx1"/>
                </a:solidFill>
              </a:rPr>
              <a:t>Veltis</a:t>
            </a:r>
            <a:r>
              <a:rPr lang="en-GB" baseline="30000" dirty="0" smtClean="0">
                <a:solidFill>
                  <a:schemeClr val="tx1"/>
                </a:solidFill>
              </a:rPr>
              <a:t>®</a:t>
            </a:r>
            <a:r>
              <a:rPr lang="en-GB" dirty="0" smtClean="0">
                <a:solidFill>
                  <a:schemeClr val="tx1"/>
                </a:solidFill>
              </a:rPr>
              <a:t> </a:t>
            </a:r>
            <a:r>
              <a:rPr lang="en-GB" dirty="0">
                <a:solidFill>
                  <a:schemeClr val="tx1"/>
                </a:solidFill>
              </a:rPr>
              <a:t>technology pipeline</a:t>
            </a:r>
          </a:p>
        </p:txBody>
      </p:sp>
      <p:graphicFrame>
        <p:nvGraphicFramePr>
          <p:cNvPr id="7" name="Table 6"/>
          <p:cNvGraphicFramePr>
            <a:graphicFrameLocks noGrp="1"/>
          </p:cNvGraphicFramePr>
          <p:nvPr>
            <p:extLst>
              <p:ext uri="{D42A27DB-BD31-4B8C-83A1-F6EECF244321}">
                <p14:modId xmlns:p14="http://schemas.microsoft.com/office/powerpoint/2010/main" val="3389386229"/>
              </p:ext>
            </p:extLst>
          </p:nvPr>
        </p:nvGraphicFramePr>
        <p:xfrm>
          <a:off x="168168" y="1403131"/>
          <a:ext cx="8191500" cy="1092200"/>
        </p:xfrm>
        <a:graphic>
          <a:graphicData uri="http://schemas.openxmlformats.org/drawingml/2006/table">
            <a:tbl>
              <a:tblPr firstRow="1" bandRow="1">
                <a:tableStyleId>{9D7B26C5-4107-4FEC-AEDC-1716B250A1EF}</a:tableStyleId>
              </a:tblPr>
              <a:tblGrid>
                <a:gridCol w="1293522"/>
                <a:gridCol w="1149663"/>
                <a:gridCol w="1149663"/>
                <a:gridCol w="1094763"/>
                <a:gridCol w="1103587"/>
                <a:gridCol w="1229710"/>
                <a:gridCol w="1170592"/>
              </a:tblGrid>
              <a:tr h="1092200">
                <a:tc>
                  <a:txBody>
                    <a:bodyPr/>
                    <a:lstStyle/>
                    <a:p>
                      <a:pPr algn="ctr"/>
                      <a:r>
                        <a:rPr lang="en-GB" sz="1400" dirty="0" smtClean="0"/>
                        <a:t>Drug</a:t>
                      </a:r>
                      <a:endParaRPr lang="en-GB" sz="1400" dirty="0"/>
                    </a:p>
                  </a:txBody>
                  <a:tcPr anchor="ctr"/>
                </a:tc>
                <a:tc>
                  <a:txBody>
                    <a:bodyPr/>
                    <a:lstStyle/>
                    <a:p>
                      <a:pPr algn="ctr"/>
                      <a:r>
                        <a:rPr lang="en-GB" sz="1400" dirty="0" smtClean="0"/>
                        <a:t>Pre-clinical </a:t>
                      </a:r>
                      <a:endParaRPr lang="en-GB" sz="1400" dirty="0"/>
                    </a:p>
                  </a:txBody>
                  <a:tcPr anchor="ctr"/>
                </a:tc>
                <a:tc>
                  <a:txBody>
                    <a:bodyPr/>
                    <a:lstStyle/>
                    <a:p>
                      <a:pPr algn="ctr"/>
                      <a:r>
                        <a:rPr lang="en-GB" sz="1400" dirty="0" smtClean="0"/>
                        <a:t>Phase I</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Phase II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Phase</a:t>
                      </a:r>
                      <a:r>
                        <a:rPr lang="en-GB" sz="1400" baseline="0" dirty="0" smtClean="0"/>
                        <a:t> III</a:t>
                      </a:r>
                      <a:endParaRPr lang="en-GB" sz="1400" dirty="0" smtClean="0"/>
                    </a:p>
                  </a:txBody>
                  <a:tcPr anchor="ctr"/>
                </a:tc>
                <a:tc>
                  <a:txBody>
                    <a:bodyPr/>
                    <a:lstStyle/>
                    <a:p>
                      <a:pPr algn="ctr"/>
                      <a:r>
                        <a:rPr lang="en-GB" sz="1400" dirty="0" smtClean="0"/>
                        <a:t>BLA / MAA</a:t>
                      </a:r>
                    </a:p>
                    <a:p>
                      <a:pPr algn="ctr"/>
                      <a:r>
                        <a:rPr lang="en-GB" sz="1400" dirty="0" smtClean="0"/>
                        <a:t>Submitted</a:t>
                      </a:r>
                      <a:endParaRPr lang="en-GB" sz="1400" dirty="0"/>
                    </a:p>
                  </a:txBody>
                  <a:tcPr anchor="ctr"/>
                </a:tc>
                <a:tc>
                  <a:txBody>
                    <a:bodyPr/>
                    <a:lstStyle/>
                    <a:p>
                      <a:pPr algn="ctr"/>
                      <a:r>
                        <a:rPr lang="en-GB" sz="1400" dirty="0" smtClean="0"/>
                        <a:t>Approved</a:t>
                      </a:r>
                      <a:endParaRPr lang="en-GB" sz="1400" dirty="0"/>
                    </a:p>
                  </a:txBody>
                  <a:tcPr anchor="ctr"/>
                </a:tc>
              </a:tr>
            </a:tbl>
          </a:graphicData>
        </a:graphic>
      </p:graphicFrame>
      <p:sp>
        <p:nvSpPr>
          <p:cNvPr id="8" name="Right Arrow 7"/>
          <p:cNvSpPr/>
          <p:nvPr/>
        </p:nvSpPr>
        <p:spPr bwMode="auto">
          <a:xfrm>
            <a:off x="1675083" y="2545179"/>
            <a:ext cx="6558455" cy="614855"/>
          </a:xfrm>
          <a:prstGeom prst="rightArrow">
            <a:avLst/>
          </a:prstGeom>
          <a:gradFill>
            <a:gsLst>
              <a:gs pos="100000">
                <a:schemeClr val="bg2">
                  <a:lumMod val="81000"/>
                  <a:lumOff val="19000"/>
                </a:schemeClr>
              </a:gs>
              <a:gs pos="0">
                <a:schemeClr val="accent1">
                  <a:tint val="44500"/>
                  <a:satMod val="160000"/>
                </a:schemeClr>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9" name="Right Arrow 8"/>
          <p:cNvSpPr/>
          <p:nvPr/>
        </p:nvSpPr>
        <p:spPr bwMode="auto">
          <a:xfrm>
            <a:off x="1675082" y="3219559"/>
            <a:ext cx="5280044" cy="614855"/>
          </a:xfrm>
          <a:prstGeom prst="rightArrow">
            <a:avLst/>
          </a:prstGeom>
          <a:gradFill>
            <a:gsLst>
              <a:gs pos="100000">
                <a:schemeClr val="bg2">
                  <a:lumMod val="81000"/>
                  <a:lumOff val="19000"/>
                </a:schemeClr>
              </a:gs>
              <a:gs pos="0">
                <a:schemeClr val="accent1">
                  <a:tint val="44500"/>
                  <a:satMod val="160000"/>
                </a:schemeClr>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10" name="Right Arrow 9"/>
          <p:cNvSpPr/>
          <p:nvPr/>
        </p:nvSpPr>
        <p:spPr bwMode="auto">
          <a:xfrm>
            <a:off x="1675083" y="3899756"/>
            <a:ext cx="3279227" cy="614855"/>
          </a:xfrm>
          <a:prstGeom prst="rightArrow">
            <a:avLst/>
          </a:prstGeom>
          <a:gradFill>
            <a:gsLst>
              <a:gs pos="100000">
                <a:schemeClr val="bg2">
                  <a:lumMod val="81000"/>
                  <a:lumOff val="19000"/>
                </a:schemeClr>
              </a:gs>
              <a:gs pos="0">
                <a:schemeClr val="accent1">
                  <a:tint val="44500"/>
                  <a:satMod val="160000"/>
                </a:schemeClr>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12" name="TextBox 11"/>
          <p:cNvSpPr txBox="1"/>
          <p:nvPr/>
        </p:nvSpPr>
        <p:spPr>
          <a:xfrm>
            <a:off x="1670539" y="2703968"/>
            <a:ext cx="1813035" cy="307777"/>
          </a:xfrm>
          <a:prstGeom prst="rect">
            <a:avLst/>
          </a:prstGeom>
          <a:noFill/>
        </p:spPr>
        <p:txBody>
          <a:bodyPr wrap="square" rtlCol="0">
            <a:spAutoFit/>
          </a:bodyPr>
          <a:lstStyle/>
          <a:p>
            <a:r>
              <a:rPr lang="en-GB" sz="1400" dirty="0" smtClean="0"/>
              <a:t>Diabetes</a:t>
            </a:r>
            <a:endParaRPr lang="en-GB" sz="1400" dirty="0"/>
          </a:p>
        </p:txBody>
      </p:sp>
      <p:sp>
        <p:nvSpPr>
          <p:cNvPr id="13" name="TextBox 12"/>
          <p:cNvSpPr txBox="1"/>
          <p:nvPr/>
        </p:nvSpPr>
        <p:spPr>
          <a:xfrm>
            <a:off x="1671675" y="3388865"/>
            <a:ext cx="1813035" cy="307777"/>
          </a:xfrm>
          <a:prstGeom prst="rect">
            <a:avLst/>
          </a:prstGeom>
          <a:noFill/>
        </p:spPr>
        <p:txBody>
          <a:bodyPr wrap="square" rtlCol="0">
            <a:spAutoFit/>
          </a:bodyPr>
          <a:lstStyle/>
          <a:p>
            <a:r>
              <a:rPr lang="en-GB" sz="1400" dirty="0" smtClean="0"/>
              <a:t>Hemophilia B</a:t>
            </a:r>
            <a:endParaRPr lang="en-GB" sz="1400" dirty="0"/>
          </a:p>
        </p:txBody>
      </p:sp>
      <p:sp>
        <p:nvSpPr>
          <p:cNvPr id="14" name="TextBox 13"/>
          <p:cNvSpPr txBox="1"/>
          <p:nvPr/>
        </p:nvSpPr>
        <p:spPr>
          <a:xfrm>
            <a:off x="1675083" y="4053294"/>
            <a:ext cx="2896917" cy="307777"/>
          </a:xfrm>
          <a:prstGeom prst="rect">
            <a:avLst/>
          </a:prstGeom>
          <a:noFill/>
        </p:spPr>
        <p:txBody>
          <a:bodyPr wrap="square" rtlCol="0">
            <a:spAutoFit/>
          </a:bodyPr>
          <a:lstStyle/>
          <a:p>
            <a:r>
              <a:rPr lang="en-GB" sz="1400" dirty="0" smtClean="0"/>
              <a:t>Growth hormone deficiency</a:t>
            </a:r>
            <a:endParaRPr lang="en-GB" sz="1400"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051" r="80086"/>
          <a:stretch/>
        </p:blipFill>
        <p:spPr bwMode="auto">
          <a:xfrm>
            <a:off x="8219031" y="2643844"/>
            <a:ext cx="924969" cy="36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058" t="7420" r="52278" b="-1"/>
          <a:stretch/>
        </p:blipFill>
        <p:spPr bwMode="auto">
          <a:xfrm>
            <a:off x="7087405" y="3319241"/>
            <a:ext cx="1560786" cy="41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533" t="-9554" r="28614" b="-6092"/>
          <a:stretch/>
        </p:blipFill>
        <p:spPr bwMode="auto">
          <a:xfrm>
            <a:off x="5011278" y="4053294"/>
            <a:ext cx="971924" cy="35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Arrow 18"/>
          <p:cNvSpPr/>
          <p:nvPr/>
        </p:nvSpPr>
        <p:spPr bwMode="auto">
          <a:xfrm>
            <a:off x="1657336" y="5171275"/>
            <a:ext cx="894693" cy="614855"/>
          </a:xfrm>
          <a:prstGeom prst="rightArrow">
            <a:avLst/>
          </a:prstGeom>
          <a:gradFill>
            <a:gsLst>
              <a:gs pos="100000">
                <a:schemeClr val="accent3">
                  <a:lumMod val="60000"/>
                  <a:lumOff val="40000"/>
                </a:schemeClr>
              </a:gs>
              <a:gs pos="0">
                <a:schemeClr val="accent3">
                  <a:lumMod val="20000"/>
                  <a:lumOff val="80000"/>
                </a:schemeClr>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4704" y="5171275"/>
            <a:ext cx="806116" cy="63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up 32"/>
          <p:cNvGrpSpPr/>
          <p:nvPr/>
        </p:nvGrpSpPr>
        <p:grpSpPr>
          <a:xfrm>
            <a:off x="5562607" y="5632241"/>
            <a:ext cx="4005945" cy="661651"/>
            <a:chOff x="5729042" y="6014728"/>
            <a:chExt cx="4005945" cy="661651"/>
          </a:xfrm>
        </p:grpSpPr>
        <p:sp>
          <p:nvSpPr>
            <p:cNvPr id="21" name="Right Arrow 20"/>
            <p:cNvSpPr/>
            <p:nvPr/>
          </p:nvSpPr>
          <p:spPr bwMode="auto">
            <a:xfrm>
              <a:off x="8453169" y="6370379"/>
              <a:ext cx="633600" cy="306000"/>
            </a:xfrm>
            <a:prstGeom prst="rightArrow">
              <a:avLst/>
            </a:prstGeom>
            <a:gradFill>
              <a:gsLst>
                <a:gs pos="100000">
                  <a:schemeClr val="accent3">
                    <a:lumMod val="60000"/>
                    <a:lumOff val="40000"/>
                  </a:schemeClr>
                </a:gs>
                <a:gs pos="0">
                  <a:schemeClr val="accent3">
                    <a:lumMod val="20000"/>
                    <a:lumOff val="80000"/>
                  </a:schemeClr>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22" name="Right Arrow 21"/>
            <p:cNvSpPr/>
            <p:nvPr/>
          </p:nvSpPr>
          <p:spPr bwMode="auto">
            <a:xfrm>
              <a:off x="8453171" y="6015654"/>
              <a:ext cx="631732" cy="307427"/>
            </a:xfrm>
            <a:prstGeom prst="rightArrow">
              <a:avLst/>
            </a:prstGeom>
            <a:gradFill>
              <a:gsLst>
                <a:gs pos="100000">
                  <a:schemeClr val="bg2">
                    <a:lumMod val="81000"/>
                    <a:lumOff val="19000"/>
                  </a:schemeClr>
                </a:gs>
                <a:gs pos="0">
                  <a:schemeClr val="accent1">
                    <a:tint val="44500"/>
                    <a:satMod val="160000"/>
                  </a:schemeClr>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23" name="TextBox 22"/>
            <p:cNvSpPr txBox="1"/>
            <p:nvPr/>
          </p:nvSpPr>
          <p:spPr>
            <a:xfrm>
              <a:off x="5729042" y="6014728"/>
              <a:ext cx="4005945" cy="307777"/>
            </a:xfrm>
            <a:prstGeom prst="rect">
              <a:avLst/>
            </a:prstGeom>
            <a:noFill/>
          </p:spPr>
          <p:txBody>
            <a:bodyPr wrap="square" rtlCol="0">
              <a:spAutoFit/>
            </a:bodyPr>
            <a:lstStyle/>
            <a:p>
              <a:r>
                <a:rPr lang="en-GB" sz="1400" b="1" dirty="0" smtClean="0"/>
                <a:t>Native sequence albumin</a:t>
              </a:r>
              <a:endParaRPr lang="en-GB" sz="1400" b="1" dirty="0"/>
            </a:p>
          </p:txBody>
        </p:sp>
        <p:sp>
          <p:nvSpPr>
            <p:cNvPr id="24" name="TextBox 23"/>
            <p:cNvSpPr txBox="1"/>
            <p:nvPr/>
          </p:nvSpPr>
          <p:spPr>
            <a:xfrm>
              <a:off x="6001178" y="6359743"/>
              <a:ext cx="2630033" cy="307777"/>
            </a:xfrm>
            <a:prstGeom prst="rect">
              <a:avLst/>
            </a:prstGeom>
            <a:noFill/>
          </p:spPr>
          <p:txBody>
            <a:bodyPr wrap="square" rtlCol="0">
              <a:spAutoFit/>
            </a:bodyPr>
            <a:lstStyle/>
            <a:p>
              <a:pPr algn="ctr"/>
              <a:r>
                <a:rPr lang="en-GB" sz="1400" b="1" dirty="0" smtClean="0"/>
                <a:t>Engineered albumins</a:t>
              </a:r>
              <a:endParaRPr lang="en-GB" sz="1400" b="1" dirty="0"/>
            </a:p>
          </p:txBody>
        </p:sp>
      </p:grpSp>
      <p:sp>
        <p:nvSpPr>
          <p:cNvPr id="28" name="TextBox 27"/>
          <p:cNvSpPr txBox="1"/>
          <p:nvPr/>
        </p:nvSpPr>
        <p:spPr>
          <a:xfrm>
            <a:off x="-638515" y="2572636"/>
            <a:ext cx="2790496" cy="523220"/>
          </a:xfrm>
          <a:prstGeom prst="rect">
            <a:avLst/>
          </a:prstGeom>
          <a:noFill/>
        </p:spPr>
        <p:txBody>
          <a:bodyPr wrap="square" rtlCol="0">
            <a:spAutoFit/>
          </a:bodyPr>
          <a:lstStyle/>
          <a:p>
            <a:pPr algn="ctr"/>
            <a:r>
              <a:rPr lang="en-GB" sz="1400" dirty="0" smtClean="0"/>
              <a:t>Eperzan/</a:t>
            </a:r>
          </a:p>
          <a:p>
            <a:pPr algn="ctr"/>
            <a:r>
              <a:rPr lang="en-GB" sz="1400" dirty="0" smtClean="0"/>
              <a:t>Tanzeum™</a:t>
            </a:r>
            <a:endParaRPr lang="en-GB" dirty="0"/>
          </a:p>
        </p:txBody>
      </p:sp>
      <p:sp>
        <p:nvSpPr>
          <p:cNvPr id="29" name="TextBox 28"/>
          <p:cNvSpPr txBox="1"/>
          <p:nvPr/>
        </p:nvSpPr>
        <p:spPr>
          <a:xfrm>
            <a:off x="-666105" y="3368788"/>
            <a:ext cx="2790496" cy="307777"/>
          </a:xfrm>
          <a:prstGeom prst="rect">
            <a:avLst/>
          </a:prstGeom>
          <a:noFill/>
        </p:spPr>
        <p:txBody>
          <a:bodyPr wrap="square" rtlCol="0">
            <a:spAutoFit/>
          </a:bodyPr>
          <a:lstStyle/>
          <a:p>
            <a:pPr algn="ctr"/>
            <a:r>
              <a:rPr lang="en-GB" sz="1400" dirty="0" smtClean="0"/>
              <a:t>CSL654</a:t>
            </a:r>
          </a:p>
        </p:txBody>
      </p:sp>
      <p:sp>
        <p:nvSpPr>
          <p:cNvPr id="30" name="TextBox 29"/>
          <p:cNvSpPr txBox="1"/>
          <p:nvPr/>
        </p:nvSpPr>
        <p:spPr>
          <a:xfrm>
            <a:off x="-685813" y="4037530"/>
            <a:ext cx="2790496" cy="307777"/>
          </a:xfrm>
          <a:prstGeom prst="rect">
            <a:avLst/>
          </a:prstGeom>
          <a:noFill/>
        </p:spPr>
        <p:txBody>
          <a:bodyPr wrap="square" rtlCol="0">
            <a:spAutoFit/>
          </a:bodyPr>
          <a:lstStyle/>
          <a:p>
            <a:pPr algn="ctr"/>
            <a:r>
              <a:rPr lang="en-GB" sz="1400" dirty="0" smtClean="0"/>
              <a:t>TV-1106</a:t>
            </a:r>
            <a:endParaRPr lang="en-GB" dirty="0"/>
          </a:p>
        </p:txBody>
      </p:sp>
      <p:sp>
        <p:nvSpPr>
          <p:cNvPr id="32" name="TextBox 31"/>
          <p:cNvSpPr txBox="1"/>
          <p:nvPr/>
        </p:nvSpPr>
        <p:spPr>
          <a:xfrm>
            <a:off x="-653627" y="5324815"/>
            <a:ext cx="2790496" cy="307777"/>
          </a:xfrm>
          <a:prstGeom prst="rect">
            <a:avLst/>
          </a:prstGeom>
          <a:noFill/>
        </p:spPr>
        <p:txBody>
          <a:bodyPr wrap="square" rtlCol="0">
            <a:spAutoFit/>
          </a:bodyPr>
          <a:lstStyle/>
          <a:p>
            <a:pPr algn="ctr"/>
            <a:r>
              <a:rPr lang="en-GB" sz="1400" dirty="0" smtClean="0"/>
              <a:t>Tregitopes</a:t>
            </a:r>
          </a:p>
        </p:txBody>
      </p:sp>
      <p:sp>
        <p:nvSpPr>
          <p:cNvPr id="34" name="Right Arrow 33"/>
          <p:cNvSpPr/>
          <p:nvPr/>
        </p:nvSpPr>
        <p:spPr bwMode="auto">
          <a:xfrm>
            <a:off x="1675083" y="4550501"/>
            <a:ext cx="3279227" cy="614855"/>
          </a:xfrm>
          <a:prstGeom prst="rightArrow">
            <a:avLst/>
          </a:prstGeom>
          <a:gradFill>
            <a:gsLst>
              <a:gs pos="100000">
                <a:schemeClr val="bg2">
                  <a:lumMod val="81000"/>
                  <a:lumOff val="19000"/>
                </a:schemeClr>
              </a:gs>
              <a:gs pos="0">
                <a:schemeClr val="accent1">
                  <a:tint val="44500"/>
                  <a:satMod val="160000"/>
                </a:schemeClr>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36" name="TextBox 35"/>
          <p:cNvSpPr txBox="1"/>
          <p:nvPr/>
        </p:nvSpPr>
        <p:spPr>
          <a:xfrm>
            <a:off x="-685813" y="4704279"/>
            <a:ext cx="2790496" cy="307777"/>
          </a:xfrm>
          <a:prstGeom prst="rect">
            <a:avLst/>
          </a:prstGeom>
          <a:noFill/>
        </p:spPr>
        <p:txBody>
          <a:bodyPr wrap="square" rtlCol="0">
            <a:spAutoFit/>
          </a:bodyPr>
          <a:lstStyle/>
          <a:p>
            <a:pPr algn="ctr"/>
            <a:r>
              <a:rPr lang="en-GB" sz="1400" dirty="0" smtClean="0"/>
              <a:t>CSL689</a:t>
            </a:r>
            <a:endParaRPr lang="en-GB" dirty="0"/>
          </a:p>
        </p:txBody>
      </p:sp>
      <p:sp>
        <p:nvSpPr>
          <p:cNvPr id="37" name="TextBox 36"/>
          <p:cNvSpPr txBox="1"/>
          <p:nvPr/>
        </p:nvSpPr>
        <p:spPr>
          <a:xfrm>
            <a:off x="1671675" y="4703732"/>
            <a:ext cx="1909725" cy="307777"/>
          </a:xfrm>
          <a:prstGeom prst="rect">
            <a:avLst/>
          </a:prstGeom>
          <a:noFill/>
        </p:spPr>
        <p:txBody>
          <a:bodyPr wrap="square" rtlCol="0">
            <a:spAutoFit/>
          </a:bodyPr>
          <a:lstStyle/>
          <a:p>
            <a:r>
              <a:rPr lang="en-GB" sz="1400" dirty="0" smtClean="0"/>
              <a:t>Hemophilia A &amp; B</a:t>
            </a:r>
            <a:endParaRPr lang="en-GB" sz="1400" dirty="0"/>
          </a:p>
        </p:txBody>
      </p:sp>
      <p:sp>
        <p:nvSpPr>
          <p:cNvPr id="38" name="Right Arrow 37"/>
          <p:cNvSpPr/>
          <p:nvPr/>
        </p:nvSpPr>
        <p:spPr bwMode="auto">
          <a:xfrm>
            <a:off x="1670539" y="5828500"/>
            <a:ext cx="894693" cy="614855"/>
          </a:xfrm>
          <a:prstGeom prst="rightArrow">
            <a:avLst/>
          </a:prstGeom>
          <a:gradFill>
            <a:gsLst>
              <a:gs pos="100000">
                <a:schemeClr val="accent3">
                  <a:lumMod val="60000"/>
                  <a:lumOff val="40000"/>
                </a:schemeClr>
              </a:gs>
              <a:gs pos="0">
                <a:schemeClr val="accent3">
                  <a:lumMod val="20000"/>
                  <a:lumOff val="80000"/>
                </a:schemeClr>
              </a:gs>
            </a:gsLst>
            <a:lin ang="5400000" scaled="0"/>
          </a:gradFill>
          <a:ln w="317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39" name="TextBox 38"/>
          <p:cNvSpPr txBox="1"/>
          <p:nvPr/>
        </p:nvSpPr>
        <p:spPr>
          <a:xfrm>
            <a:off x="-653627" y="5982038"/>
            <a:ext cx="2790496" cy="307777"/>
          </a:xfrm>
          <a:prstGeom prst="rect">
            <a:avLst/>
          </a:prstGeom>
          <a:noFill/>
        </p:spPr>
        <p:txBody>
          <a:bodyPr wrap="square" rtlCol="0">
            <a:spAutoFit/>
          </a:bodyPr>
          <a:lstStyle/>
          <a:p>
            <a:pPr algn="ctr"/>
            <a:r>
              <a:rPr lang="en-GB" sz="1400" dirty="0" smtClean="0"/>
              <a:t>Not disclosed</a:t>
            </a:r>
          </a:p>
        </p:txBody>
      </p:sp>
      <p:pic>
        <p:nvPicPr>
          <p:cNvPr id="4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058" t="7420" r="52278" b="-1"/>
          <a:stretch/>
        </p:blipFill>
        <p:spPr bwMode="auto">
          <a:xfrm>
            <a:off x="4988703" y="4650422"/>
            <a:ext cx="1560786" cy="41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2626537" y="5899679"/>
            <a:ext cx="2790496" cy="307777"/>
          </a:xfrm>
          <a:prstGeom prst="rect">
            <a:avLst/>
          </a:prstGeom>
          <a:noFill/>
        </p:spPr>
        <p:txBody>
          <a:bodyPr wrap="square" rtlCol="0">
            <a:spAutoFit/>
          </a:bodyPr>
          <a:lstStyle/>
          <a:p>
            <a:r>
              <a:rPr lang="en-GB" sz="1400" dirty="0" smtClean="0"/>
              <a:t>Large Pharma</a:t>
            </a:r>
          </a:p>
        </p:txBody>
      </p:sp>
    </p:spTree>
    <p:extLst>
      <p:ext uri="{BB962C8B-B14F-4D97-AF65-F5344CB8AC3E}">
        <p14:creationId xmlns:p14="http://schemas.microsoft.com/office/powerpoint/2010/main" val="11715886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23528" y="1782108"/>
            <a:ext cx="4176464" cy="4248472"/>
          </a:xfrm>
          <a:prstGeom prst="rect">
            <a:avLst/>
          </a:prstGeom>
          <a:solidFill>
            <a:schemeClr val="bg1"/>
          </a:solidFill>
          <a:ln w="3175" cap="flat" cmpd="sng" algn="ctr">
            <a:solidFill>
              <a:schemeClr val="bg1">
                <a:lumMod val="85000"/>
              </a:schemeClr>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cxnSp>
        <p:nvCxnSpPr>
          <p:cNvPr id="7" name="Straight Connector 6"/>
          <p:cNvCxnSpPr/>
          <p:nvPr/>
        </p:nvCxnSpPr>
        <p:spPr bwMode="auto">
          <a:xfrm>
            <a:off x="786934" y="2070140"/>
            <a:ext cx="0" cy="3528392"/>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H="1">
            <a:off x="786934" y="5598532"/>
            <a:ext cx="3569042"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784282" y="3006244"/>
            <a:ext cx="3168352" cy="2304256"/>
          </a:xfrm>
          <a:prstGeom prst="line">
            <a:avLst/>
          </a:prstGeom>
          <a:solidFill>
            <a:schemeClr val="accent1"/>
          </a:solidFill>
          <a:ln w="25400" cap="flat" cmpd="sng" algn="ctr">
            <a:solidFill>
              <a:srgbClr val="413393"/>
            </a:solidFill>
            <a:prstDash val="solid"/>
            <a:round/>
            <a:headEnd type="none" w="med" len="med"/>
            <a:tailEnd type="none" w="med" len="med"/>
          </a:ln>
          <a:effectLst/>
        </p:spPr>
      </p:cxnSp>
      <p:cxnSp>
        <p:nvCxnSpPr>
          <p:cNvPr id="13" name="Straight Connector 12"/>
          <p:cNvCxnSpPr/>
          <p:nvPr/>
        </p:nvCxnSpPr>
        <p:spPr bwMode="auto">
          <a:xfrm>
            <a:off x="784282" y="3006244"/>
            <a:ext cx="3427678" cy="964589"/>
          </a:xfrm>
          <a:prstGeom prst="line">
            <a:avLst/>
          </a:prstGeom>
          <a:solidFill>
            <a:schemeClr val="accent1"/>
          </a:solidFill>
          <a:ln w="25400" cap="flat" cmpd="sng" algn="ctr">
            <a:solidFill>
              <a:srgbClr val="C3D940"/>
            </a:solidFill>
            <a:prstDash val="solid"/>
            <a:round/>
            <a:headEnd type="none" w="med" len="med"/>
            <a:tailEnd type="none" w="med" len="med"/>
          </a:ln>
          <a:effectLst/>
        </p:spPr>
      </p:cxnSp>
      <p:sp>
        <p:nvSpPr>
          <p:cNvPr id="15" name="TextBox 14"/>
          <p:cNvSpPr txBox="1"/>
          <p:nvPr/>
        </p:nvSpPr>
        <p:spPr>
          <a:xfrm>
            <a:off x="2101932" y="5598532"/>
            <a:ext cx="1296144" cy="338554"/>
          </a:xfrm>
          <a:prstGeom prst="rect">
            <a:avLst/>
          </a:prstGeom>
          <a:noFill/>
        </p:spPr>
        <p:txBody>
          <a:bodyPr wrap="square" rtlCol="0">
            <a:spAutoFit/>
          </a:bodyPr>
          <a:lstStyle/>
          <a:p>
            <a:r>
              <a:rPr lang="en-GB" sz="1600" b="1" dirty="0" smtClean="0"/>
              <a:t>Time</a:t>
            </a:r>
            <a:endParaRPr lang="en-GB" sz="1600" b="1" dirty="0"/>
          </a:p>
        </p:txBody>
      </p:sp>
      <p:sp>
        <p:nvSpPr>
          <p:cNvPr id="16" name="TextBox 15"/>
          <p:cNvSpPr txBox="1"/>
          <p:nvPr/>
        </p:nvSpPr>
        <p:spPr>
          <a:xfrm rot="16200000">
            <a:off x="-844445" y="3671044"/>
            <a:ext cx="2705278" cy="307777"/>
          </a:xfrm>
          <a:prstGeom prst="rect">
            <a:avLst/>
          </a:prstGeom>
          <a:noFill/>
        </p:spPr>
        <p:txBody>
          <a:bodyPr wrap="square" rtlCol="0">
            <a:spAutoFit/>
          </a:bodyPr>
          <a:lstStyle/>
          <a:p>
            <a:r>
              <a:rPr lang="en-GB" sz="1400" b="1" dirty="0"/>
              <a:t>Serum </a:t>
            </a:r>
            <a:r>
              <a:rPr lang="en-GB" sz="1400" b="1" dirty="0" smtClean="0"/>
              <a:t>Concentration</a:t>
            </a:r>
            <a:endParaRPr lang="en-GB" sz="1400" b="1" dirty="0"/>
          </a:p>
        </p:txBody>
      </p:sp>
      <p:sp>
        <p:nvSpPr>
          <p:cNvPr id="22" name="TextBox 21"/>
          <p:cNvSpPr txBox="1"/>
          <p:nvPr/>
        </p:nvSpPr>
        <p:spPr>
          <a:xfrm>
            <a:off x="4657617" y="1458513"/>
            <a:ext cx="4260752" cy="4678204"/>
          </a:xfrm>
          <a:prstGeom prst="rect">
            <a:avLst/>
          </a:prstGeom>
          <a:noFill/>
        </p:spPr>
        <p:txBody>
          <a:bodyPr wrap="square" rtlCol="0">
            <a:spAutoFit/>
          </a:bodyPr>
          <a:lstStyle/>
          <a:p>
            <a:pPr marL="285750" indent="-285750">
              <a:buFont typeface="Wingdings" panose="05000000000000000000" pitchFamily="2" charset="2"/>
              <a:buChar char="§"/>
            </a:pPr>
            <a:r>
              <a:rPr lang="en-GB" sz="1600" dirty="0"/>
              <a:t>The </a:t>
            </a:r>
            <a:r>
              <a:rPr lang="en-GB" sz="1600" dirty="0" smtClean="0"/>
              <a:t>half-life </a:t>
            </a:r>
            <a:r>
              <a:rPr lang="en-GB" sz="1600" dirty="0"/>
              <a:t>of </a:t>
            </a:r>
            <a:r>
              <a:rPr lang="en-GB" sz="1600" dirty="0" smtClean="0"/>
              <a:t>albumin </a:t>
            </a:r>
            <a:r>
              <a:rPr lang="en-GB" sz="1600" dirty="0"/>
              <a:t>fusions and </a:t>
            </a:r>
            <a:r>
              <a:rPr lang="en-GB" sz="1600" dirty="0" smtClean="0"/>
              <a:t>conjugates are </a:t>
            </a:r>
            <a:r>
              <a:rPr lang="en-GB" sz="1600" dirty="0"/>
              <a:t>typically lower than that of albumin </a:t>
            </a:r>
            <a:r>
              <a:rPr lang="en-GB" sz="1600" dirty="0" smtClean="0"/>
              <a:t>alone</a:t>
            </a: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Final drug product </a:t>
            </a:r>
            <a:r>
              <a:rPr lang="en-GB" sz="1600" dirty="0" smtClean="0"/>
              <a:t>can </a:t>
            </a:r>
            <a:r>
              <a:rPr lang="en-GB" sz="1600" dirty="0"/>
              <a:t>be cleared through either the albumin or the </a:t>
            </a:r>
            <a:r>
              <a:rPr lang="en-GB" sz="1600" dirty="0" smtClean="0"/>
              <a:t>drug component </a:t>
            </a: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smtClean="0"/>
              <a:t>Improved </a:t>
            </a:r>
            <a:r>
              <a:rPr lang="en-GB" sz="1600" dirty="0"/>
              <a:t>control over the final </a:t>
            </a:r>
            <a:r>
              <a:rPr lang="en-GB" sz="1600" dirty="0" smtClean="0"/>
              <a:t>half-life of albumin fusion or conjugate to </a:t>
            </a:r>
            <a:r>
              <a:rPr lang="en-US" sz="1600" dirty="0"/>
              <a:t>achieve </a:t>
            </a:r>
            <a:r>
              <a:rPr lang="en-GB" sz="1600" dirty="0"/>
              <a:t>once-weekly, once two-weekly or </a:t>
            </a:r>
            <a:r>
              <a:rPr lang="en-GB" sz="1600" dirty="0" smtClean="0"/>
              <a:t>once-monthly </a:t>
            </a:r>
            <a:r>
              <a:rPr lang="en-US" sz="1600" dirty="0" smtClean="0"/>
              <a:t>peptide </a:t>
            </a:r>
            <a:r>
              <a:rPr lang="en-US" sz="1600" dirty="0"/>
              <a:t>or protein drug dosing</a:t>
            </a:r>
            <a:endParaRPr lang="en-GB" sz="1600" dirty="0" smtClean="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smtClean="0"/>
              <a:t>Define therapeutic dosing window by balancing dose size and frequency to achieve optimum efficacy and tolerability</a:t>
            </a:r>
            <a:endParaRPr lang="en-GB" sz="1600" dirty="0"/>
          </a:p>
        </p:txBody>
      </p:sp>
      <p:sp>
        <p:nvSpPr>
          <p:cNvPr id="23" name="TextBox 22"/>
          <p:cNvSpPr txBox="1"/>
          <p:nvPr/>
        </p:nvSpPr>
        <p:spPr>
          <a:xfrm>
            <a:off x="3347864" y="3455601"/>
            <a:ext cx="1152128" cy="369332"/>
          </a:xfrm>
          <a:prstGeom prst="rect">
            <a:avLst/>
          </a:prstGeom>
          <a:noFill/>
        </p:spPr>
        <p:txBody>
          <a:bodyPr wrap="square" rtlCol="0">
            <a:spAutoFit/>
          </a:bodyPr>
          <a:lstStyle/>
          <a:p>
            <a:r>
              <a:rPr lang="en-GB" dirty="0" smtClean="0">
                <a:solidFill>
                  <a:srgbClr val="C3D940"/>
                </a:solidFill>
              </a:rPr>
              <a:t>Albumin</a:t>
            </a:r>
            <a:endParaRPr lang="en-GB" dirty="0">
              <a:solidFill>
                <a:srgbClr val="C3D940"/>
              </a:solidFill>
            </a:endParaRPr>
          </a:p>
        </p:txBody>
      </p:sp>
      <p:sp>
        <p:nvSpPr>
          <p:cNvPr id="24" name="TextBox 23"/>
          <p:cNvSpPr txBox="1"/>
          <p:nvPr/>
        </p:nvSpPr>
        <p:spPr>
          <a:xfrm>
            <a:off x="3347864" y="4437112"/>
            <a:ext cx="1122107" cy="646331"/>
          </a:xfrm>
          <a:prstGeom prst="rect">
            <a:avLst/>
          </a:prstGeom>
          <a:noFill/>
        </p:spPr>
        <p:txBody>
          <a:bodyPr wrap="square" rtlCol="0">
            <a:spAutoFit/>
          </a:bodyPr>
          <a:lstStyle/>
          <a:p>
            <a:pPr algn="ctr"/>
            <a:r>
              <a:rPr lang="en-GB" dirty="0" smtClean="0">
                <a:solidFill>
                  <a:srgbClr val="413393"/>
                </a:solidFill>
              </a:rPr>
              <a:t>Albumin</a:t>
            </a:r>
          </a:p>
          <a:p>
            <a:pPr algn="ctr"/>
            <a:r>
              <a:rPr lang="en-GB" dirty="0" smtClean="0">
                <a:solidFill>
                  <a:srgbClr val="413393"/>
                </a:solidFill>
              </a:rPr>
              <a:t>+drug</a:t>
            </a:r>
            <a:endParaRPr lang="en-GB" dirty="0">
              <a:solidFill>
                <a:srgbClr val="413393"/>
              </a:solidFill>
            </a:endParaRPr>
          </a:p>
        </p:txBody>
      </p:sp>
      <p:cxnSp>
        <p:nvCxnSpPr>
          <p:cNvPr id="4" name="Straight Connector 3"/>
          <p:cNvCxnSpPr/>
          <p:nvPr/>
        </p:nvCxnSpPr>
        <p:spPr bwMode="auto">
          <a:xfrm>
            <a:off x="786934" y="3006244"/>
            <a:ext cx="184666" cy="2592288"/>
          </a:xfrm>
          <a:prstGeom prst="line">
            <a:avLst/>
          </a:prstGeom>
          <a:solidFill>
            <a:schemeClr val="accent1"/>
          </a:solidFill>
          <a:ln w="19050" cap="flat" cmpd="sng" algn="ctr">
            <a:solidFill>
              <a:srgbClr val="EC008C"/>
            </a:solidFill>
            <a:prstDash val="solid"/>
            <a:round/>
            <a:headEnd type="none" w="med" len="med"/>
            <a:tailEnd type="none" w="med" len="med"/>
          </a:ln>
          <a:effectLst/>
        </p:spPr>
      </p:cxnSp>
      <p:sp>
        <p:nvSpPr>
          <p:cNvPr id="17" name="TextBox 16"/>
          <p:cNvSpPr txBox="1"/>
          <p:nvPr/>
        </p:nvSpPr>
        <p:spPr>
          <a:xfrm>
            <a:off x="731022" y="4953166"/>
            <a:ext cx="1122107" cy="646331"/>
          </a:xfrm>
          <a:prstGeom prst="rect">
            <a:avLst/>
          </a:prstGeom>
          <a:noFill/>
        </p:spPr>
        <p:txBody>
          <a:bodyPr wrap="square" rtlCol="0">
            <a:spAutoFit/>
          </a:bodyPr>
          <a:lstStyle/>
          <a:p>
            <a:pPr algn="ctr"/>
            <a:r>
              <a:rPr lang="en-GB" dirty="0" smtClean="0">
                <a:solidFill>
                  <a:srgbClr val="EC008C"/>
                </a:solidFill>
              </a:rPr>
              <a:t>Free Drug</a:t>
            </a:r>
            <a:endParaRPr lang="en-GB" dirty="0">
              <a:solidFill>
                <a:srgbClr val="EC008C"/>
              </a:solidFill>
            </a:endParaRPr>
          </a:p>
        </p:txBody>
      </p:sp>
      <p:sp>
        <p:nvSpPr>
          <p:cNvPr id="18" name="Title 2"/>
          <p:cNvSpPr>
            <a:spLocks noGrp="1"/>
          </p:cNvSpPr>
          <p:nvPr>
            <p:ph type="title"/>
          </p:nvPr>
        </p:nvSpPr>
        <p:spPr>
          <a:xfrm>
            <a:off x="98425" y="545501"/>
            <a:ext cx="7351800" cy="508599"/>
          </a:xfrm>
        </p:spPr>
        <p:txBody>
          <a:bodyPr/>
          <a:lstStyle/>
          <a:p>
            <a:r>
              <a:rPr lang="en-GB" dirty="0" smtClean="0">
                <a:solidFill>
                  <a:schemeClr val="tx1"/>
                </a:solidFill>
              </a:rPr>
              <a:t>Why Engineer Human Albumin?</a:t>
            </a:r>
            <a:endParaRPr lang="en-GB" dirty="0">
              <a:solidFill>
                <a:schemeClr val="tx1"/>
              </a:solidFill>
            </a:endParaRPr>
          </a:p>
        </p:txBody>
      </p:sp>
      <p:sp>
        <p:nvSpPr>
          <p:cNvPr id="10" name="TextBox 9"/>
          <p:cNvSpPr txBox="1"/>
          <p:nvPr/>
        </p:nvSpPr>
        <p:spPr>
          <a:xfrm>
            <a:off x="354305" y="1412445"/>
            <a:ext cx="4145687" cy="338554"/>
          </a:xfrm>
          <a:prstGeom prst="rect">
            <a:avLst/>
          </a:prstGeom>
          <a:noFill/>
        </p:spPr>
        <p:txBody>
          <a:bodyPr wrap="square" rtlCol="0">
            <a:spAutoFit/>
          </a:bodyPr>
          <a:lstStyle/>
          <a:p>
            <a:pPr algn="ctr"/>
            <a:r>
              <a:rPr lang="en-GB" sz="1600" dirty="0" smtClean="0"/>
              <a:t>Illustrative PK curves</a:t>
            </a:r>
            <a:endParaRPr lang="en-GB" sz="1600" dirty="0"/>
          </a:p>
        </p:txBody>
      </p:sp>
    </p:spTree>
    <p:extLst>
      <p:ext uri="{BB962C8B-B14F-4D97-AF65-F5344CB8AC3E}">
        <p14:creationId xmlns:p14="http://schemas.microsoft.com/office/powerpoint/2010/main" val="2288538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43" y="1950063"/>
            <a:ext cx="3907213" cy="48276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028" y="1954852"/>
            <a:ext cx="4083983" cy="4833729"/>
          </a:xfrm>
          <a:prstGeom prst="rect">
            <a:avLst/>
          </a:prstGeom>
        </p:spPr>
      </p:pic>
      <p:grpSp>
        <p:nvGrpSpPr>
          <p:cNvPr id="8" name="Group 7"/>
          <p:cNvGrpSpPr/>
          <p:nvPr/>
        </p:nvGrpSpPr>
        <p:grpSpPr>
          <a:xfrm>
            <a:off x="756028" y="3733828"/>
            <a:ext cx="3217402" cy="551571"/>
            <a:chOff x="828483" y="3379107"/>
            <a:chExt cx="3217402" cy="551571"/>
          </a:xfrm>
        </p:grpSpPr>
        <p:sp>
          <p:nvSpPr>
            <p:cNvPr id="3" name="Right Arrow 2"/>
            <p:cNvSpPr/>
            <p:nvPr/>
          </p:nvSpPr>
          <p:spPr bwMode="auto">
            <a:xfrm rot="19322817">
              <a:off x="946456" y="3379107"/>
              <a:ext cx="3007490" cy="551571"/>
            </a:xfrm>
            <a:prstGeom prst="rightArrow">
              <a:avLst/>
            </a:prstGeom>
            <a:solidFill>
              <a:srgbClr val="AB8422"/>
            </a:solidFill>
            <a:ln w="3175" cap="flat" cmpd="sng" algn="ctr">
              <a:noFill/>
              <a:prstDash val="solid"/>
              <a:round/>
              <a:headEnd type="none" w="med" len="med"/>
              <a:tailEnd type="none" w="med" len="med"/>
            </a:ln>
            <a:effectLst/>
            <a:scene3d>
              <a:camera prst="orthographicFront"/>
              <a:lightRig rig="threePt" dir="t"/>
            </a:scene3d>
            <a:sp3d>
              <a:bevelT h="63500"/>
            </a:sp3d>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5" name="TextBox 4"/>
            <p:cNvSpPr txBox="1"/>
            <p:nvPr/>
          </p:nvSpPr>
          <p:spPr>
            <a:xfrm rot="19299056">
              <a:off x="828483" y="3521542"/>
              <a:ext cx="3217402" cy="284002"/>
            </a:xfrm>
            <a:prstGeom prst="rect">
              <a:avLst/>
            </a:prstGeom>
            <a:noFill/>
          </p:spPr>
          <p:txBody>
            <a:bodyPr wrap="square" lIns="0" tIns="0" rIns="0" bIns="0" rtlCol="0">
              <a:spAutoFit/>
            </a:bodyPr>
            <a:lstStyle/>
            <a:p>
              <a:pPr algn="ctr"/>
              <a:r>
                <a:rPr lang="en-GB" dirty="0" smtClean="0">
                  <a:solidFill>
                    <a:schemeClr val="bg1"/>
                  </a:solidFill>
                </a:rPr>
                <a:t>Increased affinity</a:t>
              </a:r>
              <a:endParaRPr lang="en-GB" dirty="0">
                <a:solidFill>
                  <a:schemeClr val="bg1"/>
                </a:solidFill>
              </a:endParaRPr>
            </a:p>
          </p:txBody>
        </p:sp>
      </p:grpSp>
      <p:grpSp>
        <p:nvGrpSpPr>
          <p:cNvPr id="24" name="Group 23"/>
          <p:cNvGrpSpPr/>
          <p:nvPr/>
        </p:nvGrpSpPr>
        <p:grpSpPr>
          <a:xfrm rot="21264345">
            <a:off x="5523578" y="3779837"/>
            <a:ext cx="2799085" cy="551562"/>
            <a:chOff x="512102" y="1279765"/>
            <a:chExt cx="2799131" cy="532331"/>
          </a:xfrm>
        </p:grpSpPr>
        <p:sp>
          <p:nvSpPr>
            <p:cNvPr id="25" name="Right Arrow 24"/>
            <p:cNvSpPr/>
            <p:nvPr/>
          </p:nvSpPr>
          <p:spPr bwMode="auto">
            <a:xfrm rot="2649922">
              <a:off x="602823" y="1279765"/>
              <a:ext cx="2629476" cy="532331"/>
            </a:xfrm>
            <a:prstGeom prst="rightArrow">
              <a:avLst/>
            </a:prstGeom>
            <a:solidFill>
              <a:srgbClr val="AB8422"/>
            </a:solidFill>
            <a:ln w="3175" cap="flat" cmpd="sng" algn="ctr">
              <a:noFill/>
              <a:prstDash val="solid"/>
              <a:round/>
              <a:headEnd type="none" w="med" len="med"/>
              <a:tailEnd type="none" w="med" len="med"/>
            </a:ln>
            <a:effectLst/>
            <a:scene3d>
              <a:camera prst="orthographicFront"/>
              <a:lightRig rig="threePt" dir="t"/>
            </a:scene3d>
            <a:sp3d>
              <a:bevelT h="63500"/>
            </a:sp3d>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ndParaRPr>
            </a:p>
          </p:txBody>
        </p:sp>
        <p:sp>
          <p:nvSpPr>
            <p:cNvPr id="26" name="TextBox 4"/>
            <p:cNvSpPr txBox="1"/>
            <p:nvPr/>
          </p:nvSpPr>
          <p:spPr>
            <a:xfrm rot="2629414">
              <a:off x="512102" y="1409669"/>
              <a:ext cx="2799131" cy="23763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dirty="0" smtClean="0">
                  <a:solidFill>
                    <a:schemeClr val="bg1"/>
                  </a:solidFill>
                </a:rPr>
                <a:t>Decreased affinity</a:t>
              </a:r>
              <a:endParaRPr lang="en-GB" sz="1600" dirty="0">
                <a:solidFill>
                  <a:schemeClr val="bg1"/>
                </a:solidFill>
              </a:endParaRPr>
            </a:p>
          </p:txBody>
        </p:sp>
      </p:grpSp>
      <p:sp>
        <p:nvSpPr>
          <p:cNvPr id="17" name="Title 2"/>
          <p:cNvSpPr>
            <a:spLocks noGrp="1"/>
          </p:cNvSpPr>
          <p:nvPr>
            <p:ph type="title"/>
          </p:nvPr>
        </p:nvSpPr>
        <p:spPr>
          <a:xfrm>
            <a:off x="74675" y="73357"/>
            <a:ext cx="6902450" cy="926284"/>
          </a:xfrm>
        </p:spPr>
        <p:txBody>
          <a:bodyPr anchor="t"/>
          <a:lstStyle/>
          <a:p>
            <a:pPr>
              <a:buSzPct val="35000"/>
            </a:pPr>
            <a:r>
              <a:rPr lang="en-GB" cap="all" dirty="0" smtClean="0">
                <a:solidFill>
                  <a:schemeClr val="tx1"/>
                </a:solidFill>
              </a:rPr>
              <a:t/>
            </a:r>
            <a:br>
              <a:rPr lang="en-GB" cap="all" dirty="0" smtClean="0">
                <a:solidFill>
                  <a:schemeClr val="tx1"/>
                </a:solidFill>
              </a:rPr>
            </a:br>
            <a:r>
              <a:rPr lang="en-GB" dirty="0">
                <a:solidFill>
                  <a:schemeClr val="tx1"/>
                </a:solidFill>
              </a:rPr>
              <a:t/>
            </a:r>
            <a:br>
              <a:rPr lang="en-GB" dirty="0">
                <a:solidFill>
                  <a:schemeClr val="tx1"/>
                </a:solidFill>
              </a:rPr>
            </a:br>
            <a:r>
              <a:rPr lang="en-GB" cap="all" dirty="0" smtClean="0">
                <a:solidFill>
                  <a:schemeClr val="tx1"/>
                </a:solidFill>
              </a:rPr>
              <a:t>How to achieve control</a:t>
            </a:r>
            <a:r>
              <a:rPr lang="en-GB" sz="2800" dirty="0" smtClean="0">
                <a:solidFill>
                  <a:srgbClr val="0070C0"/>
                </a:solidFill>
              </a:rPr>
              <a:t/>
            </a:r>
            <a:br>
              <a:rPr lang="en-GB" sz="2800" dirty="0" smtClean="0">
                <a:solidFill>
                  <a:srgbClr val="0070C0"/>
                </a:solidFill>
              </a:rPr>
            </a:br>
            <a:endParaRPr lang="en-GB" sz="2800" dirty="0" smtClean="0">
              <a:solidFill>
                <a:srgbClr val="0070C0"/>
              </a:solidFill>
            </a:endParaRPr>
          </a:p>
        </p:txBody>
      </p:sp>
      <p:sp>
        <p:nvSpPr>
          <p:cNvPr id="6" name="TextBox 5"/>
          <p:cNvSpPr txBox="1"/>
          <p:nvPr/>
        </p:nvSpPr>
        <p:spPr>
          <a:xfrm>
            <a:off x="1255594" y="1323833"/>
            <a:ext cx="6400800" cy="369332"/>
          </a:xfrm>
          <a:prstGeom prst="rect">
            <a:avLst/>
          </a:prstGeom>
          <a:noFill/>
        </p:spPr>
        <p:txBody>
          <a:bodyPr wrap="square" rtlCol="0">
            <a:spAutoFit/>
          </a:bodyPr>
          <a:lstStyle/>
          <a:p>
            <a:endParaRPr lang="en-GB" dirty="0"/>
          </a:p>
        </p:txBody>
      </p:sp>
      <p:sp>
        <p:nvSpPr>
          <p:cNvPr id="9" name="Rectangle 8"/>
          <p:cNvSpPr/>
          <p:nvPr/>
        </p:nvSpPr>
        <p:spPr>
          <a:xfrm>
            <a:off x="325559" y="1770186"/>
            <a:ext cx="8307452"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smtClean="0"/>
              <a:t>Receptor affinity can be tuned up or down</a:t>
            </a:r>
            <a:endParaRPr lang="en-GB" dirty="0"/>
          </a:p>
        </p:txBody>
      </p:sp>
      <p:sp>
        <p:nvSpPr>
          <p:cNvPr id="7" name="TextBox 6"/>
          <p:cNvSpPr txBox="1"/>
          <p:nvPr/>
        </p:nvSpPr>
        <p:spPr>
          <a:xfrm rot="16200000">
            <a:off x="837716" y="5506419"/>
            <a:ext cx="354584" cy="276999"/>
          </a:xfrm>
          <a:prstGeom prst="rect">
            <a:avLst/>
          </a:prstGeom>
          <a:solidFill>
            <a:schemeClr val="bg1"/>
          </a:solidFill>
        </p:spPr>
        <p:txBody>
          <a:bodyPr wrap="none" rtlCol="0">
            <a:spAutoFit/>
          </a:bodyPr>
          <a:lstStyle/>
          <a:p>
            <a:r>
              <a:rPr lang="da-DK" sz="1200" dirty="0" smtClean="0">
                <a:latin typeface="Calibri" panose="020F0502020204030204" pitchFamily="34" charset="0"/>
                <a:cs typeface="Calibri" panose="020F0502020204030204" pitchFamily="34" charset="0"/>
              </a:rPr>
              <a:t>NS</a:t>
            </a:r>
            <a:endParaRPr lang="en-GB" sz="1200" dirty="0">
              <a:latin typeface="Calibri" panose="020F0502020204030204" pitchFamily="34" charset="0"/>
              <a:cs typeface="Calibri" panose="020F0502020204030204" pitchFamily="34" charset="0"/>
            </a:endParaRPr>
          </a:p>
        </p:txBody>
      </p:sp>
      <p:sp>
        <p:nvSpPr>
          <p:cNvPr id="15" name="TextBox 14"/>
          <p:cNvSpPr txBox="1"/>
          <p:nvPr/>
        </p:nvSpPr>
        <p:spPr>
          <a:xfrm rot="16200000">
            <a:off x="5325320" y="5576952"/>
            <a:ext cx="495649" cy="276999"/>
          </a:xfrm>
          <a:prstGeom prst="rect">
            <a:avLst/>
          </a:prstGeom>
          <a:solidFill>
            <a:schemeClr val="bg1"/>
          </a:solidFill>
        </p:spPr>
        <p:txBody>
          <a:bodyPr wrap="none" rtlCol="0">
            <a:spAutoFit/>
          </a:bodyPr>
          <a:lstStyle/>
          <a:p>
            <a:r>
              <a:rPr lang="da-DK" sz="1200" dirty="0" smtClean="0">
                <a:latin typeface="Calibri" panose="020F0502020204030204" pitchFamily="34" charset="0"/>
                <a:cs typeface="Calibri" panose="020F0502020204030204" pitchFamily="34" charset="0"/>
              </a:rPr>
              <a:t>    NS</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728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98425" y="187882"/>
            <a:ext cx="7322973" cy="854784"/>
          </a:xfrm>
        </p:spPr>
        <p:txBody>
          <a:bodyPr/>
          <a:lstStyle/>
          <a:p>
            <a:r>
              <a:rPr lang="en-GB" dirty="0">
                <a:solidFill>
                  <a:schemeClr val="tx1"/>
                </a:solidFill>
              </a:rPr>
              <a:t>Engineering the </a:t>
            </a:r>
            <a:r>
              <a:rPr lang="en-GB" dirty="0" smtClean="0">
                <a:solidFill>
                  <a:schemeClr val="tx1"/>
                </a:solidFill>
              </a:rPr>
              <a:t>albumin-F</a:t>
            </a:r>
            <a:r>
              <a:rPr lang="en-GB" cap="none" dirty="0" smtClean="0">
                <a:solidFill>
                  <a:schemeClr val="tx1"/>
                </a:solidFill>
              </a:rPr>
              <a:t>c</a:t>
            </a:r>
            <a:r>
              <a:rPr lang="en-GB" dirty="0" smtClean="0">
                <a:solidFill>
                  <a:schemeClr val="tx1"/>
                </a:solidFill>
              </a:rPr>
              <a:t>R</a:t>
            </a:r>
            <a:r>
              <a:rPr lang="en-GB" cap="none" dirty="0" smtClean="0">
                <a:solidFill>
                  <a:schemeClr val="tx1"/>
                </a:solidFill>
              </a:rPr>
              <a:t>n</a:t>
            </a:r>
            <a:r>
              <a:rPr lang="en-GB" dirty="0" smtClean="0">
                <a:solidFill>
                  <a:schemeClr val="tx1"/>
                </a:solidFill>
              </a:rPr>
              <a:t> </a:t>
            </a:r>
            <a:r>
              <a:rPr lang="en-GB" dirty="0">
                <a:solidFill>
                  <a:schemeClr val="tx1"/>
                </a:solidFill>
              </a:rPr>
              <a:t>interaction for </a:t>
            </a:r>
            <a:r>
              <a:rPr lang="en-GB" dirty="0" smtClean="0">
                <a:solidFill>
                  <a:schemeClr val="tx1"/>
                </a:solidFill>
              </a:rPr>
              <a:t>Enhanced </a:t>
            </a:r>
            <a:r>
              <a:rPr lang="en-GB" dirty="0">
                <a:solidFill>
                  <a:schemeClr val="tx1"/>
                </a:solidFill>
              </a:rPr>
              <a:t>pharmacokinetics</a:t>
            </a:r>
            <a:endParaRPr lang="da-DK" dirty="0">
              <a:solidFill>
                <a:schemeClr val="tx1"/>
              </a:solidFill>
            </a:endParaRPr>
          </a:p>
        </p:txBody>
      </p:sp>
      <p:sp>
        <p:nvSpPr>
          <p:cNvPr id="8" name="Content Placeholder 3"/>
          <p:cNvSpPr>
            <a:spLocks noGrp="1"/>
          </p:cNvSpPr>
          <p:nvPr>
            <p:ph idx="17"/>
          </p:nvPr>
        </p:nvSpPr>
        <p:spPr>
          <a:xfrm>
            <a:off x="323529" y="1824198"/>
            <a:ext cx="3397134" cy="4657959"/>
          </a:xfrm>
          <a:prstGeom prst="rect">
            <a:avLst/>
          </a:prstGeom>
        </p:spPr>
        <p:txBody>
          <a:bodyPr/>
          <a:lstStyle/>
          <a:p>
            <a:pPr>
              <a:lnSpc>
                <a:spcPts val="1900"/>
              </a:lnSpc>
            </a:pPr>
            <a:r>
              <a:rPr lang="en-GB" sz="1500" dirty="0" smtClean="0"/>
              <a:t>Albumins have been engineered for increased and decreased binding affinity to the human FcRn receptor</a:t>
            </a:r>
            <a:endParaRPr lang="en-GB" sz="1500" dirty="0"/>
          </a:p>
          <a:p>
            <a:pPr>
              <a:lnSpc>
                <a:spcPts val="1900"/>
              </a:lnSpc>
            </a:pPr>
            <a:endParaRPr lang="en-GB" sz="1500" dirty="0"/>
          </a:p>
          <a:p>
            <a:pPr marL="646113" lvl="2" indent="-285750">
              <a:lnSpc>
                <a:spcPts val="1900"/>
              </a:lnSpc>
              <a:spcAft>
                <a:spcPts val="1200"/>
              </a:spcAft>
            </a:pPr>
            <a:r>
              <a:rPr lang="en-GB" sz="1500" dirty="0" smtClean="0"/>
              <a:t>Variants selected for enhanced binding at endosomal pH and no significant binding at neutral pH</a:t>
            </a:r>
            <a:endParaRPr lang="en-GB" sz="1500" dirty="0"/>
          </a:p>
          <a:p>
            <a:pPr>
              <a:lnSpc>
                <a:spcPts val="2000"/>
              </a:lnSpc>
              <a:spcAft>
                <a:spcPts val="1200"/>
              </a:spcAft>
            </a:pPr>
            <a:r>
              <a:rPr lang="en-GB" sz="1500" dirty="0" smtClean="0"/>
              <a:t>FcRn binding affinity can be both increased and decreased in a pH dependent manner</a:t>
            </a:r>
            <a:endParaRPr lang="en-GB" sz="1500" dirty="0"/>
          </a:p>
          <a:p>
            <a:pPr>
              <a:lnSpc>
                <a:spcPts val="2000"/>
              </a:lnSpc>
              <a:spcAft>
                <a:spcPts val="1200"/>
              </a:spcAft>
            </a:pPr>
            <a:r>
              <a:rPr lang="en-GB" sz="1500" dirty="0" smtClean="0"/>
              <a:t>Variants contain between 1-5 amino acid substitutions </a:t>
            </a:r>
            <a:endParaRPr lang="en-GB" sz="1500" dirty="0"/>
          </a:p>
        </p:txBody>
      </p:sp>
      <p:sp>
        <p:nvSpPr>
          <p:cNvPr id="11" name="TextBox 1"/>
          <p:cNvSpPr txBox="1"/>
          <p:nvPr/>
        </p:nvSpPr>
        <p:spPr>
          <a:xfrm>
            <a:off x="4176074" y="1526554"/>
            <a:ext cx="4507127" cy="3275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smtClean="0"/>
              <a:t>Relative hFcRn affinity compared to native sequence albumin </a:t>
            </a:r>
            <a:endParaRPr lang="en-GB" sz="1100" b="1"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105" y="1849930"/>
            <a:ext cx="4945063"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36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Left Arrow 3"/>
          <p:cNvSpPr/>
          <p:nvPr/>
        </p:nvSpPr>
        <p:spPr bwMode="auto">
          <a:xfrm rot="7928487">
            <a:off x="688724" y="5566865"/>
            <a:ext cx="463684" cy="1437984"/>
          </a:xfrm>
          <a:prstGeom prst="curvedLeftArrow">
            <a:avLst>
              <a:gd name="adj1" fmla="val 35599"/>
              <a:gd name="adj2" fmla="val 49024"/>
              <a:gd name="adj3" fmla="val 26674"/>
            </a:avLst>
          </a:prstGeom>
          <a:solidFill>
            <a:schemeClr val="accent6">
              <a:lumMod val="20000"/>
              <a:lumOff val="80000"/>
            </a:schemeClr>
          </a:solidFill>
          <a:ln w="3175" cap="flat" cmpd="sng" algn="ctr">
            <a:solidFill>
              <a:schemeClr val="accent6">
                <a:lumMod val="20000"/>
                <a:lumOff val="80000"/>
              </a:schemeClr>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Verdana" pitchFamily="34" charset="0"/>
            </a:endParaRPr>
          </a:p>
        </p:txBody>
      </p:sp>
      <p:graphicFrame>
        <p:nvGraphicFramePr>
          <p:cNvPr id="2" name="Diagram 1"/>
          <p:cNvGraphicFramePr/>
          <p:nvPr>
            <p:extLst>
              <p:ext uri="{D42A27DB-BD31-4B8C-83A1-F6EECF244321}">
                <p14:modId xmlns:p14="http://schemas.microsoft.com/office/powerpoint/2010/main" val="376039247"/>
              </p:ext>
            </p:extLst>
          </p:nvPr>
        </p:nvGraphicFramePr>
        <p:xfrm>
          <a:off x="692454" y="785804"/>
          <a:ext cx="8482103" cy="4451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0" name="Picture 2" descr="http://c3.thejournal.ie/media/2013/08/picture-of-a-rat-630x24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662" r="12581"/>
          <a:stretch/>
        </p:blipFill>
        <p:spPr bwMode="auto">
          <a:xfrm flipH="1">
            <a:off x="2975804" y="4745833"/>
            <a:ext cx="1596195" cy="7720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www.itvwild.com/dk_species_img/14409844.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6025" l="1839" r="89425"/>
                    </a14:imgEffect>
                  </a14:imgLayer>
                </a14:imgProps>
              </a:ext>
              <a:ext uri="{28A0092B-C50C-407E-A947-70E740481C1C}">
                <a14:useLocalDpi xmlns:a14="http://schemas.microsoft.com/office/drawing/2010/main" val="0"/>
              </a:ext>
            </a:extLst>
          </a:blip>
          <a:srcRect/>
          <a:stretch>
            <a:fillRect/>
          </a:stretch>
        </p:blipFill>
        <p:spPr bwMode="auto">
          <a:xfrm>
            <a:off x="6968169" y="2508428"/>
            <a:ext cx="1808018" cy="198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noChangeAspect="1"/>
          </p:cNvGrpSpPr>
          <p:nvPr/>
        </p:nvGrpSpPr>
        <p:grpSpPr>
          <a:xfrm>
            <a:off x="4344838" y="3882116"/>
            <a:ext cx="2092239" cy="1388751"/>
            <a:chOff x="1604778" y="1468183"/>
            <a:chExt cx="2752945" cy="1827303"/>
          </a:xfrm>
        </p:grpSpPr>
        <p:pic>
          <p:nvPicPr>
            <p:cNvPr id="7170" name="Picture 2"/>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17" b="89506" l="0" r="89674"/>
                      </a14:imgEffect>
                    </a14:imgLayer>
                  </a14:imgProps>
                </a:ext>
                <a:ext uri="{28A0092B-C50C-407E-A947-70E740481C1C}">
                  <a14:useLocalDpi xmlns:a14="http://schemas.microsoft.com/office/drawing/2010/main" val="0"/>
                </a:ext>
              </a:extLst>
            </a:blip>
            <a:srcRect/>
            <a:stretch>
              <a:fillRect/>
            </a:stretch>
          </p:blipFill>
          <p:spPr bwMode="auto">
            <a:xfrm>
              <a:off x="1923377" y="1468183"/>
              <a:ext cx="1752600" cy="154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6"/>
            <p:cNvSpPr>
              <a:spLocks noChangeArrowheads="1"/>
            </p:cNvSpPr>
            <p:nvPr/>
          </p:nvSpPr>
          <p:spPr bwMode="auto">
            <a:xfrm>
              <a:off x="1604778" y="2931014"/>
              <a:ext cx="2752945" cy="36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200" b="1" dirty="0" smtClean="0"/>
                <a:t> WT Mice and Tg Mice</a:t>
              </a:r>
              <a:r>
                <a:rPr lang="en-US" sz="1200" b="1" dirty="0" smtClean="0">
                  <a:latin typeface="Verdana" pitchFamily="34" charset="0"/>
                </a:rPr>
                <a:t> </a:t>
              </a:r>
              <a:endParaRPr lang="nb-NO" sz="1200" b="1" dirty="0">
                <a:latin typeface="Verdana" pitchFamily="34" charset="0"/>
              </a:endParaRPr>
            </a:p>
          </p:txBody>
        </p:sp>
      </p:grpSp>
      <p:sp>
        <p:nvSpPr>
          <p:cNvPr id="22" name="Rectangle 16"/>
          <p:cNvSpPr>
            <a:spLocks noChangeArrowheads="1"/>
          </p:cNvSpPr>
          <p:nvPr/>
        </p:nvSpPr>
        <p:spPr bwMode="auto">
          <a:xfrm>
            <a:off x="7373483" y="4607335"/>
            <a:ext cx="9973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smtClean="0">
                <a:latin typeface="Verdana" pitchFamily="34" charset="0"/>
              </a:rPr>
              <a:t>Macaque </a:t>
            </a:r>
            <a:endParaRPr lang="nb-NO" sz="1200" b="1" dirty="0">
              <a:latin typeface="Verdana" pitchFamily="34" charset="0"/>
            </a:endParaRPr>
          </a:p>
        </p:txBody>
      </p:sp>
      <p:grpSp>
        <p:nvGrpSpPr>
          <p:cNvPr id="20" name="Group 19"/>
          <p:cNvGrpSpPr/>
          <p:nvPr/>
        </p:nvGrpSpPr>
        <p:grpSpPr>
          <a:xfrm>
            <a:off x="3840480" y="2105025"/>
            <a:ext cx="1463040" cy="2647950"/>
            <a:chOff x="4053840" y="1289049"/>
            <a:chExt cx="1463040" cy="2647950"/>
          </a:xfrm>
        </p:grpSpPr>
        <p:sp>
          <p:nvSpPr>
            <p:cNvPr id="23" name="Rectangle 22"/>
            <p:cNvSpPr/>
            <p:nvPr/>
          </p:nvSpPr>
          <p:spPr>
            <a:xfrm>
              <a:off x="4053840" y="1289049"/>
              <a:ext cx="1463040" cy="26479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4053840" y="1289049"/>
              <a:ext cx="1463040" cy="26479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9959" tIns="0" rIns="0" bIns="0" numCol="1" spcCol="1270" anchor="t" anchorCtr="0">
              <a:noAutofit/>
            </a:bodyPr>
            <a:lstStyle/>
            <a:p>
              <a:pPr lvl="0" algn="l" defTabSz="844550">
                <a:lnSpc>
                  <a:spcPct val="90000"/>
                </a:lnSpc>
                <a:spcBef>
                  <a:spcPct val="0"/>
                </a:spcBef>
                <a:spcAft>
                  <a:spcPct val="35000"/>
                </a:spcAft>
              </a:pPr>
              <a:endParaRPr lang="en-GB" sz="1900" kern="1200" dirty="0"/>
            </a:p>
          </p:txBody>
        </p:sp>
      </p:grpSp>
      <p:sp>
        <p:nvSpPr>
          <p:cNvPr id="7" name="TextBox 6"/>
          <p:cNvSpPr txBox="1"/>
          <p:nvPr/>
        </p:nvSpPr>
        <p:spPr>
          <a:xfrm>
            <a:off x="1415730" y="6057779"/>
            <a:ext cx="1645378" cy="646331"/>
          </a:xfrm>
          <a:prstGeom prst="rect">
            <a:avLst/>
          </a:prstGeom>
          <a:noFill/>
        </p:spPr>
        <p:txBody>
          <a:bodyPr wrap="square" rtlCol="0">
            <a:spAutoFit/>
          </a:bodyPr>
          <a:lstStyle/>
          <a:p>
            <a:pPr algn="ctr"/>
            <a:r>
              <a:rPr lang="en-GB" sz="1200" b="1" i="1" dirty="0"/>
              <a:t>In </a:t>
            </a:r>
            <a:r>
              <a:rPr lang="en-GB" sz="1200" b="1" i="1" dirty="0" smtClean="0"/>
              <a:t>vitro </a:t>
            </a:r>
            <a:r>
              <a:rPr lang="en-GB" sz="1200" b="1" dirty="0" smtClean="0"/>
              <a:t>receptor binding (SPR/Biacore)</a:t>
            </a:r>
            <a:endParaRPr lang="en-GB" sz="1200" b="1" dirty="0"/>
          </a:p>
        </p:txBody>
      </p:sp>
      <p:pic>
        <p:nvPicPr>
          <p:cNvPr id="8194" name="Picture 2" descr="http://www.fefchemicals.com/media/40875/cell_culture_1_istock_000010604462large.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7413" y="4579290"/>
            <a:ext cx="1034796" cy="6896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00872" y="349992"/>
            <a:ext cx="7045977" cy="769441"/>
          </a:xfrm>
          <a:prstGeom prst="rect">
            <a:avLst/>
          </a:prstGeom>
          <a:noFill/>
        </p:spPr>
        <p:txBody>
          <a:bodyPr wrap="square" rtlCol="0">
            <a:spAutoFit/>
          </a:bodyPr>
          <a:lstStyle/>
          <a:p>
            <a:r>
              <a:rPr lang="en-GB" sz="2200" cap="all" dirty="0" smtClean="0"/>
              <a:t>TRANSLATING F</a:t>
            </a:r>
            <a:r>
              <a:rPr lang="en-GB" sz="2200" dirty="0" smtClean="0"/>
              <a:t>c</a:t>
            </a:r>
            <a:r>
              <a:rPr lang="en-GB" sz="2200" cap="all" dirty="0" smtClean="0"/>
              <a:t>R</a:t>
            </a:r>
            <a:r>
              <a:rPr lang="en-GB" sz="2200" dirty="0" smtClean="0"/>
              <a:t>n</a:t>
            </a:r>
            <a:r>
              <a:rPr lang="en-GB" sz="2200" cap="all" dirty="0" smtClean="0"/>
              <a:t> BINDING TO </a:t>
            </a:r>
            <a:r>
              <a:rPr lang="en-GB" sz="2200" i="1" cap="all" dirty="0" smtClean="0"/>
              <a:t>IN VIVO </a:t>
            </a:r>
            <a:r>
              <a:rPr lang="en-GB" sz="2200" cap="all" dirty="0" smtClean="0"/>
              <a:t>Pharmacokinetics</a:t>
            </a:r>
            <a:endParaRPr lang="en-GB" sz="2200" cap="all" dirty="0"/>
          </a:p>
        </p:txBody>
      </p:sp>
      <p:sp>
        <p:nvSpPr>
          <p:cNvPr id="25" name="Rectangle 7"/>
          <p:cNvSpPr>
            <a:spLocks noChangeArrowheads="1"/>
          </p:cNvSpPr>
          <p:nvPr/>
        </p:nvSpPr>
        <p:spPr bwMode="auto">
          <a:xfrm>
            <a:off x="172122" y="1181695"/>
            <a:ext cx="41325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GB" dirty="0" smtClean="0">
                <a:solidFill>
                  <a:srgbClr val="28082E"/>
                </a:solidFill>
              </a:rPr>
              <a:t>How does </a:t>
            </a:r>
            <a:r>
              <a:rPr lang="en-GB" dirty="0" err="1" smtClean="0">
                <a:solidFill>
                  <a:srgbClr val="28082E"/>
                </a:solidFill>
              </a:rPr>
              <a:t>Veltis</a:t>
            </a:r>
            <a:r>
              <a:rPr lang="en-GB" baseline="30000" dirty="0" smtClean="0"/>
              <a:t>® </a:t>
            </a:r>
            <a:r>
              <a:rPr lang="en-GB" dirty="0" smtClean="0">
                <a:solidFill>
                  <a:srgbClr val="28082E"/>
                </a:solidFill>
              </a:rPr>
              <a:t>technology behave in common animal species?</a:t>
            </a:r>
            <a:endParaRPr lang="en-GB" dirty="0">
              <a:solidFill>
                <a:srgbClr val="28082E"/>
              </a:solidFill>
            </a:endParaRPr>
          </a:p>
        </p:txBody>
      </p:sp>
      <p:sp>
        <p:nvSpPr>
          <p:cNvPr id="16" name="TextBox 15"/>
          <p:cNvSpPr txBox="1"/>
          <p:nvPr/>
        </p:nvSpPr>
        <p:spPr>
          <a:xfrm>
            <a:off x="231884" y="5284666"/>
            <a:ext cx="1645378" cy="646331"/>
          </a:xfrm>
          <a:prstGeom prst="rect">
            <a:avLst/>
          </a:prstGeom>
          <a:noFill/>
        </p:spPr>
        <p:txBody>
          <a:bodyPr wrap="square" rtlCol="0">
            <a:spAutoFit/>
          </a:bodyPr>
          <a:lstStyle/>
          <a:p>
            <a:pPr algn="ctr" fontAlgn="base">
              <a:spcBef>
                <a:spcPct val="50000"/>
              </a:spcBef>
              <a:spcAft>
                <a:spcPct val="0"/>
              </a:spcAft>
            </a:pPr>
            <a:r>
              <a:rPr lang="en-US" sz="1200" b="1" dirty="0">
                <a:solidFill>
                  <a:srgbClr val="28082E"/>
                </a:solidFill>
              </a:rPr>
              <a:t>Endothelial cell-based rescue assay</a:t>
            </a:r>
          </a:p>
        </p:txBody>
      </p:sp>
    </p:spTree>
    <p:extLst>
      <p:ext uri="{BB962C8B-B14F-4D97-AF65-F5344CB8AC3E}">
        <p14:creationId xmlns:p14="http://schemas.microsoft.com/office/powerpoint/2010/main" val="1381225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page_template">
  <a:themeElements>
    <a:clrScheme name="novo_tools_1.0 1">
      <a:dk1>
        <a:srgbClr val="28082E"/>
      </a:dk1>
      <a:lt1>
        <a:srgbClr val="FFFFFF"/>
      </a:lt1>
      <a:dk2>
        <a:srgbClr val="28082E"/>
      </a:dk2>
      <a:lt2>
        <a:srgbClr val="C3D940"/>
      </a:lt2>
      <a:accent1>
        <a:srgbClr val="CFC580"/>
      </a:accent1>
      <a:accent2>
        <a:srgbClr val="AB8422"/>
      </a:accent2>
      <a:accent3>
        <a:srgbClr val="FFFFFF"/>
      </a:accent3>
      <a:accent4>
        <a:srgbClr val="210626"/>
      </a:accent4>
      <a:accent5>
        <a:srgbClr val="E4DFC0"/>
      </a:accent5>
      <a:accent6>
        <a:srgbClr val="9B771E"/>
      </a:accent6>
      <a:hlink>
        <a:srgbClr val="6BCEF2"/>
      </a:hlink>
      <a:folHlink>
        <a:srgbClr val="616A2E"/>
      </a:folHlink>
    </a:clrScheme>
    <a:fontScheme name="novo_tools_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ovo_tools_1.0 1">
        <a:dk1>
          <a:srgbClr val="28082E"/>
        </a:dk1>
        <a:lt1>
          <a:srgbClr val="FFFFFF"/>
        </a:lt1>
        <a:dk2>
          <a:srgbClr val="28082E"/>
        </a:dk2>
        <a:lt2>
          <a:srgbClr val="C3D940"/>
        </a:lt2>
        <a:accent1>
          <a:srgbClr val="CFC580"/>
        </a:accent1>
        <a:accent2>
          <a:srgbClr val="AB8422"/>
        </a:accent2>
        <a:accent3>
          <a:srgbClr val="FFFFFF"/>
        </a:accent3>
        <a:accent4>
          <a:srgbClr val="210626"/>
        </a:accent4>
        <a:accent5>
          <a:srgbClr val="E4DFC0"/>
        </a:accent5>
        <a:accent6>
          <a:srgbClr val="9B771E"/>
        </a:accent6>
        <a:hlink>
          <a:srgbClr val="6BCEF2"/>
        </a:hlink>
        <a:folHlink>
          <a:srgbClr val="616A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age_template">
  <a:themeElements>
    <a:clrScheme name="novo_tools_1.0 1">
      <a:dk1>
        <a:srgbClr val="28082E"/>
      </a:dk1>
      <a:lt1>
        <a:srgbClr val="FFFFFF"/>
      </a:lt1>
      <a:dk2>
        <a:srgbClr val="28082E"/>
      </a:dk2>
      <a:lt2>
        <a:srgbClr val="C3D940"/>
      </a:lt2>
      <a:accent1>
        <a:srgbClr val="CFC580"/>
      </a:accent1>
      <a:accent2>
        <a:srgbClr val="AB8422"/>
      </a:accent2>
      <a:accent3>
        <a:srgbClr val="FFFFFF"/>
      </a:accent3>
      <a:accent4>
        <a:srgbClr val="210626"/>
      </a:accent4>
      <a:accent5>
        <a:srgbClr val="E4DFC0"/>
      </a:accent5>
      <a:accent6>
        <a:srgbClr val="9B771E"/>
      </a:accent6>
      <a:hlink>
        <a:srgbClr val="6BCEF2"/>
      </a:hlink>
      <a:folHlink>
        <a:srgbClr val="616A2E"/>
      </a:folHlink>
    </a:clrScheme>
    <a:fontScheme name="novo_tools_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ovo_tools_1.0 1">
        <a:dk1>
          <a:srgbClr val="28082E"/>
        </a:dk1>
        <a:lt1>
          <a:srgbClr val="FFFFFF"/>
        </a:lt1>
        <a:dk2>
          <a:srgbClr val="28082E"/>
        </a:dk2>
        <a:lt2>
          <a:srgbClr val="C3D940"/>
        </a:lt2>
        <a:accent1>
          <a:srgbClr val="CFC580"/>
        </a:accent1>
        <a:accent2>
          <a:srgbClr val="AB8422"/>
        </a:accent2>
        <a:accent3>
          <a:srgbClr val="FFFFFF"/>
        </a:accent3>
        <a:accent4>
          <a:srgbClr val="210626"/>
        </a:accent4>
        <a:accent5>
          <a:srgbClr val="E4DFC0"/>
        </a:accent5>
        <a:accent6>
          <a:srgbClr val="9B771E"/>
        </a:accent6>
        <a:hlink>
          <a:srgbClr val="6BCEF2"/>
        </a:hlink>
        <a:folHlink>
          <a:srgbClr val="616A2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rporate_Template_2012-full">
  <a:themeElements>
    <a:clrScheme name="Novozymes colourscheme">
      <a:dk1>
        <a:srgbClr val="28082E"/>
      </a:dk1>
      <a:lt1>
        <a:srgbClr val="FFFFFF"/>
      </a:lt1>
      <a:dk2>
        <a:srgbClr val="28082E"/>
      </a:dk2>
      <a:lt2>
        <a:srgbClr val="C3D940"/>
      </a:lt2>
      <a:accent1>
        <a:srgbClr val="C3D940"/>
      </a:accent1>
      <a:accent2>
        <a:srgbClr val="28082E"/>
      </a:accent2>
      <a:accent3>
        <a:srgbClr val="AB8422"/>
      </a:accent3>
      <a:accent4>
        <a:srgbClr val="EC008C"/>
      </a:accent4>
      <a:accent5>
        <a:srgbClr val="00AC5B"/>
      </a:accent5>
      <a:accent6>
        <a:srgbClr val="616A2E"/>
      </a:accent6>
      <a:hlink>
        <a:srgbClr val="FFD900"/>
      </a:hlink>
      <a:folHlink>
        <a:srgbClr val="A1D7C2"/>
      </a:folHlink>
    </a:clrScheme>
    <a:fontScheme name="novozym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squar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squar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ovozymes Colors">
        <a:dk1>
          <a:srgbClr val="28082E"/>
        </a:dk1>
        <a:lt1>
          <a:srgbClr val="FFFFFF"/>
        </a:lt1>
        <a:dk2>
          <a:srgbClr val="28082E"/>
        </a:dk2>
        <a:lt2>
          <a:srgbClr val="C3D940"/>
        </a:lt2>
        <a:accent1>
          <a:srgbClr val="C3D940"/>
        </a:accent1>
        <a:accent2>
          <a:srgbClr val="28082E"/>
        </a:accent2>
        <a:accent3>
          <a:srgbClr val="AB8422"/>
        </a:accent3>
        <a:accent4>
          <a:srgbClr val="EC008C"/>
        </a:accent4>
        <a:accent5>
          <a:srgbClr val="00AC5B"/>
        </a:accent5>
        <a:accent6>
          <a:srgbClr val="616A2E"/>
        </a:accent6>
        <a:hlink>
          <a:srgbClr val="FFD900"/>
        </a:hlink>
        <a:folHlink>
          <a:srgbClr val="A1D7C2"/>
        </a:folHlink>
      </a:clrScheme>
      <a:clrMap bg1="lt1" tx1="dk1" bg2="lt2" tx2="dk2" accent1="accent1" accent2="accent2" accent3="accent3" accent4="accent4" accent5="accent5" accent6="accent6" hlink="hlink" folHlink="folHlink"/>
    </a:extraClrScheme>
  </a:extraClrSchemeLst>
  <a:custClrLst>
    <a:custClr name="Novozymes Today Brand Color">
      <a:srgbClr val="28082E"/>
    </a:custClr>
    <a:custClr name="Novozymes White Brand Color">
      <a:srgbClr val="FFFFFF"/>
    </a:custClr>
    <a:custClr name="Novozymes Touch Brand Color">
      <a:srgbClr val="C3D940"/>
    </a:custClr>
    <a:custClr name="Novozymes Light Brand Color">
      <a:srgbClr val="AB8422"/>
    </a:custClr>
    <a:custClr name="Novozymes Natural Secondary Color">
      <a:srgbClr val="C6E2F4"/>
    </a:custClr>
    <a:custClr name="Novozymes Natural Secondary Color">
      <a:srgbClr val="6BCEF2"/>
    </a:custClr>
    <a:custClr name="Novozymes Natural Secondary Color">
      <a:srgbClr val="00B2CD"/>
    </a:custClr>
    <a:custClr name="Novozymes Natural Secondary Color">
      <a:srgbClr val="51C3C5"/>
    </a:custClr>
    <a:custClr name="Novozymes Natural Secondary Color">
      <a:srgbClr val="00AC5B"/>
    </a:custClr>
    <a:custClr name="Novozymes Natural Secondary Color">
      <a:srgbClr val="67BD49"/>
    </a:custClr>
    <a:custClr name="Novozymes Natural Secondary Color">
      <a:srgbClr val="A1D7C2"/>
    </a:custClr>
    <a:custClr name="Novozymes Natural Secondary Color">
      <a:srgbClr val="616A2E"/>
    </a:custClr>
    <a:custClr name="Novozymes Natural Secondary Color">
      <a:srgbClr val="653F11"/>
    </a:custClr>
    <a:custClr name="Novozymes Natural Secondary Color">
      <a:srgbClr val="9D8E3E"/>
    </a:custClr>
    <a:custClr name="Novozymes Natural Secondary Color">
      <a:srgbClr val="CFC580"/>
    </a:custClr>
    <a:custClr name="Novozymes Natural Secondary Color">
      <a:srgbClr val="E7C7B2"/>
    </a:custClr>
    <a:custClr name="Novozymes Touch Secondary Color">
      <a:srgbClr val="00ADEF"/>
    </a:custClr>
    <a:custClr name="Novozymes Touch Secondary Color">
      <a:srgbClr val="F57E25"/>
    </a:custClr>
    <a:custClr name="Novozymes Touch Secondary Color">
      <a:srgbClr val="94C947"/>
    </a:custClr>
    <a:custClr name="Novozymes Touch Secondary Color">
      <a:srgbClr val="96D9EC"/>
    </a:custClr>
    <a:custClr name="Novozymes Touch Secondary Color">
      <a:srgbClr val="CA9BC7"/>
    </a:custClr>
    <a:custClr name="Novozymes Touch Secondary Color">
      <a:srgbClr val="FFF204"/>
    </a:custClr>
    <a:custClr name="Novozymes Touch Secondary Color">
      <a:srgbClr val="6E3A96"/>
    </a:custClr>
    <a:custClr name="Novozymes Touch Secondary Color">
      <a:srgbClr val="A8218E"/>
    </a:custClr>
    <a:custClr name="Novozymes Touch Secondary Color">
      <a:srgbClr val="EC008C"/>
    </a:custClr>
    <a:custClr name="Novozymes Touch Secondary Color">
      <a:srgbClr val="413393"/>
    </a:custClr>
    <a:custClr name="Novozymes Touch Secondary Color">
      <a:srgbClr val="FFD900"/>
    </a:custClr>
    <a:custClr name="Novozymes Touch Secondary Color">
      <a:srgbClr val="EF3A42"/>
    </a:custClr>
  </a:custClrLst>
</a:theme>
</file>

<file path=ppt/theme/theme4.xml><?xml version="1.0" encoding="utf-8"?>
<a:theme xmlns:a="http://schemas.openxmlformats.org/drawingml/2006/main" name="Kontortema">
  <a:themeElements>
    <a:clrScheme name="Novozymes colourscheme">
      <a:dk1>
        <a:srgbClr val="28082E"/>
      </a:dk1>
      <a:lt1>
        <a:srgbClr val="FFFFFF"/>
      </a:lt1>
      <a:dk2>
        <a:srgbClr val="28082E"/>
      </a:dk2>
      <a:lt2>
        <a:srgbClr val="C3D940"/>
      </a:lt2>
      <a:accent1>
        <a:srgbClr val="C3D940"/>
      </a:accent1>
      <a:accent2>
        <a:srgbClr val="28082E"/>
      </a:accent2>
      <a:accent3>
        <a:srgbClr val="AB8422"/>
      </a:accent3>
      <a:accent4>
        <a:srgbClr val="EC008C"/>
      </a:accent4>
      <a:accent5>
        <a:srgbClr val="00AC5B"/>
      </a:accent5>
      <a:accent6>
        <a:srgbClr val="616A2E"/>
      </a:accent6>
      <a:hlink>
        <a:srgbClr val="FFD900"/>
      </a:hlink>
      <a:folHlink>
        <a:srgbClr val="A1D7C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Novozymes colourscheme">
      <a:dk1>
        <a:srgbClr val="28082E"/>
      </a:dk1>
      <a:lt1>
        <a:srgbClr val="FFFFFF"/>
      </a:lt1>
      <a:dk2>
        <a:srgbClr val="28082E"/>
      </a:dk2>
      <a:lt2>
        <a:srgbClr val="C3D940"/>
      </a:lt2>
      <a:accent1>
        <a:srgbClr val="C3D940"/>
      </a:accent1>
      <a:accent2>
        <a:srgbClr val="28082E"/>
      </a:accent2>
      <a:accent3>
        <a:srgbClr val="AB8422"/>
      </a:accent3>
      <a:accent4>
        <a:srgbClr val="EC008C"/>
      </a:accent4>
      <a:accent5>
        <a:srgbClr val="00AC5B"/>
      </a:accent5>
      <a:accent6>
        <a:srgbClr val="616A2E"/>
      </a:accent6>
      <a:hlink>
        <a:srgbClr val="FFD900"/>
      </a:hlink>
      <a:folHlink>
        <a:srgbClr val="A1D7C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Owner xmlns="57df44da-2e75-422f-862a-71f4596e6c97">KBUI</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E279BCDDE16D4E9D2A922D11F9BABE" ma:contentTypeVersion="1" ma:contentTypeDescription="Create a new document." ma:contentTypeScope="" ma:versionID="aeec11a4e6ab210cd2c12da584997fd3">
  <xsd:schema xmlns:xsd="http://www.w3.org/2001/XMLSchema" xmlns:p="http://schemas.microsoft.com/office/2006/metadata/properties" xmlns:ns2="57df44da-2e75-422f-862a-71f4596e6c97" targetNamespace="http://schemas.microsoft.com/office/2006/metadata/properties" ma:root="true" ma:fieldsID="9efe7cc3799d684988b3fc3e87a11e1d" ns2:_="">
    <xsd:import namespace="57df44da-2e75-422f-862a-71f4596e6c97"/>
    <xsd:element name="properties">
      <xsd:complexType>
        <xsd:sequence>
          <xsd:element name="documentManagement">
            <xsd:complexType>
              <xsd:all>
                <xsd:element ref="ns2:Owner"/>
              </xsd:all>
            </xsd:complexType>
          </xsd:element>
        </xsd:sequence>
      </xsd:complexType>
    </xsd:element>
  </xsd:schema>
  <xsd:schema xmlns:xsd="http://www.w3.org/2001/XMLSchema" xmlns:dms="http://schemas.microsoft.com/office/2006/documentManagement/types" targetNamespace="57df44da-2e75-422f-862a-71f4596e6c97" elementFormDefault="qualified">
    <xsd:import namespace="http://schemas.microsoft.com/office/2006/documentManagement/types"/>
    <xsd:element name="Owner" ma:index="8" ma:displayName="Owner" ma:internalName="Own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8EC091E-A0AF-476B-B4D9-1FCF9B3B4AAA}">
  <ds:schemaRefs>
    <ds:schemaRef ds:uri="http://schemas.microsoft.com/office/2006/documentManagement/types"/>
    <ds:schemaRef ds:uri="http://purl.org/dc/dcmitype/"/>
    <ds:schemaRef ds:uri="http://purl.org/dc/elements/1.1/"/>
    <ds:schemaRef ds:uri="http://purl.org/dc/terms/"/>
    <ds:schemaRef ds:uri="57df44da-2e75-422f-862a-71f4596e6c97"/>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5404CAD-BB00-4C6F-A54C-ADDF8631CF2B}">
  <ds:schemaRefs>
    <ds:schemaRef ds:uri="http://schemas.microsoft.com/sharepoint/v3/contenttype/forms"/>
  </ds:schemaRefs>
</ds:datastoreItem>
</file>

<file path=customXml/itemProps3.xml><?xml version="1.0" encoding="utf-8"?>
<ds:datastoreItem xmlns:ds="http://schemas.openxmlformats.org/officeDocument/2006/customXml" ds:itemID="{8E5961DF-2DA5-45AD-92BA-88C1D6ECA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df44da-2e75-422f-862a-71f4596e6c9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Corporate_Template_2012-full</Template>
  <TotalTime>18303</TotalTime>
  <Words>1279</Words>
  <Application>Microsoft Office PowerPoint</Application>
  <PresentationFormat>On-screen Show (4:3)</PresentationFormat>
  <Paragraphs>303</Paragraphs>
  <Slides>21</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2_page_template</vt:lpstr>
      <vt:lpstr>3_page_template</vt:lpstr>
      <vt:lpstr>Corporate_Template_2012-full</vt:lpstr>
      <vt:lpstr>Visio</vt:lpstr>
      <vt:lpstr>Veltis®: Innovative albumin based technology for half-life extension and optimization of Biotherapeutics</vt:lpstr>
      <vt:lpstr>Innovative technology enabling you to rethink your therapeutic window </vt:lpstr>
      <vt:lpstr>PowerPoint Presentation</vt:lpstr>
      <vt:lpstr>PowerPoint Presentation</vt:lpstr>
      <vt:lpstr>Veltis® technology pipeline</vt:lpstr>
      <vt:lpstr>Why Engineer Human Albumin?</vt:lpstr>
      <vt:lpstr>  How to achieve control </vt:lpstr>
      <vt:lpstr>Engineering the albumin-FcRn interaction for Enhanced pharmacokinetics</vt:lpstr>
      <vt:lpstr>PowerPoint Presentation</vt:lpstr>
      <vt:lpstr>PowerPoint Presentation</vt:lpstr>
      <vt:lpstr>FcRn Binding Translates to PK modification in wild type MICE</vt:lpstr>
      <vt:lpstr>Engineered albumins achieve more than a doubling of half-life in a primate model</vt:lpstr>
      <vt:lpstr>PowerPoint Presentation</vt:lpstr>
      <vt:lpstr>PowerPoint Presentation</vt:lpstr>
      <vt:lpstr>PARTNERING FOR Success IN CHEMICAL CONJUGATION </vt:lpstr>
      <vt:lpstr>VELTIS® VARIANTS for genetic fusion proof of concept: Endostatin</vt:lpstr>
      <vt:lpstr>PowerPoint Presentation</vt:lpstr>
      <vt:lpstr>VELTIS® variants for conjugation proof of concept: exenatide</vt:lpstr>
      <vt:lpstr>PowerPoint Presentation</vt:lpstr>
      <vt:lpstr>PowerPoint Presentation</vt:lpstr>
      <vt:lpstr>Thank you  Booth 105 poster a55  Contact: KBUI@novozymes.com</vt:lpstr>
    </vt:vector>
  </TitlesOfParts>
  <Company>Novozymes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Albumin HLE platform</dc:title>
  <dc:creator>TSRP</dc:creator>
  <cp:keywords>Novozymes, multislide, PowerPoint, Presentation, july 2010</cp:keywords>
  <cp:lastModifiedBy>Mikael Bjerg Caspersen</cp:lastModifiedBy>
  <cp:revision>1036</cp:revision>
  <cp:lastPrinted>2015-04-15T07:47:43Z</cp:lastPrinted>
  <dcterms:created xsi:type="dcterms:W3CDTF">2012-06-13T12:08:52Z</dcterms:created>
  <dcterms:modified xsi:type="dcterms:W3CDTF">2015-07-21T11:09:58Z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0x01010088E279BCDDE16D4E9D2A922D11F9BABE</vt:lpwstr>
  </property>
</Properties>
</file>