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20" r:id="rId1"/>
  </p:sldMasterIdLst>
  <p:notesMasterIdLst>
    <p:notesMasterId r:id="rId13"/>
  </p:notesMasterIdLst>
  <p:handoutMasterIdLst>
    <p:handoutMasterId r:id="rId14"/>
  </p:handoutMasterIdLst>
  <p:sldIdLst>
    <p:sldId id="268" r:id="rId2"/>
    <p:sldId id="269" r:id="rId3"/>
    <p:sldId id="267" r:id="rId4"/>
    <p:sldId id="257" r:id="rId5"/>
    <p:sldId id="259" r:id="rId6"/>
    <p:sldId id="260" r:id="rId7"/>
    <p:sldId id="261" r:id="rId8"/>
    <p:sldId id="262" r:id="rId9"/>
    <p:sldId id="263" r:id="rId10"/>
    <p:sldId id="265" r:id="rId11"/>
    <p:sldId id="270" r:id="rId12"/>
  </p:sldIdLst>
  <p:sldSz cx="21945600" cy="16459200"/>
  <p:notesSz cx="6858000" cy="9296400"/>
  <p:defaultTextStyle>
    <a:defPPr>
      <a:defRPr lang="en-US"/>
    </a:defPPr>
    <a:lvl1pPr marL="0" algn="l" defTabSz="2194496" rtl="0" eaLnBrk="1" latinLnBrk="0" hangingPunct="1">
      <a:defRPr sz="4300" kern="1200">
        <a:solidFill>
          <a:schemeClr val="tx1"/>
        </a:solidFill>
        <a:latin typeface="+mn-lt"/>
        <a:ea typeface="+mn-ea"/>
        <a:cs typeface="+mn-cs"/>
      </a:defRPr>
    </a:lvl1pPr>
    <a:lvl2pPr marL="1097248" algn="l" defTabSz="2194496" rtl="0" eaLnBrk="1" latinLnBrk="0" hangingPunct="1">
      <a:defRPr sz="4300" kern="1200">
        <a:solidFill>
          <a:schemeClr val="tx1"/>
        </a:solidFill>
        <a:latin typeface="+mn-lt"/>
        <a:ea typeface="+mn-ea"/>
        <a:cs typeface="+mn-cs"/>
      </a:defRPr>
    </a:lvl2pPr>
    <a:lvl3pPr marL="2194496" algn="l" defTabSz="2194496" rtl="0" eaLnBrk="1" latinLnBrk="0" hangingPunct="1">
      <a:defRPr sz="4300" kern="1200">
        <a:solidFill>
          <a:schemeClr val="tx1"/>
        </a:solidFill>
        <a:latin typeface="+mn-lt"/>
        <a:ea typeface="+mn-ea"/>
        <a:cs typeface="+mn-cs"/>
      </a:defRPr>
    </a:lvl3pPr>
    <a:lvl4pPr marL="3291744" algn="l" defTabSz="2194496" rtl="0" eaLnBrk="1" latinLnBrk="0" hangingPunct="1">
      <a:defRPr sz="4300" kern="1200">
        <a:solidFill>
          <a:schemeClr val="tx1"/>
        </a:solidFill>
        <a:latin typeface="+mn-lt"/>
        <a:ea typeface="+mn-ea"/>
        <a:cs typeface="+mn-cs"/>
      </a:defRPr>
    </a:lvl4pPr>
    <a:lvl5pPr marL="4388992" algn="l" defTabSz="2194496" rtl="0" eaLnBrk="1" latinLnBrk="0" hangingPunct="1">
      <a:defRPr sz="4300" kern="1200">
        <a:solidFill>
          <a:schemeClr val="tx1"/>
        </a:solidFill>
        <a:latin typeface="+mn-lt"/>
        <a:ea typeface="+mn-ea"/>
        <a:cs typeface="+mn-cs"/>
      </a:defRPr>
    </a:lvl5pPr>
    <a:lvl6pPr marL="5486241" algn="l" defTabSz="2194496" rtl="0" eaLnBrk="1" latinLnBrk="0" hangingPunct="1">
      <a:defRPr sz="4300" kern="1200">
        <a:solidFill>
          <a:schemeClr val="tx1"/>
        </a:solidFill>
        <a:latin typeface="+mn-lt"/>
        <a:ea typeface="+mn-ea"/>
        <a:cs typeface="+mn-cs"/>
      </a:defRPr>
    </a:lvl6pPr>
    <a:lvl7pPr marL="6583489" algn="l" defTabSz="2194496" rtl="0" eaLnBrk="1" latinLnBrk="0" hangingPunct="1">
      <a:defRPr sz="4300" kern="1200">
        <a:solidFill>
          <a:schemeClr val="tx1"/>
        </a:solidFill>
        <a:latin typeface="+mn-lt"/>
        <a:ea typeface="+mn-ea"/>
        <a:cs typeface="+mn-cs"/>
      </a:defRPr>
    </a:lvl7pPr>
    <a:lvl8pPr marL="7680737" algn="l" defTabSz="2194496" rtl="0" eaLnBrk="1" latinLnBrk="0" hangingPunct="1">
      <a:defRPr sz="4300" kern="1200">
        <a:solidFill>
          <a:schemeClr val="tx1"/>
        </a:solidFill>
        <a:latin typeface="+mn-lt"/>
        <a:ea typeface="+mn-ea"/>
        <a:cs typeface="+mn-cs"/>
      </a:defRPr>
    </a:lvl8pPr>
    <a:lvl9pPr marL="8777985" algn="l" defTabSz="2194496" rtl="0" eaLnBrk="1" latinLnBrk="0" hangingPunct="1">
      <a:defRPr sz="4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DF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6" autoAdjust="0"/>
    <p:restoredTop sz="94701" autoAdjust="0"/>
  </p:normalViewPr>
  <p:slideViewPr>
    <p:cSldViewPr>
      <p:cViewPr varScale="1">
        <p:scale>
          <a:sx n="29" d="100"/>
          <a:sy n="29" d="100"/>
        </p:scale>
        <p:origin x="-1380" y="-102"/>
      </p:cViewPr>
      <p:guideLst>
        <p:guide orient="horz" pos="5184"/>
        <p:guide pos="691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2"/>
            <a:ext cx="2972421" cy="464980"/>
          </a:xfrm>
          <a:prstGeom prst="rect">
            <a:avLst/>
          </a:prstGeom>
        </p:spPr>
        <p:txBody>
          <a:bodyPr vert="horz" lIns="91440" tIns="45720" rIns="91440" bIns="45720" rtlCol="0"/>
          <a:lstStyle>
            <a:lvl1pPr algn="r">
              <a:defRPr sz="1200"/>
            </a:lvl1pPr>
          </a:lstStyle>
          <a:p>
            <a:fld id="{C451F7B5-65A2-445F-9559-FFB6845A7372}" type="datetimeFigureOut">
              <a:rPr lang="en-US" smtClean="0"/>
              <a:pPr/>
              <a:t>9/29/2014</a:t>
            </a:fld>
            <a:endParaRPr lang="en-US"/>
          </a:p>
        </p:txBody>
      </p:sp>
      <p:sp>
        <p:nvSpPr>
          <p:cNvPr id="4" name="Footer Placeholder 3"/>
          <p:cNvSpPr>
            <a:spLocks noGrp="1"/>
          </p:cNvSpPr>
          <p:nvPr>
            <p:ph type="ftr" sz="quarter" idx="2"/>
          </p:nvPr>
        </p:nvSpPr>
        <p:spPr>
          <a:xfrm>
            <a:off x="2" y="8829824"/>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29824"/>
            <a:ext cx="2972421" cy="464980"/>
          </a:xfrm>
          <a:prstGeom prst="rect">
            <a:avLst/>
          </a:prstGeom>
        </p:spPr>
        <p:txBody>
          <a:bodyPr vert="horz" lIns="91440" tIns="45720" rIns="91440" bIns="45720" rtlCol="0" anchor="b"/>
          <a:lstStyle>
            <a:lvl1pPr algn="r">
              <a:defRPr sz="1200"/>
            </a:lvl1pPr>
          </a:lstStyle>
          <a:p>
            <a:fld id="{588B6C11-418C-45B8-92B4-4D347F6C3FDC}" type="slidenum">
              <a:rPr lang="en-US" smtClean="0"/>
              <a:pPr/>
              <a:t>‹#›</a:t>
            </a:fld>
            <a:endParaRPr lang="en-US"/>
          </a:p>
        </p:txBody>
      </p:sp>
    </p:spTree>
    <p:extLst>
      <p:ext uri="{BB962C8B-B14F-4D97-AF65-F5344CB8AC3E}">
        <p14:creationId xmlns:p14="http://schemas.microsoft.com/office/powerpoint/2010/main" xmlns="" val="3852466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FBDD8948-B47F-4CFD-B688-2058DA5967D1}" type="datetimeFigureOut">
              <a:rPr lang="en-US" smtClean="0"/>
              <a:pPr/>
              <a:t>9/29/2014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8D792044-99C6-4F33-9D81-5AA19C4A6C19}" type="slidenum">
              <a:rPr lang="en-US" smtClean="0"/>
              <a:pPr/>
              <a:t>‹#›</a:t>
            </a:fld>
            <a:endParaRPr lang="en-US"/>
          </a:p>
        </p:txBody>
      </p:sp>
    </p:spTree>
    <p:extLst>
      <p:ext uri="{BB962C8B-B14F-4D97-AF65-F5344CB8AC3E}">
        <p14:creationId xmlns:p14="http://schemas.microsoft.com/office/powerpoint/2010/main" xmlns="" val="789863241"/>
      </p:ext>
    </p:extLst>
  </p:cSld>
  <p:clrMap bg1="lt1" tx1="dk1" bg2="lt2" tx2="dk2" accent1="accent1" accent2="accent2" accent3="accent3" accent4="accent4" accent5="accent5" accent6="accent6" hlink="hlink" folHlink="folHlink"/>
  <p:notesStyle>
    <a:lvl1pPr marL="0" algn="l" defTabSz="2194496" rtl="0" eaLnBrk="1" latinLnBrk="0" hangingPunct="1">
      <a:defRPr sz="2900" kern="1200">
        <a:solidFill>
          <a:schemeClr val="tx1"/>
        </a:solidFill>
        <a:latin typeface="+mn-lt"/>
        <a:ea typeface="+mn-ea"/>
        <a:cs typeface="+mn-cs"/>
      </a:defRPr>
    </a:lvl1pPr>
    <a:lvl2pPr marL="1097248" algn="l" defTabSz="2194496" rtl="0" eaLnBrk="1" latinLnBrk="0" hangingPunct="1">
      <a:defRPr sz="2900" kern="1200">
        <a:solidFill>
          <a:schemeClr val="tx1"/>
        </a:solidFill>
        <a:latin typeface="+mn-lt"/>
        <a:ea typeface="+mn-ea"/>
        <a:cs typeface="+mn-cs"/>
      </a:defRPr>
    </a:lvl2pPr>
    <a:lvl3pPr marL="2194496" algn="l" defTabSz="2194496" rtl="0" eaLnBrk="1" latinLnBrk="0" hangingPunct="1">
      <a:defRPr sz="2900" kern="1200">
        <a:solidFill>
          <a:schemeClr val="tx1"/>
        </a:solidFill>
        <a:latin typeface="+mn-lt"/>
        <a:ea typeface="+mn-ea"/>
        <a:cs typeface="+mn-cs"/>
      </a:defRPr>
    </a:lvl3pPr>
    <a:lvl4pPr marL="3291744" algn="l" defTabSz="2194496" rtl="0" eaLnBrk="1" latinLnBrk="0" hangingPunct="1">
      <a:defRPr sz="2900" kern="1200">
        <a:solidFill>
          <a:schemeClr val="tx1"/>
        </a:solidFill>
        <a:latin typeface="+mn-lt"/>
        <a:ea typeface="+mn-ea"/>
        <a:cs typeface="+mn-cs"/>
      </a:defRPr>
    </a:lvl4pPr>
    <a:lvl5pPr marL="4388992" algn="l" defTabSz="2194496" rtl="0" eaLnBrk="1" latinLnBrk="0" hangingPunct="1">
      <a:defRPr sz="2900" kern="1200">
        <a:solidFill>
          <a:schemeClr val="tx1"/>
        </a:solidFill>
        <a:latin typeface="+mn-lt"/>
        <a:ea typeface="+mn-ea"/>
        <a:cs typeface="+mn-cs"/>
      </a:defRPr>
    </a:lvl5pPr>
    <a:lvl6pPr marL="5486241" algn="l" defTabSz="2194496" rtl="0" eaLnBrk="1" latinLnBrk="0" hangingPunct="1">
      <a:defRPr sz="2900" kern="1200">
        <a:solidFill>
          <a:schemeClr val="tx1"/>
        </a:solidFill>
        <a:latin typeface="+mn-lt"/>
        <a:ea typeface="+mn-ea"/>
        <a:cs typeface="+mn-cs"/>
      </a:defRPr>
    </a:lvl6pPr>
    <a:lvl7pPr marL="6583489" algn="l" defTabSz="2194496" rtl="0" eaLnBrk="1" latinLnBrk="0" hangingPunct="1">
      <a:defRPr sz="2900" kern="1200">
        <a:solidFill>
          <a:schemeClr val="tx1"/>
        </a:solidFill>
        <a:latin typeface="+mn-lt"/>
        <a:ea typeface="+mn-ea"/>
        <a:cs typeface="+mn-cs"/>
      </a:defRPr>
    </a:lvl7pPr>
    <a:lvl8pPr marL="7680737" algn="l" defTabSz="2194496" rtl="0" eaLnBrk="1" latinLnBrk="0" hangingPunct="1">
      <a:defRPr sz="2900" kern="1200">
        <a:solidFill>
          <a:schemeClr val="tx1"/>
        </a:solidFill>
        <a:latin typeface="+mn-lt"/>
        <a:ea typeface="+mn-ea"/>
        <a:cs typeface="+mn-cs"/>
      </a:defRPr>
    </a:lvl8pPr>
    <a:lvl9pPr marL="8777985" algn="l" defTabSz="2194496" rtl="0" eaLnBrk="1" latinLnBrk="0" hangingPunct="1">
      <a:defRPr sz="2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012872" y="3291840"/>
            <a:ext cx="19751040" cy="4389120"/>
          </a:xfrm>
        </p:spPr>
        <p:txBody>
          <a:bodyPr vert="horz" lIns="109728" tIns="0" rIns="109728" bIns="0" anchor="b">
            <a:normAutofit/>
            <a:scene3d>
              <a:camera prst="orthographicFront"/>
              <a:lightRig rig="soft" dir="t">
                <a:rot lat="0" lon="0" rev="17220000"/>
              </a:lightRig>
            </a:scene3d>
            <a:sp3d prstMaterial="softEdge">
              <a:bevelT w="38100" h="38100"/>
            </a:sp3d>
          </a:bodyPr>
          <a:lstStyle>
            <a:lvl1pPr>
              <a:defRPr sz="115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E932D4E-B6AE-47C2-9F75-C64A844DE7B0}" type="datetimeFigureOut">
              <a:rPr lang="en-US" smtClean="0"/>
              <a:pPr/>
              <a:t>9/29/2014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DD81152-01CA-4BC5-9672-C4BC59C0D480}" type="slidenum">
              <a:rPr lang="en-US" smtClean="0"/>
              <a:pPr/>
              <a:t>‹#›</a:t>
            </a:fld>
            <a:endParaRPr lang="en-US"/>
          </a:p>
        </p:txBody>
      </p:sp>
      <p:sp>
        <p:nvSpPr>
          <p:cNvPr id="9" name="Subtitle 8"/>
          <p:cNvSpPr>
            <a:spLocks noGrp="1"/>
          </p:cNvSpPr>
          <p:nvPr>
            <p:ph type="subTitle" idx="1"/>
          </p:nvPr>
        </p:nvSpPr>
        <p:spPr>
          <a:xfrm>
            <a:off x="3291840" y="7996075"/>
            <a:ext cx="15361920" cy="4206240"/>
          </a:xfrm>
        </p:spPr>
        <p:txBody>
          <a:bodyPr/>
          <a:lstStyle>
            <a:lvl1pPr marL="0" indent="0" algn="ctr">
              <a:buNone/>
              <a:defRPr>
                <a:solidFill>
                  <a:schemeClr val="tx1"/>
                </a:solidFill>
              </a:defRPr>
            </a:lvl1pPr>
            <a:lvl2pPr marL="1097280" indent="0" algn="ctr">
              <a:buNone/>
            </a:lvl2pPr>
            <a:lvl3pPr marL="2194560" indent="0" algn="ctr">
              <a:buNone/>
            </a:lvl3pPr>
            <a:lvl4pPr marL="3291840" indent="0" algn="ctr">
              <a:buNone/>
            </a:lvl4pPr>
            <a:lvl5pPr marL="4389120" indent="0" algn="ctr">
              <a:buNone/>
            </a:lvl5pPr>
            <a:lvl6pPr marL="5486400" indent="0" algn="ctr">
              <a:buNone/>
            </a:lvl6pPr>
            <a:lvl7pPr marL="6583680" indent="0" algn="ctr">
              <a:buNone/>
            </a:lvl7pPr>
            <a:lvl8pPr marL="7680960" indent="0" algn="ctr">
              <a:buNone/>
            </a:lvl8pPr>
            <a:lvl9pPr marL="877824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32D4E-B6AE-47C2-9F75-C64A844DE7B0}"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659132"/>
            <a:ext cx="4937760" cy="1404366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097280" y="659132"/>
            <a:ext cx="14447520" cy="140436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32D4E-B6AE-47C2-9F75-C64A844DE7B0}"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932D4E-B6AE-47C2-9F75-C64A844DE7B0}"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840480" y="1463040"/>
            <a:ext cx="17007840" cy="438912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115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40480" y="6018686"/>
            <a:ext cx="17007840" cy="3623309"/>
          </a:xfrm>
        </p:spPr>
        <p:txBody>
          <a:bodyPr anchor="t"/>
          <a:lstStyle>
            <a:lvl1pPr marL="175565" indent="0" algn="l">
              <a:buNone/>
              <a:defRPr sz="4800">
                <a:solidFill>
                  <a:schemeClr val="tx1"/>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400">
                <a:solidFill>
                  <a:schemeClr val="tx1">
                    <a:tint val="75000"/>
                  </a:schemeClr>
                </a:solidFill>
              </a:defRPr>
            </a:lvl4pPr>
            <a:lvl5pPr>
              <a:buNone/>
              <a:defRPr sz="3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932D4E-B6AE-47C2-9F75-C64A844DE7B0}"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9019520" y="15400021"/>
            <a:ext cx="1828800" cy="876300"/>
          </a:xfrm>
        </p:spPr>
        <p:txBody>
          <a:bodyPr/>
          <a:lstStyle/>
          <a:p>
            <a:fld id="{ADD81152-01CA-4BC5-9672-C4BC59C0D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097280" y="3840481"/>
            <a:ext cx="9692640" cy="10862311"/>
          </a:xfrm>
        </p:spPr>
        <p:txBody>
          <a:bodyPr/>
          <a:lstStyle>
            <a:lvl1pPr>
              <a:defRPr sz="6200"/>
            </a:lvl1pPr>
            <a:lvl2pPr>
              <a:defRPr sz="5800"/>
            </a:lvl2pPr>
            <a:lvl3pPr>
              <a:defRPr sz="4800"/>
            </a:lvl3pPr>
            <a:lvl4pPr>
              <a:defRPr sz="4300"/>
            </a:lvl4pPr>
            <a:lvl5pPr>
              <a:defRPr sz="4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1155680" y="3840481"/>
            <a:ext cx="9692640" cy="10862311"/>
          </a:xfrm>
        </p:spPr>
        <p:txBody>
          <a:bodyPr/>
          <a:lstStyle>
            <a:lvl1pPr>
              <a:defRPr sz="6200"/>
            </a:lvl1pPr>
            <a:lvl2pPr>
              <a:defRPr sz="5800"/>
            </a:lvl2pPr>
            <a:lvl3pPr>
              <a:defRPr sz="4800"/>
            </a:lvl3pPr>
            <a:lvl4pPr>
              <a:defRPr sz="4300"/>
            </a:lvl4pPr>
            <a:lvl5pPr>
              <a:defRPr sz="4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932D4E-B6AE-47C2-9F75-C64A844DE7B0}"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655320"/>
            <a:ext cx="19751040" cy="2743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97280" y="3684270"/>
            <a:ext cx="9696451" cy="1802129"/>
          </a:xfrm>
        </p:spPr>
        <p:txBody>
          <a:bodyPr anchor="ctr"/>
          <a:lstStyle>
            <a:lvl1pPr marL="0" indent="0">
              <a:buNone/>
              <a:defRPr sz="5800" b="0" cap="all" baseline="0">
                <a:solidFill>
                  <a:schemeClr val="tx1"/>
                </a:solidFill>
              </a:defRPr>
            </a:lvl1pPr>
            <a:lvl2pPr>
              <a:buNone/>
              <a:defRPr sz="4800" b="1"/>
            </a:lvl2pPr>
            <a:lvl3pPr>
              <a:buNone/>
              <a:defRPr sz="4300" b="1"/>
            </a:lvl3pPr>
            <a:lvl4pPr>
              <a:buNone/>
              <a:defRPr sz="3800" b="1"/>
            </a:lvl4pPr>
            <a:lvl5pPr>
              <a:buNone/>
              <a:defRPr sz="3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1148061" y="3684270"/>
            <a:ext cx="9700260" cy="1802129"/>
          </a:xfrm>
        </p:spPr>
        <p:txBody>
          <a:bodyPr anchor="ctr"/>
          <a:lstStyle>
            <a:lvl1pPr marL="0" indent="0">
              <a:buNone/>
              <a:defRPr sz="5800" b="0" cap="all" baseline="0">
                <a:solidFill>
                  <a:schemeClr val="tx1"/>
                </a:solidFill>
              </a:defRPr>
            </a:lvl1pPr>
            <a:lvl2pPr>
              <a:buNone/>
              <a:defRPr sz="4800" b="1"/>
            </a:lvl2pPr>
            <a:lvl3pPr>
              <a:buNone/>
              <a:defRPr sz="4300" b="1"/>
            </a:lvl3pPr>
            <a:lvl4pPr>
              <a:buNone/>
              <a:defRPr sz="3800" b="1"/>
            </a:lvl4pPr>
            <a:lvl5pPr>
              <a:buNone/>
              <a:defRPr sz="3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097280" y="5669281"/>
            <a:ext cx="9696451" cy="9033511"/>
          </a:xfrm>
        </p:spPr>
        <p:txBody>
          <a:bodyPr/>
          <a:lstStyle>
            <a:lvl1pPr>
              <a:defRPr sz="5800"/>
            </a:lvl1pPr>
            <a:lvl2pPr>
              <a:defRPr sz="4800"/>
            </a:lvl2pPr>
            <a:lvl3pPr>
              <a:defRPr sz="4300"/>
            </a:lvl3pPr>
            <a:lvl4pPr>
              <a:defRPr sz="3800"/>
            </a:lvl4pPr>
            <a:lvl5pPr>
              <a:defRPr sz="3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1148061" y="5669281"/>
            <a:ext cx="9700260" cy="9033511"/>
          </a:xfrm>
        </p:spPr>
        <p:txBody>
          <a:bodyPr/>
          <a:lstStyle>
            <a:lvl1pPr>
              <a:defRPr sz="5800"/>
            </a:lvl1pPr>
            <a:lvl2pPr>
              <a:defRPr sz="4800"/>
            </a:lvl2pPr>
            <a:lvl3pPr>
              <a:defRPr sz="4300"/>
            </a:lvl3pPr>
            <a:lvl4pPr>
              <a:defRPr sz="3800"/>
            </a:lvl4pPr>
            <a:lvl5pPr>
              <a:defRPr sz="3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932D4E-B6AE-47C2-9F75-C64A844DE7B0}" type="datetimeFigureOut">
              <a:rPr lang="en-US" smtClean="0"/>
              <a:pPr/>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932D4E-B6AE-47C2-9F75-C64A844DE7B0}" type="datetimeFigureOut">
              <a:rPr lang="en-US" smtClean="0"/>
              <a:pPr/>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32D4E-B6AE-47C2-9F75-C64A844DE7B0}" type="datetimeFigureOut">
              <a:rPr lang="en-US" smtClean="0"/>
              <a:pPr/>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655320"/>
            <a:ext cx="7219951" cy="2788920"/>
          </a:xfrm>
        </p:spPr>
        <p:txBody>
          <a:bodyPr vert="horz" anchor="b">
            <a:normAutofit/>
            <a:sp3d prstMaterial="softEdge"/>
          </a:bodyPr>
          <a:lstStyle>
            <a:lvl1pPr algn="l">
              <a:buNone/>
              <a:defRPr sz="53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097281" y="3657601"/>
            <a:ext cx="7219951" cy="11045191"/>
          </a:xfrm>
        </p:spPr>
        <p:txBody>
          <a:bodyPr/>
          <a:lstStyle>
            <a:lvl1pPr marL="0" indent="0">
              <a:buNone/>
              <a:defRPr sz="3400"/>
            </a:lvl1pPr>
            <a:lvl2pPr>
              <a:buNone/>
              <a:defRPr sz="2900"/>
            </a:lvl2pPr>
            <a:lvl3pPr>
              <a:buNone/>
              <a:defRPr sz="2400"/>
            </a:lvl3pPr>
            <a:lvl4pPr>
              <a:buNone/>
              <a:defRPr sz="2200"/>
            </a:lvl4pPr>
            <a:lvl5pPr>
              <a:buNone/>
              <a:defRPr sz="22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8580120" y="655321"/>
            <a:ext cx="12268200" cy="14047471"/>
          </a:xfrm>
        </p:spPr>
        <p:txBody>
          <a:bodyPr/>
          <a:lstStyle>
            <a:lvl1pPr>
              <a:defRPr sz="6200"/>
            </a:lvl1pPr>
            <a:lvl2pPr>
              <a:defRPr sz="5800"/>
            </a:lvl2pPr>
            <a:lvl3pPr>
              <a:defRPr sz="5300"/>
            </a:lvl3pPr>
            <a:lvl4pPr>
              <a:defRPr sz="4800"/>
            </a:lvl4pPr>
            <a:lvl5pPr>
              <a:defRPr sz="43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932D4E-B6AE-47C2-9F75-C64A844DE7B0}"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89120" y="1463040"/>
            <a:ext cx="13167360" cy="1253491"/>
          </a:xfrm>
        </p:spPr>
        <p:txBody>
          <a:bodyPr lIns="109728" rIns="109728" bIns="0" anchor="b">
            <a:sp3d prstMaterial="softEdge"/>
          </a:bodyPr>
          <a:lstStyle>
            <a:lvl1pPr algn="ctr">
              <a:buNone/>
              <a:defRPr sz="48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389120" y="4396740"/>
            <a:ext cx="13167360" cy="950976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77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4389120" y="2800289"/>
            <a:ext cx="13167360" cy="1272845"/>
          </a:xfrm>
        </p:spPr>
        <p:txBody>
          <a:bodyPr lIns="109728" tIns="109728" rIns="109728" anchor="t"/>
          <a:lstStyle>
            <a:lvl1pPr marL="0" indent="0" algn="ctr">
              <a:buNone/>
              <a:defRPr sz="3400"/>
            </a:lvl1pPr>
            <a:lvl2pPr>
              <a:defRPr sz="2900"/>
            </a:lvl2pPr>
            <a:lvl3pPr>
              <a:defRPr sz="2400"/>
            </a:lvl3pPr>
            <a:lvl4pPr>
              <a:defRPr sz="2200"/>
            </a:lvl4pPr>
            <a:lvl5pPr>
              <a:defRPr sz="22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932D4E-B6AE-47C2-9F75-C64A844DE7B0}"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81152-01CA-4BC5-9672-C4BC59C0D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097280" y="659131"/>
            <a:ext cx="19751040" cy="2743200"/>
          </a:xfrm>
          <a:prstGeom prst="rect">
            <a:avLst/>
          </a:prstGeom>
        </p:spPr>
        <p:txBody>
          <a:bodyPr vert="horz" lIns="219456" tIns="109728" rIns="219456" bIns="109728"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097280" y="3840480"/>
            <a:ext cx="19751040" cy="11301984"/>
          </a:xfrm>
          <a:prstGeom prst="rect">
            <a:avLst/>
          </a:prstGeom>
        </p:spPr>
        <p:txBody>
          <a:bodyPr vert="horz" lIns="219456" tIns="109728" rIns="219456" bIns="10972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1097280" y="15400021"/>
            <a:ext cx="5120640" cy="876300"/>
          </a:xfrm>
          <a:prstGeom prst="rect">
            <a:avLst/>
          </a:prstGeom>
        </p:spPr>
        <p:txBody>
          <a:bodyPr vert="horz" lIns="219456" tIns="109728" rIns="219456" bIns="109728" anchor="b"/>
          <a:lstStyle>
            <a:lvl1pPr algn="l" eaLnBrk="1" latinLnBrk="0" hangingPunct="1">
              <a:defRPr kumimoji="0" sz="2900">
                <a:solidFill>
                  <a:schemeClr val="tx1">
                    <a:shade val="50000"/>
                  </a:schemeClr>
                </a:solidFill>
              </a:defRPr>
            </a:lvl1pPr>
          </a:lstStyle>
          <a:p>
            <a:fld id="{EE932D4E-B6AE-47C2-9F75-C64A844DE7B0}" type="datetimeFigureOut">
              <a:rPr lang="en-US" smtClean="0"/>
              <a:pPr/>
              <a:t>9/29/2014</a:t>
            </a:fld>
            <a:endParaRPr lang="en-US"/>
          </a:p>
        </p:txBody>
      </p:sp>
      <p:sp>
        <p:nvSpPr>
          <p:cNvPr id="3" name="Footer Placeholder 2"/>
          <p:cNvSpPr>
            <a:spLocks noGrp="1"/>
          </p:cNvSpPr>
          <p:nvPr>
            <p:ph type="ftr" sz="quarter" idx="3"/>
          </p:nvPr>
        </p:nvSpPr>
        <p:spPr>
          <a:xfrm>
            <a:off x="7498080" y="15400021"/>
            <a:ext cx="6949440" cy="876300"/>
          </a:xfrm>
          <a:prstGeom prst="rect">
            <a:avLst/>
          </a:prstGeom>
        </p:spPr>
        <p:txBody>
          <a:bodyPr vert="horz" lIns="219456" tIns="109728" rIns="219456" bIns="109728" anchor="b"/>
          <a:lstStyle>
            <a:lvl1pPr algn="ctr" eaLnBrk="1" latinLnBrk="0" hangingPunct="1">
              <a:defRPr kumimoji="0" sz="29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9019520" y="15400021"/>
            <a:ext cx="1828800" cy="876300"/>
          </a:xfrm>
          <a:prstGeom prst="rect">
            <a:avLst/>
          </a:prstGeom>
        </p:spPr>
        <p:txBody>
          <a:bodyPr vert="horz" lIns="0" tIns="109728" rIns="0" bIns="109728" anchor="b"/>
          <a:lstStyle>
            <a:lvl1pPr algn="r" eaLnBrk="1" latinLnBrk="0" hangingPunct="1">
              <a:defRPr kumimoji="0" sz="2900">
                <a:solidFill>
                  <a:schemeClr val="tx1">
                    <a:shade val="50000"/>
                  </a:schemeClr>
                </a:solidFill>
              </a:defRPr>
            </a:lvl1pPr>
          </a:lstStyle>
          <a:p>
            <a:fld id="{ADD81152-01CA-4BC5-9672-C4BC59C0D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98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1316736" indent="-987552" algn="l" rtl="0" eaLnBrk="1" latinLnBrk="0" hangingPunct="1">
        <a:spcBef>
          <a:spcPct val="20000"/>
        </a:spcBef>
        <a:buClr>
          <a:schemeClr val="tx1">
            <a:shade val="95000"/>
          </a:schemeClr>
        </a:buClr>
        <a:buSzPct val="65000"/>
        <a:buFont typeface="Wingdings 2"/>
        <a:buChar char=""/>
        <a:defRPr kumimoji="0" sz="6700" kern="1200">
          <a:solidFill>
            <a:schemeClr val="tx1"/>
          </a:solidFill>
          <a:latin typeface="+mn-lt"/>
          <a:ea typeface="+mn-ea"/>
          <a:cs typeface="+mn-cs"/>
        </a:defRPr>
      </a:lvl1pPr>
      <a:lvl2pPr marL="2084832" indent="-680314" algn="l" rtl="0" eaLnBrk="1" latinLnBrk="0" hangingPunct="1">
        <a:spcBef>
          <a:spcPct val="20000"/>
        </a:spcBef>
        <a:buClr>
          <a:schemeClr val="tx1"/>
        </a:buClr>
        <a:buSzPct val="80000"/>
        <a:buFont typeface="Wingdings 2"/>
        <a:buChar char=""/>
        <a:defRPr kumimoji="0" sz="5800" kern="1200">
          <a:solidFill>
            <a:schemeClr val="tx1"/>
          </a:solidFill>
          <a:latin typeface="+mn-lt"/>
          <a:ea typeface="+mn-ea"/>
          <a:cs typeface="+mn-cs"/>
        </a:defRPr>
      </a:lvl2pPr>
      <a:lvl3pPr marL="2721254" indent="-548640" algn="l" rtl="0" eaLnBrk="1" latinLnBrk="0" hangingPunct="1">
        <a:spcBef>
          <a:spcPct val="20000"/>
        </a:spcBef>
        <a:buClr>
          <a:schemeClr val="tx1"/>
        </a:buClr>
        <a:buSzPct val="95000"/>
        <a:buFont typeface="Wingdings"/>
        <a:buChar char=""/>
        <a:defRPr kumimoji="0" sz="5300" kern="1200">
          <a:solidFill>
            <a:schemeClr val="tx1"/>
          </a:solidFill>
          <a:latin typeface="+mn-lt"/>
          <a:ea typeface="+mn-ea"/>
          <a:cs typeface="+mn-cs"/>
        </a:defRPr>
      </a:lvl3pPr>
      <a:lvl4pPr marL="3247949" indent="-438912" algn="l" rtl="0" eaLnBrk="1" latinLnBrk="0" hangingPunct="1">
        <a:spcBef>
          <a:spcPct val="20000"/>
        </a:spcBef>
        <a:buClr>
          <a:schemeClr val="tx1"/>
        </a:buClr>
        <a:buSzPct val="100000"/>
        <a:buFont typeface="Wingdings 3"/>
        <a:buChar char=""/>
        <a:defRPr kumimoji="0" sz="4800" kern="1200">
          <a:solidFill>
            <a:schemeClr val="tx1"/>
          </a:solidFill>
          <a:latin typeface="+mn-lt"/>
          <a:ea typeface="+mn-ea"/>
          <a:cs typeface="+mn-cs"/>
        </a:defRPr>
      </a:lvl4pPr>
      <a:lvl5pPr marL="3708806" indent="-438912" algn="l" rtl="0" eaLnBrk="1" latinLnBrk="0" hangingPunct="1">
        <a:spcBef>
          <a:spcPct val="20000"/>
        </a:spcBef>
        <a:buClr>
          <a:schemeClr val="tx1"/>
        </a:buClr>
        <a:buFont typeface="Wingdings 2"/>
        <a:buChar char=""/>
        <a:defRPr kumimoji="0" sz="4800" kern="1200">
          <a:solidFill>
            <a:schemeClr val="tx1"/>
          </a:solidFill>
          <a:latin typeface="+mn-lt"/>
          <a:ea typeface="+mn-ea"/>
          <a:cs typeface="+mn-cs"/>
        </a:defRPr>
      </a:lvl5pPr>
      <a:lvl6pPr marL="4235501" indent="-438912" algn="l" rtl="0" eaLnBrk="1" latinLnBrk="0" hangingPunct="1">
        <a:spcBef>
          <a:spcPct val="20000"/>
        </a:spcBef>
        <a:buClr>
          <a:schemeClr val="tx1"/>
        </a:buClr>
        <a:buFont typeface="Wingdings 3"/>
        <a:buChar char=""/>
        <a:defRPr kumimoji="0" sz="4300" kern="1200">
          <a:solidFill>
            <a:schemeClr val="tx1"/>
          </a:solidFill>
          <a:latin typeface="+mn-lt"/>
          <a:ea typeface="+mn-ea"/>
          <a:cs typeface="+mn-cs"/>
        </a:defRPr>
      </a:lvl6pPr>
      <a:lvl7pPr marL="4718304" indent="-438912" algn="l" rtl="0" eaLnBrk="1" latinLnBrk="0" hangingPunct="1">
        <a:spcBef>
          <a:spcPct val="20000"/>
        </a:spcBef>
        <a:buClr>
          <a:schemeClr val="tx1"/>
        </a:buClr>
        <a:buFont typeface="Wingdings 2"/>
        <a:buChar char=""/>
        <a:defRPr kumimoji="0" sz="3800" kern="1200">
          <a:solidFill>
            <a:schemeClr val="tx1"/>
          </a:solidFill>
          <a:latin typeface="+mn-lt"/>
          <a:ea typeface="+mn-ea"/>
          <a:cs typeface="+mn-cs"/>
        </a:defRPr>
      </a:lvl7pPr>
      <a:lvl8pPr marL="5201107" indent="-438912" algn="l" rtl="0" eaLnBrk="1" latinLnBrk="0" hangingPunct="1">
        <a:spcBef>
          <a:spcPct val="20000"/>
        </a:spcBef>
        <a:buClr>
          <a:schemeClr val="tx1"/>
        </a:buClr>
        <a:buFont typeface="Wingdings 2"/>
        <a:buChar char=""/>
        <a:defRPr kumimoji="0" sz="3400" kern="1200">
          <a:solidFill>
            <a:schemeClr val="tx1"/>
          </a:solidFill>
          <a:latin typeface="+mn-lt"/>
          <a:ea typeface="+mn-ea"/>
          <a:cs typeface="+mn-cs"/>
        </a:defRPr>
      </a:lvl8pPr>
      <a:lvl9pPr marL="5683910" indent="-438912" algn="l" rtl="0" eaLnBrk="1" latinLnBrk="0" hangingPunct="1">
        <a:spcBef>
          <a:spcPct val="20000"/>
        </a:spcBef>
        <a:buClr>
          <a:schemeClr val="tx1"/>
        </a:buClr>
        <a:buFont typeface="Wingdings 2"/>
        <a:buChar char=""/>
        <a:defRPr kumimoji="0" sz="3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97280" algn="l" rtl="0" eaLnBrk="1" latinLnBrk="0" hangingPunct="1">
        <a:defRPr kumimoji="0" kern="1200">
          <a:solidFill>
            <a:schemeClr val="tx1"/>
          </a:solidFill>
          <a:latin typeface="+mn-lt"/>
          <a:ea typeface="+mn-ea"/>
          <a:cs typeface="+mn-cs"/>
        </a:defRPr>
      </a:lvl2pPr>
      <a:lvl3pPr marL="2194560" algn="l" rtl="0" eaLnBrk="1" latinLnBrk="0" hangingPunct="1">
        <a:defRPr kumimoji="0" kern="1200">
          <a:solidFill>
            <a:schemeClr val="tx1"/>
          </a:solidFill>
          <a:latin typeface="+mn-lt"/>
          <a:ea typeface="+mn-ea"/>
          <a:cs typeface="+mn-cs"/>
        </a:defRPr>
      </a:lvl3pPr>
      <a:lvl4pPr marL="3291840" algn="l" rtl="0" eaLnBrk="1" latinLnBrk="0" hangingPunct="1">
        <a:defRPr kumimoji="0" kern="1200">
          <a:solidFill>
            <a:schemeClr val="tx1"/>
          </a:solidFill>
          <a:latin typeface="+mn-lt"/>
          <a:ea typeface="+mn-ea"/>
          <a:cs typeface="+mn-cs"/>
        </a:defRPr>
      </a:lvl4pPr>
      <a:lvl5pPr marL="4389120" algn="l" rtl="0" eaLnBrk="1" latinLnBrk="0" hangingPunct="1">
        <a:defRPr kumimoji="0" kern="1200">
          <a:solidFill>
            <a:schemeClr val="tx1"/>
          </a:solidFill>
          <a:latin typeface="+mn-lt"/>
          <a:ea typeface="+mn-ea"/>
          <a:cs typeface="+mn-cs"/>
        </a:defRPr>
      </a:lvl5pPr>
      <a:lvl6pPr marL="5486400" algn="l" rtl="0" eaLnBrk="1" latinLnBrk="0" hangingPunct="1">
        <a:defRPr kumimoji="0" kern="1200">
          <a:solidFill>
            <a:schemeClr val="tx1"/>
          </a:solidFill>
          <a:latin typeface="+mn-lt"/>
          <a:ea typeface="+mn-ea"/>
          <a:cs typeface="+mn-cs"/>
        </a:defRPr>
      </a:lvl6pPr>
      <a:lvl7pPr marL="6583680" algn="l" rtl="0" eaLnBrk="1" latinLnBrk="0" hangingPunct="1">
        <a:defRPr kumimoji="0" kern="1200">
          <a:solidFill>
            <a:schemeClr val="tx1"/>
          </a:solidFill>
          <a:latin typeface="+mn-lt"/>
          <a:ea typeface="+mn-ea"/>
          <a:cs typeface="+mn-cs"/>
        </a:defRPr>
      </a:lvl7pPr>
      <a:lvl8pPr marL="7680960" algn="l" rtl="0" eaLnBrk="1" latinLnBrk="0" hangingPunct="1">
        <a:defRPr kumimoji="0" kern="1200">
          <a:solidFill>
            <a:schemeClr val="tx1"/>
          </a:solidFill>
          <a:latin typeface="+mn-lt"/>
          <a:ea typeface="+mn-ea"/>
          <a:cs typeface="+mn-cs"/>
        </a:defRPr>
      </a:lvl8pPr>
      <a:lvl9pPr marL="877824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www.goodreads.com/author/show/570218.Dalai_Lama_XI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odreads.com/author/show/879.Plat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rainyquote.com/quotes/authors/e/edmund_leach.html" TargetMode="External"/><Relationship Id="rId2" Type="http://schemas.openxmlformats.org/officeDocument/2006/relationships/hyperlink" Target="http://www.brainyquote.com/quotes/quotes/e/edmundleac347184.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2" y="1028700"/>
            <a:ext cx="19648169" cy="2743200"/>
          </a:xfrm>
          <a:ln w="3175"/>
        </p:spPr>
        <p:txBody>
          <a:bodyPr/>
          <a:lstStyle/>
          <a:p>
            <a:pPr>
              <a:defRPr/>
            </a:pPr>
            <a:r>
              <a:rPr lang="en-US" sz="8600"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8600"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1097280" y="3840481"/>
            <a:ext cx="19724371" cy="1181862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lgn="just">
              <a:buFont typeface="Arial" charset="0"/>
              <a:buNone/>
              <a:defRPr/>
            </a:pPr>
            <a:r>
              <a:rPr lang="en-US" sz="4800" dirty="0" smtClean="0">
                <a:latin typeface="+mj-lt"/>
              </a:rPr>
              <a:t>      </a:t>
            </a:r>
            <a:r>
              <a:rPr lang="en-US" sz="4800" dirty="0" smtClean="0">
                <a:solidFill>
                  <a:schemeClr val="bg1"/>
                </a:solidFill>
                <a:latin typeface="+mj-lt"/>
              </a:rPr>
              <a:t>OMICS Group International is an amalgamation of </a:t>
            </a:r>
            <a:r>
              <a:rPr lang="en-US" sz="4800" dirty="0" smtClean="0">
                <a:solidFill>
                  <a:schemeClr val="bg1"/>
                </a:solidFill>
                <a:latin typeface="+mj-lt"/>
                <a:hlinkClick r:id="rId2" tooltip="Open Access publications"/>
              </a:rPr>
              <a:t>Open Access publications</a:t>
            </a:r>
            <a:r>
              <a:rPr lang="en-US" sz="4800" dirty="0" smtClean="0">
                <a:solidFill>
                  <a:schemeClr val="bg1"/>
                </a:solidFill>
                <a:latin typeface="+mj-lt"/>
              </a:rPr>
              <a:t> and worldwide international science conferences and events. Established in the year 2007 with the sole aim of making the information on Sciences and technology ‘Open Access’, OMICS Group publishes 400 online open access </a:t>
            </a:r>
            <a:r>
              <a:rPr lang="en-US" sz="4800" dirty="0" smtClean="0">
                <a:solidFill>
                  <a:schemeClr val="bg1"/>
                </a:solidFill>
                <a:latin typeface="+mj-lt"/>
                <a:hlinkClick r:id="rId3" tooltip="scholarly journals"/>
              </a:rPr>
              <a:t>scholarly journals</a:t>
            </a:r>
            <a:r>
              <a:rPr lang="en-US" sz="4800" dirty="0" smtClean="0">
                <a:solidFill>
                  <a:schemeClr val="bg1"/>
                </a:solidFill>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4800" dirty="0" smtClean="0">
                <a:solidFill>
                  <a:schemeClr val="bg1"/>
                </a:solidFill>
                <a:latin typeface="+mj-lt"/>
                <a:hlinkClick r:id="rId4" tooltip="International conferences"/>
              </a:rPr>
              <a:t>International conferences</a:t>
            </a:r>
            <a:r>
              <a:rPr lang="en-US" sz="4800" dirty="0" smtClean="0">
                <a:solidFill>
                  <a:schemeClr val="bg1"/>
                </a:solidFill>
                <a:latin typeface="+mj-lt"/>
              </a:rPr>
              <a:t> annually across the globe, where knowledge transfer takes place through debates, round table discussions, poster presentations, workshops, symposia and exhibitions</a:t>
            </a:r>
            <a:r>
              <a:rPr lang="en-US" sz="4300" dirty="0" smtClean="0">
                <a:solidFill>
                  <a:schemeClr val="bg1"/>
                </a:solidFill>
                <a:latin typeface="+mj-lt"/>
              </a:rPr>
              <a:t>.</a:t>
            </a:r>
            <a:endParaRPr lang="en-US" sz="4300" dirty="0">
              <a:solidFill>
                <a:schemeClr val="bg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“Only the development of compassion and understanding for others can bring us the tranquility and happiness we all seek.” </a:t>
            </a:r>
            <a:br>
              <a:rPr lang="en-US" dirty="0"/>
            </a:br>
            <a:r>
              <a:rPr lang="en-US" dirty="0"/>
              <a:t>― </a:t>
            </a:r>
            <a:r>
              <a:rPr lang="en-US" dirty="0">
                <a:hlinkClick r:id="rId2" action="ppaction://hlinkfile"/>
              </a:rPr>
              <a:t>Dalai Lama XIV</a:t>
            </a:r>
            <a:endParaRPr lang="en-US" dirty="0">
              <a:solidFill>
                <a:schemeClr val="bg1"/>
              </a:solidFill>
            </a:endParaRPr>
          </a:p>
        </p:txBody>
      </p:sp>
    </p:spTree>
    <p:extLst>
      <p:ext uri="{BB962C8B-B14F-4D97-AF65-F5344CB8AC3E}">
        <p14:creationId xmlns:p14="http://schemas.microsoft.com/office/powerpoint/2010/main" xmlns="" val="2390418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00152" y="1028700"/>
            <a:ext cx="19648169" cy="2743200"/>
          </a:xfrm>
        </p:spPr>
        <p:txBody>
          <a:bodyPr/>
          <a:lstStyle/>
          <a:p>
            <a:r>
              <a:rPr lang="en-US" sz="8600" dirty="0"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1543051" y="4114800"/>
            <a:ext cx="19202400" cy="9601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5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4300" dirty="0" smtClean="0">
                <a:effectLst>
                  <a:outerShdw blurRad="38100" dist="38100" dir="2700000" algn="tl">
                    <a:srgbClr val="000000">
                      <a:alpha val="43137"/>
                    </a:srgbClr>
                  </a:outerShdw>
                </a:effectLst>
                <a:latin typeface="Georgia" pitchFamily="18" charset="0"/>
              </a:rPr>
              <a:t>Please Visit:</a:t>
            </a:r>
            <a:r>
              <a:rPr lang="en-US" sz="5800" dirty="0" smtClean="0">
                <a:effectLst>
                  <a:outerShdw blurRad="38100" dist="38100" dir="2700000" algn="tl">
                    <a:srgbClr val="000000">
                      <a:alpha val="43137"/>
                    </a:srgbClr>
                  </a:outerShdw>
                </a:effectLst>
                <a:latin typeface="Georgia" pitchFamily="18" charset="0"/>
              </a:rPr>
              <a:t/>
            </a:r>
            <a:br>
              <a:rPr lang="en-US" sz="5800" dirty="0" smtClean="0">
                <a:effectLst>
                  <a:outerShdw blurRad="38100" dist="38100" dir="2700000" algn="tl">
                    <a:srgbClr val="000000">
                      <a:alpha val="43137"/>
                    </a:srgbClr>
                  </a:outerShdw>
                </a:effectLst>
                <a:latin typeface="Georgia" pitchFamily="18" charset="0"/>
              </a:rPr>
            </a:br>
            <a:r>
              <a:rPr lang="en-US" sz="5800" dirty="0" smtClean="0">
                <a:effectLst>
                  <a:outerShdw blurRad="38100" dist="38100" dir="2700000" algn="tl">
                    <a:srgbClr val="000000">
                      <a:alpha val="43137"/>
                    </a:srgbClr>
                  </a:outerShdw>
                </a:effectLst>
                <a:latin typeface="Georgia" pitchFamily="18" charset="0"/>
                <a:hlinkClick r:id="rId2"/>
              </a:rPr>
              <a:t>www.omicsgroup.com</a:t>
            </a:r>
            <a:endParaRPr lang="en-US" sz="5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5800" dirty="0" smtClean="0">
                <a:effectLst>
                  <a:outerShdw blurRad="38100" dist="38100" dir="2700000" algn="tl">
                    <a:srgbClr val="000000">
                      <a:alpha val="43137"/>
                    </a:srgbClr>
                  </a:outerShdw>
                </a:effectLst>
                <a:latin typeface="Georgia" pitchFamily="18" charset="0"/>
                <a:hlinkClick r:id="rId3"/>
              </a:rPr>
              <a:t>www.conferenceseries.com</a:t>
            </a:r>
            <a:endParaRPr lang="en-US" sz="58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58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5800" dirty="0" smtClean="0">
              <a:effectLst>
                <a:outerShdw blurRad="38100" dist="38100" dir="2700000" algn="tl">
                  <a:srgbClr val="000000">
                    <a:alpha val="43137"/>
                  </a:srgbClr>
                </a:outerShdw>
              </a:effectLst>
            </a:endParaRPr>
          </a:p>
          <a:p>
            <a:pPr algn="just">
              <a:buFont typeface="Arial" charset="0"/>
              <a:buNone/>
              <a:defRPr/>
            </a:pPr>
            <a:endParaRPr lang="en-US" sz="5800" dirty="0" smtClean="0">
              <a:effectLst>
                <a:outerShdw blurRad="38100" dist="38100" dir="2700000" algn="tl">
                  <a:srgbClr val="000000">
                    <a:alpha val="43137"/>
                  </a:srgbClr>
                </a:outerShdw>
              </a:effectLst>
            </a:endParaRPr>
          </a:p>
          <a:p>
            <a:pPr algn="just">
              <a:buFont typeface="Arial" charset="0"/>
              <a:buNone/>
              <a:defRPr/>
            </a:pPr>
            <a:endParaRPr lang="en-US" sz="58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19751040" cy="2743200"/>
          </a:xfrm>
        </p:spPr>
        <p:txBody>
          <a:bodyPr/>
          <a:lstStyle/>
          <a:p>
            <a:pPr>
              <a:defRPr/>
            </a:pPr>
            <a:r>
              <a:rPr lang="en-US" sz="8600"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1371601" y="3771900"/>
            <a:ext cx="19133820" cy="1075944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lgn="just">
              <a:buFont typeface="Arial" charset="0"/>
              <a:buNone/>
              <a:defRPr/>
            </a:pPr>
            <a:r>
              <a:rPr lang="en-US" sz="4800" dirty="0" smtClean="0">
                <a:latin typeface="+mj-lt"/>
              </a:rPr>
              <a:t>     </a:t>
            </a:r>
            <a:r>
              <a:rPr lang="en-US" sz="4800" dirty="0" smtClean="0">
                <a:solidFill>
                  <a:schemeClr val="bg1"/>
                </a:solidFill>
                <a:latin typeface="+mj-lt"/>
              </a:rPr>
              <a:t>OMICS Group International is a pioneer and leading science event organizer, which publishes around 400 open access journals and conducts over 300 Medical, Clinical, Engineering, Life Sciences, </a:t>
            </a:r>
            <a:r>
              <a:rPr lang="en-US" sz="4800" dirty="0" err="1" smtClean="0">
                <a:solidFill>
                  <a:schemeClr val="bg1"/>
                </a:solidFill>
                <a:latin typeface="+mj-lt"/>
              </a:rPr>
              <a:t>Phrama</a:t>
            </a:r>
            <a:r>
              <a:rPr lang="en-US" sz="4800" dirty="0" smtClean="0">
                <a:solidFill>
                  <a:schemeClr val="bg1"/>
                </a:solidFill>
                <a:latin typeface="+mj-lt"/>
              </a:rPr>
              <a:t> scientific conferences all over the globe annually with the support of more than 1000 scientific associations and 30,000 editorial board members and 3.5 million followers to its credit.</a:t>
            </a:r>
            <a:br>
              <a:rPr lang="en-US" sz="4800" dirty="0" smtClean="0">
                <a:solidFill>
                  <a:schemeClr val="bg1"/>
                </a:solidFill>
                <a:latin typeface="+mj-lt"/>
              </a:rPr>
            </a:br>
            <a:endParaRPr lang="en-US" sz="4800" dirty="0" smtClean="0">
              <a:solidFill>
                <a:schemeClr val="bg1"/>
              </a:solidFill>
              <a:latin typeface="+mj-lt"/>
            </a:endParaRPr>
          </a:p>
          <a:p>
            <a:pPr algn="just">
              <a:buFont typeface="Arial" charset="0"/>
              <a:buNone/>
              <a:defRPr/>
            </a:pPr>
            <a:r>
              <a:rPr lang="en-US" sz="4800" dirty="0" smtClean="0">
                <a:solidFill>
                  <a:schemeClr val="bg1"/>
                </a:solidFill>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4800" dirty="0" err="1" smtClean="0">
                <a:solidFill>
                  <a:schemeClr val="bg1"/>
                </a:solidFill>
                <a:latin typeface="+mj-lt"/>
              </a:rPr>
              <a:t>Bengaluru</a:t>
            </a:r>
            <a:r>
              <a:rPr lang="en-US" sz="4800" dirty="0" smtClean="0">
                <a:solidFill>
                  <a:schemeClr val="bg1"/>
                </a:solidFill>
                <a:latin typeface="+mj-lt"/>
              </a:rPr>
              <a:t> and Mumbai.</a:t>
            </a:r>
          </a:p>
          <a:p>
            <a:pPr>
              <a:defRPr/>
            </a:pP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0" y="6921550"/>
            <a:ext cx="10972800" cy="7602081"/>
          </a:xfrm>
          <a:prstGeom prst="rect">
            <a:avLst/>
          </a:prstGeom>
        </p:spPr>
        <p:txBody>
          <a:bodyPr>
            <a:spAutoFit/>
          </a:bodyPr>
          <a:lstStyle/>
          <a:p>
            <a:pPr algn="ctr"/>
            <a:r>
              <a:rPr lang="en-US" sz="7200" dirty="0">
                <a:solidFill>
                  <a:srgbClr val="FF0000"/>
                </a:solidFill>
              </a:rPr>
              <a:t>Experiences of Emergency Department Nurses with a Lethality Tool </a:t>
            </a:r>
          </a:p>
          <a:p>
            <a:pPr algn="ctr"/>
            <a:r>
              <a:rPr lang="en-US" sz="4000" dirty="0">
                <a:solidFill>
                  <a:schemeClr val="bg1"/>
                </a:solidFill>
                <a:latin typeface="Verdana" pitchFamily="34" charset="0"/>
              </a:rPr>
              <a:t>           </a:t>
            </a:r>
            <a:endParaRPr lang="en-US" sz="4000" dirty="0" smtClean="0">
              <a:solidFill>
                <a:schemeClr val="bg1"/>
              </a:solidFill>
              <a:latin typeface="Verdana" pitchFamily="34" charset="0"/>
            </a:endParaRPr>
          </a:p>
          <a:p>
            <a:pPr algn="ctr"/>
            <a:endParaRPr lang="en-US" sz="4000" dirty="0">
              <a:solidFill>
                <a:schemeClr val="bg1"/>
              </a:solidFill>
              <a:latin typeface="Verdana" pitchFamily="34" charset="0"/>
            </a:endParaRPr>
          </a:p>
          <a:p>
            <a:pPr algn="ctr"/>
            <a:endParaRPr lang="en-US" sz="4000" dirty="0" smtClean="0">
              <a:solidFill>
                <a:schemeClr val="bg1"/>
              </a:solidFill>
              <a:latin typeface="Verdana" pitchFamily="34" charset="0"/>
            </a:endParaRPr>
          </a:p>
          <a:p>
            <a:pPr algn="ctr"/>
            <a:endParaRPr lang="en-US" sz="4000" dirty="0">
              <a:solidFill>
                <a:schemeClr val="bg1"/>
              </a:solidFill>
              <a:latin typeface="Verdana" pitchFamily="34" charset="0"/>
            </a:endParaRPr>
          </a:p>
          <a:p>
            <a:pPr algn="ctr"/>
            <a:endParaRPr lang="en-US" sz="4000" dirty="0" smtClean="0">
              <a:solidFill>
                <a:schemeClr val="bg1"/>
              </a:solidFill>
              <a:latin typeface="Verdana" pitchFamily="34" charset="0"/>
            </a:endParaRPr>
          </a:p>
          <a:p>
            <a:pPr algn="ctr"/>
            <a:r>
              <a:rPr lang="en-US" sz="3600" dirty="0" smtClean="0">
                <a:solidFill>
                  <a:schemeClr val="bg1"/>
                </a:solidFill>
                <a:latin typeface="Verdana" pitchFamily="34" charset="0"/>
              </a:rPr>
              <a:t>Michele </a:t>
            </a:r>
            <a:r>
              <a:rPr lang="en-US" sz="3600" dirty="0">
                <a:solidFill>
                  <a:schemeClr val="bg1"/>
                </a:solidFill>
                <a:latin typeface="Verdana" pitchFamily="34" charset="0"/>
              </a:rPr>
              <a:t>Bracken, Ph.D., WHNP-BC and Michelle Clifton, BSN, RN</a:t>
            </a:r>
          </a:p>
        </p:txBody>
      </p:sp>
    </p:spTree>
    <p:extLst>
      <p:ext uri="{BB962C8B-B14F-4D97-AF65-F5344CB8AC3E}">
        <p14:creationId xmlns:p14="http://schemas.microsoft.com/office/powerpoint/2010/main" xmlns="" val="2300193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Lethality Assessment</a:t>
            </a:r>
            <a:br>
              <a:rPr lang="en-US" dirty="0" smtClean="0"/>
            </a:br>
            <a:r>
              <a:rPr lang="en-US" sz="4900" dirty="0" smtClean="0"/>
              <a:t>Michelle Clifton</a:t>
            </a:r>
            <a:endParaRPr lang="en-US" sz="4900" dirty="0"/>
          </a:p>
        </p:txBody>
      </p:sp>
      <p:sp>
        <p:nvSpPr>
          <p:cNvPr id="3" name="Content Placeholder 2"/>
          <p:cNvSpPr>
            <a:spLocks noGrp="1"/>
          </p:cNvSpPr>
          <p:nvPr>
            <p:ph idx="1"/>
          </p:nvPr>
        </p:nvSpPr>
        <p:spPr/>
        <p:txBody>
          <a:bodyPr>
            <a:normAutofit/>
          </a:bodyPr>
          <a:lstStyle/>
          <a:p>
            <a:r>
              <a:rPr lang="en-US" dirty="0" smtClean="0"/>
              <a:t>How this came to AGH</a:t>
            </a:r>
          </a:p>
          <a:p>
            <a:endParaRPr lang="en-US" dirty="0"/>
          </a:p>
          <a:p>
            <a:r>
              <a:rPr lang="en-US" dirty="0" smtClean="0"/>
              <a:t>What training was involved at AGH</a:t>
            </a:r>
          </a:p>
          <a:p>
            <a:endParaRPr lang="en-US" dirty="0"/>
          </a:p>
          <a:p>
            <a:r>
              <a:rPr lang="en-US" dirty="0" smtClean="0"/>
              <a:t>Questions that trigger referral for the LAP tool</a:t>
            </a:r>
          </a:p>
          <a:p>
            <a:endParaRPr lang="en-US" dirty="0" smtClean="0"/>
          </a:p>
          <a:p>
            <a:r>
              <a:rPr lang="en-US" dirty="0" smtClean="0"/>
              <a:t>Questions on the LAP tool</a:t>
            </a:r>
          </a:p>
          <a:p>
            <a:endParaRPr lang="en-US" dirty="0"/>
          </a:p>
          <a:p>
            <a:r>
              <a:rPr lang="en-US" dirty="0" smtClean="0"/>
              <a:t>Who administers LAP tool</a:t>
            </a:r>
            <a:endParaRPr lang="en-US" dirty="0"/>
          </a:p>
        </p:txBody>
      </p:sp>
    </p:spTree>
    <p:extLst>
      <p:ext uri="{BB962C8B-B14F-4D97-AF65-F5344CB8AC3E}">
        <p14:creationId xmlns:p14="http://schemas.microsoft.com/office/powerpoint/2010/main" xmlns="" val="837947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The Research Study Process</a:t>
            </a:r>
            <a:br>
              <a:rPr lang="en-US" dirty="0" smtClean="0">
                <a:solidFill>
                  <a:srgbClr val="FF0000"/>
                </a:solidFill>
              </a:rPr>
            </a:br>
            <a:r>
              <a:rPr lang="en-US" sz="3600" dirty="0" smtClean="0"/>
              <a:t>Michele Bracken</a:t>
            </a:r>
            <a:endParaRPr lang="en-US" sz="3600" dirty="0"/>
          </a:p>
        </p:txBody>
      </p:sp>
      <p:sp>
        <p:nvSpPr>
          <p:cNvPr id="3" name="Content Placeholder 2"/>
          <p:cNvSpPr>
            <a:spLocks noGrp="1"/>
          </p:cNvSpPr>
          <p:nvPr>
            <p:ph idx="1"/>
          </p:nvPr>
        </p:nvSpPr>
        <p:spPr/>
        <p:txBody>
          <a:bodyPr>
            <a:normAutofit/>
          </a:bodyPr>
          <a:lstStyle/>
          <a:p>
            <a:endParaRPr lang="en-US" dirty="0"/>
          </a:p>
          <a:p>
            <a:r>
              <a:rPr lang="en-US" dirty="0" smtClean="0"/>
              <a:t>Phenomenological Study</a:t>
            </a:r>
          </a:p>
          <a:p>
            <a:endParaRPr lang="en-US" dirty="0"/>
          </a:p>
          <a:p>
            <a:r>
              <a:rPr lang="en-US" dirty="0" smtClean="0"/>
              <a:t>9 Participants – Informed Consent (IRB)</a:t>
            </a:r>
          </a:p>
          <a:p>
            <a:endParaRPr lang="en-US" dirty="0"/>
          </a:p>
          <a:p>
            <a:r>
              <a:rPr lang="en-US" dirty="0" smtClean="0"/>
              <a:t>ED Nurses at AGH</a:t>
            </a:r>
          </a:p>
          <a:p>
            <a:endParaRPr lang="en-US" dirty="0"/>
          </a:p>
          <a:p>
            <a:r>
              <a:rPr lang="en-US" dirty="0" smtClean="0"/>
              <a:t>Interviews; tape-recorded </a:t>
            </a:r>
            <a:endParaRPr lang="en-US" dirty="0"/>
          </a:p>
        </p:txBody>
      </p:sp>
    </p:spTree>
    <p:extLst>
      <p:ext uri="{BB962C8B-B14F-4D97-AF65-F5344CB8AC3E}">
        <p14:creationId xmlns:p14="http://schemas.microsoft.com/office/powerpoint/2010/main" xmlns="" val="3743199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Themes</a:t>
            </a:r>
            <a:br>
              <a:rPr lang="en-US" dirty="0" smtClean="0">
                <a:solidFill>
                  <a:srgbClr val="FF0000"/>
                </a:solidFill>
              </a:rPr>
            </a:br>
            <a:r>
              <a:rPr lang="en-US" sz="2700" dirty="0" smtClean="0"/>
              <a:t>Michele Bracken</a:t>
            </a:r>
            <a:endParaRPr lang="en-US" sz="2700" dirty="0"/>
          </a:p>
        </p:txBody>
      </p:sp>
      <p:sp>
        <p:nvSpPr>
          <p:cNvPr id="3" name="Content Placeholder 2"/>
          <p:cNvSpPr>
            <a:spLocks noGrp="1"/>
          </p:cNvSpPr>
          <p:nvPr>
            <p:ph idx="1"/>
          </p:nvPr>
        </p:nvSpPr>
        <p:spPr/>
        <p:txBody>
          <a:bodyPr>
            <a:normAutofit/>
          </a:bodyPr>
          <a:lstStyle/>
          <a:p>
            <a:pPr marL="329173" indent="0">
              <a:buNone/>
            </a:pPr>
            <a:endParaRPr lang="en-US" dirty="0"/>
          </a:p>
          <a:p>
            <a:r>
              <a:rPr lang="en-US" dirty="0" smtClean="0"/>
              <a:t>Worthwhile Tool</a:t>
            </a:r>
          </a:p>
          <a:p>
            <a:endParaRPr lang="en-US" dirty="0"/>
          </a:p>
          <a:p>
            <a:r>
              <a:rPr lang="en-US" dirty="0" smtClean="0"/>
              <a:t>Barriers Encountered</a:t>
            </a:r>
          </a:p>
          <a:p>
            <a:endParaRPr lang="en-US" dirty="0"/>
          </a:p>
          <a:p>
            <a:r>
              <a:rPr lang="en-US" dirty="0" smtClean="0"/>
              <a:t>Solutions to Barriers</a:t>
            </a:r>
            <a:endParaRPr lang="en-US" dirty="0"/>
          </a:p>
        </p:txBody>
      </p:sp>
    </p:spTree>
    <p:extLst>
      <p:ext uri="{BB962C8B-B14F-4D97-AF65-F5344CB8AC3E}">
        <p14:creationId xmlns:p14="http://schemas.microsoft.com/office/powerpoint/2010/main" xmlns="" val="360163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Worthwhile Tool</a:t>
            </a:r>
            <a:r>
              <a:rPr lang="en-US" dirty="0" smtClean="0"/>
              <a:t/>
            </a:r>
            <a:br>
              <a:rPr lang="en-US" dirty="0" smtClean="0"/>
            </a:br>
            <a:r>
              <a:rPr lang="en-US" sz="3600" dirty="0"/>
              <a:t>“Be kind, for everyone you meet is fighting a harder battle.” </a:t>
            </a:r>
            <a:br>
              <a:rPr lang="en-US" sz="3600" dirty="0"/>
            </a:br>
            <a:r>
              <a:rPr lang="en-US" sz="3600" dirty="0"/>
              <a:t>― </a:t>
            </a:r>
            <a:r>
              <a:rPr lang="en-US" sz="3600" dirty="0">
                <a:hlinkClick r:id="rId2" action="ppaction://hlinkfile"/>
              </a:rPr>
              <a:t>Plato</a:t>
            </a:r>
            <a:endParaRPr lang="en-US" sz="3600" dirty="0"/>
          </a:p>
        </p:txBody>
      </p:sp>
      <p:sp>
        <p:nvSpPr>
          <p:cNvPr id="3" name="Content Placeholder 2"/>
          <p:cNvSpPr>
            <a:spLocks noGrp="1"/>
          </p:cNvSpPr>
          <p:nvPr>
            <p:ph idx="1"/>
          </p:nvPr>
        </p:nvSpPr>
        <p:spPr/>
        <p:txBody>
          <a:bodyPr/>
          <a:lstStyle/>
          <a:p>
            <a:pPr marL="342900" indent="-342900">
              <a:buFont typeface="Arial" pitchFamily="34" charset="0"/>
              <a:buChar char="•"/>
            </a:pPr>
            <a:r>
              <a:rPr lang="en-US" sz="6600" dirty="0">
                <a:solidFill>
                  <a:schemeClr val="bg1"/>
                </a:solidFill>
              </a:rPr>
              <a:t>“Helps by showing that somebody else cares and they don’t have to live this way” </a:t>
            </a:r>
            <a:endParaRPr lang="en-US" sz="6600" dirty="0" smtClean="0">
              <a:solidFill>
                <a:schemeClr val="bg1"/>
              </a:solidFill>
            </a:endParaRPr>
          </a:p>
          <a:p>
            <a:pPr marL="342900" indent="-342900">
              <a:buFont typeface="Arial" pitchFamily="34" charset="0"/>
              <a:buChar char="•"/>
            </a:pPr>
            <a:endParaRPr lang="en-US" sz="6600" dirty="0">
              <a:solidFill>
                <a:schemeClr val="bg1"/>
              </a:solidFill>
            </a:endParaRPr>
          </a:p>
          <a:p>
            <a:pPr marL="342900" indent="-342900">
              <a:buFont typeface="Arial" pitchFamily="34" charset="0"/>
              <a:buChar char="•"/>
            </a:pPr>
            <a:r>
              <a:rPr lang="en-US" sz="6600" dirty="0">
                <a:solidFill>
                  <a:schemeClr val="bg1"/>
                </a:solidFill>
              </a:rPr>
              <a:t>“Good thing to give them resources</a:t>
            </a:r>
            <a:r>
              <a:rPr lang="en-US" sz="6600" dirty="0" smtClean="0">
                <a:solidFill>
                  <a:schemeClr val="bg1"/>
                </a:solidFill>
              </a:rPr>
              <a:t>”</a:t>
            </a:r>
          </a:p>
          <a:p>
            <a:pPr marL="342900" indent="-342900">
              <a:buFont typeface="Arial" pitchFamily="34" charset="0"/>
              <a:buChar char="•"/>
            </a:pPr>
            <a:endParaRPr lang="en-US" sz="6600" dirty="0">
              <a:solidFill>
                <a:schemeClr val="bg1"/>
              </a:solidFill>
            </a:endParaRPr>
          </a:p>
          <a:p>
            <a:pPr marL="342900" indent="-342900">
              <a:buFont typeface="Arial" pitchFamily="34" charset="0"/>
              <a:buChar char="•"/>
            </a:pPr>
            <a:r>
              <a:rPr lang="en-US" sz="6600" dirty="0">
                <a:solidFill>
                  <a:schemeClr val="bg1"/>
                </a:solidFill>
              </a:rPr>
              <a:t>“Short, sweet…gets right to the point”</a:t>
            </a:r>
          </a:p>
          <a:p>
            <a:endParaRPr lang="en-US" dirty="0"/>
          </a:p>
        </p:txBody>
      </p:sp>
    </p:spTree>
    <p:extLst>
      <p:ext uri="{BB962C8B-B14F-4D97-AF65-F5344CB8AC3E}">
        <p14:creationId xmlns:p14="http://schemas.microsoft.com/office/powerpoint/2010/main" xmlns="" val="3428127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Barriers Encountered</a:t>
            </a:r>
            <a:r>
              <a:rPr lang="en-US" dirty="0" smtClean="0"/>
              <a:t/>
            </a:r>
            <a:br>
              <a:rPr lang="en-US" dirty="0" smtClean="0"/>
            </a:br>
            <a:r>
              <a:rPr lang="en-US" sz="3100" dirty="0" smtClean="0">
                <a:hlinkClick r:id="rId2" action="ppaction://hlinkfile" tooltip="view quote"/>
              </a:rPr>
              <a:t>“</a:t>
            </a:r>
            <a:r>
              <a:rPr lang="en-US" sz="2700" dirty="0" smtClean="0">
                <a:effectLst/>
                <a:hlinkClick r:id="rId2" action="ppaction://hlinkfile" tooltip="view quote"/>
              </a:rPr>
              <a:t>The </a:t>
            </a:r>
            <a:r>
              <a:rPr lang="en-US" sz="2700" dirty="0">
                <a:effectLst/>
                <a:hlinkClick r:id="rId2" action="ppaction://hlinkfile" tooltip="view quote"/>
              </a:rPr>
              <a:t>violence in the world comes about because we human beings are forever creating barriers between men who are like us and men who are not like us</a:t>
            </a:r>
            <a:r>
              <a:rPr lang="en-US" sz="2700" dirty="0" smtClean="0">
                <a:effectLst/>
                <a:hlinkClick r:id="rId2" action="ppaction://hlinkfile" tooltip="view quote"/>
              </a:rPr>
              <a:t>.</a:t>
            </a:r>
            <a:r>
              <a:rPr lang="en-US" sz="2700" dirty="0" smtClean="0">
                <a:effectLst/>
              </a:rPr>
              <a:t>”</a:t>
            </a:r>
            <a:r>
              <a:rPr lang="en-US" sz="2700" dirty="0">
                <a:effectLst/>
              </a:rPr>
              <a:t/>
            </a:r>
            <a:br>
              <a:rPr lang="en-US" sz="2700" dirty="0">
                <a:effectLst/>
              </a:rPr>
            </a:br>
            <a:r>
              <a:rPr lang="en-US" sz="2700" dirty="0">
                <a:solidFill>
                  <a:schemeClr val="accent3">
                    <a:lumMod val="75000"/>
                  </a:schemeClr>
                </a:solidFill>
                <a:effectLst/>
                <a:hlinkClick r:id="rId3" action="ppaction://hlinkfile" tooltip="view author"/>
              </a:rPr>
              <a:t>Edmund Leach</a:t>
            </a:r>
            <a:r>
              <a:rPr lang="en-US" sz="2700" dirty="0">
                <a:effectLst/>
              </a:rPr>
              <a:t/>
            </a:r>
            <a:br>
              <a:rPr lang="en-US" sz="2700" dirty="0">
                <a:effectLst/>
              </a:rPr>
            </a:br>
            <a:r>
              <a:rPr lang="en-US" dirty="0">
                <a:effectLst/>
              </a:rPr>
              <a:t/>
            </a:r>
            <a:br>
              <a:rPr lang="en-US" dirty="0">
                <a:effectLst/>
              </a:rPr>
            </a:b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7200" dirty="0">
                <a:solidFill>
                  <a:schemeClr val="bg1"/>
                </a:solidFill>
              </a:rPr>
              <a:t>“Not private…difficult to get potential abuser away</a:t>
            </a:r>
            <a:r>
              <a:rPr lang="en-US" sz="7200" dirty="0" smtClean="0">
                <a:solidFill>
                  <a:schemeClr val="bg1"/>
                </a:solidFill>
              </a:rPr>
              <a:t>”</a:t>
            </a:r>
          </a:p>
          <a:p>
            <a:pPr marL="342900" indent="-342900">
              <a:buFont typeface="Arial" panose="020B0604020202020204" pitchFamily="34" charset="0"/>
              <a:buChar char="•"/>
            </a:pPr>
            <a:endParaRPr lang="en-US" sz="7200" dirty="0">
              <a:solidFill>
                <a:schemeClr val="bg1"/>
              </a:solidFill>
            </a:endParaRPr>
          </a:p>
          <a:p>
            <a:pPr marL="342900" indent="-342900">
              <a:buFont typeface="Arial" panose="020B0604020202020204" pitchFamily="34" charset="0"/>
              <a:buChar char="•"/>
            </a:pPr>
            <a:r>
              <a:rPr lang="en-US" sz="7200" dirty="0">
                <a:solidFill>
                  <a:schemeClr val="bg1"/>
                </a:solidFill>
              </a:rPr>
              <a:t>“Haven’t seen final effects…don’t know what happened to her</a:t>
            </a:r>
            <a:r>
              <a:rPr lang="en-US" sz="7200" dirty="0" smtClean="0">
                <a:solidFill>
                  <a:schemeClr val="bg1"/>
                </a:solidFill>
              </a:rPr>
              <a:t>”</a:t>
            </a:r>
          </a:p>
          <a:p>
            <a:pPr marL="342900" indent="-342900">
              <a:buFont typeface="Arial" panose="020B0604020202020204" pitchFamily="34" charset="0"/>
              <a:buChar char="•"/>
            </a:pPr>
            <a:endParaRPr lang="en-US" sz="7200" dirty="0">
              <a:solidFill>
                <a:schemeClr val="bg1"/>
              </a:solidFill>
            </a:endParaRPr>
          </a:p>
          <a:p>
            <a:pPr marL="342900" indent="-342900">
              <a:buFont typeface="Arial" panose="020B0604020202020204" pitchFamily="34" charset="0"/>
              <a:buChar char="•"/>
            </a:pPr>
            <a:r>
              <a:rPr lang="en-US" sz="7200" dirty="0">
                <a:solidFill>
                  <a:schemeClr val="bg1"/>
                </a:solidFill>
              </a:rPr>
              <a:t>“Emotionally and mentally taxing…takes time…don’t want to rush…take it home”</a:t>
            </a:r>
          </a:p>
          <a:p>
            <a:endParaRPr lang="en-US" dirty="0"/>
          </a:p>
        </p:txBody>
      </p:sp>
    </p:spTree>
    <p:extLst>
      <p:ext uri="{BB962C8B-B14F-4D97-AF65-F5344CB8AC3E}">
        <p14:creationId xmlns:p14="http://schemas.microsoft.com/office/powerpoint/2010/main" xmlns="" val="259210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Solutions to Barriers</a:t>
            </a:r>
            <a:r>
              <a:rPr lang="en-US" dirty="0" smtClean="0"/>
              <a:t/>
            </a:r>
            <a:br>
              <a:rPr lang="en-US" dirty="0" smtClean="0"/>
            </a:br>
            <a:r>
              <a:rPr lang="en-US" sz="4000" dirty="0" smtClean="0"/>
              <a:t>“</a:t>
            </a:r>
            <a:r>
              <a:rPr lang="en-US" sz="3100" dirty="0" smtClean="0"/>
              <a:t>Problems do not go away. They must be worked through or else they remain, forever a barrier to the growth and development of the spirit”. </a:t>
            </a:r>
            <a:br>
              <a:rPr lang="en-US" sz="3100" dirty="0" smtClean="0"/>
            </a:br>
            <a:r>
              <a:rPr lang="en-US" sz="3100" dirty="0" smtClean="0"/>
              <a:t>Scott Peck</a:t>
            </a:r>
            <a:br>
              <a:rPr lang="en-US" sz="3100" dirty="0" smtClean="0"/>
            </a:br>
            <a:endParaRPr lang="en-US" sz="3100"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7200" b="1" dirty="0">
                <a:solidFill>
                  <a:schemeClr val="bg1"/>
                </a:solidFill>
              </a:rPr>
              <a:t>“Could use debriefing</a:t>
            </a:r>
            <a:r>
              <a:rPr lang="en-US" sz="7200" b="1" dirty="0" smtClean="0">
                <a:solidFill>
                  <a:schemeClr val="bg1"/>
                </a:solidFill>
              </a:rPr>
              <a:t>”</a:t>
            </a:r>
          </a:p>
          <a:p>
            <a:pPr marL="342900" indent="-342900">
              <a:buFont typeface="Arial" panose="020B0604020202020204" pitchFamily="34" charset="0"/>
              <a:buChar char="•"/>
            </a:pPr>
            <a:endParaRPr lang="en-US" sz="7200" b="1" dirty="0">
              <a:solidFill>
                <a:schemeClr val="bg1"/>
              </a:solidFill>
            </a:endParaRPr>
          </a:p>
          <a:p>
            <a:pPr marL="342900" indent="-342900">
              <a:buFont typeface="Arial" panose="020B0604020202020204" pitchFamily="34" charset="0"/>
              <a:buChar char="•"/>
            </a:pPr>
            <a:r>
              <a:rPr lang="en-US" sz="7200" b="1" dirty="0">
                <a:solidFill>
                  <a:schemeClr val="bg1"/>
                </a:solidFill>
              </a:rPr>
              <a:t>“Could use more education of what tool indicates” </a:t>
            </a:r>
            <a:endParaRPr lang="en-US" sz="7200" b="1" dirty="0" smtClean="0">
              <a:solidFill>
                <a:schemeClr val="bg1"/>
              </a:solidFill>
            </a:endParaRPr>
          </a:p>
          <a:p>
            <a:pPr marL="342900" indent="-342900">
              <a:buFont typeface="Arial" panose="020B0604020202020204" pitchFamily="34" charset="0"/>
              <a:buChar char="•"/>
            </a:pPr>
            <a:endParaRPr lang="en-US" sz="7200" b="1" dirty="0">
              <a:solidFill>
                <a:schemeClr val="bg1"/>
              </a:solidFill>
            </a:endParaRPr>
          </a:p>
          <a:p>
            <a:pPr marL="342900" indent="-342900">
              <a:buFont typeface="Arial" panose="020B0604020202020204" pitchFamily="34" charset="0"/>
              <a:buChar char="•"/>
            </a:pPr>
            <a:r>
              <a:rPr lang="en-US" sz="7200" b="1" dirty="0">
                <a:solidFill>
                  <a:schemeClr val="bg1"/>
                </a:solidFill>
              </a:rPr>
              <a:t>“Should have annual training with role playing…helps re-fresh the hardened”</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782584335"/>
              </p:ext>
            </p:extLst>
          </p:nvPr>
        </p:nvGraphicFramePr>
        <p:xfrm>
          <a:off x="1096963" y="8760143"/>
          <a:ext cx="19751675" cy="1463040"/>
        </p:xfrm>
        <a:graphic>
          <a:graphicData uri="http://schemas.openxmlformats.org/drawingml/2006/table">
            <a:tbl>
              <a:tblPr/>
              <a:tblGrid>
                <a:gridCol w="19543395"/>
                <a:gridCol w="208280"/>
              </a:tblGrid>
              <a:tr h="0">
                <a:tc>
                  <a:txBody>
                    <a:bodyPr/>
                    <a:lstStyle/>
                    <a:p>
                      <a:endParaRPr lang="en-US" dirty="0"/>
                    </a:p>
                  </a:txBody>
                  <a:tcPr marL="47625" marR="0" marT="0" marB="0">
                    <a:lnL>
                      <a:noFill/>
                    </a:lnL>
                    <a:lnR>
                      <a:noFill/>
                    </a:lnR>
                    <a:lnT>
                      <a:noFill/>
                    </a:lnT>
                    <a:lnB>
                      <a:noFill/>
                    </a:lnB>
                  </a:tcPr>
                </a:tc>
                <a:tc>
                  <a:txBody>
                    <a:bodyPr/>
                    <a:lstStyle/>
                    <a:p>
                      <a:endParaRPr lang="en-US"/>
                    </a:p>
                  </a:txBody>
                  <a:tcPr>
                    <a:lnL>
                      <a:noFill/>
                    </a:lnL>
                  </a:tcPr>
                </a:tc>
              </a:tr>
              <a:tr h="0">
                <a:tc>
                  <a:txBody>
                    <a:bodyPr/>
                    <a:lstStyle/>
                    <a:p>
                      <a:endParaRPr lang="en-US"/>
                    </a:p>
                  </a:txBody>
                  <a:tcPr marL="0" marR="47625" marT="0" marB="0">
                    <a:lnL>
                      <a:noFill/>
                    </a:lnL>
                    <a:lnR>
                      <a:noFill/>
                    </a:lnR>
                    <a:lnT>
                      <a:noFill/>
                    </a:lnT>
                    <a:lnB>
                      <a:noFill/>
                    </a:lnB>
                  </a:tcPr>
                </a:tc>
                <a:tc>
                  <a:txBody>
                    <a:bodyPr/>
                    <a:lstStyle/>
                    <a:p>
                      <a:endParaRPr lang="en-US"/>
                    </a:p>
                  </a:txBody>
                  <a:tcPr>
                    <a:lnL>
                      <a:noFill/>
                    </a:lnL>
                  </a:tcPr>
                </a:tc>
              </a:tr>
              <a:tr h="0">
                <a:tc gridSpan="2">
                  <a:txBody>
                    <a:bodyPr/>
                    <a:lstStyle/>
                    <a:p>
                      <a:endParaRPr lang="en-US" dirty="0"/>
                    </a:p>
                  </a:txBody>
                  <a:tcPr anchor="ctr">
                    <a:lnL>
                      <a:noFill/>
                    </a:lnL>
                    <a:lnR>
                      <a:noFill/>
                    </a:lnR>
                    <a:lnT>
                      <a:noFill/>
                    </a:lnT>
                    <a:lnB>
                      <a:noFill/>
                    </a:lnB>
                  </a:tcPr>
                </a:tc>
                <a:tc hMerge="1">
                  <a:txBody>
                    <a:bodyPr/>
                    <a:lstStyle/>
                    <a:p>
                      <a:endParaRPr lang="en-US"/>
                    </a:p>
                  </a:txBody>
                  <a:tcPr/>
                </a:tc>
              </a:tr>
              <a:tr h="0">
                <a:tc gridSpan="2">
                  <a:txBody>
                    <a:bodyPr/>
                    <a:lstStyle/>
                    <a:p>
                      <a:endParaRPr lang="en-US" dirty="0">
                        <a:effectLst/>
                      </a:endParaRPr>
                    </a:p>
                  </a:txBody>
                  <a:tcPr anchor="ctr">
                    <a:lnL>
                      <a:noFill/>
                    </a:lnL>
                    <a:lnR>
                      <a:noFill/>
                    </a:lnR>
                    <a:lnT>
                      <a:noFill/>
                    </a:lnT>
                    <a:lnB>
                      <a:noFill/>
                    </a:lnB>
                  </a:tcPr>
                </a:tc>
                <a:tc hMerge="1">
                  <a:txBody>
                    <a:bodyPr/>
                    <a:lstStyle/>
                    <a:p>
                      <a:endParaRPr lang="en-US"/>
                    </a:p>
                  </a:txBody>
                  <a:tcPr/>
                </a:tc>
              </a:tr>
            </a:tbl>
          </a:graphicData>
        </a:graphic>
      </p:graphicFrame>
      <p:pic>
        <p:nvPicPr>
          <p:cNvPr id="1026" name="Picture 2" descr="http://thinkexist.com/i/sq/as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96963" y="8759825"/>
            <a:ext cx="104775" cy="85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3014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1984</TotalTime>
  <Words>256</Words>
  <Application>Microsoft Office PowerPoint</Application>
  <PresentationFormat>Custom</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About OMICS Group</vt:lpstr>
      <vt:lpstr>About OMICS Group Conferences</vt:lpstr>
      <vt:lpstr>Slide 2</vt:lpstr>
      <vt:lpstr>History of Lethality Assessment Michelle Clifton</vt:lpstr>
      <vt:lpstr>The Research Study Process Michele Bracken</vt:lpstr>
      <vt:lpstr>Themes Michele Bracken</vt:lpstr>
      <vt:lpstr>Worthwhile Tool “Be kind, for everyone you meet is fighting a harder battle.”  ― Plato</vt:lpstr>
      <vt:lpstr>Barriers Encountered “The violence in the world comes about because we human beings are forever creating barriers between men who are like us and men who are not like us.” Edmund Leach  </vt:lpstr>
      <vt:lpstr>Solutions to Barriers “Problems do not go away. They must be worked through or else they remain, forever a barrier to the growth and development of the spirit”.  Scott Peck </vt:lpstr>
      <vt:lpstr>Slide 9</vt:lpstr>
      <vt:lpstr>Let Us Meet Again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Rita</dc:creator>
  <cp:lastModifiedBy>Shivani dhyani</cp:lastModifiedBy>
  <cp:revision>59</cp:revision>
  <cp:lastPrinted>2014-06-24T13:25:41Z</cp:lastPrinted>
  <dcterms:created xsi:type="dcterms:W3CDTF">2013-03-28T00:38:46Z</dcterms:created>
  <dcterms:modified xsi:type="dcterms:W3CDTF">2014-09-29T10:37:34Z</dcterms:modified>
</cp:coreProperties>
</file>