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76" r:id="rId7"/>
    <p:sldId id="279" r:id="rId8"/>
    <p:sldId id="277" r:id="rId9"/>
    <p:sldId id="278" r:id="rId10"/>
    <p:sldId id="282" r:id="rId11"/>
    <p:sldId id="280" r:id="rId12"/>
    <p:sldId id="281" r:id="rId13"/>
    <p:sldId id="283" r:id="rId14"/>
    <p:sldId id="284" r:id="rId15"/>
    <p:sldId id="286" r:id="rId16"/>
    <p:sldId id="287" r:id="rId17"/>
    <p:sldId id="288" r:id="rId18"/>
    <p:sldId id="28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-96" y="-19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8C0AA-C67E-4DC6-81E8-AD6726C1D859}" type="doc">
      <dgm:prSet loTypeId="urn:microsoft.com/office/officeart/2005/8/layout/hierarchy2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CA"/>
        </a:p>
      </dgm:t>
    </dgm:pt>
    <dgm:pt modelId="{80C7F7D2-16DB-445F-B277-80FE2E6C1B49}">
      <dgm:prSet phldrT="[Text]"/>
      <dgm:spPr/>
      <dgm:t>
        <a:bodyPr/>
        <a:lstStyle/>
        <a:p>
          <a:r>
            <a:rPr lang="en-US" dirty="0" smtClean="0"/>
            <a:t>Image-based Pipe Inspection</a:t>
          </a:r>
          <a:endParaRPr lang="en-CA" dirty="0"/>
        </a:p>
      </dgm:t>
    </dgm:pt>
    <dgm:pt modelId="{D8C6A676-55A2-40A4-96F2-CBCCF1AB0DED}" type="parTrans" cxnId="{717078A0-AFAE-4A5F-9111-E2CFB9EF2DC3}">
      <dgm:prSet/>
      <dgm:spPr/>
      <dgm:t>
        <a:bodyPr/>
        <a:lstStyle/>
        <a:p>
          <a:endParaRPr lang="en-CA"/>
        </a:p>
      </dgm:t>
    </dgm:pt>
    <dgm:pt modelId="{6B6C30E4-08BA-4188-83A6-409F04F22758}" type="sibTrans" cxnId="{717078A0-AFAE-4A5F-9111-E2CFB9EF2DC3}">
      <dgm:prSet/>
      <dgm:spPr/>
      <dgm:t>
        <a:bodyPr/>
        <a:lstStyle/>
        <a:p>
          <a:endParaRPr lang="en-CA"/>
        </a:p>
      </dgm:t>
    </dgm:pt>
    <dgm:pt modelId="{6F44048B-CEDB-4161-B222-E4EADD3BF820}">
      <dgm:prSet phldrT="[Text]"/>
      <dgm:spPr/>
      <dgm:t>
        <a:bodyPr/>
        <a:lstStyle/>
        <a:p>
          <a:r>
            <a:rPr lang="en-US" dirty="0" smtClean="0"/>
            <a:t>Imaging Sensor</a:t>
          </a:r>
          <a:endParaRPr lang="en-CA" dirty="0"/>
        </a:p>
      </dgm:t>
    </dgm:pt>
    <dgm:pt modelId="{C3EA724C-9919-42A9-A014-F0EBAF9B0FC2}" type="parTrans" cxnId="{0A5216B5-E798-4F37-924B-9E919A04F692}">
      <dgm:prSet/>
      <dgm:spPr/>
      <dgm:t>
        <a:bodyPr/>
        <a:lstStyle/>
        <a:p>
          <a:endParaRPr lang="en-CA"/>
        </a:p>
      </dgm:t>
    </dgm:pt>
    <dgm:pt modelId="{FE2ACC35-36F0-47C7-9A7E-5396D84147C3}" type="sibTrans" cxnId="{0A5216B5-E798-4F37-924B-9E919A04F692}">
      <dgm:prSet/>
      <dgm:spPr/>
      <dgm:t>
        <a:bodyPr/>
        <a:lstStyle/>
        <a:p>
          <a:endParaRPr lang="en-CA"/>
        </a:p>
      </dgm:t>
    </dgm:pt>
    <dgm:pt modelId="{0ECA9497-A161-4A5C-A047-2C55140A273D}">
      <dgm:prSet phldrT="[Text]"/>
      <dgm:spPr/>
      <dgm:t>
        <a:bodyPr/>
        <a:lstStyle/>
        <a:p>
          <a:r>
            <a:rPr lang="en-US" dirty="0" smtClean="0"/>
            <a:t>Lighting System</a:t>
          </a:r>
          <a:endParaRPr lang="en-CA" dirty="0"/>
        </a:p>
      </dgm:t>
    </dgm:pt>
    <dgm:pt modelId="{3713CE36-11E1-40FA-BB14-6B27D7CB210B}" type="parTrans" cxnId="{C68FF55B-BFB0-4581-BB1E-823701DCF752}">
      <dgm:prSet/>
      <dgm:spPr/>
      <dgm:t>
        <a:bodyPr/>
        <a:lstStyle/>
        <a:p>
          <a:endParaRPr lang="en-CA"/>
        </a:p>
      </dgm:t>
    </dgm:pt>
    <dgm:pt modelId="{ADDAF5E8-531F-466D-8E04-038BF1AB7ADD}" type="sibTrans" cxnId="{C68FF55B-BFB0-4581-BB1E-823701DCF752}">
      <dgm:prSet/>
      <dgm:spPr/>
      <dgm:t>
        <a:bodyPr/>
        <a:lstStyle/>
        <a:p>
          <a:endParaRPr lang="en-CA"/>
        </a:p>
      </dgm:t>
    </dgm:pt>
    <dgm:pt modelId="{F2B43993-A525-4AF2-B688-67B1A24C5144}">
      <dgm:prSet phldrT="[Text]"/>
      <dgm:spPr/>
      <dgm:t>
        <a:bodyPr/>
        <a:lstStyle/>
        <a:p>
          <a:r>
            <a:rPr lang="en-US" dirty="0" smtClean="0"/>
            <a:t>Single-View</a:t>
          </a:r>
          <a:endParaRPr lang="en-CA" dirty="0"/>
        </a:p>
      </dgm:t>
    </dgm:pt>
    <dgm:pt modelId="{08A3D05B-EB0E-4DBE-ACAD-34716121E20C}" type="parTrans" cxnId="{7405001D-F51A-4910-8E9E-921E92FEF313}">
      <dgm:prSet/>
      <dgm:spPr/>
      <dgm:t>
        <a:bodyPr/>
        <a:lstStyle/>
        <a:p>
          <a:endParaRPr lang="en-CA"/>
        </a:p>
      </dgm:t>
    </dgm:pt>
    <dgm:pt modelId="{A8A7F67A-0AD8-4625-92BC-AE79CC37CEDF}" type="sibTrans" cxnId="{7405001D-F51A-4910-8E9E-921E92FEF313}">
      <dgm:prSet/>
      <dgm:spPr/>
      <dgm:t>
        <a:bodyPr/>
        <a:lstStyle/>
        <a:p>
          <a:endParaRPr lang="en-CA"/>
        </a:p>
      </dgm:t>
    </dgm:pt>
    <dgm:pt modelId="{E91AA5B7-1CD1-4CCE-B30A-60E0FE432E72}">
      <dgm:prSet phldrT="[Text]"/>
      <dgm:spPr/>
      <dgm:t>
        <a:bodyPr/>
        <a:lstStyle/>
        <a:p>
          <a:r>
            <a:rPr lang="en-US" dirty="0" smtClean="0"/>
            <a:t>Multiple-View</a:t>
          </a:r>
          <a:endParaRPr lang="en-CA" dirty="0"/>
        </a:p>
      </dgm:t>
    </dgm:pt>
    <dgm:pt modelId="{A80763BE-D767-4E7A-A811-F977D7AE3825}" type="parTrans" cxnId="{CCA8A742-B5B2-4FBB-9713-2214847A2D71}">
      <dgm:prSet/>
      <dgm:spPr/>
      <dgm:t>
        <a:bodyPr/>
        <a:lstStyle/>
        <a:p>
          <a:endParaRPr lang="en-CA"/>
        </a:p>
      </dgm:t>
    </dgm:pt>
    <dgm:pt modelId="{18DB2076-4397-42E9-B7FE-C0D4445C3183}" type="sibTrans" cxnId="{CCA8A742-B5B2-4FBB-9713-2214847A2D71}">
      <dgm:prSet/>
      <dgm:spPr/>
      <dgm:t>
        <a:bodyPr/>
        <a:lstStyle/>
        <a:p>
          <a:endParaRPr lang="en-CA"/>
        </a:p>
      </dgm:t>
    </dgm:pt>
    <dgm:pt modelId="{E1DE9EDB-5449-4DE6-9669-BF35DBA13723}">
      <dgm:prSet phldrT="[Text]"/>
      <dgm:spPr/>
      <dgm:t>
        <a:bodyPr/>
        <a:lstStyle/>
        <a:p>
          <a:r>
            <a:rPr lang="en-US" dirty="0" smtClean="0"/>
            <a:t>Pinhole Perspective Imaging Sensor</a:t>
          </a:r>
          <a:endParaRPr lang="en-CA" dirty="0"/>
        </a:p>
      </dgm:t>
    </dgm:pt>
    <dgm:pt modelId="{07418CED-011E-4665-AC55-84E4F1CCA097}" type="parTrans" cxnId="{7DAA2D1B-9E27-4C0D-B0A8-4D7610100F74}">
      <dgm:prSet/>
      <dgm:spPr/>
      <dgm:t>
        <a:bodyPr/>
        <a:lstStyle/>
        <a:p>
          <a:endParaRPr lang="en-CA"/>
        </a:p>
      </dgm:t>
    </dgm:pt>
    <dgm:pt modelId="{C48DCB9B-0399-4588-A17E-18893B10F214}" type="sibTrans" cxnId="{7DAA2D1B-9E27-4C0D-B0A8-4D7610100F74}">
      <dgm:prSet/>
      <dgm:spPr/>
      <dgm:t>
        <a:bodyPr/>
        <a:lstStyle/>
        <a:p>
          <a:endParaRPr lang="en-CA"/>
        </a:p>
      </dgm:t>
    </dgm:pt>
    <dgm:pt modelId="{974BA895-964C-41E9-BC77-56764714348D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Dioptric Imaging Sensor</a:t>
          </a:r>
          <a:endParaRPr lang="en-CA" dirty="0"/>
        </a:p>
      </dgm:t>
    </dgm:pt>
    <dgm:pt modelId="{9E1E147E-A7E8-43E7-83B4-872CB3783C36}" type="parTrans" cxnId="{BEE73289-8785-42BE-B010-7139E5DBFBF2}">
      <dgm:prSet/>
      <dgm:spPr/>
      <dgm:t>
        <a:bodyPr/>
        <a:lstStyle/>
        <a:p>
          <a:endParaRPr lang="en-CA"/>
        </a:p>
      </dgm:t>
    </dgm:pt>
    <dgm:pt modelId="{A8973CC5-4691-479E-9387-7D63B93475B0}" type="sibTrans" cxnId="{BEE73289-8785-42BE-B010-7139E5DBFBF2}">
      <dgm:prSet/>
      <dgm:spPr/>
      <dgm:t>
        <a:bodyPr/>
        <a:lstStyle/>
        <a:p>
          <a:endParaRPr lang="en-CA"/>
        </a:p>
      </dgm:t>
    </dgm:pt>
    <dgm:pt modelId="{8C0A49F6-593B-45CA-BADA-E2F2B69E2499}">
      <dgm:prSet phldrT="[Text]"/>
      <dgm:spPr/>
      <dgm:t>
        <a:bodyPr/>
        <a:lstStyle/>
        <a:p>
          <a:r>
            <a:rPr lang="en-US" dirty="0" smtClean="0"/>
            <a:t>Catadioptric Imaging Sensor</a:t>
          </a:r>
          <a:endParaRPr lang="en-CA" dirty="0"/>
        </a:p>
      </dgm:t>
    </dgm:pt>
    <dgm:pt modelId="{7383BB47-1E2A-4AF2-9BCF-6F543CBCE9AA}" type="parTrans" cxnId="{22766BA5-FA18-4A92-A843-7D5C8AA5ED3C}">
      <dgm:prSet/>
      <dgm:spPr/>
      <dgm:t>
        <a:bodyPr/>
        <a:lstStyle/>
        <a:p>
          <a:endParaRPr lang="en-CA"/>
        </a:p>
      </dgm:t>
    </dgm:pt>
    <dgm:pt modelId="{1D65E360-DCA5-458D-AF1D-77B0BBBC59A9}" type="sibTrans" cxnId="{22766BA5-FA18-4A92-A843-7D5C8AA5ED3C}">
      <dgm:prSet/>
      <dgm:spPr/>
      <dgm:t>
        <a:bodyPr/>
        <a:lstStyle/>
        <a:p>
          <a:endParaRPr lang="en-CA"/>
        </a:p>
      </dgm:t>
    </dgm:pt>
    <dgm:pt modelId="{992660AD-ED31-420C-B018-D7BDBFEA7CA4}">
      <dgm:prSet phldrT="[Text]"/>
      <dgm:spPr/>
      <dgm:t>
        <a:bodyPr/>
        <a:lstStyle/>
        <a:p>
          <a:r>
            <a:rPr lang="en-US" dirty="0" smtClean="0"/>
            <a:t>Diffused Light</a:t>
          </a:r>
          <a:endParaRPr lang="en-CA" dirty="0"/>
        </a:p>
      </dgm:t>
    </dgm:pt>
    <dgm:pt modelId="{C15C653C-B112-4C57-A071-6DB3D0CAE6DA}" type="parTrans" cxnId="{33109597-6FCF-4C53-AE73-6FB5870A00D5}">
      <dgm:prSet/>
      <dgm:spPr/>
      <dgm:t>
        <a:bodyPr/>
        <a:lstStyle/>
        <a:p>
          <a:endParaRPr lang="en-CA"/>
        </a:p>
      </dgm:t>
    </dgm:pt>
    <dgm:pt modelId="{54A180A7-B405-4B98-959F-04C8C4D60440}" type="sibTrans" cxnId="{33109597-6FCF-4C53-AE73-6FB5870A00D5}">
      <dgm:prSet/>
      <dgm:spPr/>
      <dgm:t>
        <a:bodyPr/>
        <a:lstStyle/>
        <a:p>
          <a:endParaRPr lang="en-CA"/>
        </a:p>
      </dgm:t>
    </dgm:pt>
    <dgm:pt modelId="{B9493AF7-DDF5-412C-A851-001627909EA0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Structured Light (laser)</a:t>
          </a:r>
          <a:endParaRPr lang="en-CA" dirty="0"/>
        </a:p>
      </dgm:t>
    </dgm:pt>
    <dgm:pt modelId="{6AA9250D-4451-4197-B11E-172A260107C0}" type="parTrans" cxnId="{DB26F6EE-C04A-4182-B64D-F7E5DD42AB22}">
      <dgm:prSet/>
      <dgm:spPr/>
      <dgm:t>
        <a:bodyPr/>
        <a:lstStyle/>
        <a:p>
          <a:endParaRPr lang="en-CA"/>
        </a:p>
      </dgm:t>
    </dgm:pt>
    <dgm:pt modelId="{0C3DFCC6-D7DF-476B-AC02-7D835C29CB74}" type="sibTrans" cxnId="{DB26F6EE-C04A-4182-B64D-F7E5DD42AB22}">
      <dgm:prSet/>
      <dgm:spPr/>
      <dgm:t>
        <a:bodyPr/>
        <a:lstStyle/>
        <a:p>
          <a:endParaRPr lang="en-CA"/>
        </a:p>
      </dgm:t>
    </dgm:pt>
    <dgm:pt modelId="{C0C134ED-2D64-48F2-AC1A-F0CBB14CD871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dirty="0" smtClean="0"/>
            <a:t>Single-Viewpoint</a:t>
          </a:r>
          <a:endParaRPr lang="en-CA" dirty="0"/>
        </a:p>
      </dgm:t>
    </dgm:pt>
    <dgm:pt modelId="{C3D5B358-97D7-4345-9D92-4DCD2C85A5D6}" type="parTrans" cxnId="{681FE2C4-DBDF-432A-BC47-3F4124FA0B95}">
      <dgm:prSet/>
      <dgm:spPr/>
      <dgm:t>
        <a:bodyPr/>
        <a:lstStyle/>
        <a:p>
          <a:endParaRPr lang="en-CA"/>
        </a:p>
      </dgm:t>
    </dgm:pt>
    <dgm:pt modelId="{3B87EB8E-5D6D-441A-8762-6524F48AF4C8}" type="sibTrans" cxnId="{681FE2C4-DBDF-432A-BC47-3F4124FA0B95}">
      <dgm:prSet/>
      <dgm:spPr/>
      <dgm:t>
        <a:bodyPr/>
        <a:lstStyle/>
        <a:p>
          <a:endParaRPr lang="en-CA"/>
        </a:p>
      </dgm:t>
    </dgm:pt>
    <dgm:pt modelId="{E601992B-0A61-46ED-B87A-3795E08711B9}">
      <dgm:prSet phldrT="[Text]"/>
      <dgm:spPr/>
      <dgm:t>
        <a:bodyPr/>
        <a:lstStyle/>
        <a:p>
          <a:r>
            <a:rPr lang="en-US" dirty="0" smtClean="0"/>
            <a:t>Non-Single-Viewpoint</a:t>
          </a:r>
          <a:endParaRPr lang="en-CA" dirty="0"/>
        </a:p>
      </dgm:t>
    </dgm:pt>
    <dgm:pt modelId="{5EBF211F-03B6-42ED-9949-7B19F1FEF3A1}" type="parTrans" cxnId="{A5248469-39E9-45AB-A870-E66215BDE1D4}">
      <dgm:prSet/>
      <dgm:spPr/>
      <dgm:t>
        <a:bodyPr/>
        <a:lstStyle/>
        <a:p>
          <a:endParaRPr lang="en-CA"/>
        </a:p>
      </dgm:t>
    </dgm:pt>
    <dgm:pt modelId="{83A4029A-47C4-4BBD-A635-8864247C1193}" type="sibTrans" cxnId="{A5248469-39E9-45AB-A870-E66215BDE1D4}">
      <dgm:prSet/>
      <dgm:spPr/>
      <dgm:t>
        <a:bodyPr/>
        <a:lstStyle/>
        <a:p>
          <a:endParaRPr lang="en-CA"/>
        </a:p>
      </dgm:t>
    </dgm:pt>
    <dgm:pt modelId="{3136F354-2280-4D12-B2FF-A7275E56E37E}" type="pres">
      <dgm:prSet presAssocID="{99C8C0AA-C67E-4DC6-81E8-AD6726C1D8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7896F37B-5A68-4C6F-8257-5C3B40D3141F}" type="pres">
      <dgm:prSet presAssocID="{80C7F7D2-16DB-445F-B277-80FE2E6C1B49}" presName="root1" presStyleCnt="0"/>
      <dgm:spPr/>
    </dgm:pt>
    <dgm:pt modelId="{83DB318B-AFAE-4317-841D-CD83210EA324}" type="pres">
      <dgm:prSet presAssocID="{80C7F7D2-16DB-445F-B277-80FE2E6C1B4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C014D23-7690-476B-87FB-4EF1CD8C738D}" type="pres">
      <dgm:prSet presAssocID="{80C7F7D2-16DB-445F-B277-80FE2E6C1B49}" presName="level2hierChild" presStyleCnt="0"/>
      <dgm:spPr/>
    </dgm:pt>
    <dgm:pt modelId="{91A0F64E-DBFE-427C-A7F0-143A8809FF8B}" type="pres">
      <dgm:prSet presAssocID="{C3EA724C-9919-42A9-A014-F0EBAF9B0FC2}" presName="conn2-1" presStyleLbl="parChTrans1D2" presStyleIdx="0" presStyleCnt="2"/>
      <dgm:spPr/>
      <dgm:t>
        <a:bodyPr/>
        <a:lstStyle/>
        <a:p>
          <a:endParaRPr lang="en-CA"/>
        </a:p>
      </dgm:t>
    </dgm:pt>
    <dgm:pt modelId="{D93D89DC-3798-4B13-95E0-B6DA2A5978FF}" type="pres">
      <dgm:prSet presAssocID="{C3EA724C-9919-42A9-A014-F0EBAF9B0FC2}" presName="connTx" presStyleLbl="parChTrans1D2" presStyleIdx="0" presStyleCnt="2"/>
      <dgm:spPr/>
      <dgm:t>
        <a:bodyPr/>
        <a:lstStyle/>
        <a:p>
          <a:endParaRPr lang="en-CA"/>
        </a:p>
      </dgm:t>
    </dgm:pt>
    <dgm:pt modelId="{863A8846-59A2-4F75-BF49-E208D12C9E81}" type="pres">
      <dgm:prSet presAssocID="{6F44048B-CEDB-4161-B222-E4EADD3BF820}" presName="root2" presStyleCnt="0"/>
      <dgm:spPr/>
    </dgm:pt>
    <dgm:pt modelId="{7F448900-9E98-4F50-B2CF-B29147F50505}" type="pres">
      <dgm:prSet presAssocID="{6F44048B-CEDB-4161-B222-E4EADD3BF820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08F79CD-B27D-4A3A-B8CE-88FFD67C4DB3}" type="pres">
      <dgm:prSet presAssocID="{6F44048B-CEDB-4161-B222-E4EADD3BF820}" presName="level3hierChild" presStyleCnt="0"/>
      <dgm:spPr/>
    </dgm:pt>
    <dgm:pt modelId="{DECFD5D5-E75D-4D37-B2A5-B9B89948A6EF}" type="pres">
      <dgm:prSet presAssocID="{08A3D05B-EB0E-4DBE-ACAD-34716121E20C}" presName="conn2-1" presStyleLbl="parChTrans1D3" presStyleIdx="0" presStyleCnt="4"/>
      <dgm:spPr/>
      <dgm:t>
        <a:bodyPr/>
        <a:lstStyle/>
        <a:p>
          <a:endParaRPr lang="en-CA"/>
        </a:p>
      </dgm:t>
    </dgm:pt>
    <dgm:pt modelId="{980EDEBE-DD83-4457-AC51-748A06149A4C}" type="pres">
      <dgm:prSet presAssocID="{08A3D05B-EB0E-4DBE-ACAD-34716121E20C}" presName="connTx" presStyleLbl="parChTrans1D3" presStyleIdx="0" presStyleCnt="4"/>
      <dgm:spPr/>
      <dgm:t>
        <a:bodyPr/>
        <a:lstStyle/>
        <a:p>
          <a:endParaRPr lang="en-CA"/>
        </a:p>
      </dgm:t>
    </dgm:pt>
    <dgm:pt modelId="{D312F318-CF6E-49B7-89D7-FE8237EA4C4D}" type="pres">
      <dgm:prSet presAssocID="{F2B43993-A525-4AF2-B688-67B1A24C5144}" presName="root2" presStyleCnt="0"/>
      <dgm:spPr/>
    </dgm:pt>
    <dgm:pt modelId="{B0F4EA78-4FE7-4A3F-9E06-B153F5040DC4}" type="pres">
      <dgm:prSet presAssocID="{F2B43993-A525-4AF2-B688-67B1A24C5144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8987888-3153-46E7-8643-92AECBCFEF7B}" type="pres">
      <dgm:prSet presAssocID="{F2B43993-A525-4AF2-B688-67B1A24C5144}" presName="level3hierChild" presStyleCnt="0"/>
      <dgm:spPr/>
    </dgm:pt>
    <dgm:pt modelId="{47A102C1-09FB-454C-9FFA-FFA619A4FD60}" type="pres">
      <dgm:prSet presAssocID="{07418CED-011E-4665-AC55-84E4F1CCA097}" presName="conn2-1" presStyleLbl="parChTrans1D4" presStyleIdx="0" presStyleCnt="5"/>
      <dgm:spPr/>
      <dgm:t>
        <a:bodyPr/>
        <a:lstStyle/>
        <a:p>
          <a:endParaRPr lang="en-CA"/>
        </a:p>
      </dgm:t>
    </dgm:pt>
    <dgm:pt modelId="{D1F533A7-34B0-4149-8355-17C0F120E821}" type="pres">
      <dgm:prSet presAssocID="{07418CED-011E-4665-AC55-84E4F1CCA097}" presName="connTx" presStyleLbl="parChTrans1D4" presStyleIdx="0" presStyleCnt="5"/>
      <dgm:spPr/>
      <dgm:t>
        <a:bodyPr/>
        <a:lstStyle/>
        <a:p>
          <a:endParaRPr lang="en-CA"/>
        </a:p>
      </dgm:t>
    </dgm:pt>
    <dgm:pt modelId="{A7223387-086D-49B5-B777-55686A6A1003}" type="pres">
      <dgm:prSet presAssocID="{E1DE9EDB-5449-4DE6-9669-BF35DBA13723}" presName="root2" presStyleCnt="0"/>
      <dgm:spPr/>
    </dgm:pt>
    <dgm:pt modelId="{0B9D2A71-BD04-4D9C-A4F4-5F21F31A4EDC}" type="pres">
      <dgm:prSet presAssocID="{E1DE9EDB-5449-4DE6-9669-BF35DBA13723}" presName="LevelTwoTextNode" presStyleLbl="node4" presStyleIdx="0" presStyleCnt="5" custScaleX="151640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B520A56-4CDA-493C-AFAF-6139D40DC6C8}" type="pres">
      <dgm:prSet presAssocID="{E1DE9EDB-5449-4DE6-9669-BF35DBA13723}" presName="level3hierChild" presStyleCnt="0"/>
      <dgm:spPr/>
    </dgm:pt>
    <dgm:pt modelId="{50E2EDE2-28FC-4217-A466-D3BDE5E8095D}" type="pres">
      <dgm:prSet presAssocID="{9E1E147E-A7E8-43E7-83B4-872CB3783C36}" presName="conn2-1" presStyleLbl="parChTrans1D4" presStyleIdx="1" presStyleCnt="5"/>
      <dgm:spPr/>
      <dgm:t>
        <a:bodyPr/>
        <a:lstStyle/>
        <a:p>
          <a:endParaRPr lang="en-CA"/>
        </a:p>
      </dgm:t>
    </dgm:pt>
    <dgm:pt modelId="{6F145EAC-23A1-4F2C-A6A8-0F53CCBE62B5}" type="pres">
      <dgm:prSet presAssocID="{9E1E147E-A7E8-43E7-83B4-872CB3783C36}" presName="connTx" presStyleLbl="parChTrans1D4" presStyleIdx="1" presStyleCnt="5"/>
      <dgm:spPr/>
      <dgm:t>
        <a:bodyPr/>
        <a:lstStyle/>
        <a:p>
          <a:endParaRPr lang="en-CA"/>
        </a:p>
      </dgm:t>
    </dgm:pt>
    <dgm:pt modelId="{4906C962-4250-4143-B6E8-E9DD1AFDA249}" type="pres">
      <dgm:prSet presAssocID="{974BA895-964C-41E9-BC77-56764714348D}" presName="root2" presStyleCnt="0"/>
      <dgm:spPr/>
    </dgm:pt>
    <dgm:pt modelId="{0C53E2D5-3F46-4ED2-B439-1F5018764584}" type="pres">
      <dgm:prSet presAssocID="{974BA895-964C-41E9-BC77-56764714348D}" presName="LevelTwoTextNode" presStyleLbl="node4" presStyleIdx="1" presStyleCnt="5" custScaleX="151640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310AB89C-2C5C-48BD-8E8C-6F103039D12E}" type="pres">
      <dgm:prSet presAssocID="{974BA895-964C-41E9-BC77-56764714348D}" presName="level3hierChild" presStyleCnt="0"/>
      <dgm:spPr/>
    </dgm:pt>
    <dgm:pt modelId="{7AA4BE53-643E-4441-A500-85FA043FAEEA}" type="pres">
      <dgm:prSet presAssocID="{7383BB47-1E2A-4AF2-9BCF-6F543CBCE9AA}" presName="conn2-1" presStyleLbl="parChTrans1D4" presStyleIdx="2" presStyleCnt="5"/>
      <dgm:spPr/>
      <dgm:t>
        <a:bodyPr/>
        <a:lstStyle/>
        <a:p>
          <a:endParaRPr lang="en-CA"/>
        </a:p>
      </dgm:t>
    </dgm:pt>
    <dgm:pt modelId="{8B8CD05D-02C6-4DD4-B312-143652B0DBE3}" type="pres">
      <dgm:prSet presAssocID="{7383BB47-1E2A-4AF2-9BCF-6F543CBCE9AA}" presName="connTx" presStyleLbl="parChTrans1D4" presStyleIdx="2" presStyleCnt="5"/>
      <dgm:spPr/>
      <dgm:t>
        <a:bodyPr/>
        <a:lstStyle/>
        <a:p>
          <a:endParaRPr lang="en-CA"/>
        </a:p>
      </dgm:t>
    </dgm:pt>
    <dgm:pt modelId="{135F5985-9E4B-4CE9-A7B5-884A2ED0970A}" type="pres">
      <dgm:prSet presAssocID="{8C0A49F6-593B-45CA-BADA-E2F2B69E2499}" presName="root2" presStyleCnt="0"/>
      <dgm:spPr/>
    </dgm:pt>
    <dgm:pt modelId="{2A9E55EF-690F-4813-9183-D016FC39FCA4}" type="pres">
      <dgm:prSet presAssocID="{8C0A49F6-593B-45CA-BADA-E2F2B69E2499}" presName="LevelTwoTextNode" presStyleLbl="node4" presStyleIdx="2" presStyleCnt="5" custScaleX="151640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19D55CBC-9CD9-4362-8A3D-4FE17667F035}" type="pres">
      <dgm:prSet presAssocID="{8C0A49F6-593B-45CA-BADA-E2F2B69E2499}" presName="level3hierChild" presStyleCnt="0"/>
      <dgm:spPr/>
    </dgm:pt>
    <dgm:pt modelId="{7D44BE25-B486-4EDA-A7AA-80CDAF12AAA3}" type="pres">
      <dgm:prSet presAssocID="{C3D5B358-97D7-4345-9D92-4DCD2C85A5D6}" presName="conn2-1" presStyleLbl="parChTrans1D4" presStyleIdx="3" presStyleCnt="5"/>
      <dgm:spPr/>
      <dgm:t>
        <a:bodyPr/>
        <a:lstStyle/>
        <a:p>
          <a:endParaRPr lang="en-CA"/>
        </a:p>
      </dgm:t>
    </dgm:pt>
    <dgm:pt modelId="{92820608-8678-44A4-B72C-72EDC25D2C62}" type="pres">
      <dgm:prSet presAssocID="{C3D5B358-97D7-4345-9D92-4DCD2C85A5D6}" presName="connTx" presStyleLbl="parChTrans1D4" presStyleIdx="3" presStyleCnt="5"/>
      <dgm:spPr/>
      <dgm:t>
        <a:bodyPr/>
        <a:lstStyle/>
        <a:p>
          <a:endParaRPr lang="en-CA"/>
        </a:p>
      </dgm:t>
    </dgm:pt>
    <dgm:pt modelId="{1D86A881-94D4-4A1C-BB83-5BA51E0962EC}" type="pres">
      <dgm:prSet presAssocID="{C0C134ED-2D64-48F2-AC1A-F0CBB14CD871}" presName="root2" presStyleCnt="0"/>
      <dgm:spPr/>
    </dgm:pt>
    <dgm:pt modelId="{8B4EFA08-5F9A-4A4F-AA85-33F2CA7C3696}" type="pres">
      <dgm:prSet presAssocID="{C0C134ED-2D64-48F2-AC1A-F0CBB14CD871}" presName="LevelTwoTextNode" presStyleLbl="node4" presStyleIdx="3" presStyleCnt="5" custScaleX="14029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B86A7767-3328-4548-97B0-0B9B93106D3A}" type="pres">
      <dgm:prSet presAssocID="{C0C134ED-2D64-48F2-AC1A-F0CBB14CD871}" presName="level3hierChild" presStyleCnt="0"/>
      <dgm:spPr/>
    </dgm:pt>
    <dgm:pt modelId="{8203B529-AD80-4CFF-97D1-A5112227221F}" type="pres">
      <dgm:prSet presAssocID="{5EBF211F-03B6-42ED-9949-7B19F1FEF3A1}" presName="conn2-1" presStyleLbl="parChTrans1D4" presStyleIdx="4" presStyleCnt="5"/>
      <dgm:spPr/>
      <dgm:t>
        <a:bodyPr/>
        <a:lstStyle/>
        <a:p>
          <a:endParaRPr lang="en-CA"/>
        </a:p>
      </dgm:t>
    </dgm:pt>
    <dgm:pt modelId="{918FAA40-7C98-4156-8352-48258861E92E}" type="pres">
      <dgm:prSet presAssocID="{5EBF211F-03B6-42ED-9949-7B19F1FEF3A1}" presName="connTx" presStyleLbl="parChTrans1D4" presStyleIdx="4" presStyleCnt="5"/>
      <dgm:spPr/>
      <dgm:t>
        <a:bodyPr/>
        <a:lstStyle/>
        <a:p>
          <a:endParaRPr lang="en-CA"/>
        </a:p>
      </dgm:t>
    </dgm:pt>
    <dgm:pt modelId="{3540AF5D-80A2-4A3B-A73A-C520B18D898B}" type="pres">
      <dgm:prSet presAssocID="{E601992B-0A61-46ED-B87A-3795E08711B9}" presName="root2" presStyleCnt="0"/>
      <dgm:spPr/>
    </dgm:pt>
    <dgm:pt modelId="{D4A01EA3-4812-4D43-8D5C-8B4D34475B63}" type="pres">
      <dgm:prSet presAssocID="{E601992B-0A61-46ED-B87A-3795E08711B9}" presName="LevelTwoTextNode" presStyleLbl="node4" presStyleIdx="4" presStyleCnt="5" custScaleX="140577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7B5C4713-17BE-433F-BB8D-BB34C52BE2EE}" type="pres">
      <dgm:prSet presAssocID="{E601992B-0A61-46ED-B87A-3795E08711B9}" presName="level3hierChild" presStyleCnt="0"/>
      <dgm:spPr/>
    </dgm:pt>
    <dgm:pt modelId="{2F578427-DED0-4F4D-A079-97414C004351}" type="pres">
      <dgm:prSet presAssocID="{A80763BE-D767-4E7A-A811-F977D7AE3825}" presName="conn2-1" presStyleLbl="parChTrans1D3" presStyleIdx="1" presStyleCnt="4"/>
      <dgm:spPr/>
      <dgm:t>
        <a:bodyPr/>
        <a:lstStyle/>
        <a:p>
          <a:endParaRPr lang="en-CA"/>
        </a:p>
      </dgm:t>
    </dgm:pt>
    <dgm:pt modelId="{486D4E97-1F3C-4730-8568-76E98D384C69}" type="pres">
      <dgm:prSet presAssocID="{A80763BE-D767-4E7A-A811-F977D7AE3825}" presName="connTx" presStyleLbl="parChTrans1D3" presStyleIdx="1" presStyleCnt="4"/>
      <dgm:spPr/>
      <dgm:t>
        <a:bodyPr/>
        <a:lstStyle/>
        <a:p>
          <a:endParaRPr lang="en-CA"/>
        </a:p>
      </dgm:t>
    </dgm:pt>
    <dgm:pt modelId="{2F1EEA14-6A0A-49EB-9527-179BE7FD1431}" type="pres">
      <dgm:prSet presAssocID="{E91AA5B7-1CD1-4CCE-B30A-60E0FE432E72}" presName="root2" presStyleCnt="0"/>
      <dgm:spPr/>
    </dgm:pt>
    <dgm:pt modelId="{343D21D0-C5C5-4C0E-8BCE-6325D550E604}" type="pres">
      <dgm:prSet presAssocID="{E91AA5B7-1CD1-4CCE-B30A-60E0FE432E72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C32AE0F9-72E1-47E1-A572-BDE149A08DDB}" type="pres">
      <dgm:prSet presAssocID="{E91AA5B7-1CD1-4CCE-B30A-60E0FE432E72}" presName="level3hierChild" presStyleCnt="0"/>
      <dgm:spPr/>
    </dgm:pt>
    <dgm:pt modelId="{8D239B80-8077-4063-A60B-0C251813A023}" type="pres">
      <dgm:prSet presAssocID="{3713CE36-11E1-40FA-BB14-6B27D7CB210B}" presName="conn2-1" presStyleLbl="parChTrans1D2" presStyleIdx="1" presStyleCnt="2"/>
      <dgm:spPr/>
      <dgm:t>
        <a:bodyPr/>
        <a:lstStyle/>
        <a:p>
          <a:endParaRPr lang="en-CA"/>
        </a:p>
      </dgm:t>
    </dgm:pt>
    <dgm:pt modelId="{61A0195F-07A4-4501-BD16-F553905BCDBC}" type="pres">
      <dgm:prSet presAssocID="{3713CE36-11E1-40FA-BB14-6B27D7CB210B}" presName="connTx" presStyleLbl="parChTrans1D2" presStyleIdx="1" presStyleCnt="2"/>
      <dgm:spPr/>
      <dgm:t>
        <a:bodyPr/>
        <a:lstStyle/>
        <a:p>
          <a:endParaRPr lang="en-CA"/>
        </a:p>
      </dgm:t>
    </dgm:pt>
    <dgm:pt modelId="{ED6C1C68-3B68-427B-BBC9-DB7BF2245511}" type="pres">
      <dgm:prSet presAssocID="{0ECA9497-A161-4A5C-A047-2C55140A273D}" presName="root2" presStyleCnt="0"/>
      <dgm:spPr/>
    </dgm:pt>
    <dgm:pt modelId="{5889AB15-6F9B-4073-8998-E0856F759D36}" type="pres">
      <dgm:prSet presAssocID="{0ECA9497-A161-4A5C-A047-2C55140A273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81230D49-1F61-4624-B103-3A89E11666B5}" type="pres">
      <dgm:prSet presAssocID="{0ECA9497-A161-4A5C-A047-2C55140A273D}" presName="level3hierChild" presStyleCnt="0"/>
      <dgm:spPr/>
    </dgm:pt>
    <dgm:pt modelId="{5E8A0ECF-063C-4CEC-B301-E7C1EEE38E3D}" type="pres">
      <dgm:prSet presAssocID="{C15C653C-B112-4C57-A071-6DB3D0CAE6DA}" presName="conn2-1" presStyleLbl="parChTrans1D3" presStyleIdx="2" presStyleCnt="4"/>
      <dgm:spPr/>
      <dgm:t>
        <a:bodyPr/>
        <a:lstStyle/>
        <a:p>
          <a:endParaRPr lang="en-CA"/>
        </a:p>
      </dgm:t>
    </dgm:pt>
    <dgm:pt modelId="{4E33EA05-495B-4E32-BF1E-B6F6F9BF1DF8}" type="pres">
      <dgm:prSet presAssocID="{C15C653C-B112-4C57-A071-6DB3D0CAE6DA}" presName="connTx" presStyleLbl="parChTrans1D3" presStyleIdx="2" presStyleCnt="4"/>
      <dgm:spPr/>
      <dgm:t>
        <a:bodyPr/>
        <a:lstStyle/>
        <a:p>
          <a:endParaRPr lang="en-CA"/>
        </a:p>
      </dgm:t>
    </dgm:pt>
    <dgm:pt modelId="{9855E45F-DE91-4206-B50C-29C8127FE8AC}" type="pres">
      <dgm:prSet presAssocID="{992660AD-ED31-420C-B018-D7BDBFEA7CA4}" presName="root2" presStyleCnt="0"/>
      <dgm:spPr/>
    </dgm:pt>
    <dgm:pt modelId="{A840139A-0F73-4374-A612-5092593DA5AA}" type="pres">
      <dgm:prSet presAssocID="{992660AD-ED31-420C-B018-D7BDBFEA7CA4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F5DDB870-8CDC-4777-AE21-4B940EB8D760}" type="pres">
      <dgm:prSet presAssocID="{992660AD-ED31-420C-B018-D7BDBFEA7CA4}" presName="level3hierChild" presStyleCnt="0"/>
      <dgm:spPr/>
    </dgm:pt>
    <dgm:pt modelId="{80CF2F7D-3772-4BD7-A43F-94CDAF9A3E47}" type="pres">
      <dgm:prSet presAssocID="{6AA9250D-4451-4197-B11E-172A260107C0}" presName="conn2-1" presStyleLbl="parChTrans1D3" presStyleIdx="3" presStyleCnt="4"/>
      <dgm:spPr/>
      <dgm:t>
        <a:bodyPr/>
        <a:lstStyle/>
        <a:p>
          <a:endParaRPr lang="en-CA"/>
        </a:p>
      </dgm:t>
    </dgm:pt>
    <dgm:pt modelId="{6A22940F-D63C-4863-84BA-8EE72FE8B259}" type="pres">
      <dgm:prSet presAssocID="{6AA9250D-4451-4197-B11E-172A260107C0}" presName="connTx" presStyleLbl="parChTrans1D3" presStyleIdx="3" presStyleCnt="4"/>
      <dgm:spPr/>
      <dgm:t>
        <a:bodyPr/>
        <a:lstStyle/>
        <a:p>
          <a:endParaRPr lang="en-CA"/>
        </a:p>
      </dgm:t>
    </dgm:pt>
    <dgm:pt modelId="{D9547A3E-00EA-4897-A7C4-587EEB7EC034}" type="pres">
      <dgm:prSet presAssocID="{B9493AF7-DDF5-412C-A851-001627909EA0}" presName="root2" presStyleCnt="0"/>
      <dgm:spPr/>
    </dgm:pt>
    <dgm:pt modelId="{46D323E2-42F4-481C-BACA-13CE73ACB457}" type="pres">
      <dgm:prSet presAssocID="{B9493AF7-DDF5-412C-A851-001627909EA0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EF330B20-66BA-42CA-9441-CEA1ADD61D1E}" type="pres">
      <dgm:prSet presAssocID="{B9493AF7-DDF5-412C-A851-001627909EA0}" presName="level3hierChild" presStyleCnt="0"/>
      <dgm:spPr/>
    </dgm:pt>
  </dgm:ptLst>
  <dgm:cxnLst>
    <dgm:cxn modelId="{234AE640-2B6D-4802-BB15-71A2902322E3}" type="presOf" srcId="{E601992B-0A61-46ED-B87A-3795E08711B9}" destId="{D4A01EA3-4812-4D43-8D5C-8B4D34475B63}" srcOrd="0" destOrd="0" presId="urn:microsoft.com/office/officeart/2005/8/layout/hierarchy2"/>
    <dgm:cxn modelId="{04E693B5-B585-4C94-BA88-02CDD784D4DC}" type="presOf" srcId="{A80763BE-D767-4E7A-A811-F977D7AE3825}" destId="{486D4E97-1F3C-4730-8568-76E98D384C69}" srcOrd="1" destOrd="0" presId="urn:microsoft.com/office/officeart/2005/8/layout/hierarchy2"/>
    <dgm:cxn modelId="{290B25B5-27D8-4DF3-8F82-0C2D581D60F1}" type="presOf" srcId="{C3EA724C-9919-42A9-A014-F0EBAF9B0FC2}" destId="{91A0F64E-DBFE-427C-A7F0-143A8809FF8B}" srcOrd="0" destOrd="0" presId="urn:microsoft.com/office/officeart/2005/8/layout/hierarchy2"/>
    <dgm:cxn modelId="{88922401-6778-4E66-80EC-5BD1125BBB3C}" type="presOf" srcId="{8C0A49F6-593B-45CA-BADA-E2F2B69E2499}" destId="{2A9E55EF-690F-4813-9183-D016FC39FCA4}" srcOrd="0" destOrd="0" presId="urn:microsoft.com/office/officeart/2005/8/layout/hierarchy2"/>
    <dgm:cxn modelId="{717078A0-AFAE-4A5F-9111-E2CFB9EF2DC3}" srcId="{99C8C0AA-C67E-4DC6-81E8-AD6726C1D859}" destId="{80C7F7D2-16DB-445F-B277-80FE2E6C1B49}" srcOrd="0" destOrd="0" parTransId="{D8C6A676-55A2-40A4-96F2-CBCCF1AB0DED}" sibTransId="{6B6C30E4-08BA-4188-83A6-409F04F22758}"/>
    <dgm:cxn modelId="{C18F02DD-658B-4822-88C2-B7F4BFC14F8F}" type="presOf" srcId="{A80763BE-D767-4E7A-A811-F977D7AE3825}" destId="{2F578427-DED0-4F4D-A079-97414C004351}" srcOrd="0" destOrd="0" presId="urn:microsoft.com/office/officeart/2005/8/layout/hierarchy2"/>
    <dgm:cxn modelId="{71EABB89-650C-436D-A761-D8D9E868DEB8}" type="presOf" srcId="{C15C653C-B112-4C57-A071-6DB3D0CAE6DA}" destId="{5E8A0ECF-063C-4CEC-B301-E7C1EEE38E3D}" srcOrd="0" destOrd="0" presId="urn:microsoft.com/office/officeart/2005/8/layout/hierarchy2"/>
    <dgm:cxn modelId="{FB09953C-6579-4DEE-91EF-8F91EB797F1A}" type="presOf" srcId="{7383BB47-1E2A-4AF2-9BCF-6F543CBCE9AA}" destId="{7AA4BE53-643E-4441-A500-85FA043FAEEA}" srcOrd="0" destOrd="0" presId="urn:microsoft.com/office/officeart/2005/8/layout/hierarchy2"/>
    <dgm:cxn modelId="{C68FF55B-BFB0-4581-BB1E-823701DCF752}" srcId="{80C7F7D2-16DB-445F-B277-80FE2E6C1B49}" destId="{0ECA9497-A161-4A5C-A047-2C55140A273D}" srcOrd="1" destOrd="0" parTransId="{3713CE36-11E1-40FA-BB14-6B27D7CB210B}" sibTransId="{ADDAF5E8-531F-466D-8E04-038BF1AB7ADD}"/>
    <dgm:cxn modelId="{7B5C9412-53A4-472F-A5D7-98A904CAA332}" type="presOf" srcId="{7383BB47-1E2A-4AF2-9BCF-6F543CBCE9AA}" destId="{8B8CD05D-02C6-4DD4-B312-143652B0DBE3}" srcOrd="1" destOrd="0" presId="urn:microsoft.com/office/officeart/2005/8/layout/hierarchy2"/>
    <dgm:cxn modelId="{22766BA5-FA18-4A92-A843-7D5C8AA5ED3C}" srcId="{F2B43993-A525-4AF2-B688-67B1A24C5144}" destId="{8C0A49F6-593B-45CA-BADA-E2F2B69E2499}" srcOrd="2" destOrd="0" parTransId="{7383BB47-1E2A-4AF2-9BCF-6F543CBCE9AA}" sibTransId="{1D65E360-DCA5-458D-AF1D-77B0BBBC59A9}"/>
    <dgm:cxn modelId="{FEAC30DA-DC6D-42F4-A877-C18DEF4B1718}" type="presOf" srcId="{6F44048B-CEDB-4161-B222-E4EADD3BF820}" destId="{7F448900-9E98-4F50-B2CF-B29147F50505}" srcOrd="0" destOrd="0" presId="urn:microsoft.com/office/officeart/2005/8/layout/hierarchy2"/>
    <dgm:cxn modelId="{7C4FFAA2-A927-4759-B64F-51D25624164B}" type="presOf" srcId="{99C8C0AA-C67E-4DC6-81E8-AD6726C1D859}" destId="{3136F354-2280-4D12-B2FF-A7275E56E37E}" srcOrd="0" destOrd="0" presId="urn:microsoft.com/office/officeart/2005/8/layout/hierarchy2"/>
    <dgm:cxn modelId="{FDF0411D-6C90-4330-926F-E1ED0CC7F7B6}" type="presOf" srcId="{E91AA5B7-1CD1-4CCE-B30A-60E0FE432E72}" destId="{343D21D0-C5C5-4C0E-8BCE-6325D550E604}" srcOrd="0" destOrd="0" presId="urn:microsoft.com/office/officeart/2005/8/layout/hierarchy2"/>
    <dgm:cxn modelId="{A5248469-39E9-45AB-A870-E66215BDE1D4}" srcId="{8C0A49F6-593B-45CA-BADA-E2F2B69E2499}" destId="{E601992B-0A61-46ED-B87A-3795E08711B9}" srcOrd="1" destOrd="0" parTransId="{5EBF211F-03B6-42ED-9949-7B19F1FEF3A1}" sibTransId="{83A4029A-47C4-4BBD-A635-8864247C1193}"/>
    <dgm:cxn modelId="{E19C6DFB-B36F-4E65-A8D0-864C79F9B041}" type="presOf" srcId="{C3D5B358-97D7-4345-9D92-4DCD2C85A5D6}" destId="{7D44BE25-B486-4EDA-A7AA-80CDAF12AAA3}" srcOrd="0" destOrd="0" presId="urn:microsoft.com/office/officeart/2005/8/layout/hierarchy2"/>
    <dgm:cxn modelId="{0AB3100A-15BE-49DC-B52B-2F9570C1B27D}" type="presOf" srcId="{08A3D05B-EB0E-4DBE-ACAD-34716121E20C}" destId="{DECFD5D5-E75D-4D37-B2A5-B9B89948A6EF}" srcOrd="0" destOrd="0" presId="urn:microsoft.com/office/officeart/2005/8/layout/hierarchy2"/>
    <dgm:cxn modelId="{23271566-DF78-43F0-A51F-142A018E2518}" type="presOf" srcId="{C15C653C-B112-4C57-A071-6DB3D0CAE6DA}" destId="{4E33EA05-495B-4E32-BF1E-B6F6F9BF1DF8}" srcOrd="1" destOrd="0" presId="urn:microsoft.com/office/officeart/2005/8/layout/hierarchy2"/>
    <dgm:cxn modelId="{CA58F0E4-A046-4516-A17A-94476D48C86D}" type="presOf" srcId="{9E1E147E-A7E8-43E7-83B4-872CB3783C36}" destId="{6F145EAC-23A1-4F2C-A6A8-0F53CCBE62B5}" srcOrd="1" destOrd="0" presId="urn:microsoft.com/office/officeart/2005/8/layout/hierarchy2"/>
    <dgm:cxn modelId="{0A5216B5-E798-4F37-924B-9E919A04F692}" srcId="{80C7F7D2-16DB-445F-B277-80FE2E6C1B49}" destId="{6F44048B-CEDB-4161-B222-E4EADD3BF820}" srcOrd="0" destOrd="0" parTransId="{C3EA724C-9919-42A9-A014-F0EBAF9B0FC2}" sibTransId="{FE2ACC35-36F0-47C7-9A7E-5396D84147C3}"/>
    <dgm:cxn modelId="{5F93664C-788E-459A-9F2F-45B64D3C84FE}" type="presOf" srcId="{974BA895-964C-41E9-BC77-56764714348D}" destId="{0C53E2D5-3F46-4ED2-B439-1F5018764584}" srcOrd="0" destOrd="0" presId="urn:microsoft.com/office/officeart/2005/8/layout/hierarchy2"/>
    <dgm:cxn modelId="{CCA8A742-B5B2-4FBB-9713-2214847A2D71}" srcId="{6F44048B-CEDB-4161-B222-E4EADD3BF820}" destId="{E91AA5B7-1CD1-4CCE-B30A-60E0FE432E72}" srcOrd="1" destOrd="0" parTransId="{A80763BE-D767-4E7A-A811-F977D7AE3825}" sibTransId="{18DB2076-4397-42E9-B7FE-C0D4445C3183}"/>
    <dgm:cxn modelId="{681FE2C4-DBDF-432A-BC47-3F4124FA0B95}" srcId="{8C0A49F6-593B-45CA-BADA-E2F2B69E2499}" destId="{C0C134ED-2D64-48F2-AC1A-F0CBB14CD871}" srcOrd="0" destOrd="0" parTransId="{C3D5B358-97D7-4345-9D92-4DCD2C85A5D6}" sibTransId="{3B87EB8E-5D6D-441A-8762-6524F48AF4C8}"/>
    <dgm:cxn modelId="{D09A5896-A402-49D1-8F61-0F73530CBAE5}" type="presOf" srcId="{5EBF211F-03B6-42ED-9949-7B19F1FEF3A1}" destId="{8203B529-AD80-4CFF-97D1-A5112227221F}" srcOrd="0" destOrd="0" presId="urn:microsoft.com/office/officeart/2005/8/layout/hierarchy2"/>
    <dgm:cxn modelId="{F0BE94C5-263C-465D-8CBE-B39339AF66A6}" type="presOf" srcId="{E1DE9EDB-5449-4DE6-9669-BF35DBA13723}" destId="{0B9D2A71-BD04-4D9C-A4F4-5F21F31A4EDC}" srcOrd="0" destOrd="0" presId="urn:microsoft.com/office/officeart/2005/8/layout/hierarchy2"/>
    <dgm:cxn modelId="{F4BEBB65-D44C-4596-939A-698EBCC33786}" type="presOf" srcId="{B9493AF7-DDF5-412C-A851-001627909EA0}" destId="{46D323E2-42F4-481C-BACA-13CE73ACB457}" srcOrd="0" destOrd="0" presId="urn:microsoft.com/office/officeart/2005/8/layout/hierarchy2"/>
    <dgm:cxn modelId="{7DAA2D1B-9E27-4C0D-B0A8-4D7610100F74}" srcId="{F2B43993-A525-4AF2-B688-67B1A24C5144}" destId="{E1DE9EDB-5449-4DE6-9669-BF35DBA13723}" srcOrd="0" destOrd="0" parTransId="{07418CED-011E-4665-AC55-84E4F1CCA097}" sibTransId="{C48DCB9B-0399-4588-A17E-18893B10F214}"/>
    <dgm:cxn modelId="{79D072BF-5F33-4B4E-94F2-C5CEFE252F39}" type="presOf" srcId="{3713CE36-11E1-40FA-BB14-6B27D7CB210B}" destId="{61A0195F-07A4-4501-BD16-F553905BCDBC}" srcOrd="1" destOrd="0" presId="urn:microsoft.com/office/officeart/2005/8/layout/hierarchy2"/>
    <dgm:cxn modelId="{7405001D-F51A-4910-8E9E-921E92FEF313}" srcId="{6F44048B-CEDB-4161-B222-E4EADD3BF820}" destId="{F2B43993-A525-4AF2-B688-67B1A24C5144}" srcOrd="0" destOrd="0" parTransId="{08A3D05B-EB0E-4DBE-ACAD-34716121E20C}" sibTransId="{A8A7F67A-0AD8-4625-92BC-AE79CC37CEDF}"/>
    <dgm:cxn modelId="{792F5E32-9C83-451E-B6C0-F949948BA9E0}" type="presOf" srcId="{3713CE36-11E1-40FA-BB14-6B27D7CB210B}" destId="{8D239B80-8077-4063-A60B-0C251813A023}" srcOrd="0" destOrd="0" presId="urn:microsoft.com/office/officeart/2005/8/layout/hierarchy2"/>
    <dgm:cxn modelId="{EB3A3B00-F36E-4621-BF7C-8CBF843DF2B1}" type="presOf" srcId="{992660AD-ED31-420C-B018-D7BDBFEA7CA4}" destId="{A840139A-0F73-4374-A612-5092593DA5AA}" srcOrd="0" destOrd="0" presId="urn:microsoft.com/office/officeart/2005/8/layout/hierarchy2"/>
    <dgm:cxn modelId="{21826A31-5F95-48C0-BEBA-8565BF9DCBED}" type="presOf" srcId="{07418CED-011E-4665-AC55-84E4F1CCA097}" destId="{D1F533A7-34B0-4149-8355-17C0F120E821}" srcOrd="1" destOrd="0" presId="urn:microsoft.com/office/officeart/2005/8/layout/hierarchy2"/>
    <dgm:cxn modelId="{B90BE596-F0BB-4B39-B263-8667DCEEA0BE}" type="presOf" srcId="{80C7F7D2-16DB-445F-B277-80FE2E6C1B49}" destId="{83DB318B-AFAE-4317-841D-CD83210EA324}" srcOrd="0" destOrd="0" presId="urn:microsoft.com/office/officeart/2005/8/layout/hierarchy2"/>
    <dgm:cxn modelId="{4B9217D9-68DA-4156-9681-CBAF25F1A0A2}" type="presOf" srcId="{5EBF211F-03B6-42ED-9949-7B19F1FEF3A1}" destId="{918FAA40-7C98-4156-8352-48258861E92E}" srcOrd="1" destOrd="0" presId="urn:microsoft.com/office/officeart/2005/8/layout/hierarchy2"/>
    <dgm:cxn modelId="{4EDDB66B-9F20-4306-9C3B-018D2ECBA3BA}" type="presOf" srcId="{C3EA724C-9919-42A9-A014-F0EBAF9B0FC2}" destId="{D93D89DC-3798-4B13-95E0-B6DA2A5978FF}" srcOrd="1" destOrd="0" presId="urn:microsoft.com/office/officeart/2005/8/layout/hierarchy2"/>
    <dgm:cxn modelId="{DB26F6EE-C04A-4182-B64D-F7E5DD42AB22}" srcId="{0ECA9497-A161-4A5C-A047-2C55140A273D}" destId="{B9493AF7-DDF5-412C-A851-001627909EA0}" srcOrd="1" destOrd="0" parTransId="{6AA9250D-4451-4197-B11E-172A260107C0}" sibTransId="{0C3DFCC6-D7DF-476B-AC02-7D835C29CB74}"/>
    <dgm:cxn modelId="{07CDE3D5-A6E2-4317-B634-59EF4E544EF0}" type="presOf" srcId="{6AA9250D-4451-4197-B11E-172A260107C0}" destId="{80CF2F7D-3772-4BD7-A43F-94CDAF9A3E47}" srcOrd="0" destOrd="0" presId="urn:microsoft.com/office/officeart/2005/8/layout/hierarchy2"/>
    <dgm:cxn modelId="{33109597-6FCF-4C53-AE73-6FB5870A00D5}" srcId="{0ECA9497-A161-4A5C-A047-2C55140A273D}" destId="{992660AD-ED31-420C-B018-D7BDBFEA7CA4}" srcOrd="0" destOrd="0" parTransId="{C15C653C-B112-4C57-A071-6DB3D0CAE6DA}" sibTransId="{54A180A7-B405-4B98-959F-04C8C4D60440}"/>
    <dgm:cxn modelId="{1A3CB3C8-5BF4-405C-9987-8F6A80E7E75E}" type="presOf" srcId="{C3D5B358-97D7-4345-9D92-4DCD2C85A5D6}" destId="{92820608-8678-44A4-B72C-72EDC25D2C62}" srcOrd="1" destOrd="0" presId="urn:microsoft.com/office/officeart/2005/8/layout/hierarchy2"/>
    <dgm:cxn modelId="{D9BF9745-B715-48F2-969F-70728A560889}" type="presOf" srcId="{9E1E147E-A7E8-43E7-83B4-872CB3783C36}" destId="{50E2EDE2-28FC-4217-A466-D3BDE5E8095D}" srcOrd="0" destOrd="0" presId="urn:microsoft.com/office/officeart/2005/8/layout/hierarchy2"/>
    <dgm:cxn modelId="{3E5E956B-4C98-45F6-9A44-8056101883B2}" type="presOf" srcId="{0ECA9497-A161-4A5C-A047-2C55140A273D}" destId="{5889AB15-6F9B-4073-8998-E0856F759D36}" srcOrd="0" destOrd="0" presId="urn:microsoft.com/office/officeart/2005/8/layout/hierarchy2"/>
    <dgm:cxn modelId="{CE4C3091-5C1F-4C9C-91AA-B3053A0C90D6}" type="presOf" srcId="{6AA9250D-4451-4197-B11E-172A260107C0}" destId="{6A22940F-D63C-4863-84BA-8EE72FE8B259}" srcOrd="1" destOrd="0" presId="urn:microsoft.com/office/officeart/2005/8/layout/hierarchy2"/>
    <dgm:cxn modelId="{990B1E0C-D42E-4981-999D-D82C5C3CDE8A}" type="presOf" srcId="{08A3D05B-EB0E-4DBE-ACAD-34716121E20C}" destId="{980EDEBE-DD83-4457-AC51-748A06149A4C}" srcOrd="1" destOrd="0" presId="urn:microsoft.com/office/officeart/2005/8/layout/hierarchy2"/>
    <dgm:cxn modelId="{38FBE37D-37EF-444B-85DA-7A6473774701}" type="presOf" srcId="{F2B43993-A525-4AF2-B688-67B1A24C5144}" destId="{B0F4EA78-4FE7-4A3F-9E06-B153F5040DC4}" srcOrd="0" destOrd="0" presId="urn:microsoft.com/office/officeart/2005/8/layout/hierarchy2"/>
    <dgm:cxn modelId="{995B57D6-A77B-4240-8C37-E6E2E63F0ED8}" type="presOf" srcId="{C0C134ED-2D64-48F2-AC1A-F0CBB14CD871}" destId="{8B4EFA08-5F9A-4A4F-AA85-33F2CA7C3696}" srcOrd="0" destOrd="0" presId="urn:microsoft.com/office/officeart/2005/8/layout/hierarchy2"/>
    <dgm:cxn modelId="{BEE73289-8785-42BE-B010-7139E5DBFBF2}" srcId="{F2B43993-A525-4AF2-B688-67B1A24C5144}" destId="{974BA895-964C-41E9-BC77-56764714348D}" srcOrd="1" destOrd="0" parTransId="{9E1E147E-A7E8-43E7-83B4-872CB3783C36}" sibTransId="{A8973CC5-4691-479E-9387-7D63B93475B0}"/>
    <dgm:cxn modelId="{74270F6B-A1C9-4DFB-A055-35C66D762F9B}" type="presOf" srcId="{07418CED-011E-4665-AC55-84E4F1CCA097}" destId="{47A102C1-09FB-454C-9FFA-FFA619A4FD60}" srcOrd="0" destOrd="0" presId="urn:microsoft.com/office/officeart/2005/8/layout/hierarchy2"/>
    <dgm:cxn modelId="{932F231F-5AAC-44B1-94B1-DB5E3587A4DE}" type="presParOf" srcId="{3136F354-2280-4D12-B2FF-A7275E56E37E}" destId="{7896F37B-5A68-4C6F-8257-5C3B40D3141F}" srcOrd="0" destOrd="0" presId="urn:microsoft.com/office/officeart/2005/8/layout/hierarchy2"/>
    <dgm:cxn modelId="{8395FABC-BBD9-4FCA-A725-C06CAB00D01C}" type="presParOf" srcId="{7896F37B-5A68-4C6F-8257-5C3B40D3141F}" destId="{83DB318B-AFAE-4317-841D-CD83210EA324}" srcOrd="0" destOrd="0" presId="urn:microsoft.com/office/officeart/2005/8/layout/hierarchy2"/>
    <dgm:cxn modelId="{0096E392-1564-4140-AD66-E99A0F931BF8}" type="presParOf" srcId="{7896F37B-5A68-4C6F-8257-5C3B40D3141F}" destId="{1C014D23-7690-476B-87FB-4EF1CD8C738D}" srcOrd="1" destOrd="0" presId="urn:microsoft.com/office/officeart/2005/8/layout/hierarchy2"/>
    <dgm:cxn modelId="{1A298A32-4D85-4F47-B84C-CDEEE541370E}" type="presParOf" srcId="{1C014D23-7690-476B-87FB-4EF1CD8C738D}" destId="{91A0F64E-DBFE-427C-A7F0-143A8809FF8B}" srcOrd="0" destOrd="0" presId="urn:microsoft.com/office/officeart/2005/8/layout/hierarchy2"/>
    <dgm:cxn modelId="{A745D6CC-CF96-4E92-9D2D-92353BFAA8E3}" type="presParOf" srcId="{91A0F64E-DBFE-427C-A7F0-143A8809FF8B}" destId="{D93D89DC-3798-4B13-95E0-B6DA2A5978FF}" srcOrd="0" destOrd="0" presId="urn:microsoft.com/office/officeart/2005/8/layout/hierarchy2"/>
    <dgm:cxn modelId="{E3152B98-8EF8-4D3F-A680-295A5714E6EE}" type="presParOf" srcId="{1C014D23-7690-476B-87FB-4EF1CD8C738D}" destId="{863A8846-59A2-4F75-BF49-E208D12C9E81}" srcOrd="1" destOrd="0" presId="urn:microsoft.com/office/officeart/2005/8/layout/hierarchy2"/>
    <dgm:cxn modelId="{5F9A94D3-7A88-4059-8B13-6FA831C762FD}" type="presParOf" srcId="{863A8846-59A2-4F75-BF49-E208D12C9E81}" destId="{7F448900-9E98-4F50-B2CF-B29147F50505}" srcOrd="0" destOrd="0" presId="urn:microsoft.com/office/officeart/2005/8/layout/hierarchy2"/>
    <dgm:cxn modelId="{BA672C4E-31D9-463F-8CE2-6B73766ED511}" type="presParOf" srcId="{863A8846-59A2-4F75-BF49-E208D12C9E81}" destId="{108F79CD-B27D-4A3A-B8CE-88FFD67C4DB3}" srcOrd="1" destOrd="0" presId="urn:microsoft.com/office/officeart/2005/8/layout/hierarchy2"/>
    <dgm:cxn modelId="{4F2A1905-7842-469C-88A2-E64C69F75C51}" type="presParOf" srcId="{108F79CD-B27D-4A3A-B8CE-88FFD67C4DB3}" destId="{DECFD5D5-E75D-4D37-B2A5-B9B89948A6EF}" srcOrd="0" destOrd="0" presId="urn:microsoft.com/office/officeart/2005/8/layout/hierarchy2"/>
    <dgm:cxn modelId="{9914502D-CC2A-43A3-9C6E-1B36ED4B61F2}" type="presParOf" srcId="{DECFD5D5-E75D-4D37-B2A5-B9B89948A6EF}" destId="{980EDEBE-DD83-4457-AC51-748A06149A4C}" srcOrd="0" destOrd="0" presId="urn:microsoft.com/office/officeart/2005/8/layout/hierarchy2"/>
    <dgm:cxn modelId="{1E365098-04DE-48CB-8B1A-D32AFA72DA54}" type="presParOf" srcId="{108F79CD-B27D-4A3A-B8CE-88FFD67C4DB3}" destId="{D312F318-CF6E-49B7-89D7-FE8237EA4C4D}" srcOrd="1" destOrd="0" presId="urn:microsoft.com/office/officeart/2005/8/layout/hierarchy2"/>
    <dgm:cxn modelId="{742081EB-F1C4-4D89-A942-A061F0F7D863}" type="presParOf" srcId="{D312F318-CF6E-49B7-89D7-FE8237EA4C4D}" destId="{B0F4EA78-4FE7-4A3F-9E06-B153F5040DC4}" srcOrd="0" destOrd="0" presId="urn:microsoft.com/office/officeart/2005/8/layout/hierarchy2"/>
    <dgm:cxn modelId="{491AC96C-C591-4A71-8E58-252ED003FAAA}" type="presParOf" srcId="{D312F318-CF6E-49B7-89D7-FE8237EA4C4D}" destId="{18987888-3153-46E7-8643-92AECBCFEF7B}" srcOrd="1" destOrd="0" presId="urn:microsoft.com/office/officeart/2005/8/layout/hierarchy2"/>
    <dgm:cxn modelId="{5AB0D8D6-C1B9-4BA6-9A6F-3231181BB39E}" type="presParOf" srcId="{18987888-3153-46E7-8643-92AECBCFEF7B}" destId="{47A102C1-09FB-454C-9FFA-FFA619A4FD60}" srcOrd="0" destOrd="0" presId="urn:microsoft.com/office/officeart/2005/8/layout/hierarchy2"/>
    <dgm:cxn modelId="{C973B3A2-2699-4CB3-B5BD-F27544FAA6A4}" type="presParOf" srcId="{47A102C1-09FB-454C-9FFA-FFA619A4FD60}" destId="{D1F533A7-34B0-4149-8355-17C0F120E821}" srcOrd="0" destOrd="0" presId="urn:microsoft.com/office/officeart/2005/8/layout/hierarchy2"/>
    <dgm:cxn modelId="{75B87969-9AE1-4326-9129-F0E500ACE98F}" type="presParOf" srcId="{18987888-3153-46E7-8643-92AECBCFEF7B}" destId="{A7223387-086D-49B5-B777-55686A6A1003}" srcOrd="1" destOrd="0" presId="urn:microsoft.com/office/officeart/2005/8/layout/hierarchy2"/>
    <dgm:cxn modelId="{79B7997E-3AE8-45F0-A2A8-5C85AA030964}" type="presParOf" srcId="{A7223387-086D-49B5-B777-55686A6A1003}" destId="{0B9D2A71-BD04-4D9C-A4F4-5F21F31A4EDC}" srcOrd="0" destOrd="0" presId="urn:microsoft.com/office/officeart/2005/8/layout/hierarchy2"/>
    <dgm:cxn modelId="{834CBA72-7A71-49A4-9028-97F3E30CCAFD}" type="presParOf" srcId="{A7223387-086D-49B5-B777-55686A6A1003}" destId="{8B520A56-4CDA-493C-AFAF-6139D40DC6C8}" srcOrd="1" destOrd="0" presId="urn:microsoft.com/office/officeart/2005/8/layout/hierarchy2"/>
    <dgm:cxn modelId="{A3C3A3DB-CA9A-4484-8396-C6D9AA3223F1}" type="presParOf" srcId="{18987888-3153-46E7-8643-92AECBCFEF7B}" destId="{50E2EDE2-28FC-4217-A466-D3BDE5E8095D}" srcOrd="2" destOrd="0" presId="urn:microsoft.com/office/officeart/2005/8/layout/hierarchy2"/>
    <dgm:cxn modelId="{AE2F1BC5-1776-4F27-8E73-B8A159EB7C69}" type="presParOf" srcId="{50E2EDE2-28FC-4217-A466-D3BDE5E8095D}" destId="{6F145EAC-23A1-4F2C-A6A8-0F53CCBE62B5}" srcOrd="0" destOrd="0" presId="urn:microsoft.com/office/officeart/2005/8/layout/hierarchy2"/>
    <dgm:cxn modelId="{D668E274-6ED1-49DD-898F-26D107E614D4}" type="presParOf" srcId="{18987888-3153-46E7-8643-92AECBCFEF7B}" destId="{4906C962-4250-4143-B6E8-E9DD1AFDA249}" srcOrd="3" destOrd="0" presId="urn:microsoft.com/office/officeart/2005/8/layout/hierarchy2"/>
    <dgm:cxn modelId="{AFC2BE8B-D16D-402D-8668-F7B66B8AF72C}" type="presParOf" srcId="{4906C962-4250-4143-B6E8-E9DD1AFDA249}" destId="{0C53E2D5-3F46-4ED2-B439-1F5018764584}" srcOrd="0" destOrd="0" presId="urn:microsoft.com/office/officeart/2005/8/layout/hierarchy2"/>
    <dgm:cxn modelId="{75BC3311-FDD6-480A-AD4D-D88BD7CB871F}" type="presParOf" srcId="{4906C962-4250-4143-B6E8-E9DD1AFDA249}" destId="{310AB89C-2C5C-48BD-8E8C-6F103039D12E}" srcOrd="1" destOrd="0" presId="urn:microsoft.com/office/officeart/2005/8/layout/hierarchy2"/>
    <dgm:cxn modelId="{FF82B467-B994-434E-8AB5-525C4EED79DA}" type="presParOf" srcId="{18987888-3153-46E7-8643-92AECBCFEF7B}" destId="{7AA4BE53-643E-4441-A500-85FA043FAEEA}" srcOrd="4" destOrd="0" presId="urn:microsoft.com/office/officeart/2005/8/layout/hierarchy2"/>
    <dgm:cxn modelId="{995AB107-E9CB-4D55-A667-4884B5BEB024}" type="presParOf" srcId="{7AA4BE53-643E-4441-A500-85FA043FAEEA}" destId="{8B8CD05D-02C6-4DD4-B312-143652B0DBE3}" srcOrd="0" destOrd="0" presId="urn:microsoft.com/office/officeart/2005/8/layout/hierarchy2"/>
    <dgm:cxn modelId="{4662CF79-A49F-47B2-9EC0-DA74341FFB43}" type="presParOf" srcId="{18987888-3153-46E7-8643-92AECBCFEF7B}" destId="{135F5985-9E4B-4CE9-A7B5-884A2ED0970A}" srcOrd="5" destOrd="0" presId="urn:microsoft.com/office/officeart/2005/8/layout/hierarchy2"/>
    <dgm:cxn modelId="{78EC3EF3-A2B4-4F63-841C-E5B98B0C1A26}" type="presParOf" srcId="{135F5985-9E4B-4CE9-A7B5-884A2ED0970A}" destId="{2A9E55EF-690F-4813-9183-D016FC39FCA4}" srcOrd="0" destOrd="0" presId="urn:microsoft.com/office/officeart/2005/8/layout/hierarchy2"/>
    <dgm:cxn modelId="{FF25D01C-BEF5-4274-AEA1-A4E4BCA94127}" type="presParOf" srcId="{135F5985-9E4B-4CE9-A7B5-884A2ED0970A}" destId="{19D55CBC-9CD9-4362-8A3D-4FE17667F035}" srcOrd="1" destOrd="0" presId="urn:microsoft.com/office/officeart/2005/8/layout/hierarchy2"/>
    <dgm:cxn modelId="{F56ED3A0-BD44-4908-BC35-8653A84C7858}" type="presParOf" srcId="{19D55CBC-9CD9-4362-8A3D-4FE17667F035}" destId="{7D44BE25-B486-4EDA-A7AA-80CDAF12AAA3}" srcOrd="0" destOrd="0" presId="urn:microsoft.com/office/officeart/2005/8/layout/hierarchy2"/>
    <dgm:cxn modelId="{6BC4501B-BCF4-45E1-B8F2-755C7551C52C}" type="presParOf" srcId="{7D44BE25-B486-4EDA-A7AA-80CDAF12AAA3}" destId="{92820608-8678-44A4-B72C-72EDC25D2C62}" srcOrd="0" destOrd="0" presId="urn:microsoft.com/office/officeart/2005/8/layout/hierarchy2"/>
    <dgm:cxn modelId="{25325C91-B221-4660-A987-9F61680E7779}" type="presParOf" srcId="{19D55CBC-9CD9-4362-8A3D-4FE17667F035}" destId="{1D86A881-94D4-4A1C-BB83-5BA51E0962EC}" srcOrd="1" destOrd="0" presId="urn:microsoft.com/office/officeart/2005/8/layout/hierarchy2"/>
    <dgm:cxn modelId="{98EDEF7F-A977-4617-8F99-2137F155791D}" type="presParOf" srcId="{1D86A881-94D4-4A1C-BB83-5BA51E0962EC}" destId="{8B4EFA08-5F9A-4A4F-AA85-33F2CA7C3696}" srcOrd="0" destOrd="0" presId="urn:microsoft.com/office/officeart/2005/8/layout/hierarchy2"/>
    <dgm:cxn modelId="{885CE799-06EE-4DCF-A246-E50640709334}" type="presParOf" srcId="{1D86A881-94D4-4A1C-BB83-5BA51E0962EC}" destId="{B86A7767-3328-4548-97B0-0B9B93106D3A}" srcOrd="1" destOrd="0" presId="urn:microsoft.com/office/officeart/2005/8/layout/hierarchy2"/>
    <dgm:cxn modelId="{699A3576-6F44-419A-9CD5-21F63EFFA3BA}" type="presParOf" srcId="{19D55CBC-9CD9-4362-8A3D-4FE17667F035}" destId="{8203B529-AD80-4CFF-97D1-A5112227221F}" srcOrd="2" destOrd="0" presId="urn:microsoft.com/office/officeart/2005/8/layout/hierarchy2"/>
    <dgm:cxn modelId="{90808D54-DB64-411F-83ED-EC0184884AFC}" type="presParOf" srcId="{8203B529-AD80-4CFF-97D1-A5112227221F}" destId="{918FAA40-7C98-4156-8352-48258861E92E}" srcOrd="0" destOrd="0" presId="urn:microsoft.com/office/officeart/2005/8/layout/hierarchy2"/>
    <dgm:cxn modelId="{B4E7EAAE-B3C6-4BB6-9382-729FF6669F7A}" type="presParOf" srcId="{19D55CBC-9CD9-4362-8A3D-4FE17667F035}" destId="{3540AF5D-80A2-4A3B-A73A-C520B18D898B}" srcOrd="3" destOrd="0" presId="urn:microsoft.com/office/officeart/2005/8/layout/hierarchy2"/>
    <dgm:cxn modelId="{04A2B1FC-451A-4946-8C1E-B0890162B6BE}" type="presParOf" srcId="{3540AF5D-80A2-4A3B-A73A-C520B18D898B}" destId="{D4A01EA3-4812-4D43-8D5C-8B4D34475B63}" srcOrd="0" destOrd="0" presId="urn:microsoft.com/office/officeart/2005/8/layout/hierarchy2"/>
    <dgm:cxn modelId="{638ABC01-9100-47B1-8D0E-F337C6C7BF91}" type="presParOf" srcId="{3540AF5D-80A2-4A3B-A73A-C520B18D898B}" destId="{7B5C4713-17BE-433F-BB8D-BB34C52BE2EE}" srcOrd="1" destOrd="0" presId="urn:microsoft.com/office/officeart/2005/8/layout/hierarchy2"/>
    <dgm:cxn modelId="{F608869E-23E5-4C19-85B6-63EC8719F673}" type="presParOf" srcId="{108F79CD-B27D-4A3A-B8CE-88FFD67C4DB3}" destId="{2F578427-DED0-4F4D-A079-97414C004351}" srcOrd="2" destOrd="0" presId="urn:microsoft.com/office/officeart/2005/8/layout/hierarchy2"/>
    <dgm:cxn modelId="{A7938034-125F-44AD-AA95-8501E0C7C248}" type="presParOf" srcId="{2F578427-DED0-4F4D-A079-97414C004351}" destId="{486D4E97-1F3C-4730-8568-76E98D384C69}" srcOrd="0" destOrd="0" presId="urn:microsoft.com/office/officeart/2005/8/layout/hierarchy2"/>
    <dgm:cxn modelId="{638E63EF-4EEE-4A0A-BD82-555E72D23922}" type="presParOf" srcId="{108F79CD-B27D-4A3A-B8CE-88FFD67C4DB3}" destId="{2F1EEA14-6A0A-49EB-9527-179BE7FD1431}" srcOrd="3" destOrd="0" presId="urn:microsoft.com/office/officeart/2005/8/layout/hierarchy2"/>
    <dgm:cxn modelId="{4202EFB8-8608-4DFB-800A-46FA48961133}" type="presParOf" srcId="{2F1EEA14-6A0A-49EB-9527-179BE7FD1431}" destId="{343D21D0-C5C5-4C0E-8BCE-6325D550E604}" srcOrd="0" destOrd="0" presId="urn:microsoft.com/office/officeart/2005/8/layout/hierarchy2"/>
    <dgm:cxn modelId="{27C774D0-AE05-4979-A1C9-5A9D65EA8718}" type="presParOf" srcId="{2F1EEA14-6A0A-49EB-9527-179BE7FD1431}" destId="{C32AE0F9-72E1-47E1-A572-BDE149A08DDB}" srcOrd="1" destOrd="0" presId="urn:microsoft.com/office/officeart/2005/8/layout/hierarchy2"/>
    <dgm:cxn modelId="{92C8299B-08B6-455C-A51D-9582F9DCE81A}" type="presParOf" srcId="{1C014D23-7690-476B-87FB-4EF1CD8C738D}" destId="{8D239B80-8077-4063-A60B-0C251813A023}" srcOrd="2" destOrd="0" presId="urn:microsoft.com/office/officeart/2005/8/layout/hierarchy2"/>
    <dgm:cxn modelId="{76419EC6-4237-443F-9B46-342F6812504B}" type="presParOf" srcId="{8D239B80-8077-4063-A60B-0C251813A023}" destId="{61A0195F-07A4-4501-BD16-F553905BCDBC}" srcOrd="0" destOrd="0" presId="urn:microsoft.com/office/officeart/2005/8/layout/hierarchy2"/>
    <dgm:cxn modelId="{6B88F79C-C631-45C9-804A-3DA4F1D3F20D}" type="presParOf" srcId="{1C014D23-7690-476B-87FB-4EF1CD8C738D}" destId="{ED6C1C68-3B68-427B-BBC9-DB7BF2245511}" srcOrd="3" destOrd="0" presId="urn:microsoft.com/office/officeart/2005/8/layout/hierarchy2"/>
    <dgm:cxn modelId="{0D1D8132-6277-43E6-B0A9-19B277A10C59}" type="presParOf" srcId="{ED6C1C68-3B68-427B-BBC9-DB7BF2245511}" destId="{5889AB15-6F9B-4073-8998-E0856F759D36}" srcOrd="0" destOrd="0" presId="urn:microsoft.com/office/officeart/2005/8/layout/hierarchy2"/>
    <dgm:cxn modelId="{F0EE8547-D4E1-42C2-9F85-589EE91DCFB9}" type="presParOf" srcId="{ED6C1C68-3B68-427B-BBC9-DB7BF2245511}" destId="{81230D49-1F61-4624-B103-3A89E11666B5}" srcOrd="1" destOrd="0" presId="urn:microsoft.com/office/officeart/2005/8/layout/hierarchy2"/>
    <dgm:cxn modelId="{65998595-5B86-418C-8173-EDDDEBEFFD62}" type="presParOf" srcId="{81230D49-1F61-4624-B103-3A89E11666B5}" destId="{5E8A0ECF-063C-4CEC-B301-E7C1EEE38E3D}" srcOrd="0" destOrd="0" presId="urn:microsoft.com/office/officeart/2005/8/layout/hierarchy2"/>
    <dgm:cxn modelId="{52ACBFD6-2C47-43B8-AD67-1FB9852F0E28}" type="presParOf" srcId="{5E8A0ECF-063C-4CEC-B301-E7C1EEE38E3D}" destId="{4E33EA05-495B-4E32-BF1E-B6F6F9BF1DF8}" srcOrd="0" destOrd="0" presId="urn:microsoft.com/office/officeart/2005/8/layout/hierarchy2"/>
    <dgm:cxn modelId="{4EC8EF87-44C9-4FE4-8CEF-E069985556B0}" type="presParOf" srcId="{81230D49-1F61-4624-B103-3A89E11666B5}" destId="{9855E45F-DE91-4206-B50C-29C8127FE8AC}" srcOrd="1" destOrd="0" presId="urn:microsoft.com/office/officeart/2005/8/layout/hierarchy2"/>
    <dgm:cxn modelId="{48ECBC2C-2249-403A-883D-83DD42D352B7}" type="presParOf" srcId="{9855E45F-DE91-4206-B50C-29C8127FE8AC}" destId="{A840139A-0F73-4374-A612-5092593DA5AA}" srcOrd="0" destOrd="0" presId="urn:microsoft.com/office/officeart/2005/8/layout/hierarchy2"/>
    <dgm:cxn modelId="{36E4C47B-0972-49CA-9BF4-D367456DE384}" type="presParOf" srcId="{9855E45F-DE91-4206-B50C-29C8127FE8AC}" destId="{F5DDB870-8CDC-4777-AE21-4B940EB8D760}" srcOrd="1" destOrd="0" presId="urn:microsoft.com/office/officeart/2005/8/layout/hierarchy2"/>
    <dgm:cxn modelId="{5FD2241B-C633-4089-9A2C-B11F2BBB9E89}" type="presParOf" srcId="{81230D49-1F61-4624-B103-3A89E11666B5}" destId="{80CF2F7D-3772-4BD7-A43F-94CDAF9A3E47}" srcOrd="2" destOrd="0" presId="urn:microsoft.com/office/officeart/2005/8/layout/hierarchy2"/>
    <dgm:cxn modelId="{E918C94A-3616-4EFD-BBD7-5A0D55192C7D}" type="presParOf" srcId="{80CF2F7D-3772-4BD7-A43F-94CDAF9A3E47}" destId="{6A22940F-D63C-4863-84BA-8EE72FE8B259}" srcOrd="0" destOrd="0" presId="urn:microsoft.com/office/officeart/2005/8/layout/hierarchy2"/>
    <dgm:cxn modelId="{EBA78830-C37D-49F3-9F55-2015F3B6AB5B}" type="presParOf" srcId="{81230D49-1F61-4624-B103-3A89E11666B5}" destId="{D9547A3E-00EA-4897-A7C4-587EEB7EC034}" srcOrd="3" destOrd="0" presId="urn:microsoft.com/office/officeart/2005/8/layout/hierarchy2"/>
    <dgm:cxn modelId="{56E31291-80B9-4A3B-8E6B-DC05A903014D}" type="presParOf" srcId="{D9547A3E-00EA-4897-A7C4-587EEB7EC034}" destId="{46D323E2-42F4-481C-BACA-13CE73ACB457}" srcOrd="0" destOrd="0" presId="urn:microsoft.com/office/officeart/2005/8/layout/hierarchy2"/>
    <dgm:cxn modelId="{352921AF-FD2C-47A6-8C81-AAA01BEF7775}" type="presParOf" srcId="{D9547A3E-00EA-4897-A7C4-587EEB7EC034}" destId="{EF330B20-66BA-42CA-9441-CEA1ADD61D1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DB318B-AFAE-4317-841D-CD83210EA324}">
      <dsp:nvSpPr>
        <dsp:cNvPr id="0" name=""/>
        <dsp:cNvSpPr/>
      </dsp:nvSpPr>
      <dsp:spPr>
        <a:xfrm>
          <a:off x="1894" y="2097384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Image-based Pipe Inspection</a:t>
          </a:r>
          <a:endParaRPr lang="en-CA" sz="1000" kern="1200" dirty="0"/>
        </a:p>
      </dsp:txBody>
      <dsp:txXfrm>
        <a:off x="15260" y="2110750"/>
        <a:ext cx="885973" cy="429620"/>
      </dsp:txXfrm>
    </dsp:sp>
    <dsp:sp modelId="{91A0F64E-DBFE-427C-A7F0-143A8809FF8B}">
      <dsp:nvSpPr>
        <dsp:cNvPr id="0" name=""/>
        <dsp:cNvSpPr/>
      </dsp:nvSpPr>
      <dsp:spPr>
        <a:xfrm rot="18289469">
          <a:off x="777490" y="2053204"/>
          <a:ext cx="639301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639301" y="9953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1081158" y="2047175"/>
        <a:ext cx="31965" cy="31965"/>
      </dsp:txXfrm>
    </dsp:sp>
    <dsp:sp modelId="{7F448900-9E98-4F50-B2CF-B29147F50505}">
      <dsp:nvSpPr>
        <dsp:cNvPr id="0" name=""/>
        <dsp:cNvSpPr/>
      </dsp:nvSpPr>
      <dsp:spPr>
        <a:xfrm>
          <a:off x="1279681" y="1572578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Imaging Sensor</a:t>
          </a:r>
          <a:endParaRPr lang="en-CA" sz="1000" kern="1200" dirty="0"/>
        </a:p>
      </dsp:txBody>
      <dsp:txXfrm>
        <a:off x="1293047" y="1585944"/>
        <a:ext cx="885973" cy="429620"/>
      </dsp:txXfrm>
    </dsp:sp>
    <dsp:sp modelId="{DECFD5D5-E75D-4D37-B2A5-B9B89948A6EF}">
      <dsp:nvSpPr>
        <dsp:cNvPr id="0" name=""/>
        <dsp:cNvSpPr/>
      </dsp:nvSpPr>
      <dsp:spPr>
        <a:xfrm rot="19457599">
          <a:off x="2150128" y="1659600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2363688" y="1658313"/>
        <a:ext cx="22480" cy="22480"/>
      </dsp:txXfrm>
    </dsp:sp>
    <dsp:sp modelId="{B0F4EA78-4FE7-4A3F-9E06-B153F5040DC4}">
      <dsp:nvSpPr>
        <dsp:cNvPr id="0" name=""/>
        <dsp:cNvSpPr/>
      </dsp:nvSpPr>
      <dsp:spPr>
        <a:xfrm>
          <a:off x="2557469" y="1310175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Single-View</a:t>
          </a:r>
          <a:endParaRPr lang="en-CA" sz="1000" kern="1200" dirty="0"/>
        </a:p>
      </dsp:txBody>
      <dsp:txXfrm>
        <a:off x="2570835" y="1323541"/>
        <a:ext cx="885973" cy="429620"/>
      </dsp:txXfrm>
    </dsp:sp>
    <dsp:sp modelId="{47A102C1-09FB-454C-9FFA-FFA619A4FD60}">
      <dsp:nvSpPr>
        <dsp:cNvPr id="0" name=""/>
        <dsp:cNvSpPr/>
      </dsp:nvSpPr>
      <dsp:spPr>
        <a:xfrm rot="18289469">
          <a:off x="3333065" y="1265995"/>
          <a:ext cx="639301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639301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3636734" y="1259966"/>
        <a:ext cx="31965" cy="31965"/>
      </dsp:txXfrm>
    </dsp:sp>
    <dsp:sp modelId="{0B9D2A71-BD04-4D9C-A4F4-5F21F31A4EDC}">
      <dsp:nvSpPr>
        <dsp:cNvPr id="0" name=""/>
        <dsp:cNvSpPr/>
      </dsp:nvSpPr>
      <dsp:spPr>
        <a:xfrm>
          <a:off x="3835257" y="785370"/>
          <a:ext cx="1384026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Pinhole Perspective Imaging Sensor</a:t>
          </a:r>
          <a:endParaRPr lang="en-CA" sz="1000" kern="1200" dirty="0"/>
        </a:p>
      </dsp:txBody>
      <dsp:txXfrm>
        <a:off x="3848623" y="798736"/>
        <a:ext cx="1357294" cy="429620"/>
      </dsp:txXfrm>
    </dsp:sp>
    <dsp:sp modelId="{50E2EDE2-28FC-4217-A466-D3BDE5E8095D}">
      <dsp:nvSpPr>
        <dsp:cNvPr id="0" name=""/>
        <dsp:cNvSpPr/>
      </dsp:nvSpPr>
      <dsp:spPr>
        <a:xfrm>
          <a:off x="3470175" y="1528398"/>
          <a:ext cx="365082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365082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3643589" y="1529225"/>
        <a:ext cx="18254" cy="18254"/>
      </dsp:txXfrm>
    </dsp:sp>
    <dsp:sp modelId="{0C53E2D5-3F46-4ED2-B439-1F5018764584}">
      <dsp:nvSpPr>
        <dsp:cNvPr id="0" name=""/>
        <dsp:cNvSpPr/>
      </dsp:nvSpPr>
      <dsp:spPr>
        <a:xfrm>
          <a:off x="3835257" y="1310175"/>
          <a:ext cx="1384026" cy="45635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Dioptric Imaging Sensor</a:t>
          </a:r>
          <a:endParaRPr lang="en-CA" sz="1000" kern="1200" dirty="0"/>
        </a:p>
      </dsp:txBody>
      <dsp:txXfrm>
        <a:off x="3848623" y="1323541"/>
        <a:ext cx="1357294" cy="429620"/>
      </dsp:txXfrm>
    </dsp:sp>
    <dsp:sp modelId="{7AA4BE53-643E-4441-A500-85FA043FAEEA}">
      <dsp:nvSpPr>
        <dsp:cNvPr id="0" name=""/>
        <dsp:cNvSpPr/>
      </dsp:nvSpPr>
      <dsp:spPr>
        <a:xfrm rot="3310531">
          <a:off x="3333065" y="1790801"/>
          <a:ext cx="639301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639301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3636734" y="1784772"/>
        <a:ext cx="31965" cy="31965"/>
      </dsp:txXfrm>
    </dsp:sp>
    <dsp:sp modelId="{2A9E55EF-690F-4813-9183-D016FC39FCA4}">
      <dsp:nvSpPr>
        <dsp:cNvPr id="0" name=""/>
        <dsp:cNvSpPr/>
      </dsp:nvSpPr>
      <dsp:spPr>
        <a:xfrm>
          <a:off x="3835257" y="1834981"/>
          <a:ext cx="1384026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Catadioptric Imaging Sensor</a:t>
          </a:r>
          <a:endParaRPr lang="en-CA" sz="1000" kern="1200" dirty="0"/>
        </a:p>
      </dsp:txBody>
      <dsp:txXfrm>
        <a:off x="3848623" y="1848347"/>
        <a:ext cx="1357294" cy="429620"/>
      </dsp:txXfrm>
    </dsp:sp>
    <dsp:sp modelId="{7D44BE25-B486-4EDA-A7AA-80CDAF12AAA3}">
      <dsp:nvSpPr>
        <dsp:cNvPr id="0" name=""/>
        <dsp:cNvSpPr/>
      </dsp:nvSpPr>
      <dsp:spPr>
        <a:xfrm rot="19457599">
          <a:off x="5177025" y="1922002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5390585" y="1920716"/>
        <a:ext cx="22480" cy="22480"/>
      </dsp:txXfrm>
    </dsp:sp>
    <dsp:sp modelId="{8B4EFA08-5F9A-4A4F-AA85-33F2CA7C3696}">
      <dsp:nvSpPr>
        <dsp:cNvPr id="0" name=""/>
        <dsp:cNvSpPr/>
      </dsp:nvSpPr>
      <dsp:spPr>
        <a:xfrm>
          <a:off x="5584366" y="1572578"/>
          <a:ext cx="1280471" cy="45635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Single-Viewpoint</a:t>
          </a:r>
          <a:endParaRPr lang="en-CA" sz="1000" kern="1200" dirty="0"/>
        </a:p>
      </dsp:txBody>
      <dsp:txXfrm>
        <a:off x="5597732" y="1585944"/>
        <a:ext cx="1253739" cy="429620"/>
      </dsp:txXfrm>
    </dsp:sp>
    <dsp:sp modelId="{8203B529-AD80-4CFF-97D1-A5112227221F}">
      <dsp:nvSpPr>
        <dsp:cNvPr id="0" name=""/>
        <dsp:cNvSpPr/>
      </dsp:nvSpPr>
      <dsp:spPr>
        <a:xfrm rot="2142401">
          <a:off x="5177025" y="2184405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5390585" y="2183119"/>
        <a:ext cx="22480" cy="22480"/>
      </dsp:txXfrm>
    </dsp:sp>
    <dsp:sp modelId="{D4A01EA3-4812-4D43-8D5C-8B4D34475B63}">
      <dsp:nvSpPr>
        <dsp:cNvPr id="0" name=""/>
        <dsp:cNvSpPr/>
      </dsp:nvSpPr>
      <dsp:spPr>
        <a:xfrm>
          <a:off x="5584366" y="2097384"/>
          <a:ext cx="1283054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Non-Single-Viewpoint</a:t>
          </a:r>
          <a:endParaRPr lang="en-CA" sz="1000" kern="1200" dirty="0"/>
        </a:p>
      </dsp:txBody>
      <dsp:txXfrm>
        <a:off x="5597732" y="2110750"/>
        <a:ext cx="1256322" cy="429620"/>
      </dsp:txXfrm>
    </dsp:sp>
    <dsp:sp modelId="{2F578427-DED0-4F4D-A079-97414C004351}">
      <dsp:nvSpPr>
        <dsp:cNvPr id="0" name=""/>
        <dsp:cNvSpPr/>
      </dsp:nvSpPr>
      <dsp:spPr>
        <a:xfrm rot="2142401">
          <a:off x="2150128" y="1922002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2363688" y="1920716"/>
        <a:ext cx="22480" cy="22480"/>
      </dsp:txXfrm>
    </dsp:sp>
    <dsp:sp modelId="{343D21D0-C5C5-4C0E-8BCE-6325D550E604}">
      <dsp:nvSpPr>
        <dsp:cNvPr id="0" name=""/>
        <dsp:cNvSpPr/>
      </dsp:nvSpPr>
      <dsp:spPr>
        <a:xfrm>
          <a:off x="2557469" y="1834981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Multiple-View</a:t>
          </a:r>
          <a:endParaRPr lang="en-CA" sz="1000" kern="1200" dirty="0"/>
        </a:p>
      </dsp:txBody>
      <dsp:txXfrm>
        <a:off x="2570835" y="1848347"/>
        <a:ext cx="885973" cy="429620"/>
      </dsp:txXfrm>
    </dsp:sp>
    <dsp:sp modelId="{8D239B80-8077-4063-A60B-0C251813A023}">
      <dsp:nvSpPr>
        <dsp:cNvPr id="0" name=""/>
        <dsp:cNvSpPr/>
      </dsp:nvSpPr>
      <dsp:spPr>
        <a:xfrm rot="3310531">
          <a:off x="777490" y="2578010"/>
          <a:ext cx="639301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639301" y="9953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1081158" y="2571981"/>
        <a:ext cx="31965" cy="31965"/>
      </dsp:txXfrm>
    </dsp:sp>
    <dsp:sp modelId="{5889AB15-6F9B-4073-8998-E0856F759D36}">
      <dsp:nvSpPr>
        <dsp:cNvPr id="0" name=""/>
        <dsp:cNvSpPr/>
      </dsp:nvSpPr>
      <dsp:spPr>
        <a:xfrm>
          <a:off x="1279681" y="2622190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Lighting System</a:t>
          </a:r>
          <a:endParaRPr lang="en-CA" sz="1000" kern="1200" dirty="0"/>
        </a:p>
      </dsp:txBody>
      <dsp:txXfrm>
        <a:off x="1293047" y="2635556"/>
        <a:ext cx="885973" cy="429620"/>
      </dsp:txXfrm>
    </dsp:sp>
    <dsp:sp modelId="{5E8A0ECF-063C-4CEC-B301-E7C1EEE38E3D}">
      <dsp:nvSpPr>
        <dsp:cNvPr id="0" name=""/>
        <dsp:cNvSpPr/>
      </dsp:nvSpPr>
      <dsp:spPr>
        <a:xfrm rot="19457599">
          <a:off x="2150128" y="2709211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2363688" y="2707925"/>
        <a:ext cx="22480" cy="22480"/>
      </dsp:txXfrm>
    </dsp:sp>
    <dsp:sp modelId="{A840139A-0F73-4374-A612-5092593DA5AA}">
      <dsp:nvSpPr>
        <dsp:cNvPr id="0" name=""/>
        <dsp:cNvSpPr/>
      </dsp:nvSpPr>
      <dsp:spPr>
        <a:xfrm>
          <a:off x="2557469" y="2359787"/>
          <a:ext cx="912705" cy="45635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Diffused Light</a:t>
          </a:r>
          <a:endParaRPr lang="en-CA" sz="1000" kern="1200" dirty="0"/>
        </a:p>
      </dsp:txBody>
      <dsp:txXfrm>
        <a:off x="2570835" y="2373153"/>
        <a:ext cx="885973" cy="429620"/>
      </dsp:txXfrm>
    </dsp:sp>
    <dsp:sp modelId="{80CF2F7D-3772-4BD7-A43F-94CDAF9A3E47}">
      <dsp:nvSpPr>
        <dsp:cNvPr id="0" name=""/>
        <dsp:cNvSpPr/>
      </dsp:nvSpPr>
      <dsp:spPr>
        <a:xfrm rot="2142401">
          <a:off x="2150128" y="2971614"/>
          <a:ext cx="449600" cy="19907"/>
        </a:xfrm>
        <a:custGeom>
          <a:avLst/>
          <a:gdLst/>
          <a:ahLst/>
          <a:cxnLst/>
          <a:rect l="0" t="0" r="0" b="0"/>
          <a:pathLst>
            <a:path>
              <a:moveTo>
                <a:pt x="0" y="9953"/>
              </a:moveTo>
              <a:lnTo>
                <a:pt x="449600" y="9953"/>
              </a:lnTo>
            </a:path>
          </a:pathLst>
        </a:custGeom>
        <a:noFill/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500" kern="1200"/>
        </a:p>
      </dsp:txBody>
      <dsp:txXfrm>
        <a:off x="2363688" y="2970328"/>
        <a:ext cx="22480" cy="22480"/>
      </dsp:txXfrm>
    </dsp:sp>
    <dsp:sp modelId="{46D323E2-42F4-481C-BACA-13CE73ACB457}">
      <dsp:nvSpPr>
        <dsp:cNvPr id="0" name=""/>
        <dsp:cNvSpPr/>
      </dsp:nvSpPr>
      <dsp:spPr>
        <a:xfrm>
          <a:off x="2557469" y="2884593"/>
          <a:ext cx="912705" cy="45635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Structured Light (laser)</a:t>
          </a:r>
          <a:endParaRPr lang="en-CA" sz="1000" kern="1200" dirty="0"/>
        </a:p>
      </dsp:txBody>
      <dsp:txXfrm>
        <a:off x="2570835" y="2897959"/>
        <a:ext cx="885973" cy="429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0333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190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364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863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3268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447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1435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6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645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09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8415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01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07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191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052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460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5308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4F83C0-39BC-4652-9AB7-2954134DA058}" type="datetimeFigureOut">
              <a:rPr lang="en-CA" smtClean="0"/>
              <a:t>2015-07-19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E3C9D12-50CE-4203-B257-B1E8EAB826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74709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avi"/><Relationship Id="rId7" Type="http://schemas.openxmlformats.org/officeDocument/2006/relationships/image" Target="../media/image16.pn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hyperlink" Target="file:///D:\Resume_2008\Resume_2008\Guelph\presentations\Research_presentation\X-Y%20table.MOV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Design and Development of Automated Robotics </a:t>
            </a:r>
            <a:r>
              <a:rPr lang="en-CA" dirty="0" err="1" smtClean="0"/>
              <a:t>SystEmS</a:t>
            </a:r>
            <a:r>
              <a:rPr lang="en-CA" dirty="0" smtClean="0"/>
              <a:t> for </a:t>
            </a:r>
            <a:r>
              <a:rPr lang="en-CA" dirty="0" smtClean="0"/>
              <a:t>Inspecting Pipes 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dirty="0" smtClean="0"/>
              <a:t>By:</a:t>
            </a:r>
          </a:p>
          <a:p>
            <a:pPr algn="l"/>
            <a:r>
              <a:rPr lang="en-CA" dirty="0" smtClean="0"/>
              <a:t>Dr</a:t>
            </a:r>
            <a:r>
              <a:rPr lang="en-CA" dirty="0" smtClean="0"/>
              <a:t>. </a:t>
            </a:r>
            <a:r>
              <a:rPr lang="en-CA" dirty="0" err="1" smtClean="0"/>
              <a:t>Mehrandezh</a:t>
            </a:r>
            <a:endParaRPr lang="en-CA" dirty="0" smtClean="0"/>
          </a:p>
          <a:p>
            <a:pPr algn="l"/>
            <a:r>
              <a:rPr lang="en-CA" dirty="0" smtClean="0"/>
              <a:t>University of Regina, Canada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242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b="1" dirty="0" smtClean="0"/>
              <a:t>Inspection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UT.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Electromagnetic (i.e., Eddy current).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Radiography (gamma radiation).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Vision-based (for external defects only)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84029883"/>
              </p:ext>
            </p:extLst>
          </p:nvPr>
        </p:nvGraphicFramePr>
        <p:xfrm>
          <a:off x="3606653" y="2644608"/>
          <a:ext cx="6869315" cy="4126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47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 lnSpcReduction="10000"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b="1" dirty="0" smtClean="0"/>
              <a:t>Inspection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Vision-based (for external defects only)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Using diffused light.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Using structured light.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en-CA" b="1" dirty="0"/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CA" b="1" dirty="0" err="1" smtClean="0"/>
              <a:t>LAser</a:t>
            </a:r>
            <a:r>
              <a:rPr lang="en-CA" b="1" dirty="0" smtClean="0"/>
              <a:t>-Optics Technology for pipe inspection</a:t>
            </a:r>
            <a:endParaRPr lang="en-CA" b="1" dirty="0" smtClean="0"/>
          </a:p>
        </p:txBody>
      </p:sp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4862945" y="3071207"/>
            <a:ext cx="3041650" cy="2124248"/>
          </a:xfrm>
          <a:prstGeom prst="rect">
            <a:avLst/>
          </a:prstGeom>
        </p:spPr>
      </p:pic>
      <p:pic>
        <p:nvPicPr>
          <p:cNvPr id="7" name="ScoutMovement-InsidePip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5342" y="1621971"/>
            <a:ext cx="1770743" cy="1328057"/>
          </a:xfrm>
          <a:prstGeom prst="rect">
            <a:avLst/>
          </a:prstGeom>
        </p:spPr>
      </p:pic>
      <p:pic>
        <p:nvPicPr>
          <p:cNvPr id="8" name="Test 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7146" y="3573484"/>
            <a:ext cx="2167133" cy="162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LASER-OPTICS TECHNOLOGY 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Research problems: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Optimal configuration for highest resolution.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Automated defect detection from sequential images.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Sizing Defects In 3D (Structure </a:t>
            </a:r>
            <a:r>
              <a:rPr lang="en-CA" b="1" dirty="0"/>
              <a:t> </a:t>
            </a:r>
            <a:r>
              <a:rPr lang="en-CA" b="1" dirty="0" smtClean="0"/>
              <a:t>From Motion).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Localizing defects inside the pipe using images (i.e., Visual </a:t>
            </a:r>
            <a:r>
              <a:rPr lang="en-CA" b="1" dirty="0" err="1" smtClean="0"/>
              <a:t>Odometry</a:t>
            </a:r>
            <a:r>
              <a:rPr lang="en-CA" b="1" dirty="0" smtClean="0"/>
              <a:t>).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 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</p:txBody>
      </p:sp>
    </p:spTree>
    <p:extLst>
      <p:ext uri="{BB962C8B-B14F-4D97-AF65-F5344CB8AC3E}">
        <p14:creationId xmlns:p14="http://schemas.microsoft.com/office/powerpoint/2010/main" val="17120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LASER-OPTICS TECHNOLOGY 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Research problems: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Optimal configuration for highest resolution.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Omni-directional optical systems: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err="1" smtClean="0"/>
              <a:t>Catadioptric</a:t>
            </a:r>
            <a:r>
              <a:rPr lang="en-CA" b="1" dirty="0"/>
              <a:t> </a:t>
            </a:r>
            <a:r>
              <a:rPr lang="en-CA" b="1" dirty="0" smtClean="0"/>
              <a:t>(a perspective camera + a hyperbolic mirror).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Dioptric (a perspective camera with a compound fish-eye lens).</a:t>
            </a: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 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63982" y="2938724"/>
            <a:ext cx="2040948" cy="167484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2763982" y="5002818"/>
            <a:ext cx="2040948" cy="161214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491" y="2938722"/>
            <a:ext cx="1884882" cy="1674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5"/>
          <a:stretch>
            <a:fillRect/>
          </a:stretch>
        </p:blipFill>
        <p:spPr>
          <a:xfrm>
            <a:off x="5439208" y="5054771"/>
            <a:ext cx="1828165" cy="156019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18" y="2938722"/>
            <a:ext cx="3869084" cy="2776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47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LASER-OPTICS TECHNOLOGY 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Research problems: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Automated </a:t>
            </a:r>
            <a:r>
              <a:rPr lang="en-CA" b="1" dirty="0"/>
              <a:t>defect detection from sequential images.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 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78" y="3118168"/>
            <a:ext cx="2625321" cy="239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445" y="2618510"/>
            <a:ext cx="2110106" cy="3396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218" y="2713759"/>
            <a:ext cx="2245821" cy="308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8" y="2623707"/>
            <a:ext cx="1565448" cy="3834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18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LASER-OPTICS TECHNOLOGY 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Research problems: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SIZING DEFCETC IN 3D (Structure From Motion).</a:t>
            </a: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 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794" y="3153857"/>
            <a:ext cx="3193772" cy="244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41" y="2584305"/>
            <a:ext cx="33242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270" y="2584305"/>
            <a:ext cx="6078364" cy="399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2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LASER-OPTICS TECHNOLOGY </a:t>
            </a:r>
            <a:r>
              <a:rPr lang="en-CA" sz="4000" dirty="0" smtClean="0"/>
              <a:t>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 fontScale="92500" lnSpcReduction="10000"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Research problems: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Localizing </a:t>
            </a:r>
            <a:r>
              <a:rPr lang="en-CA" b="1" dirty="0"/>
              <a:t>defects inside the pipe using images (i.e., </a:t>
            </a:r>
            <a:r>
              <a:rPr lang="en-CA" b="1" dirty="0" smtClean="0"/>
              <a:t>Visual </a:t>
            </a:r>
            <a:r>
              <a:rPr lang="en-CA" b="1" dirty="0" err="1" smtClean="0"/>
              <a:t>Odometry</a:t>
            </a:r>
            <a:r>
              <a:rPr lang="en-CA" b="1" dirty="0"/>
              <a:t>).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/>
              <a:t>S</a:t>
            </a:r>
            <a:r>
              <a:rPr lang="en-CA" b="1" dirty="0" smtClean="0"/>
              <a:t>tereo Vo vs. mono VO.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Omni-directional VO.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Main components of a VO: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 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19" y="3365598"/>
            <a:ext cx="4080806" cy="292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7012" y="3482784"/>
            <a:ext cx="3505200" cy="2803525"/>
          </a:xfrm>
          <a:prstGeom prst="rect">
            <a:avLst/>
          </a:prstGeom>
          <a:noFill/>
        </p:spPr>
      </p:pic>
      <p:pic>
        <p:nvPicPr>
          <p:cNvPr id="11" name="Picture 5" descr="Scanning_image_front2">
            <a:hlinkClick r:id="rId4" action="ppaction://program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2730" y="3536903"/>
            <a:ext cx="3433763" cy="2578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56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008" y="987521"/>
            <a:ext cx="9192492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Concluding Remarks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549245" cy="4430683"/>
          </a:xfrm>
        </p:spPr>
        <p:txBody>
          <a:bodyPr>
            <a:noAutofit/>
          </a:bodyPr>
          <a:lstStyle/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A robotic pipe inspection system was explained.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The system consists of: (1) the locomotion, and (2) the inspection unit.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A novel </a:t>
            </a:r>
            <a:r>
              <a:rPr lang="en-CA" sz="2200" dirty="0" smtClean="0"/>
              <a:t>design of a low-DOF locomotion unit was </a:t>
            </a:r>
            <a:r>
              <a:rPr lang="en-CA" sz="2200" dirty="0" err="1" smtClean="0"/>
              <a:t>presneted</a:t>
            </a:r>
            <a:r>
              <a:rPr lang="en-CA" sz="2200" dirty="0" smtClean="0"/>
              <a:t>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A laser-optics technology for pipe inspection was reviewed.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This system is used to: (1) detect defects, (2) size them, (3) classify them, and (localize them).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Automated pipe inspection can provide consistent reports on pipe’s condition.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It can be used for QC purposes by the pipe manufacturers as well.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200" dirty="0" smtClean="0"/>
              <a:t>Pro-active and timely inspection of live pipes can make the industry sustainable.  </a:t>
            </a:r>
          </a:p>
        </p:txBody>
      </p:sp>
    </p:spTree>
    <p:extLst>
      <p:ext uri="{BB962C8B-B14F-4D97-AF65-F5344CB8AC3E}">
        <p14:creationId xmlns:p14="http://schemas.microsoft.com/office/powerpoint/2010/main" val="9448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008" y="987521"/>
            <a:ext cx="9192492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Future work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549245" cy="4430683"/>
          </a:xfrm>
        </p:spPr>
        <p:txBody>
          <a:bodyPr>
            <a:normAutofit/>
          </a:bodyPr>
          <a:lstStyle/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Design and development of </a:t>
            </a:r>
            <a:r>
              <a:rPr lang="en-CA" sz="2800" dirty="0" smtClean="0"/>
              <a:t>a robust locomotion unit that can fit into a variety of pipes at different sizes.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Making the system completely autonomous and wireless.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Providing live data communication with the ground control via </a:t>
            </a:r>
            <a:r>
              <a:rPr lang="en-CA" sz="2800" u="sng" dirty="0" smtClean="0"/>
              <a:t>mud pulsating </a:t>
            </a:r>
            <a:r>
              <a:rPr lang="en-CA" sz="2800" dirty="0" smtClean="0"/>
              <a:t>and/or </a:t>
            </a:r>
            <a:r>
              <a:rPr lang="en-CA" sz="2800" u="sng" dirty="0" smtClean="0"/>
              <a:t>acoustic modems</a:t>
            </a:r>
            <a:r>
              <a:rPr lang="en-CA" sz="2800" dirty="0" smtClean="0"/>
              <a:t>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Using </a:t>
            </a:r>
            <a:r>
              <a:rPr lang="en-CA" sz="2800" dirty="0" err="1" smtClean="0"/>
              <a:t>intero-ceptive</a:t>
            </a:r>
            <a:r>
              <a:rPr lang="en-CA" sz="2800" dirty="0" smtClean="0"/>
              <a:t> sensors, such as IMUs, for precise </a:t>
            </a:r>
            <a:r>
              <a:rPr lang="en-CA" sz="2800" dirty="0" err="1" smtClean="0"/>
              <a:t>odometry</a:t>
            </a:r>
            <a:r>
              <a:rPr lang="en-CA" sz="2800" dirty="0" smtClean="0"/>
              <a:t> and localization.</a:t>
            </a:r>
          </a:p>
          <a:p>
            <a:pPr lvl="1" algn="l">
              <a:lnSpc>
                <a:spcPct val="120000"/>
              </a:lnSpc>
              <a:spcAft>
                <a:spcPts val="0"/>
              </a:spcAft>
            </a:pPr>
            <a:endParaRPr lang="en-CA" sz="2800" dirty="0" smtClean="0"/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4586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799715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2909455"/>
            <a:ext cx="7197726" cy="2881744"/>
          </a:xfrm>
        </p:spPr>
        <p:txBody>
          <a:bodyPr/>
          <a:lstStyle/>
          <a:p>
            <a:pPr algn="l"/>
            <a:r>
              <a:rPr lang="en-CA" dirty="0" smtClean="0"/>
              <a:t>Problem definition</a:t>
            </a:r>
          </a:p>
          <a:p>
            <a:pPr algn="l"/>
            <a:r>
              <a:rPr lang="en-CA" dirty="0" smtClean="0"/>
              <a:t>Background</a:t>
            </a:r>
          </a:p>
          <a:p>
            <a:pPr algn="l"/>
            <a:r>
              <a:rPr lang="en-CA" dirty="0" smtClean="0"/>
              <a:t>Solution </a:t>
            </a:r>
            <a:r>
              <a:rPr lang="en-CA" dirty="0" smtClean="0"/>
              <a:t>methodology</a:t>
            </a:r>
          </a:p>
          <a:p>
            <a:pPr algn="l"/>
            <a:r>
              <a:rPr lang="en-CA" dirty="0" smtClean="0"/>
              <a:t>Results</a:t>
            </a:r>
          </a:p>
          <a:p>
            <a:pPr algn="l"/>
            <a:r>
              <a:rPr lang="en-CA" dirty="0" smtClean="0"/>
              <a:t>Conclusions</a:t>
            </a:r>
          </a:p>
          <a:p>
            <a:pPr algn="l"/>
            <a:r>
              <a:rPr lang="en-CA" dirty="0" smtClean="0"/>
              <a:t>Future work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6087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470" y="987521"/>
            <a:ext cx="6297930" cy="799715"/>
          </a:xfrm>
        </p:spPr>
        <p:txBody>
          <a:bodyPr>
            <a:normAutofit fontScale="90000"/>
          </a:bodyPr>
          <a:lstStyle/>
          <a:p>
            <a:pPr algn="l"/>
            <a:r>
              <a:rPr lang="en-CA" dirty="0"/>
              <a:t/>
            </a:r>
            <a:br>
              <a:rPr lang="en-CA" dirty="0"/>
            </a:br>
            <a:r>
              <a:rPr lang="en-CA" sz="4000" b="1" dirty="0" smtClean="0"/>
              <a:t>Automated Pipe inspection</a:t>
            </a:r>
            <a:r>
              <a:rPr lang="en-CA" sz="2200" b="1" dirty="0" smtClean="0"/>
              <a:t/>
            </a:r>
            <a:br>
              <a:rPr lang="en-CA" sz="2200" b="1" dirty="0" smtClean="0"/>
            </a:br>
            <a:endParaRPr lang="en-CA" sz="2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4471" y="1787236"/>
            <a:ext cx="9103474" cy="4428369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CA" sz="2000" b="1" dirty="0" smtClean="0"/>
              <a:t>What </a:t>
            </a:r>
            <a:r>
              <a:rPr lang="en-CA" sz="2000" b="1" dirty="0" smtClean="0"/>
              <a:t>is IT?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Using A Myriad Of Sensor Technology Aboard A Robotic System Moving </a:t>
            </a:r>
            <a:r>
              <a:rPr lang="en-CA" sz="1600" b="1" cap="none" dirty="0" err="1" smtClean="0"/>
              <a:t>Inisde</a:t>
            </a:r>
            <a:r>
              <a:rPr lang="en-CA" sz="1600" b="1" cap="none" dirty="0" smtClean="0"/>
              <a:t> Pipes To: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(1) Detect Defects.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(2) Classify Defects.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(3) Size Defects.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(4) Localize Defects.</a:t>
            </a:r>
          </a:p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CA" sz="2000" b="1" dirty="0" smtClean="0"/>
              <a:t>Why is it needed?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A Consistent Reporting Required (Not Subjected To Human Error </a:t>
            </a:r>
            <a:r>
              <a:rPr lang="en-CA" sz="1600" b="1" cap="none" dirty="0" err="1" smtClean="0"/>
              <a:t>And/Or</a:t>
            </a:r>
            <a:r>
              <a:rPr lang="en-CA" sz="1600" b="1" cap="none" dirty="0" smtClean="0"/>
              <a:t> Fatigue).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600" b="1" cap="none" dirty="0" smtClean="0"/>
              <a:t>Robots Doing 3d (Dangerous, Dull, Dirty) Tasks. </a:t>
            </a:r>
          </a:p>
          <a:p>
            <a:pPr algn="l">
              <a:lnSpc>
                <a:spcPct val="120000"/>
              </a:lnSpc>
              <a:spcAft>
                <a:spcPts val="0"/>
              </a:spcAft>
            </a:pPr>
            <a:r>
              <a:rPr lang="en-CA" sz="2000" b="1" dirty="0" smtClean="0"/>
              <a:t>Who would be interested? 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700" b="1" cap="none" dirty="0" smtClean="0"/>
              <a:t>Pipe Manufacturers (Consistent QC)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700" b="1" cap="none" dirty="0" smtClean="0"/>
              <a:t>Pipeline Users (In-field Inspection).</a:t>
            </a:r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CA" sz="1700" b="1" cap="none" dirty="0" smtClean="0"/>
              <a:t>Sensor Technology Developers.</a:t>
            </a:r>
            <a:endParaRPr lang="en-CA" sz="1700" b="1" cap="none" dirty="0" smtClean="0"/>
          </a:p>
          <a:p>
            <a:pPr marL="342900" indent="-342900" algn="l">
              <a:lnSpc>
                <a:spcPct val="120000"/>
              </a:lnSpc>
              <a:spcAft>
                <a:spcPts val="0"/>
              </a:spcAft>
              <a:buFontTx/>
              <a:buChar char="-"/>
            </a:pPr>
            <a:endParaRPr lang="en-CA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72647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5970" y="987521"/>
            <a:ext cx="9031028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Background 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5970" y="1787236"/>
            <a:ext cx="9114155" cy="427789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The pipeline infrastructure is aging.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Proper automated inspection and quality control would make the industry sustainable.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800" dirty="0" smtClean="0"/>
              <a:t>Pipe manufactures and pipeline users strive to make/use the highest quality of pipes.</a:t>
            </a:r>
          </a:p>
          <a:p>
            <a:pPr algn="l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</p:txBody>
      </p:sp>
    </p:spTree>
    <p:extLst>
      <p:ext uri="{BB962C8B-B14F-4D97-AF65-F5344CB8AC3E}">
        <p14:creationId xmlns:p14="http://schemas.microsoft.com/office/powerpoint/2010/main" val="27292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4054" y="945958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Background </a:t>
            </a:r>
            <a:r>
              <a:rPr lang="en-CA" dirty="0" smtClean="0"/>
              <a:t>- continued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 fontScale="92500"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Dr. mehrandezh and his group collaborated with </a:t>
            </a:r>
            <a:r>
              <a:rPr lang="en-CA" dirty="0" err="1" smtClean="0"/>
              <a:t>Evraz</a:t>
            </a:r>
            <a:r>
              <a:rPr lang="en-CA" dirty="0"/>
              <a:t> </a:t>
            </a:r>
            <a:r>
              <a:rPr lang="en-CA" dirty="0" smtClean="0"/>
              <a:t>Inc. on developing automated image-based pipe inspection technology/methodology.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err="1" smtClean="0"/>
              <a:t>Evraz</a:t>
            </a:r>
            <a:r>
              <a:rPr lang="en-CA" dirty="0" smtClean="0"/>
              <a:t> is one of the </a:t>
            </a:r>
            <a:r>
              <a:rPr lang="en-CA" dirty="0" smtClean="0"/>
              <a:t>largest steel </a:t>
            </a:r>
            <a:r>
              <a:rPr lang="en-CA" dirty="0" smtClean="0"/>
              <a:t>pipe </a:t>
            </a:r>
            <a:r>
              <a:rPr lang="en-CA" dirty="0" smtClean="0"/>
              <a:t>manufacturers </a:t>
            </a:r>
            <a:r>
              <a:rPr lang="en-CA" dirty="0" smtClean="0"/>
              <a:t>in the world with </a:t>
            </a:r>
            <a:r>
              <a:rPr lang="en-CA" dirty="0" smtClean="0"/>
              <a:t>locations in </a:t>
            </a:r>
            <a:r>
              <a:rPr lang="en-CA" dirty="0" smtClean="0"/>
              <a:t>Portland, Calgary, and Regina, Canada.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err="1" smtClean="0"/>
              <a:t>Evraz</a:t>
            </a:r>
            <a:r>
              <a:rPr lang="en-CA" dirty="0" smtClean="0"/>
              <a:t> plant in </a:t>
            </a:r>
            <a:r>
              <a:rPr lang="en-CA" dirty="0" err="1" smtClean="0"/>
              <a:t>regina</a:t>
            </a:r>
            <a:r>
              <a:rPr lang="en-CA" dirty="0" smtClean="0"/>
              <a:t> makes tubular of 2 To 80-inch Diameters.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Large pipes are inspected manually. Smaller pipes are randomly tested by bursting pressure.</a:t>
            </a:r>
          </a:p>
          <a:p>
            <a:pPr algn="l">
              <a:lnSpc>
                <a:spcPct val="120000"/>
              </a:lnSpc>
              <a:spcAft>
                <a:spcPts val="0"/>
              </a:spcAft>
            </a:pP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Our system can inspect their small-diameter tubular at 80 </a:t>
            </a:r>
            <a:r>
              <a:rPr lang="en-CA" dirty="0" err="1" smtClean="0"/>
              <a:t>ft</a:t>
            </a:r>
            <a:r>
              <a:rPr lang="en-CA" dirty="0" smtClean="0"/>
              <a:t>/min with a 3D spatial resolution of 1 mm.</a:t>
            </a:r>
          </a:p>
          <a:p>
            <a:pPr algn="l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</p:txBody>
      </p:sp>
    </p:spTree>
    <p:extLst>
      <p:ext uri="{BB962C8B-B14F-4D97-AF65-F5344CB8AC3E}">
        <p14:creationId xmlns:p14="http://schemas.microsoft.com/office/powerpoint/2010/main" val="22688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 fontScale="92500" lnSpcReduction="20000"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000" dirty="0" smtClean="0"/>
              <a:t>Locomotion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Floating </a:t>
            </a:r>
            <a:r>
              <a:rPr lang="en-CA" dirty="0"/>
              <a:t>robots.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PIGS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Wheeled robots.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/>
              <a:t>Tracks.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Straight wheels.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Angled wheels for spiral motion.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3000" dirty="0" smtClean="0"/>
              <a:t>Inspection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UT.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Electromagnetic.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Radiography.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Vision-based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Using diffused light.</a:t>
            </a:r>
          </a:p>
          <a:p>
            <a:pPr marL="1200150" lvl="2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u="sng" dirty="0" smtClean="0"/>
              <a:t>Using structured light.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algn="l">
              <a:lnSpc>
                <a:spcPct val="120000"/>
              </a:lnSpc>
              <a:spcAft>
                <a:spcPts val="0"/>
              </a:spcAft>
            </a:pPr>
            <a:endParaRPr lang="en-CA" b="1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61" y="2035320"/>
            <a:ext cx="354272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32" y="3105150"/>
            <a:ext cx="58102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709" y="3429000"/>
            <a:ext cx="37814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97" y="2617025"/>
            <a:ext cx="5201995" cy="3581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6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Locomotion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Regina Pipe Crawler (RPC).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Highlighted as one of the 5 high-tech fixes to infrastructures in “Popular Mechanics”.</a:t>
            </a: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Kinematics: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</p:txBody>
      </p:sp>
      <p:pic>
        <p:nvPicPr>
          <p:cNvPr id="4" name="Picture 25" descr="RPC_picture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05" y="4202542"/>
            <a:ext cx="3772055" cy="159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7" name="Picture 3" descr="G:\Trip_to_Sacramento_February_2015\Rocklin_trip_Nov2014\grad_students\Abbas\Indsutrial_automation_congress_2015\Regina_Pipe_Crawler\Pictures\RPC_filming_march2010\IMG_7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46" y="3958989"/>
            <a:ext cx="3120571" cy="208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78449" y="819064"/>
            <a:ext cx="2643193" cy="2917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IMG1813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5603" y="3579911"/>
            <a:ext cx="3784713" cy="28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sz="2400" dirty="0" smtClean="0"/>
              <a:t>Locomotion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Regina Pipe Crawler (RPC).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Highlighted as one of the 5 high-tech fixes to infrastructures in “Popular Mechanics”.</a:t>
            </a:r>
            <a:endParaRPr lang="en-CA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Dynamics: 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 smtClean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CA" b="1" dirty="0"/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Tm: electro-mechanical torque.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TF: resisting torque due to friction.</a:t>
            </a:r>
          </a:p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TD: resisting torque due to hydrodynamic forces.</a:t>
            </a:r>
            <a:endParaRPr lang="en-CA" b="1" dirty="0"/>
          </a:p>
        </p:txBody>
      </p:sp>
      <p:pic>
        <p:nvPicPr>
          <p:cNvPr id="7" name="Picture 2" descr="C:\Documents and Settings\softinstall\Desktop\Presentation\Defense Presentation\eq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9418" y="3206173"/>
            <a:ext cx="241935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softinstall\Desktop\Presentation\Defense Presentation\eq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5618" y="3968173"/>
            <a:ext cx="21621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662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7182" y="1018694"/>
            <a:ext cx="7197726" cy="799715"/>
          </a:xfrm>
        </p:spPr>
        <p:txBody>
          <a:bodyPr>
            <a:normAutofit fontScale="90000"/>
          </a:bodyPr>
          <a:lstStyle/>
          <a:p>
            <a:pPr algn="just"/>
            <a:r>
              <a:rPr lang="en-CA" dirty="0"/>
              <a:t/>
            </a:r>
            <a:br>
              <a:rPr lang="en-CA" dirty="0"/>
            </a:br>
            <a:r>
              <a:rPr lang="en-CA" sz="4000" dirty="0" smtClean="0"/>
              <a:t>Robotic Pipe Inspection System </a:t>
            </a:r>
            <a:endParaRPr lang="en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255" y="1787236"/>
            <a:ext cx="9850870" cy="4003963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Locomotion unit: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Control:</a:t>
            </a:r>
          </a:p>
          <a:p>
            <a:pPr marL="742950" lvl="1" indent="-285750" algn="l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CA" b="1" dirty="0" smtClean="0"/>
              <a:t>Data-driven Adaptive PID control (developed via a human-in-the-loop control environment). </a:t>
            </a:r>
            <a:endParaRPr lang="en-CA" b="1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122714" y="2815937"/>
            <a:ext cx="6716486" cy="386715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A Human-in-the-Loop (HITL) simulation environment was developed.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A human operator attempts to control the movement of the robot in this HITL based on visual feedback obtained from a Human-Machine Interface (HMI) in real time.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He/she uses an interface (i.e., a joystick or a game pad) to control the robot.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Time-stamped control action of the operator along with robot’s motion are recorded and stored.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The operator repeats the control task till he/she feels comfortable with the whole process (learning curve).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en-CA" sz="2300" dirty="0" smtClean="0">
                <a:ea typeface="ＭＳ Ｐゴシック" pitchFamily="34" charset="-128"/>
              </a:rPr>
              <a:t>Input/output information gathered from the HITL are stored, filtered and used offline to design an autonomous </a:t>
            </a:r>
            <a:r>
              <a:rPr lang="en-CA" sz="2300" dirty="0" err="1" smtClean="0">
                <a:ea typeface="ＭＳ Ｐゴシック" pitchFamily="34" charset="-128"/>
              </a:rPr>
              <a:t>Neuro</a:t>
            </a:r>
            <a:r>
              <a:rPr lang="en-CA" sz="2300" dirty="0" smtClean="0">
                <a:ea typeface="ＭＳ Ｐゴシック" pitchFamily="34" charset="-128"/>
              </a:rPr>
              <a:t>-Fuzzy controller. 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endParaRPr lang="en-CA" sz="2300" dirty="0" smtClean="0">
              <a:ea typeface="ＭＳ Ｐゴシック" pitchFamily="34" charset="-128"/>
            </a:endParaRP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en-C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A human-analogous control strategy using </a:t>
            </a:r>
            <a:r>
              <a:rPr lang="en-CA" sz="2300" dirty="0" smtClean="0">
                <a:ea typeface="ＭＳ Ｐゴシック" pitchFamily="34" charset="-128"/>
              </a:rPr>
              <a:t>N</a:t>
            </a:r>
            <a:r>
              <a:rPr kumimoji="0" lang="en-C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euro-Fuzzy systems was proposed.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  <a:p>
            <a:pPr marL="658368" marR="0" lvl="1" indent="-246888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Tx/>
              <a:buFont typeface="Georgia"/>
              <a:buChar char="▫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Hum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35142" y="2839069"/>
            <a:ext cx="2547257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TC103457452[[fn=Celestial]]</Template>
  <TotalTime>2215</TotalTime>
  <Words>863</Words>
  <Application>Microsoft Office PowerPoint</Application>
  <PresentationFormat>Custom</PresentationFormat>
  <Paragraphs>210</Paragraphs>
  <Slides>18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Celestial</vt:lpstr>
      <vt:lpstr> Design and Development of Automated Robotics SystEmS for Inspecting Pipes  </vt:lpstr>
      <vt:lpstr> Outline</vt:lpstr>
      <vt:lpstr> Automated Pipe inspection </vt:lpstr>
      <vt:lpstr> Background </vt:lpstr>
      <vt:lpstr> Background - continued</vt:lpstr>
      <vt:lpstr> Robotic Pipe Inspection System </vt:lpstr>
      <vt:lpstr> Robotic Pipe Inspection System </vt:lpstr>
      <vt:lpstr> Robotic Pipe Inspection System </vt:lpstr>
      <vt:lpstr> Robotic Pipe Inspection System </vt:lpstr>
      <vt:lpstr> Robotic Pipe Inspection System </vt:lpstr>
      <vt:lpstr> Robotic Pipe Inspection System </vt:lpstr>
      <vt:lpstr> LASER-OPTICS TECHNOLOGY  </vt:lpstr>
      <vt:lpstr> LASER-OPTICS TECHNOLOGY  </vt:lpstr>
      <vt:lpstr> LASER-OPTICS TECHNOLOGY  </vt:lpstr>
      <vt:lpstr> LASER-OPTICS TECHNOLOGY  </vt:lpstr>
      <vt:lpstr> LASER-OPTICS TECHNOLOGY  </vt:lpstr>
      <vt:lpstr> Concluding Remarks</vt:lpstr>
      <vt:lpstr> Future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Spatial Resolution in Catadioptric Sensors for Pipe Inspection Application</dc:title>
  <dc:creator>mehran mehrandezh</dc:creator>
  <cp:lastModifiedBy>mehran</cp:lastModifiedBy>
  <cp:revision>86</cp:revision>
  <dcterms:created xsi:type="dcterms:W3CDTF">2014-11-01T19:53:40Z</dcterms:created>
  <dcterms:modified xsi:type="dcterms:W3CDTF">2015-07-20T02:05:06Z</dcterms:modified>
</cp:coreProperties>
</file>