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handoutMasterIdLst>
    <p:handoutMasterId r:id="rId27"/>
  </p:handoutMasterIdLst>
  <p:sldIdLst>
    <p:sldId id="256" r:id="rId2"/>
    <p:sldId id="274" r:id="rId3"/>
    <p:sldId id="275" r:id="rId4"/>
    <p:sldId id="311" r:id="rId5"/>
    <p:sldId id="283" r:id="rId6"/>
    <p:sldId id="312" r:id="rId7"/>
    <p:sldId id="305" r:id="rId8"/>
    <p:sldId id="280" r:id="rId9"/>
    <p:sldId id="281" r:id="rId10"/>
    <p:sldId id="302" r:id="rId11"/>
    <p:sldId id="306" r:id="rId12"/>
    <p:sldId id="284" r:id="rId13"/>
    <p:sldId id="303" r:id="rId14"/>
    <p:sldId id="308" r:id="rId15"/>
    <p:sldId id="304" r:id="rId16"/>
    <p:sldId id="309" r:id="rId17"/>
    <p:sldId id="288" r:id="rId18"/>
    <p:sldId id="310" r:id="rId19"/>
    <p:sldId id="289" r:id="rId20"/>
    <p:sldId id="290" r:id="rId21"/>
    <p:sldId id="307" r:id="rId22"/>
    <p:sldId id="291" r:id="rId23"/>
    <p:sldId id="313" r:id="rId24"/>
    <p:sldId id="301" r:id="rId25"/>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400"/>
    <a:srgbClr val="94877C"/>
    <a:srgbClr val="B8AEA4"/>
    <a:srgbClr val="ADA39A"/>
    <a:srgbClr val="B7AEA3"/>
    <a:srgbClr val="E6E6E6"/>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73" autoAdjust="0"/>
  </p:normalViewPr>
  <p:slideViewPr>
    <p:cSldViewPr snapToGrid="0">
      <p:cViewPr>
        <p:scale>
          <a:sx n="80" d="100"/>
          <a:sy n="80" d="100"/>
        </p:scale>
        <p:origin x="-2430" y="-1062"/>
      </p:cViewPr>
      <p:guideLst>
        <p:guide orient="horz" pos="2160"/>
        <p:guide pos="2880"/>
      </p:guideLst>
    </p:cSldViewPr>
  </p:slideViewPr>
  <p:notesTextViewPr>
    <p:cViewPr>
      <p:scale>
        <a:sx n="1" d="1"/>
        <a:sy n="1" d="1"/>
      </p:scale>
      <p:origin x="0" y="0"/>
    </p:cViewPr>
  </p:notesTextViewPr>
  <p:notesViewPr>
    <p:cSldViewPr snapToGrid="0">
      <p:cViewPr varScale="1">
        <p:scale>
          <a:sx n="89" d="100"/>
          <a:sy n="89" d="100"/>
        </p:scale>
        <p:origin x="274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04FD189-6C80-4031-8173-62ED000B2B5F}" type="datetimeFigureOut">
              <a:rPr lang="de-DE" smtClean="0"/>
              <a:t>16.06.2017</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DAE39B6-683C-4C14-9E20-F4769975BB51}" type="slidenum">
              <a:rPr lang="de-DE" smtClean="0"/>
              <a:t>‹Nr.›</a:t>
            </a:fld>
            <a:endParaRPr lang="de-DE"/>
          </a:p>
        </p:txBody>
      </p:sp>
    </p:spTree>
    <p:extLst>
      <p:ext uri="{BB962C8B-B14F-4D97-AF65-F5344CB8AC3E}">
        <p14:creationId xmlns:p14="http://schemas.microsoft.com/office/powerpoint/2010/main" val="3749129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4F19E91-A3A7-43A7-9B85-84DDFD0CD15C}" type="datetimeFigureOut">
              <a:rPr lang="de-DE" smtClean="0"/>
              <a:t>16.06.2017</a:t>
            </a:fld>
            <a:endParaRPr lang="de-DE"/>
          </a:p>
        </p:txBody>
      </p:sp>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3ACC14B-597D-41AD-96E9-096200477954}" type="slidenum">
              <a:rPr lang="de-DE" smtClean="0"/>
              <a:t>‹Nr.›</a:t>
            </a:fld>
            <a:endParaRPr lang="de-DE"/>
          </a:p>
        </p:txBody>
      </p:sp>
    </p:spTree>
    <p:extLst>
      <p:ext uri="{BB962C8B-B14F-4D97-AF65-F5344CB8AC3E}">
        <p14:creationId xmlns:p14="http://schemas.microsoft.com/office/powerpoint/2010/main" val="1353309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3688"/>
            <a:ext cx="7772400" cy="2387600"/>
          </a:xfrm>
          <a:prstGeom prst="rect">
            <a:avLst/>
          </a:prstGeom>
        </p:spPr>
        <p:txBody>
          <a:bodyPr anchor="b"/>
          <a:lstStyle>
            <a:lvl1pPr algn="ctr">
              <a:defRPr sz="4800" b="0">
                <a:solidFill>
                  <a:srgbClr val="94877C"/>
                </a:solidFill>
                <a:latin typeface="Tahoma" panose="020B0604030504040204" pitchFamily="34" charset="0"/>
                <a:ea typeface="Tahoma" panose="020B0604030504040204" pitchFamily="34" charset="0"/>
                <a:cs typeface="Tahoma" panose="020B0604030504040204" pitchFamily="34" charset="0"/>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1143000" y="3075367"/>
            <a:ext cx="6858000" cy="1655762"/>
          </a:xfrm>
          <a:prstGeom prst="rect">
            <a:avLst/>
          </a:prstGeom>
        </p:spPr>
        <p:txBody>
          <a:bodyPr/>
          <a:lstStyle>
            <a:lvl1pPr marL="0" indent="0" algn="ctr">
              <a:buNone/>
              <a:defRPr sz="2400">
                <a:solidFill>
                  <a:srgbClr val="94877C"/>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en-US" dirty="0"/>
          </a:p>
        </p:txBody>
      </p:sp>
      <p:cxnSp>
        <p:nvCxnSpPr>
          <p:cNvPr id="7" name="Gerader Verbinder 6"/>
          <p:cNvCxnSpPr/>
          <p:nvPr userDrawn="1"/>
        </p:nvCxnSpPr>
        <p:spPr>
          <a:xfrm>
            <a:off x="792957" y="2793079"/>
            <a:ext cx="7550944" cy="0"/>
          </a:xfrm>
          <a:prstGeom prst="line">
            <a:avLst/>
          </a:prstGeom>
          <a:ln w="63500">
            <a:solidFill>
              <a:srgbClr val="E5E5E5"/>
            </a:solidFill>
          </a:ln>
          <a:effectLst>
            <a:outerShdw blurRad="88900" dist="38100" dir="5400000" algn="t" rotWithShape="0">
              <a:prstClr val="black">
                <a:alpha val="18000"/>
              </a:prstClr>
            </a:outerShdw>
          </a:effectLst>
        </p:spPr>
        <p:style>
          <a:lnRef idx="1">
            <a:schemeClr val="accent1"/>
          </a:lnRef>
          <a:fillRef idx="0">
            <a:schemeClr val="accent1"/>
          </a:fillRef>
          <a:effectRef idx="0">
            <a:schemeClr val="accent1"/>
          </a:effectRef>
          <a:fontRef idx="minor">
            <a:schemeClr val="tx1"/>
          </a:fontRef>
        </p:style>
      </p:cxnSp>
      <p:cxnSp>
        <p:nvCxnSpPr>
          <p:cNvPr id="8" name="Gerader Verbinder 7"/>
          <p:cNvCxnSpPr/>
          <p:nvPr userDrawn="1"/>
        </p:nvCxnSpPr>
        <p:spPr>
          <a:xfrm>
            <a:off x="2137499" y="6373422"/>
            <a:ext cx="6618439" cy="0"/>
          </a:xfrm>
          <a:prstGeom prst="line">
            <a:avLst/>
          </a:prstGeom>
          <a:ln w="50800">
            <a:solidFill>
              <a:srgbClr val="E5E5E5"/>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978" y="5235565"/>
            <a:ext cx="2834990" cy="1510096"/>
          </a:xfrm>
          <a:prstGeom prst="rect">
            <a:avLst/>
          </a:prstGeom>
        </p:spPr>
      </p:pic>
    </p:spTree>
    <p:extLst>
      <p:ext uri="{BB962C8B-B14F-4D97-AF65-F5344CB8AC3E}">
        <p14:creationId xmlns:p14="http://schemas.microsoft.com/office/powerpoint/2010/main" val="2409531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Einzelbild">
    <p:spTree>
      <p:nvGrpSpPr>
        <p:cNvPr id="1" name=""/>
        <p:cNvGrpSpPr/>
        <p:nvPr/>
      </p:nvGrpSpPr>
      <p:grpSpPr>
        <a:xfrm>
          <a:off x="0" y="0"/>
          <a:ext cx="0" cy="0"/>
          <a:chOff x="0" y="0"/>
          <a:chExt cx="0" cy="0"/>
        </a:xfrm>
      </p:grpSpPr>
      <p:sp>
        <p:nvSpPr>
          <p:cNvPr id="3" name="Bildplatzhalter 7"/>
          <p:cNvSpPr>
            <a:spLocks noGrp="1"/>
          </p:cNvSpPr>
          <p:nvPr>
            <p:ph type="pic" sz="quarter" idx="12" hasCustomPrompt="1"/>
          </p:nvPr>
        </p:nvSpPr>
        <p:spPr>
          <a:xfrm>
            <a:off x="1737801" y="1690689"/>
            <a:ext cx="5652000" cy="3168000"/>
          </a:xfrm>
          <a:prstGeom prst="rect">
            <a:avLst/>
          </a:prstGeom>
          <a:solidFill>
            <a:schemeClr val="bg1"/>
          </a:solidFill>
          <a:effectLst>
            <a:outerShdw blurRad="190500" dist="63500" dir="16020000" sx="104000" sy="104000" algn="t" rotWithShape="0">
              <a:schemeClr val="bg1">
                <a:lumMod val="50000"/>
                <a:alpha val="83000"/>
              </a:schemeClr>
            </a:outerShdw>
          </a:effectLst>
        </p:spPr>
        <p:txBody>
          <a:bodyPr/>
          <a:lstStyle>
            <a:lvl1pPr>
              <a:buClr>
                <a:srgbClr val="F29400"/>
              </a:buClr>
              <a:defRPr>
                <a:solidFill>
                  <a:srgbClr val="94877C"/>
                </a:solidFill>
                <a:latin typeface="Tahoma" panose="020B0604030504040204" pitchFamily="34" charset="0"/>
                <a:ea typeface="Tahoma" panose="020B0604030504040204" pitchFamily="34" charset="0"/>
                <a:cs typeface="Tahoma" panose="020B0604030504040204" pitchFamily="34" charset="0"/>
              </a:defRPr>
            </a:lvl1pPr>
          </a:lstStyle>
          <a:p>
            <a:r>
              <a:rPr lang="de-DE" dirty="0" smtClean="0"/>
              <a:t>Bild 1</a:t>
            </a:r>
            <a:endParaRPr lang="de-DE" dirty="0"/>
          </a:p>
        </p:txBody>
      </p:sp>
      <p:sp>
        <p:nvSpPr>
          <p:cNvPr id="12" name="Titel 1"/>
          <p:cNvSpPr>
            <a:spLocks noGrp="1"/>
          </p:cNvSpPr>
          <p:nvPr>
            <p:ph type="title"/>
          </p:nvPr>
        </p:nvSpPr>
        <p:spPr>
          <a:xfrm>
            <a:off x="378230" y="365126"/>
            <a:ext cx="8372864" cy="1260475"/>
          </a:xfrm>
          <a:prstGeom prst="rect">
            <a:avLst/>
          </a:prstGeom>
          <a:effectLst/>
        </p:spPr>
        <p:txBody>
          <a:bodyPr/>
          <a:lstStyle>
            <a:lvl1pPr algn="l">
              <a:defRPr sz="2800" b="0">
                <a:solidFill>
                  <a:srgbClr val="94877C"/>
                </a:solidFill>
                <a:effectLst/>
                <a:latin typeface="Tahoma" panose="020B0604030504040204" pitchFamily="34" charset="0"/>
                <a:ea typeface="Tahoma" panose="020B0604030504040204" pitchFamily="34" charset="0"/>
                <a:cs typeface="Tahoma" panose="020B0604030504040204" pitchFamily="34" charset="0"/>
              </a:defRPr>
            </a:lvl1pPr>
          </a:lstStyle>
          <a:p>
            <a:r>
              <a:rPr lang="de-DE" dirty="0" smtClean="0"/>
              <a:t>Titelmasterformat durch Klicken bearbeiten</a:t>
            </a:r>
            <a:endParaRPr lang="de-DE" dirty="0"/>
          </a:p>
        </p:txBody>
      </p:sp>
      <p:pic>
        <p:nvPicPr>
          <p:cNvPr id="24" name="Grafik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4430" y="6120558"/>
            <a:ext cx="1241427" cy="523378"/>
          </a:xfrm>
          <a:prstGeom prst="rect">
            <a:avLst/>
          </a:prstGeom>
        </p:spPr>
      </p:pic>
      <p:sp>
        <p:nvSpPr>
          <p:cNvPr id="25" name="Datumsplatzhalter 3"/>
          <p:cNvSpPr>
            <a:spLocks noGrp="1"/>
          </p:cNvSpPr>
          <p:nvPr>
            <p:ph type="dt" sz="half" idx="2"/>
          </p:nvPr>
        </p:nvSpPr>
        <p:spPr>
          <a:xfrm>
            <a:off x="6249000" y="6350555"/>
            <a:ext cx="2057400" cy="365125"/>
          </a:xfrm>
          <a:prstGeom prst="rect">
            <a:avLst/>
          </a:prstGeom>
        </p:spPr>
        <p:txBody>
          <a:bodyPr vert="horz" lIns="91440" tIns="45720" rIns="91440" bIns="45720" rtlCol="0" anchor="t"/>
          <a:lstStyle>
            <a:lvl1pPr algn="r">
              <a:defRPr sz="1350">
                <a:solidFill>
                  <a:srgbClr val="94877C"/>
                </a:solidFill>
                <a:latin typeface="Tahoma" panose="020B0604030504040204" pitchFamily="34" charset="0"/>
                <a:ea typeface="Tahoma" panose="020B0604030504040204" pitchFamily="34" charset="0"/>
                <a:cs typeface="Tahoma" panose="020B0604030504040204" pitchFamily="34" charset="0"/>
              </a:defRPr>
            </a:lvl1pPr>
          </a:lstStyle>
          <a:p>
            <a:fld id="{E65B7932-5714-4860-B83A-F876340A3C3B}" type="datetime1">
              <a:rPr lang="de-DE" smtClean="0"/>
              <a:t>16.06.2017</a:t>
            </a:fld>
            <a:endParaRPr lang="de-DE" dirty="0"/>
          </a:p>
        </p:txBody>
      </p:sp>
      <p:sp>
        <p:nvSpPr>
          <p:cNvPr id="26" name="Foliennummernplatzhalter 5"/>
          <p:cNvSpPr>
            <a:spLocks noGrp="1"/>
          </p:cNvSpPr>
          <p:nvPr>
            <p:ph type="sldNum" sz="quarter" idx="4"/>
          </p:nvPr>
        </p:nvSpPr>
        <p:spPr>
          <a:xfrm>
            <a:off x="8073222" y="6327108"/>
            <a:ext cx="835819" cy="365125"/>
          </a:xfrm>
          <a:prstGeom prst="rect">
            <a:avLst/>
          </a:prstGeom>
          <a:noFill/>
        </p:spPr>
        <p:txBody>
          <a:bodyPr vert="horz" lIns="91440" tIns="45720" rIns="91440" bIns="45720" rtlCol="0" anchor="ctr"/>
          <a:lstStyle>
            <a:lvl1pPr algn="ctr">
              <a:defRPr sz="3000" kern="1000" spc="-75" baseline="0">
                <a:solidFill>
                  <a:srgbClr val="F29400"/>
                </a:solidFill>
                <a:latin typeface="Tahoma" panose="020B0604030504040204" pitchFamily="34" charset="0"/>
                <a:ea typeface="Tahoma" panose="020B0604030504040204" pitchFamily="34" charset="0"/>
                <a:cs typeface="Tahoma" panose="020B0604030504040204" pitchFamily="34" charset="0"/>
              </a:defRPr>
            </a:lvl1pPr>
          </a:lstStyle>
          <a:p>
            <a:fld id="{60AD9A1C-98D0-4EC5-9DA1-D40FA09F6DEE}" type="slidenum">
              <a:rPr lang="de-DE" smtClean="0"/>
              <a:pPr/>
              <a:t>‹Nr.›</a:t>
            </a:fld>
            <a:endParaRPr lang="de-DE" dirty="0"/>
          </a:p>
        </p:txBody>
      </p:sp>
      <p:cxnSp>
        <p:nvCxnSpPr>
          <p:cNvPr id="28" name="Gerader Verbinder 27"/>
          <p:cNvCxnSpPr/>
          <p:nvPr userDrawn="1"/>
        </p:nvCxnSpPr>
        <p:spPr>
          <a:xfrm>
            <a:off x="726471" y="6621444"/>
            <a:ext cx="7494816" cy="0"/>
          </a:xfrm>
          <a:prstGeom prst="line">
            <a:avLst/>
          </a:prstGeom>
          <a:ln w="22225">
            <a:solidFill>
              <a:srgbClr val="E5E5E5"/>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userDrawn="1"/>
        </p:nvCxnSpPr>
        <p:spPr>
          <a:xfrm>
            <a:off x="454430" y="6622940"/>
            <a:ext cx="185089" cy="0"/>
          </a:xfrm>
          <a:prstGeom prst="line">
            <a:avLst/>
          </a:prstGeom>
          <a:ln w="22225">
            <a:solidFill>
              <a:srgbClr val="E5E5E5"/>
            </a:solidFill>
          </a:ln>
        </p:spPr>
        <p:style>
          <a:lnRef idx="1">
            <a:schemeClr val="accent1"/>
          </a:lnRef>
          <a:fillRef idx="0">
            <a:schemeClr val="accent1"/>
          </a:fillRef>
          <a:effectRef idx="0">
            <a:schemeClr val="accent1"/>
          </a:effectRef>
          <a:fontRef idx="minor">
            <a:schemeClr val="tx1"/>
          </a:fontRef>
        </p:style>
      </p:cxnSp>
      <p:sp>
        <p:nvSpPr>
          <p:cNvPr id="10" name="Inhaltsplatzhalter 2"/>
          <p:cNvSpPr>
            <a:spLocks noGrp="1"/>
          </p:cNvSpPr>
          <p:nvPr>
            <p:ph idx="1"/>
          </p:nvPr>
        </p:nvSpPr>
        <p:spPr>
          <a:xfrm>
            <a:off x="813732" y="4915949"/>
            <a:ext cx="7537311" cy="1090568"/>
          </a:xfrm>
          <a:prstGeom prst="rect">
            <a:avLst/>
          </a:prstGeom>
        </p:spPr>
        <p:txBody>
          <a:bodyPr/>
          <a:lstStyle>
            <a:lvl1pPr>
              <a:buClr>
                <a:srgbClr val="F29400"/>
              </a:buClr>
              <a:defRPr sz="2400">
                <a:solidFill>
                  <a:srgbClr val="94877C"/>
                </a:solidFill>
                <a:latin typeface="Tahoma" panose="020B0604030504040204" pitchFamily="34" charset="0"/>
                <a:ea typeface="Tahoma" panose="020B0604030504040204" pitchFamily="34" charset="0"/>
                <a:cs typeface="Tahoma" panose="020B0604030504040204" pitchFamily="34" charset="0"/>
              </a:defRPr>
            </a:lvl1pPr>
            <a:lvl2pPr>
              <a:buClr>
                <a:srgbClr val="F29400"/>
              </a:buClr>
              <a:defRPr sz="2000">
                <a:solidFill>
                  <a:srgbClr val="94877C"/>
                </a:solidFill>
                <a:latin typeface="Tahoma" panose="020B0604030504040204" pitchFamily="34" charset="0"/>
                <a:ea typeface="Tahoma" panose="020B0604030504040204" pitchFamily="34" charset="0"/>
                <a:cs typeface="Tahoma" panose="020B0604030504040204" pitchFamily="34" charset="0"/>
              </a:defRPr>
            </a:lvl2pPr>
            <a:lvl3pPr>
              <a:buClr>
                <a:srgbClr val="F29400"/>
              </a:buClr>
              <a:defRPr>
                <a:solidFill>
                  <a:srgbClr val="94877C"/>
                </a:solidFill>
                <a:latin typeface="Tahoma" panose="020B0604030504040204" pitchFamily="34" charset="0"/>
                <a:ea typeface="Tahoma" panose="020B0604030504040204" pitchFamily="34" charset="0"/>
                <a:cs typeface="Tahoma" panose="020B0604030504040204" pitchFamily="34" charset="0"/>
              </a:defRPr>
            </a:lvl3pPr>
            <a:lvl4pPr>
              <a:buClr>
                <a:srgbClr val="F29400"/>
              </a:buClr>
              <a:defRPr>
                <a:solidFill>
                  <a:srgbClr val="94877C"/>
                </a:solidFill>
                <a:latin typeface="Tahoma" panose="020B0604030504040204" pitchFamily="34" charset="0"/>
                <a:ea typeface="Tahoma" panose="020B0604030504040204" pitchFamily="34" charset="0"/>
                <a:cs typeface="Tahoma" panose="020B0604030504040204" pitchFamily="34" charset="0"/>
              </a:defRPr>
            </a:lvl4pPr>
            <a:lvl5pPr>
              <a:buClr>
                <a:srgbClr val="F29400"/>
              </a:buClr>
              <a:defRPr>
                <a:solidFill>
                  <a:srgbClr val="94877C"/>
                </a:solidFill>
                <a:latin typeface="Tahoma" panose="020B0604030504040204" pitchFamily="34" charset="0"/>
                <a:ea typeface="Tahoma" panose="020B0604030504040204" pitchFamily="34" charset="0"/>
                <a:cs typeface="Tahoma" panose="020B060403050404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Fußzeilenplatzhalter 4"/>
          <p:cNvSpPr>
            <a:spLocks noGrp="1"/>
          </p:cNvSpPr>
          <p:nvPr>
            <p:ph type="ftr" sz="quarter" idx="3"/>
          </p:nvPr>
        </p:nvSpPr>
        <p:spPr>
          <a:xfrm>
            <a:off x="1756229" y="6343950"/>
            <a:ext cx="5646855" cy="365125"/>
          </a:xfrm>
          <a:prstGeom prst="rect">
            <a:avLst/>
          </a:prstGeom>
        </p:spPr>
        <p:txBody>
          <a:bodyPr/>
          <a:lstStyle>
            <a:lvl1pPr algn="r">
              <a:defRPr lang="de-DE" sz="1500" kern="1200" dirty="0">
                <a:solidFill>
                  <a:srgbClr val="94877C"/>
                </a:solidFill>
                <a:latin typeface="+mn-lt"/>
                <a:ea typeface="+mn-ea"/>
                <a:cs typeface="+mn-cs"/>
              </a:defRPr>
            </a:lvl1pPr>
          </a:lstStyle>
          <a:p>
            <a:r>
              <a:rPr lang="de-DE" sz="1350" smtClean="0"/>
              <a:t>Markus Brautsch |</a:t>
            </a:r>
            <a:endParaRPr lang="de-DE" sz="1350" dirty="0"/>
          </a:p>
        </p:txBody>
      </p:sp>
    </p:spTree>
    <p:extLst>
      <p:ext uri="{BB962C8B-B14F-4D97-AF65-F5344CB8AC3E}">
        <p14:creationId xmlns:p14="http://schemas.microsoft.com/office/powerpoint/2010/main" val="3519467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Bilder">
    <p:spTree>
      <p:nvGrpSpPr>
        <p:cNvPr id="1" name=""/>
        <p:cNvGrpSpPr/>
        <p:nvPr/>
      </p:nvGrpSpPr>
      <p:grpSpPr>
        <a:xfrm>
          <a:off x="0" y="0"/>
          <a:ext cx="0" cy="0"/>
          <a:chOff x="0" y="0"/>
          <a:chExt cx="0" cy="0"/>
        </a:xfrm>
      </p:grpSpPr>
      <p:sp>
        <p:nvSpPr>
          <p:cNvPr id="4" name="Bildplatzhalter 7"/>
          <p:cNvSpPr>
            <a:spLocks noGrp="1"/>
          </p:cNvSpPr>
          <p:nvPr>
            <p:ph type="pic" sz="quarter" idx="14" hasCustomPrompt="1"/>
          </p:nvPr>
        </p:nvSpPr>
        <p:spPr>
          <a:xfrm>
            <a:off x="840810" y="1690689"/>
            <a:ext cx="3521869" cy="3907804"/>
          </a:xfrm>
          <a:prstGeom prst="rect">
            <a:avLst/>
          </a:prstGeom>
          <a:solidFill>
            <a:schemeClr val="bg1"/>
          </a:solidFill>
          <a:effectLst>
            <a:outerShdw blurRad="190500" dist="50800" dir="16020000" sx="104000" sy="104000" algn="t" rotWithShape="0">
              <a:schemeClr val="bg1">
                <a:lumMod val="50000"/>
                <a:alpha val="83000"/>
              </a:schemeClr>
            </a:outerShdw>
          </a:effectLst>
        </p:spPr>
        <p:txBody>
          <a:bodyPr/>
          <a:lstStyle>
            <a:lvl1pPr>
              <a:buClr>
                <a:srgbClr val="F29400"/>
              </a:buClr>
              <a:defRPr sz="2400">
                <a:solidFill>
                  <a:srgbClr val="94877C"/>
                </a:solidFill>
                <a:latin typeface="Tahoma" panose="020B0604030504040204" pitchFamily="34" charset="0"/>
                <a:ea typeface="Tahoma" panose="020B0604030504040204" pitchFamily="34" charset="0"/>
                <a:cs typeface="Tahoma" panose="020B0604030504040204" pitchFamily="34" charset="0"/>
              </a:defRPr>
            </a:lvl1pPr>
          </a:lstStyle>
          <a:p>
            <a:r>
              <a:rPr lang="de-DE" dirty="0" smtClean="0"/>
              <a:t>Bild 1</a:t>
            </a:r>
            <a:endParaRPr lang="de-DE" dirty="0"/>
          </a:p>
        </p:txBody>
      </p:sp>
      <p:sp>
        <p:nvSpPr>
          <p:cNvPr id="5" name="Bildplatzhalter 7"/>
          <p:cNvSpPr>
            <a:spLocks noGrp="1"/>
          </p:cNvSpPr>
          <p:nvPr>
            <p:ph type="pic" sz="quarter" idx="15" hasCustomPrompt="1"/>
          </p:nvPr>
        </p:nvSpPr>
        <p:spPr>
          <a:xfrm>
            <a:off x="4811315" y="1690689"/>
            <a:ext cx="3521869" cy="3907804"/>
          </a:xfrm>
          <a:prstGeom prst="rect">
            <a:avLst/>
          </a:prstGeom>
          <a:solidFill>
            <a:schemeClr val="bg1"/>
          </a:solidFill>
          <a:effectLst>
            <a:outerShdw blurRad="190500" dist="50800" dir="16020000" sx="104000" sy="104000" algn="t" rotWithShape="0">
              <a:schemeClr val="bg1">
                <a:lumMod val="50000"/>
                <a:alpha val="83000"/>
              </a:schemeClr>
            </a:outerShdw>
          </a:effectLst>
        </p:spPr>
        <p:txBody>
          <a:bodyPr/>
          <a:lstStyle>
            <a:lvl1pPr>
              <a:buClr>
                <a:srgbClr val="F29400"/>
              </a:buClr>
              <a:defRPr sz="2400">
                <a:solidFill>
                  <a:srgbClr val="94877C"/>
                </a:solidFill>
                <a:latin typeface="Tahoma" panose="020B0604030504040204" pitchFamily="34" charset="0"/>
                <a:ea typeface="Tahoma" panose="020B0604030504040204" pitchFamily="34" charset="0"/>
                <a:cs typeface="Tahoma" panose="020B0604030504040204" pitchFamily="34" charset="0"/>
              </a:defRPr>
            </a:lvl1pPr>
          </a:lstStyle>
          <a:p>
            <a:r>
              <a:rPr lang="de-DE" dirty="0" smtClean="0"/>
              <a:t>Bild 2</a:t>
            </a:r>
            <a:endParaRPr lang="de-DE" dirty="0"/>
          </a:p>
        </p:txBody>
      </p:sp>
      <p:sp>
        <p:nvSpPr>
          <p:cNvPr id="13" name="Titel 1"/>
          <p:cNvSpPr>
            <a:spLocks noGrp="1"/>
          </p:cNvSpPr>
          <p:nvPr>
            <p:ph type="title"/>
          </p:nvPr>
        </p:nvSpPr>
        <p:spPr>
          <a:xfrm>
            <a:off x="378230" y="365126"/>
            <a:ext cx="8372864" cy="1260475"/>
          </a:xfrm>
          <a:prstGeom prst="rect">
            <a:avLst/>
          </a:prstGeom>
          <a:effectLst/>
        </p:spPr>
        <p:txBody>
          <a:bodyPr/>
          <a:lstStyle>
            <a:lvl1pPr algn="l">
              <a:defRPr sz="2800" b="0">
                <a:solidFill>
                  <a:srgbClr val="94877C"/>
                </a:solidFill>
                <a:effectLst/>
                <a:latin typeface="Tahoma" panose="020B0604030504040204" pitchFamily="34" charset="0"/>
                <a:ea typeface="Tahoma" panose="020B0604030504040204" pitchFamily="34" charset="0"/>
                <a:cs typeface="Tahoma" panose="020B0604030504040204" pitchFamily="34" charset="0"/>
              </a:defRPr>
            </a:lvl1pPr>
          </a:lstStyle>
          <a:p>
            <a:r>
              <a:rPr lang="de-DE" dirty="0" smtClean="0"/>
              <a:t>Titelmasterformat durch Klicken bearbeiten</a:t>
            </a:r>
            <a:endParaRPr lang="de-DE" dirty="0"/>
          </a:p>
        </p:txBody>
      </p:sp>
      <p:pic>
        <p:nvPicPr>
          <p:cNvPr id="25" name="Grafik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4430" y="6120558"/>
            <a:ext cx="1241427" cy="523378"/>
          </a:xfrm>
          <a:prstGeom prst="rect">
            <a:avLst/>
          </a:prstGeom>
        </p:spPr>
      </p:pic>
      <p:sp>
        <p:nvSpPr>
          <p:cNvPr id="26" name="Datumsplatzhalter 3"/>
          <p:cNvSpPr>
            <a:spLocks noGrp="1"/>
          </p:cNvSpPr>
          <p:nvPr>
            <p:ph type="dt" sz="half" idx="2"/>
          </p:nvPr>
        </p:nvSpPr>
        <p:spPr>
          <a:xfrm>
            <a:off x="6249000" y="6350555"/>
            <a:ext cx="2057400" cy="365125"/>
          </a:xfrm>
          <a:prstGeom prst="rect">
            <a:avLst/>
          </a:prstGeom>
        </p:spPr>
        <p:txBody>
          <a:bodyPr vert="horz" lIns="91440" tIns="45720" rIns="91440" bIns="45720" rtlCol="0" anchor="t"/>
          <a:lstStyle>
            <a:lvl1pPr algn="r">
              <a:defRPr sz="1350">
                <a:solidFill>
                  <a:srgbClr val="94877C"/>
                </a:solidFill>
                <a:latin typeface="Tahoma" panose="020B0604030504040204" pitchFamily="34" charset="0"/>
                <a:ea typeface="Tahoma" panose="020B0604030504040204" pitchFamily="34" charset="0"/>
                <a:cs typeface="Tahoma" panose="020B0604030504040204" pitchFamily="34" charset="0"/>
              </a:defRPr>
            </a:lvl1pPr>
          </a:lstStyle>
          <a:p>
            <a:fld id="{F95FD4B0-B8B1-4660-880F-B3B02DF72B90}" type="datetime1">
              <a:rPr lang="de-DE" smtClean="0"/>
              <a:t>16.06.2017</a:t>
            </a:fld>
            <a:endParaRPr lang="de-DE" dirty="0"/>
          </a:p>
        </p:txBody>
      </p:sp>
      <p:sp>
        <p:nvSpPr>
          <p:cNvPr id="27" name="Foliennummernplatzhalter 5"/>
          <p:cNvSpPr>
            <a:spLocks noGrp="1"/>
          </p:cNvSpPr>
          <p:nvPr>
            <p:ph type="sldNum" sz="quarter" idx="4"/>
          </p:nvPr>
        </p:nvSpPr>
        <p:spPr>
          <a:xfrm>
            <a:off x="8073222" y="6327108"/>
            <a:ext cx="835819" cy="365125"/>
          </a:xfrm>
          <a:prstGeom prst="rect">
            <a:avLst/>
          </a:prstGeom>
          <a:noFill/>
        </p:spPr>
        <p:txBody>
          <a:bodyPr vert="horz" lIns="91440" tIns="45720" rIns="91440" bIns="45720" rtlCol="0" anchor="ctr"/>
          <a:lstStyle>
            <a:lvl1pPr algn="ctr">
              <a:defRPr sz="3000" kern="1000" spc="-75" baseline="0">
                <a:solidFill>
                  <a:srgbClr val="F29400"/>
                </a:solidFill>
                <a:latin typeface="Tahoma" panose="020B0604030504040204" pitchFamily="34" charset="0"/>
                <a:ea typeface="Tahoma" panose="020B0604030504040204" pitchFamily="34" charset="0"/>
                <a:cs typeface="Tahoma" panose="020B0604030504040204" pitchFamily="34" charset="0"/>
              </a:defRPr>
            </a:lvl1pPr>
          </a:lstStyle>
          <a:p>
            <a:fld id="{60AD9A1C-98D0-4EC5-9DA1-D40FA09F6DEE}" type="slidenum">
              <a:rPr lang="de-DE" smtClean="0"/>
              <a:pPr/>
              <a:t>‹Nr.›</a:t>
            </a:fld>
            <a:endParaRPr lang="de-DE" dirty="0"/>
          </a:p>
        </p:txBody>
      </p:sp>
      <p:cxnSp>
        <p:nvCxnSpPr>
          <p:cNvPr id="29" name="Gerader Verbinder 28"/>
          <p:cNvCxnSpPr/>
          <p:nvPr userDrawn="1"/>
        </p:nvCxnSpPr>
        <p:spPr>
          <a:xfrm>
            <a:off x="726471" y="6621444"/>
            <a:ext cx="7494816" cy="0"/>
          </a:xfrm>
          <a:prstGeom prst="line">
            <a:avLst/>
          </a:prstGeom>
          <a:ln w="22225">
            <a:solidFill>
              <a:srgbClr val="E5E5E5"/>
            </a:solidFill>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userDrawn="1"/>
        </p:nvCxnSpPr>
        <p:spPr>
          <a:xfrm>
            <a:off x="454430" y="6622940"/>
            <a:ext cx="185089" cy="0"/>
          </a:xfrm>
          <a:prstGeom prst="line">
            <a:avLst/>
          </a:prstGeom>
          <a:ln w="22225">
            <a:solidFill>
              <a:srgbClr val="E5E5E5"/>
            </a:solidFill>
          </a:ln>
        </p:spPr>
        <p:style>
          <a:lnRef idx="1">
            <a:schemeClr val="accent1"/>
          </a:lnRef>
          <a:fillRef idx="0">
            <a:schemeClr val="accent1"/>
          </a:fillRef>
          <a:effectRef idx="0">
            <a:schemeClr val="accent1"/>
          </a:effectRef>
          <a:fontRef idx="minor">
            <a:schemeClr val="tx1"/>
          </a:fontRef>
        </p:style>
      </p:cxnSp>
      <p:sp>
        <p:nvSpPr>
          <p:cNvPr id="11" name="Fußzeilenplatzhalter 4"/>
          <p:cNvSpPr>
            <a:spLocks noGrp="1"/>
          </p:cNvSpPr>
          <p:nvPr>
            <p:ph type="ftr" sz="quarter" idx="3"/>
          </p:nvPr>
        </p:nvSpPr>
        <p:spPr>
          <a:xfrm>
            <a:off x="1756229" y="6343950"/>
            <a:ext cx="5646855" cy="365125"/>
          </a:xfrm>
          <a:prstGeom prst="rect">
            <a:avLst/>
          </a:prstGeom>
        </p:spPr>
        <p:txBody>
          <a:bodyPr/>
          <a:lstStyle>
            <a:lvl1pPr algn="r">
              <a:defRPr lang="de-DE" sz="1500" kern="1200" dirty="0">
                <a:solidFill>
                  <a:srgbClr val="94877C"/>
                </a:solidFill>
                <a:latin typeface="+mn-lt"/>
                <a:ea typeface="+mn-ea"/>
                <a:cs typeface="+mn-cs"/>
              </a:defRPr>
            </a:lvl1pPr>
          </a:lstStyle>
          <a:p>
            <a:r>
              <a:rPr lang="de-DE" sz="1350" smtClean="0"/>
              <a:t>Markus Brautsch |</a:t>
            </a:r>
            <a:endParaRPr lang="de-DE" sz="1350" dirty="0"/>
          </a:p>
        </p:txBody>
      </p:sp>
    </p:spTree>
    <p:extLst>
      <p:ext uri="{BB962C8B-B14F-4D97-AF65-F5344CB8AC3E}">
        <p14:creationId xmlns:p14="http://schemas.microsoft.com/office/powerpoint/2010/main" val="2602282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4430" y="6120558"/>
            <a:ext cx="1241427" cy="523378"/>
          </a:xfrm>
          <a:prstGeom prst="rect">
            <a:avLst/>
          </a:prstGeom>
        </p:spPr>
      </p:pic>
      <p:sp>
        <p:nvSpPr>
          <p:cNvPr id="13" name="Datumsplatzhalter 3"/>
          <p:cNvSpPr>
            <a:spLocks noGrp="1"/>
          </p:cNvSpPr>
          <p:nvPr>
            <p:ph type="dt" sz="half" idx="2"/>
          </p:nvPr>
        </p:nvSpPr>
        <p:spPr>
          <a:xfrm>
            <a:off x="6249000" y="6350555"/>
            <a:ext cx="2057400" cy="365125"/>
          </a:xfrm>
          <a:prstGeom prst="rect">
            <a:avLst/>
          </a:prstGeom>
        </p:spPr>
        <p:txBody>
          <a:bodyPr vert="horz" lIns="91440" tIns="45720" rIns="91440" bIns="45720" rtlCol="0" anchor="t"/>
          <a:lstStyle>
            <a:lvl1pPr algn="r">
              <a:defRPr sz="1350">
                <a:solidFill>
                  <a:srgbClr val="94877C"/>
                </a:solidFill>
                <a:latin typeface="Tahoma" panose="020B0604030504040204" pitchFamily="34" charset="0"/>
                <a:ea typeface="Tahoma" panose="020B0604030504040204" pitchFamily="34" charset="0"/>
                <a:cs typeface="Tahoma" panose="020B0604030504040204" pitchFamily="34" charset="0"/>
              </a:defRPr>
            </a:lvl1pPr>
          </a:lstStyle>
          <a:p>
            <a:fld id="{6EA6AC9C-9923-4035-A19C-5877BA1378F4}" type="datetime1">
              <a:rPr lang="de-DE" smtClean="0"/>
              <a:t>16.06.2017</a:t>
            </a:fld>
            <a:endParaRPr lang="de-DE" dirty="0"/>
          </a:p>
        </p:txBody>
      </p:sp>
      <p:sp>
        <p:nvSpPr>
          <p:cNvPr id="14" name="Foliennummernplatzhalter 5"/>
          <p:cNvSpPr>
            <a:spLocks noGrp="1"/>
          </p:cNvSpPr>
          <p:nvPr>
            <p:ph type="sldNum" sz="quarter" idx="4"/>
          </p:nvPr>
        </p:nvSpPr>
        <p:spPr>
          <a:xfrm>
            <a:off x="8073222" y="6327108"/>
            <a:ext cx="835819" cy="365125"/>
          </a:xfrm>
          <a:prstGeom prst="rect">
            <a:avLst/>
          </a:prstGeom>
          <a:noFill/>
        </p:spPr>
        <p:txBody>
          <a:bodyPr vert="horz" lIns="91440" tIns="45720" rIns="91440" bIns="45720" rtlCol="0" anchor="ctr"/>
          <a:lstStyle>
            <a:lvl1pPr algn="ctr">
              <a:defRPr sz="3000" kern="1000" spc="-75" baseline="0">
                <a:solidFill>
                  <a:srgbClr val="F29400"/>
                </a:solidFill>
                <a:latin typeface="Tahoma" panose="020B0604030504040204" pitchFamily="34" charset="0"/>
                <a:ea typeface="Tahoma" panose="020B0604030504040204" pitchFamily="34" charset="0"/>
                <a:cs typeface="Tahoma" panose="020B0604030504040204" pitchFamily="34" charset="0"/>
              </a:defRPr>
            </a:lvl1pPr>
          </a:lstStyle>
          <a:p>
            <a:fld id="{60AD9A1C-98D0-4EC5-9DA1-D40FA09F6DEE}" type="slidenum">
              <a:rPr lang="de-DE" smtClean="0"/>
              <a:pPr/>
              <a:t>‹Nr.›</a:t>
            </a:fld>
            <a:endParaRPr lang="de-DE" dirty="0"/>
          </a:p>
        </p:txBody>
      </p:sp>
      <p:cxnSp>
        <p:nvCxnSpPr>
          <p:cNvPr id="16" name="Gerader Verbinder 15"/>
          <p:cNvCxnSpPr/>
          <p:nvPr userDrawn="1"/>
        </p:nvCxnSpPr>
        <p:spPr>
          <a:xfrm>
            <a:off x="726471" y="6621444"/>
            <a:ext cx="7494816" cy="0"/>
          </a:xfrm>
          <a:prstGeom prst="line">
            <a:avLst/>
          </a:prstGeom>
          <a:ln w="22225">
            <a:solidFill>
              <a:srgbClr val="E5E5E5"/>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a:xfrm>
            <a:off x="454430" y="6622940"/>
            <a:ext cx="185089" cy="0"/>
          </a:xfrm>
          <a:prstGeom prst="line">
            <a:avLst/>
          </a:prstGeom>
          <a:ln w="22225">
            <a:solidFill>
              <a:srgbClr val="E5E5E5"/>
            </a:solidFill>
          </a:ln>
        </p:spPr>
        <p:style>
          <a:lnRef idx="1">
            <a:schemeClr val="accent1"/>
          </a:lnRef>
          <a:fillRef idx="0">
            <a:schemeClr val="accent1"/>
          </a:fillRef>
          <a:effectRef idx="0">
            <a:schemeClr val="accent1"/>
          </a:effectRef>
          <a:fontRef idx="minor">
            <a:schemeClr val="tx1"/>
          </a:fontRef>
        </p:style>
      </p:cxnSp>
      <p:sp>
        <p:nvSpPr>
          <p:cNvPr id="8" name="Fußzeilenplatzhalter 4"/>
          <p:cNvSpPr>
            <a:spLocks noGrp="1"/>
          </p:cNvSpPr>
          <p:nvPr>
            <p:ph type="ftr" sz="quarter" idx="3"/>
          </p:nvPr>
        </p:nvSpPr>
        <p:spPr>
          <a:xfrm>
            <a:off x="1756229" y="6343950"/>
            <a:ext cx="5646855" cy="365125"/>
          </a:xfrm>
          <a:prstGeom prst="rect">
            <a:avLst/>
          </a:prstGeom>
        </p:spPr>
        <p:txBody>
          <a:bodyPr/>
          <a:lstStyle>
            <a:lvl1pPr algn="r">
              <a:defRPr lang="de-DE" sz="1500" kern="1200" dirty="0">
                <a:solidFill>
                  <a:srgbClr val="94877C"/>
                </a:solidFill>
                <a:latin typeface="+mn-lt"/>
                <a:ea typeface="+mn-ea"/>
                <a:cs typeface="+mn-cs"/>
              </a:defRPr>
            </a:lvl1pPr>
          </a:lstStyle>
          <a:p>
            <a:r>
              <a:rPr lang="de-DE" sz="1350" smtClean="0"/>
              <a:t>Markus Brautsch |</a:t>
            </a:r>
            <a:endParaRPr lang="de-DE" sz="1350" dirty="0"/>
          </a:p>
        </p:txBody>
      </p:sp>
    </p:spTree>
    <p:extLst>
      <p:ext uri="{BB962C8B-B14F-4D97-AF65-F5344CB8AC3E}">
        <p14:creationId xmlns:p14="http://schemas.microsoft.com/office/powerpoint/2010/main" val="2409322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807243" y="1692713"/>
            <a:ext cx="7543800" cy="3965575"/>
          </a:xfrm>
          <a:prstGeom prst="rect">
            <a:avLst/>
          </a:prstGeom>
        </p:spPr>
        <p:txBody>
          <a:bodyPr/>
          <a:lstStyle>
            <a:lvl1pPr>
              <a:buClr>
                <a:srgbClr val="F29400"/>
              </a:buClr>
              <a:defRPr sz="2400">
                <a:solidFill>
                  <a:srgbClr val="94877C"/>
                </a:solidFill>
                <a:latin typeface="Tahoma" panose="020B0604030504040204" pitchFamily="34" charset="0"/>
                <a:ea typeface="Tahoma" panose="020B0604030504040204" pitchFamily="34" charset="0"/>
                <a:cs typeface="Tahoma" panose="020B0604030504040204" pitchFamily="34" charset="0"/>
              </a:defRPr>
            </a:lvl1pPr>
            <a:lvl2pPr>
              <a:buClr>
                <a:srgbClr val="F29400"/>
              </a:buClr>
              <a:defRPr sz="2000">
                <a:solidFill>
                  <a:srgbClr val="94877C"/>
                </a:solidFill>
                <a:latin typeface="Tahoma" panose="020B0604030504040204" pitchFamily="34" charset="0"/>
                <a:ea typeface="Tahoma" panose="020B0604030504040204" pitchFamily="34" charset="0"/>
                <a:cs typeface="Tahoma" panose="020B0604030504040204" pitchFamily="34" charset="0"/>
              </a:defRPr>
            </a:lvl2pPr>
            <a:lvl3pPr>
              <a:buClr>
                <a:srgbClr val="F29400"/>
              </a:buClr>
              <a:defRPr sz="1800">
                <a:solidFill>
                  <a:srgbClr val="94877C"/>
                </a:solidFill>
                <a:latin typeface="Tahoma" panose="020B0604030504040204" pitchFamily="34" charset="0"/>
                <a:ea typeface="Tahoma" panose="020B0604030504040204" pitchFamily="34" charset="0"/>
                <a:cs typeface="Tahoma" panose="020B0604030504040204" pitchFamily="34" charset="0"/>
              </a:defRPr>
            </a:lvl3pPr>
            <a:lvl4pPr>
              <a:buClr>
                <a:srgbClr val="F29400"/>
              </a:buClr>
              <a:defRPr sz="1600">
                <a:solidFill>
                  <a:srgbClr val="94877C"/>
                </a:solidFill>
                <a:latin typeface="Tahoma" panose="020B0604030504040204" pitchFamily="34" charset="0"/>
                <a:ea typeface="Tahoma" panose="020B0604030504040204" pitchFamily="34" charset="0"/>
                <a:cs typeface="Tahoma" panose="020B0604030504040204" pitchFamily="34" charset="0"/>
              </a:defRPr>
            </a:lvl4pPr>
            <a:lvl5pPr>
              <a:buClr>
                <a:srgbClr val="F29400"/>
              </a:buClr>
              <a:defRPr sz="1400">
                <a:solidFill>
                  <a:srgbClr val="94877C"/>
                </a:solidFill>
                <a:latin typeface="Tahoma" panose="020B0604030504040204" pitchFamily="34" charset="0"/>
                <a:ea typeface="Tahoma" panose="020B0604030504040204" pitchFamily="34" charset="0"/>
                <a:cs typeface="Tahoma" panose="020B060403050404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4430" y="6120558"/>
            <a:ext cx="1241427" cy="523378"/>
          </a:xfrm>
          <a:prstGeom prst="rect">
            <a:avLst/>
          </a:prstGeom>
        </p:spPr>
      </p:pic>
      <p:sp>
        <p:nvSpPr>
          <p:cNvPr id="5" name="Datumsplatzhalter 3"/>
          <p:cNvSpPr>
            <a:spLocks noGrp="1"/>
          </p:cNvSpPr>
          <p:nvPr>
            <p:ph type="dt" sz="half" idx="2"/>
          </p:nvPr>
        </p:nvSpPr>
        <p:spPr>
          <a:xfrm>
            <a:off x="6249000" y="6350555"/>
            <a:ext cx="2057400" cy="365125"/>
          </a:xfrm>
          <a:prstGeom prst="rect">
            <a:avLst/>
          </a:prstGeom>
        </p:spPr>
        <p:txBody>
          <a:bodyPr vert="horz" lIns="91440" tIns="45720" rIns="91440" bIns="45720" rtlCol="0" anchor="t"/>
          <a:lstStyle>
            <a:lvl1pPr algn="r">
              <a:defRPr sz="1350">
                <a:solidFill>
                  <a:srgbClr val="94877C"/>
                </a:solidFill>
                <a:latin typeface="Tahoma" panose="020B0604030504040204" pitchFamily="34" charset="0"/>
                <a:ea typeface="Tahoma" panose="020B0604030504040204" pitchFamily="34" charset="0"/>
                <a:cs typeface="Tahoma" panose="020B0604030504040204" pitchFamily="34" charset="0"/>
              </a:defRPr>
            </a:lvl1pPr>
          </a:lstStyle>
          <a:p>
            <a:fld id="{3ECE43FA-E7E7-4388-BA69-2931E7F1D43E}" type="datetime1">
              <a:rPr lang="de-DE" smtClean="0"/>
              <a:t>16.06.2017</a:t>
            </a:fld>
            <a:endParaRPr lang="de-DE" dirty="0"/>
          </a:p>
        </p:txBody>
      </p:sp>
      <p:sp>
        <p:nvSpPr>
          <p:cNvPr id="6" name="Foliennummernplatzhalter 5"/>
          <p:cNvSpPr>
            <a:spLocks noGrp="1"/>
          </p:cNvSpPr>
          <p:nvPr>
            <p:ph type="sldNum" sz="quarter" idx="4"/>
          </p:nvPr>
        </p:nvSpPr>
        <p:spPr>
          <a:xfrm>
            <a:off x="8073222" y="6327108"/>
            <a:ext cx="835819" cy="365125"/>
          </a:xfrm>
          <a:prstGeom prst="rect">
            <a:avLst/>
          </a:prstGeom>
          <a:noFill/>
        </p:spPr>
        <p:txBody>
          <a:bodyPr vert="horz" lIns="91440" tIns="45720" rIns="91440" bIns="45720" rtlCol="0" anchor="ctr"/>
          <a:lstStyle>
            <a:lvl1pPr algn="ctr">
              <a:defRPr sz="3000" kern="1000" spc="-75" baseline="0">
                <a:solidFill>
                  <a:srgbClr val="F29400"/>
                </a:solidFill>
                <a:latin typeface="Tahoma" panose="020B0604030504040204" pitchFamily="34" charset="0"/>
                <a:ea typeface="Tahoma" panose="020B0604030504040204" pitchFamily="34" charset="0"/>
                <a:cs typeface="Tahoma" panose="020B0604030504040204" pitchFamily="34" charset="0"/>
              </a:defRPr>
            </a:lvl1pPr>
          </a:lstStyle>
          <a:p>
            <a:fld id="{60AD9A1C-98D0-4EC5-9DA1-D40FA09F6DEE}" type="slidenum">
              <a:rPr lang="de-DE" smtClean="0"/>
              <a:pPr/>
              <a:t>‹Nr.›</a:t>
            </a:fld>
            <a:endParaRPr lang="de-DE" dirty="0"/>
          </a:p>
        </p:txBody>
      </p:sp>
      <p:sp>
        <p:nvSpPr>
          <p:cNvPr id="7" name="Fußzeilenplatzhalter 4"/>
          <p:cNvSpPr>
            <a:spLocks noGrp="1"/>
          </p:cNvSpPr>
          <p:nvPr>
            <p:ph type="ftr" sz="quarter" idx="3"/>
          </p:nvPr>
        </p:nvSpPr>
        <p:spPr>
          <a:xfrm>
            <a:off x="1756229" y="6343950"/>
            <a:ext cx="5646855" cy="365125"/>
          </a:xfrm>
          <a:prstGeom prst="rect">
            <a:avLst/>
          </a:prstGeom>
        </p:spPr>
        <p:txBody>
          <a:bodyPr/>
          <a:lstStyle>
            <a:lvl1pPr algn="r">
              <a:defRPr lang="de-DE" sz="1500" kern="1200" dirty="0">
                <a:solidFill>
                  <a:srgbClr val="94877C"/>
                </a:solidFill>
                <a:latin typeface="+mn-lt"/>
                <a:ea typeface="+mn-ea"/>
                <a:cs typeface="+mn-cs"/>
              </a:defRPr>
            </a:lvl1pPr>
          </a:lstStyle>
          <a:p>
            <a:r>
              <a:rPr lang="de-DE" sz="1350" smtClean="0"/>
              <a:t>Markus Brautsch |</a:t>
            </a:r>
            <a:endParaRPr lang="de-DE" sz="1350" dirty="0"/>
          </a:p>
        </p:txBody>
      </p:sp>
      <p:cxnSp>
        <p:nvCxnSpPr>
          <p:cNvPr id="8" name="Gerader Verbinder 7"/>
          <p:cNvCxnSpPr/>
          <p:nvPr userDrawn="1"/>
        </p:nvCxnSpPr>
        <p:spPr>
          <a:xfrm>
            <a:off x="726471" y="6621444"/>
            <a:ext cx="7494816" cy="0"/>
          </a:xfrm>
          <a:prstGeom prst="line">
            <a:avLst/>
          </a:prstGeom>
          <a:ln w="22225">
            <a:solidFill>
              <a:srgbClr val="E5E5E5"/>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userDrawn="1"/>
        </p:nvCxnSpPr>
        <p:spPr>
          <a:xfrm>
            <a:off x="454430" y="6622940"/>
            <a:ext cx="185089" cy="0"/>
          </a:xfrm>
          <a:prstGeom prst="line">
            <a:avLst/>
          </a:prstGeom>
          <a:ln w="22225">
            <a:solidFill>
              <a:srgbClr val="E5E5E5"/>
            </a:solidFill>
          </a:ln>
        </p:spPr>
        <p:style>
          <a:lnRef idx="1">
            <a:schemeClr val="accent1"/>
          </a:lnRef>
          <a:fillRef idx="0">
            <a:schemeClr val="accent1"/>
          </a:fillRef>
          <a:effectRef idx="0">
            <a:schemeClr val="accent1"/>
          </a:effectRef>
          <a:fontRef idx="minor">
            <a:schemeClr val="tx1"/>
          </a:fontRef>
        </p:style>
      </p:cxnSp>
      <p:sp>
        <p:nvSpPr>
          <p:cNvPr id="11" name="Titel 1"/>
          <p:cNvSpPr>
            <a:spLocks noGrp="1"/>
          </p:cNvSpPr>
          <p:nvPr>
            <p:ph type="title"/>
          </p:nvPr>
        </p:nvSpPr>
        <p:spPr>
          <a:xfrm>
            <a:off x="378230" y="365126"/>
            <a:ext cx="8372864" cy="1260475"/>
          </a:xfrm>
          <a:prstGeom prst="rect">
            <a:avLst/>
          </a:prstGeom>
          <a:effectLst/>
        </p:spPr>
        <p:txBody>
          <a:bodyPr/>
          <a:lstStyle>
            <a:lvl1pPr algn="l">
              <a:defRPr sz="2800" b="0">
                <a:solidFill>
                  <a:srgbClr val="94877C"/>
                </a:solidFill>
                <a:effectLst/>
                <a:latin typeface="Tahoma" panose="020B0604030504040204" pitchFamily="34" charset="0"/>
                <a:ea typeface="Tahoma" panose="020B0604030504040204" pitchFamily="34" charset="0"/>
                <a:cs typeface="Tahoma" panose="020B0604030504040204"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190611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12" name="Diagrammplatzhalter 2"/>
          <p:cNvSpPr>
            <a:spLocks noGrp="1"/>
          </p:cNvSpPr>
          <p:nvPr>
            <p:ph type="chart" sz="quarter" idx="12"/>
          </p:nvPr>
        </p:nvSpPr>
        <p:spPr>
          <a:xfrm>
            <a:off x="807243" y="1690689"/>
            <a:ext cx="7545600" cy="3967200"/>
          </a:xfrm>
          <a:prstGeom prst="rect">
            <a:avLst/>
          </a:prstGeom>
          <a:solidFill>
            <a:schemeClr val="bg1"/>
          </a:solidFill>
          <a:effectLst/>
        </p:spPr>
        <p:txBody>
          <a:bodyPr/>
          <a:lstStyle>
            <a:lvl1pPr>
              <a:buClr>
                <a:srgbClr val="F29400"/>
              </a:buClr>
              <a:defRPr sz="2400">
                <a:solidFill>
                  <a:srgbClr val="94877C"/>
                </a:solidFill>
                <a:latin typeface="Tahoma" panose="020B0604030504040204" pitchFamily="34" charset="0"/>
                <a:ea typeface="Tahoma" panose="020B0604030504040204" pitchFamily="34" charset="0"/>
                <a:cs typeface="Tahoma" panose="020B0604030504040204" pitchFamily="34" charset="0"/>
              </a:defRPr>
            </a:lvl1pPr>
          </a:lstStyle>
          <a:p>
            <a:endParaRPr lang="de-DE" dirty="0"/>
          </a:p>
        </p:txBody>
      </p:sp>
      <p:sp>
        <p:nvSpPr>
          <p:cNvPr id="21" name="Titel 1"/>
          <p:cNvSpPr>
            <a:spLocks noGrp="1"/>
          </p:cNvSpPr>
          <p:nvPr>
            <p:ph type="title"/>
          </p:nvPr>
        </p:nvSpPr>
        <p:spPr>
          <a:xfrm>
            <a:off x="378230" y="365126"/>
            <a:ext cx="8372864" cy="1260475"/>
          </a:xfrm>
          <a:prstGeom prst="rect">
            <a:avLst/>
          </a:prstGeom>
          <a:effectLst/>
        </p:spPr>
        <p:txBody>
          <a:bodyPr/>
          <a:lstStyle>
            <a:lvl1pPr algn="l">
              <a:defRPr sz="2800" b="0">
                <a:solidFill>
                  <a:srgbClr val="94877C"/>
                </a:solidFill>
                <a:effectLst/>
                <a:latin typeface="Tahoma" panose="020B0604030504040204" pitchFamily="34" charset="0"/>
                <a:ea typeface="Tahoma" panose="020B0604030504040204" pitchFamily="34" charset="0"/>
                <a:cs typeface="Tahoma" panose="020B0604030504040204" pitchFamily="34" charset="0"/>
              </a:defRPr>
            </a:lvl1pPr>
          </a:lstStyle>
          <a:p>
            <a:r>
              <a:rPr lang="de-DE" dirty="0" smtClean="0"/>
              <a:t>Titelmasterformat durch Klicken bearbeiten</a:t>
            </a:r>
            <a:endParaRPr lang="de-DE" dirty="0"/>
          </a:p>
        </p:txBody>
      </p:sp>
      <p:pic>
        <p:nvPicPr>
          <p:cNvPr id="36" name="Grafik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4430" y="6120558"/>
            <a:ext cx="1241427" cy="523378"/>
          </a:xfrm>
          <a:prstGeom prst="rect">
            <a:avLst/>
          </a:prstGeom>
        </p:spPr>
      </p:pic>
      <p:sp>
        <p:nvSpPr>
          <p:cNvPr id="37" name="Datumsplatzhalter 3"/>
          <p:cNvSpPr>
            <a:spLocks noGrp="1"/>
          </p:cNvSpPr>
          <p:nvPr>
            <p:ph type="dt" sz="half" idx="2"/>
          </p:nvPr>
        </p:nvSpPr>
        <p:spPr>
          <a:xfrm>
            <a:off x="6249000" y="6350555"/>
            <a:ext cx="2057400" cy="365125"/>
          </a:xfrm>
          <a:prstGeom prst="rect">
            <a:avLst/>
          </a:prstGeom>
        </p:spPr>
        <p:txBody>
          <a:bodyPr vert="horz" lIns="91440" tIns="45720" rIns="91440" bIns="45720" rtlCol="0" anchor="t"/>
          <a:lstStyle>
            <a:lvl1pPr algn="r">
              <a:defRPr sz="1350">
                <a:solidFill>
                  <a:srgbClr val="94877C"/>
                </a:solidFill>
                <a:latin typeface="Tahoma" panose="020B0604030504040204" pitchFamily="34" charset="0"/>
                <a:ea typeface="Tahoma" panose="020B0604030504040204" pitchFamily="34" charset="0"/>
                <a:cs typeface="Tahoma" panose="020B0604030504040204" pitchFamily="34" charset="0"/>
              </a:defRPr>
            </a:lvl1pPr>
          </a:lstStyle>
          <a:p>
            <a:fld id="{714AA209-7279-40B8-B1B6-2B1ACC627E29}" type="datetime1">
              <a:rPr lang="de-DE" smtClean="0"/>
              <a:t>16.06.2017</a:t>
            </a:fld>
            <a:endParaRPr lang="de-DE" dirty="0"/>
          </a:p>
        </p:txBody>
      </p:sp>
      <p:sp>
        <p:nvSpPr>
          <p:cNvPr id="38" name="Foliennummernplatzhalter 5"/>
          <p:cNvSpPr>
            <a:spLocks noGrp="1"/>
          </p:cNvSpPr>
          <p:nvPr>
            <p:ph type="sldNum" sz="quarter" idx="4"/>
          </p:nvPr>
        </p:nvSpPr>
        <p:spPr>
          <a:xfrm>
            <a:off x="8073222" y="6327108"/>
            <a:ext cx="835819" cy="365125"/>
          </a:xfrm>
          <a:prstGeom prst="rect">
            <a:avLst/>
          </a:prstGeom>
          <a:noFill/>
        </p:spPr>
        <p:txBody>
          <a:bodyPr vert="horz" lIns="91440" tIns="45720" rIns="91440" bIns="45720" rtlCol="0" anchor="ctr"/>
          <a:lstStyle>
            <a:lvl1pPr algn="ctr">
              <a:defRPr sz="3000" kern="1000" spc="-75" baseline="0">
                <a:solidFill>
                  <a:srgbClr val="F29400"/>
                </a:solidFill>
                <a:latin typeface="Tahoma" panose="020B0604030504040204" pitchFamily="34" charset="0"/>
                <a:ea typeface="Tahoma" panose="020B0604030504040204" pitchFamily="34" charset="0"/>
                <a:cs typeface="Tahoma" panose="020B0604030504040204" pitchFamily="34" charset="0"/>
              </a:defRPr>
            </a:lvl1pPr>
          </a:lstStyle>
          <a:p>
            <a:fld id="{60AD9A1C-98D0-4EC5-9DA1-D40FA09F6DEE}" type="slidenum">
              <a:rPr lang="de-DE" smtClean="0"/>
              <a:pPr/>
              <a:t>‹Nr.›</a:t>
            </a:fld>
            <a:endParaRPr lang="de-DE" dirty="0"/>
          </a:p>
        </p:txBody>
      </p:sp>
      <p:cxnSp>
        <p:nvCxnSpPr>
          <p:cNvPr id="40" name="Gerader Verbinder 39"/>
          <p:cNvCxnSpPr/>
          <p:nvPr userDrawn="1"/>
        </p:nvCxnSpPr>
        <p:spPr>
          <a:xfrm>
            <a:off x="726471" y="6621444"/>
            <a:ext cx="7494816" cy="0"/>
          </a:xfrm>
          <a:prstGeom prst="line">
            <a:avLst/>
          </a:prstGeom>
          <a:ln w="22225">
            <a:solidFill>
              <a:srgbClr val="E5E5E5"/>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userDrawn="1"/>
        </p:nvCxnSpPr>
        <p:spPr>
          <a:xfrm>
            <a:off x="454430" y="6622940"/>
            <a:ext cx="185089" cy="0"/>
          </a:xfrm>
          <a:prstGeom prst="line">
            <a:avLst/>
          </a:prstGeom>
          <a:ln w="22225">
            <a:solidFill>
              <a:srgbClr val="E5E5E5"/>
            </a:solidFill>
          </a:ln>
        </p:spPr>
        <p:style>
          <a:lnRef idx="1">
            <a:schemeClr val="accent1"/>
          </a:lnRef>
          <a:fillRef idx="0">
            <a:schemeClr val="accent1"/>
          </a:fillRef>
          <a:effectRef idx="0">
            <a:schemeClr val="accent1"/>
          </a:effectRef>
          <a:fontRef idx="minor">
            <a:schemeClr val="tx1"/>
          </a:fontRef>
        </p:style>
      </p:cxnSp>
      <p:sp>
        <p:nvSpPr>
          <p:cNvPr id="10" name="Fußzeilenplatzhalter 4"/>
          <p:cNvSpPr>
            <a:spLocks noGrp="1"/>
          </p:cNvSpPr>
          <p:nvPr>
            <p:ph type="ftr" sz="quarter" idx="3"/>
          </p:nvPr>
        </p:nvSpPr>
        <p:spPr>
          <a:xfrm>
            <a:off x="1756229" y="6343950"/>
            <a:ext cx="5646855" cy="365125"/>
          </a:xfrm>
          <a:prstGeom prst="rect">
            <a:avLst/>
          </a:prstGeom>
        </p:spPr>
        <p:txBody>
          <a:bodyPr/>
          <a:lstStyle>
            <a:lvl1pPr algn="r">
              <a:defRPr lang="de-DE" sz="1500" kern="1200" dirty="0">
                <a:solidFill>
                  <a:srgbClr val="94877C"/>
                </a:solidFill>
                <a:latin typeface="+mn-lt"/>
                <a:ea typeface="+mn-ea"/>
                <a:cs typeface="+mn-cs"/>
              </a:defRPr>
            </a:lvl1pPr>
          </a:lstStyle>
          <a:p>
            <a:r>
              <a:rPr lang="de-DE" sz="1350" smtClean="0"/>
              <a:t>Markus Brautsch |</a:t>
            </a:r>
            <a:endParaRPr lang="de-DE" sz="1350" dirty="0"/>
          </a:p>
        </p:txBody>
      </p:sp>
    </p:spTree>
    <p:extLst>
      <p:ext uri="{BB962C8B-B14F-4D97-AF65-F5344CB8AC3E}">
        <p14:creationId xmlns:p14="http://schemas.microsoft.com/office/powerpoint/2010/main" val="3005769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agramm">
    <p:spTree>
      <p:nvGrpSpPr>
        <p:cNvPr id="1" name=""/>
        <p:cNvGrpSpPr/>
        <p:nvPr/>
      </p:nvGrpSpPr>
      <p:grpSpPr>
        <a:xfrm>
          <a:off x="0" y="0"/>
          <a:ext cx="0" cy="0"/>
          <a:chOff x="0" y="0"/>
          <a:chExt cx="0" cy="0"/>
        </a:xfrm>
      </p:grpSpPr>
      <p:sp>
        <p:nvSpPr>
          <p:cNvPr id="12" name="Diagrammplatzhalter 2"/>
          <p:cNvSpPr>
            <a:spLocks noGrp="1"/>
          </p:cNvSpPr>
          <p:nvPr>
            <p:ph type="chart" sz="quarter" idx="12"/>
          </p:nvPr>
        </p:nvSpPr>
        <p:spPr>
          <a:xfrm>
            <a:off x="1737802" y="1690689"/>
            <a:ext cx="5652000" cy="3166537"/>
          </a:xfrm>
          <a:prstGeom prst="rect">
            <a:avLst/>
          </a:prstGeom>
          <a:solidFill>
            <a:schemeClr val="bg1"/>
          </a:solidFill>
          <a:effectLst/>
        </p:spPr>
        <p:txBody>
          <a:bodyPr/>
          <a:lstStyle>
            <a:lvl1pPr>
              <a:buClr>
                <a:srgbClr val="F29400"/>
              </a:buClr>
              <a:defRPr sz="2400">
                <a:solidFill>
                  <a:srgbClr val="94877C"/>
                </a:solidFill>
                <a:latin typeface="Tahoma" panose="020B0604030504040204" pitchFamily="34" charset="0"/>
                <a:ea typeface="Tahoma" panose="020B0604030504040204" pitchFamily="34" charset="0"/>
                <a:cs typeface="Tahoma" panose="020B0604030504040204" pitchFamily="34" charset="0"/>
              </a:defRPr>
            </a:lvl1pPr>
          </a:lstStyle>
          <a:p>
            <a:endParaRPr lang="de-DE" dirty="0"/>
          </a:p>
        </p:txBody>
      </p:sp>
      <p:sp>
        <p:nvSpPr>
          <p:cNvPr id="21" name="Titel 1"/>
          <p:cNvSpPr>
            <a:spLocks noGrp="1"/>
          </p:cNvSpPr>
          <p:nvPr>
            <p:ph type="title"/>
          </p:nvPr>
        </p:nvSpPr>
        <p:spPr>
          <a:xfrm>
            <a:off x="378230" y="365126"/>
            <a:ext cx="8372864" cy="1260475"/>
          </a:xfrm>
          <a:prstGeom prst="rect">
            <a:avLst/>
          </a:prstGeom>
          <a:effectLst/>
        </p:spPr>
        <p:txBody>
          <a:bodyPr/>
          <a:lstStyle>
            <a:lvl1pPr algn="l">
              <a:defRPr sz="2800" b="0">
                <a:solidFill>
                  <a:srgbClr val="94877C"/>
                </a:solidFill>
                <a:effectLst/>
                <a:latin typeface="Tahoma" panose="020B0604030504040204" pitchFamily="34" charset="0"/>
                <a:ea typeface="Tahoma" panose="020B0604030504040204" pitchFamily="34" charset="0"/>
                <a:cs typeface="Tahoma" panose="020B0604030504040204" pitchFamily="34" charset="0"/>
              </a:defRPr>
            </a:lvl1pPr>
          </a:lstStyle>
          <a:p>
            <a:r>
              <a:rPr lang="de-DE" dirty="0" smtClean="0"/>
              <a:t>Titelmasterformat durch Klicken bearbeiten</a:t>
            </a:r>
            <a:endParaRPr lang="de-DE" dirty="0"/>
          </a:p>
        </p:txBody>
      </p:sp>
      <p:pic>
        <p:nvPicPr>
          <p:cNvPr id="36" name="Grafik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4430" y="6120558"/>
            <a:ext cx="1241427" cy="523378"/>
          </a:xfrm>
          <a:prstGeom prst="rect">
            <a:avLst/>
          </a:prstGeom>
        </p:spPr>
      </p:pic>
      <p:sp>
        <p:nvSpPr>
          <p:cNvPr id="37" name="Datumsplatzhalter 3"/>
          <p:cNvSpPr>
            <a:spLocks noGrp="1"/>
          </p:cNvSpPr>
          <p:nvPr>
            <p:ph type="dt" sz="half" idx="2"/>
          </p:nvPr>
        </p:nvSpPr>
        <p:spPr>
          <a:xfrm>
            <a:off x="6249000" y="6350555"/>
            <a:ext cx="2057400" cy="365125"/>
          </a:xfrm>
          <a:prstGeom prst="rect">
            <a:avLst/>
          </a:prstGeom>
        </p:spPr>
        <p:txBody>
          <a:bodyPr vert="horz" lIns="91440" tIns="45720" rIns="91440" bIns="45720" rtlCol="0" anchor="t"/>
          <a:lstStyle>
            <a:lvl1pPr algn="r">
              <a:defRPr sz="1350">
                <a:solidFill>
                  <a:srgbClr val="94877C"/>
                </a:solidFill>
                <a:latin typeface="Tahoma" panose="020B0604030504040204" pitchFamily="34" charset="0"/>
                <a:ea typeface="Tahoma" panose="020B0604030504040204" pitchFamily="34" charset="0"/>
                <a:cs typeface="Tahoma" panose="020B0604030504040204" pitchFamily="34" charset="0"/>
              </a:defRPr>
            </a:lvl1pPr>
          </a:lstStyle>
          <a:p>
            <a:fld id="{AABE2A98-B8B1-49AA-A6B0-FE2F702B4AFD}" type="datetime1">
              <a:rPr lang="de-DE" smtClean="0"/>
              <a:t>16.06.2017</a:t>
            </a:fld>
            <a:endParaRPr lang="de-DE" dirty="0"/>
          </a:p>
        </p:txBody>
      </p:sp>
      <p:sp>
        <p:nvSpPr>
          <p:cNvPr id="38" name="Foliennummernplatzhalter 5"/>
          <p:cNvSpPr>
            <a:spLocks noGrp="1"/>
          </p:cNvSpPr>
          <p:nvPr>
            <p:ph type="sldNum" sz="quarter" idx="4"/>
          </p:nvPr>
        </p:nvSpPr>
        <p:spPr>
          <a:xfrm>
            <a:off x="8073222" y="6327108"/>
            <a:ext cx="835819" cy="365125"/>
          </a:xfrm>
          <a:prstGeom prst="rect">
            <a:avLst/>
          </a:prstGeom>
          <a:noFill/>
        </p:spPr>
        <p:txBody>
          <a:bodyPr vert="horz" lIns="91440" tIns="45720" rIns="91440" bIns="45720" rtlCol="0" anchor="ctr"/>
          <a:lstStyle>
            <a:lvl1pPr algn="ctr">
              <a:defRPr sz="3000" kern="1000" spc="-75" baseline="0">
                <a:solidFill>
                  <a:srgbClr val="F29400"/>
                </a:solidFill>
                <a:latin typeface="Tahoma" panose="020B0604030504040204" pitchFamily="34" charset="0"/>
                <a:ea typeface="Tahoma" panose="020B0604030504040204" pitchFamily="34" charset="0"/>
                <a:cs typeface="Tahoma" panose="020B0604030504040204" pitchFamily="34" charset="0"/>
              </a:defRPr>
            </a:lvl1pPr>
          </a:lstStyle>
          <a:p>
            <a:fld id="{60AD9A1C-98D0-4EC5-9DA1-D40FA09F6DEE}" type="slidenum">
              <a:rPr lang="de-DE" smtClean="0"/>
              <a:pPr/>
              <a:t>‹Nr.›</a:t>
            </a:fld>
            <a:endParaRPr lang="de-DE" dirty="0"/>
          </a:p>
        </p:txBody>
      </p:sp>
      <p:cxnSp>
        <p:nvCxnSpPr>
          <p:cNvPr id="40" name="Gerader Verbinder 39"/>
          <p:cNvCxnSpPr/>
          <p:nvPr userDrawn="1"/>
        </p:nvCxnSpPr>
        <p:spPr>
          <a:xfrm>
            <a:off x="726471" y="6621444"/>
            <a:ext cx="7494816" cy="0"/>
          </a:xfrm>
          <a:prstGeom prst="line">
            <a:avLst/>
          </a:prstGeom>
          <a:ln w="22225">
            <a:solidFill>
              <a:srgbClr val="E5E5E5"/>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userDrawn="1"/>
        </p:nvCxnSpPr>
        <p:spPr>
          <a:xfrm>
            <a:off x="454430" y="6622940"/>
            <a:ext cx="185089" cy="0"/>
          </a:xfrm>
          <a:prstGeom prst="line">
            <a:avLst/>
          </a:prstGeom>
          <a:ln w="22225">
            <a:solidFill>
              <a:srgbClr val="E5E5E5"/>
            </a:solidFill>
          </a:ln>
        </p:spPr>
        <p:style>
          <a:lnRef idx="1">
            <a:schemeClr val="accent1"/>
          </a:lnRef>
          <a:fillRef idx="0">
            <a:schemeClr val="accent1"/>
          </a:fillRef>
          <a:effectRef idx="0">
            <a:schemeClr val="accent1"/>
          </a:effectRef>
          <a:fontRef idx="minor">
            <a:schemeClr val="tx1"/>
          </a:fontRef>
        </p:style>
      </p:cxnSp>
      <p:sp>
        <p:nvSpPr>
          <p:cNvPr id="10" name="Inhaltsplatzhalter 2"/>
          <p:cNvSpPr>
            <a:spLocks noGrp="1"/>
          </p:cNvSpPr>
          <p:nvPr>
            <p:ph idx="1"/>
          </p:nvPr>
        </p:nvSpPr>
        <p:spPr>
          <a:xfrm>
            <a:off x="813732" y="4915949"/>
            <a:ext cx="7537311" cy="1090568"/>
          </a:xfrm>
          <a:prstGeom prst="rect">
            <a:avLst/>
          </a:prstGeom>
        </p:spPr>
        <p:txBody>
          <a:bodyPr/>
          <a:lstStyle>
            <a:lvl1pPr>
              <a:buClr>
                <a:srgbClr val="F29400"/>
              </a:buClr>
              <a:defRPr sz="2400">
                <a:solidFill>
                  <a:srgbClr val="94877C"/>
                </a:solidFill>
                <a:latin typeface="Tahoma" panose="020B0604030504040204" pitchFamily="34" charset="0"/>
                <a:ea typeface="Tahoma" panose="020B0604030504040204" pitchFamily="34" charset="0"/>
                <a:cs typeface="Tahoma" panose="020B0604030504040204" pitchFamily="34" charset="0"/>
              </a:defRPr>
            </a:lvl1pPr>
            <a:lvl2pPr>
              <a:buClr>
                <a:srgbClr val="F29400"/>
              </a:buClr>
              <a:defRPr sz="2000">
                <a:solidFill>
                  <a:srgbClr val="94877C"/>
                </a:solidFill>
                <a:latin typeface="Tahoma" panose="020B0604030504040204" pitchFamily="34" charset="0"/>
                <a:ea typeface="Tahoma" panose="020B0604030504040204" pitchFamily="34" charset="0"/>
                <a:cs typeface="Tahoma" panose="020B0604030504040204" pitchFamily="34" charset="0"/>
              </a:defRPr>
            </a:lvl2pPr>
            <a:lvl3pPr>
              <a:buClr>
                <a:srgbClr val="F29400"/>
              </a:buClr>
              <a:defRPr>
                <a:solidFill>
                  <a:srgbClr val="94877C"/>
                </a:solidFill>
                <a:latin typeface="Tahoma" panose="020B0604030504040204" pitchFamily="34" charset="0"/>
                <a:ea typeface="Tahoma" panose="020B0604030504040204" pitchFamily="34" charset="0"/>
                <a:cs typeface="Tahoma" panose="020B0604030504040204" pitchFamily="34" charset="0"/>
              </a:defRPr>
            </a:lvl3pPr>
            <a:lvl4pPr>
              <a:buClr>
                <a:srgbClr val="F29400"/>
              </a:buClr>
              <a:defRPr>
                <a:solidFill>
                  <a:srgbClr val="94877C"/>
                </a:solidFill>
                <a:latin typeface="Tahoma" panose="020B0604030504040204" pitchFamily="34" charset="0"/>
                <a:ea typeface="Tahoma" panose="020B0604030504040204" pitchFamily="34" charset="0"/>
                <a:cs typeface="Tahoma" panose="020B0604030504040204" pitchFamily="34" charset="0"/>
              </a:defRPr>
            </a:lvl4pPr>
            <a:lvl5pPr>
              <a:buClr>
                <a:srgbClr val="F29400"/>
              </a:buClr>
              <a:defRPr>
                <a:solidFill>
                  <a:srgbClr val="94877C"/>
                </a:solidFill>
                <a:latin typeface="Tahoma" panose="020B0604030504040204" pitchFamily="34" charset="0"/>
                <a:ea typeface="Tahoma" panose="020B0604030504040204" pitchFamily="34" charset="0"/>
                <a:cs typeface="Tahoma" panose="020B060403050404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Fußzeilenplatzhalter 4"/>
          <p:cNvSpPr>
            <a:spLocks noGrp="1"/>
          </p:cNvSpPr>
          <p:nvPr>
            <p:ph type="ftr" sz="quarter" idx="3"/>
          </p:nvPr>
        </p:nvSpPr>
        <p:spPr>
          <a:xfrm>
            <a:off x="1756229" y="6343950"/>
            <a:ext cx="5646855" cy="365125"/>
          </a:xfrm>
          <a:prstGeom prst="rect">
            <a:avLst/>
          </a:prstGeom>
        </p:spPr>
        <p:txBody>
          <a:bodyPr/>
          <a:lstStyle>
            <a:lvl1pPr algn="r">
              <a:defRPr lang="de-DE" sz="1500" kern="1200" dirty="0">
                <a:solidFill>
                  <a:srgbClr val="94877C"/>
                </a:solidFill>
                <a:latin typeface="+mn-lt"/>
                <a:ea typeface="+mn-ea"/>
                <a:cs typeface="+mn-cs"/>
              </a:defRPr>
            </a:lvl1pPr>
          </a:lstStyle>
          <a:p>
            <a:r>
              <a:rPr lang="de-DE" sz="1350" smtClean="0"/>
              <a:t>Markus Brautsch |</a:t>
            </a:r>
            <a:endParaRPr lang="de-DE" sz="1350" dirty="0"/>
          </a:p>
        </p:txBody>
      </p:sp>
    </p:spTree>
    <p:extLst>
      <p:ext uri="{BB962C8B-B14F-4D97-AF65-F5344CB8AC3E}">
        <p14:creationId xmlns:p14="http://schemas.microsoft.com/office/powerpoint/2010/main" val="2709486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ramm mit Beschreibung">
    <p:spTree>
      <p:nvGrpSpPr>
        <p:cNvPr id="1" name=""/>
        <p:cNvGrpSpPr/>
        <p:nvPr/>
      </p:nvGrpSpPr>
      <p:grpSpPr>
        <a:xfrm>
          <a:off x="0" y="0"/>
          <a:ext cx="0" cy="0"/>
          <a:chOff x="0" y="0"/>
          <a:chExt cx="0" cy="0"/>
        </a:xfrm>
      </p:grpSpPr>
      <p:sp>
        <p:nvSpPr>
          <p:cNvPr id="3" name="Diagrammplatzhalter 2"/>
          <p:cNvSpPr>
            <a:spLocks noGrp="1"/>
          </p:cNvSpPr>
          <p:nvPr>
            <p:ph type="chart" sz="quarter" idx="12"/>
          </p:nvPr>
        </p:nvSpPr>
        <p:spPr>
          <a:xfrm>
            <a:off x="807244" y="1690689"/>
            <a:ext cx="3602832" cy="3900486"/>
          </a:xfrm>
          <a:prstGeom prst="rect">
            <a:avLst/>
          </a:prstGeom>
          <a:solidFill>
            <a:schemeClr val="bg1"/>
          </a:solidFill>
          <a:effectLst/>
        </p:spPr>
        <p:txBody>
          <a:bodyPr/>
          <a:lstStyle>
            <a:lvl1pPr>
              <a:buClr>
                <a:srgbClr val="F29400"/>
              </a:buClr>
              <a:defRPr sz="2400">
                <a:solidFill>
                  <a:srgbClr val="94877C"/>
                </a:solidFill>
                <a:latin typeface="Tahoma" panose="020B0604030504040204" pitchFamily="34" charset="0"/>
                <a:ea typeface="Tahoma" panose="020B0604030504040204" pitchFamily="34" charset="0"/>
                <a:cs typeface="Tahoma" panose="020B0604030504040204" pitchFamily="34" charset="0"/>
              </a:defRPr>
            </a:lvl1pPr>
          </a:lstStyle>
          <a:p>
            <a:endParaRPr lang="de-DE" dirty="0"/>
          </a:p>
        </p:txBody>
      </p:sp>
      <p:sp>
        <p:nvSpPr>
          <p:cNvPr id="12" name="Inhaltsplatzhalter 2"/>
          <p:cNvSpPr>
            <a:spLocks noGrp="1"/>
          </p:cNvSpPr>
          <p:nvPr>
            <p:ph idx="1"/>
          </p:nvPr>
        </p:nvSpPr>
        <p:spPr>
          <a:xfrm>
            <a:off x="4810125" y="1690689"/>
            <a:ext cx="3540918" cy="3900487"/>
          </a:xfrm>
          <a:prstGeom prst="rect">
            <a:avLst/>
          </a:prstGeom>
        </p:spPr>
        <p:txBody>
          <a:bodyPr/>
          <a:lstStyle>
            <a:lvl1pPr>
              <a:buClr>
                <a:srgbClr val="F29400"/>
              </a:buClr>
              <a:defRPr sz="2400">
                <a:solidFill>
                  <a:srgbClr val="94877C"/>
                </a:solidFill>
                <a:latin typeface="Tahoma" panose="020B0604030504040204" pitchFamily="34" charset="0"/>
                <a:ea typeface="Tahoma" panose="020B0604030504040204" pitchFamily="34" charset="0"/>
                <a:cs typeface="Tahoma" panose="020B0604030504040204" pitchFamily="34" charset="0"/>
              </a:defRPr>
            </a:lvl1pPr>
            <a:lvl2pPr>
              <a:buClr>
                <a:srgbClr val="F29400"/>
              </a:buClr>
              <a:defRPr sz="2000">
                <a:solidFill>
                  <a:srgbClr val="94877C"/>
                </a:solidFill>
                <a:latin typeface="Tahoma" panose="020B0604030504040204" pitchFamily="34" charset="0"/>
                <a:ea typeface="Tahoma" panose="020B0604030504040204" pitchFamily="34" charset="0"/>
                <a:cs typeface="Tahoma" panose="020B0604030504040204" pitchFamily="34" charset="0"/>
              </a:defRPr>
            </a:lvl2pPr>
            <a:lvl3pPr>
              <a:buClr>
                <a:srgbClr val="F29400"/>
              </a:buClr>
              <a:defRPr>
                <a:solidFill>
                  <a:srgbClr val="94877C"/>
                </a:solidFill>
                <a:latin typeface="Tahoma" panose="020B0604030504040204" pitchFamily="34" charset="0"/>
                <a:ea typeface="Tahoma" panose="020B0604030504040204" pitchFamily="34" charset="0"/>
                <a:cs typeface="Tahoma" panose="020B0604030504040204" pitchFamily="34" charset="0"/>
              </a:defRPr>
            </a:lvl3pPr>
            <a:lvl4pPr>
              <a:buClr>
                <a:srgbClr val="F29400"/>
              </a:buClr>
              <a:defRPr>
                <a:solidFill>
                  <a:srgbClr val="94877C"/>
                </a:solidFill>
                <a:latin typeface="Tahoma" panose="020B0604030504040204" pitchFamily="34" charset="0"/>
                <a:ea typeface="Tahoma" panose="020B0604030504040204" pitchFamily="34" charset="0"/>
                <a:cs typeface="Tahoma" panose="020B0604030504040204" pitchFamily="34" charset="0"/>
              </a:defRPr>
            </a:lvl4pPr>
            <a:lvl5pPr>
              <a:buClr>
                <a:srgbClr val="F29400"/>
              </a:buClr>
              <a:defRPr>
                <a:solidFill>
                  <a:srgbClr val="94877C"/>
                </a:solidFill>
                <a:latin typeface="Tahoma" panose="020B0604030504040204" pitchFamily="34" charset="0"/>
                <a:ea typeface="Tahoma" panose="020B0604030504040204" pitchFamily="34" charset="0"/>
                <a:cs typeface="Tahoma" panose="020B060403050404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3" name="Titel 1"/>
          <p:cNvSpPr>
            <a:spLocks noGrp="1"/>
          </p:cNvSpPr>
          <p:nvPr>
            <p:ph type="title"/>
          </p:nvPr>
        </p:nvSpPr>
        <p:spPr>
          <a:xfrm>
            <a:off x="378230" y="365126"/>
            <a:ext cx="8372864" cy="1260475"/>
          </a:xfrm>
          <a:prstGeom prst="rect">
            <a:avLst/>
          </a:prstGeom>
          <a:effectLst/>
        </p:spPr>
        <p:txBody>
          <a:bodyPr/>
          <a:lstStyle>
            <a:lvl1pPr algn="l">
              <a:defRPr sz="2800" b="0">
                <a:solidFill>
                  <a:srgbClr val="94877C"/>
                </a:solidFill>
                <a:effectLst/>
                <a:latin typeface="Tahoma" panose="020B0604030504040204" pitchFamily="34" charset="0"/>
                <a:ea typeface="Tahoma" panose="020B0604030504040204" pitchFamily="34" charset="0"/>
                <a:cs typeface="Tahoma" panose="020B0604030504040204" pitchFamily="34" charset="0"/>
              </a:defRPr>
            </a:lvl1pPr>
          </a:lstStyle>
          <a:p>
            <a:r>
              <a:rPr lang="de-DE" dirty="0" smtClean="0"/>
              <a:t>Titelmasterformat durch Klicken bearbeiten</a:t>
            </a:r>
            <a:endParaRPr lang="de-DE" dirty="0"/>
          </a:p>
        </p:txBody>
      </p:sp>
      <p:pic>
        <p:nvPicPr>
          <p:cNvPr id="32" name="Grafik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4430" y="6120558"/>
            <a:ext cx="1241427" cy="523378"/>
          </a:xfrm>
          <a:prstGeom prst="rect">
            <a:avLst/>
          </a:prstGeom>
        </p:spPr>
      </p:pic>
      <p:sp>
        <p:nvSpPr>
          <p:cNvPr id="33" name="Datumsplatzhalter 3"/>
          <p:cNvSpPr>
            <a:spLocks noGrp="1"/>
          </p:cNvSpPr>
          <p:nvPr>
            <p:ph type="dt" sz="half" idx="2"/>
          </p:nvPr>
        </p:nvSpPr>
        <p:spPr>
          <a:xfrm>
            <a:off x="6249000" y="6350555"/>
            <a:ext cx="2057400" cy="365125"/>
          </a:xfrm>
          <a:prstGeom prst="rect">
            <a:avLst/>
          </a:prstGeom>
        </p:spPr>
        <p:txBody>
          <a:bodyPr vert="horz" lIns="91440" tIns="45720" rIns="91440" bIns="45720" rtlCol="0" anchor="t"/>
          <a:lstStyle>
            <a:lvl1pPr algn="r">
              <a:defRPr sz="1350">
                <a:solidFill>
                  <a:srgbClr val="94877C"/>
                </a:solidFill>
                <a:latin typeface="Tahoma" panose="020B0604030504040204" pitchFamily="34" charset="0"/>
                <a:ea typeface="Tahoma" panose="020B0604030504040204" pitchFamily="34" charset="0"/>
                <a:cs typeface="Tahoma" panose="020B0604030504040204" pitchFamily="34" charset="0"/>
              </a:defRPr>
            </a:lvl1pPr>
          </a:lstStyle>
          <a:p>
            <a:fld id="{ADB5AC8D-0F55-486E-9F06-13B04D606303}" type="datetime1">
              <a:rPr lang="de-DE" smtClean="0"/>
              <a:t>16.06.2017</a:t>
            </a:fld>
            <a:endParaRPr lang="de-DE" dirty="0"/>
          </a:p>
        </p:txBody>
      </p:sp>
      <p:sp>
        <p:nvSpPr>
          <p:cNvPr id="34" name="Foliennummernplatzhalter 5"/>
          <p:cNvSpPr>
            <a:spLocks noGrp="1"/>
          </p:cNvSpPr>
          <p:nvPr>
            <p:ph type="sldNum" sz="quarter" idx="4"/>
          </p:nvPr>
        </p:nvSpPr>
        <p:spPr>
          <a:xfrm>
            <a:off x="8073222" y="6327108"/>
            <a:ext cx="835819" cy="365125"/>
          </a:xfrm>
          <a:prstGeom prst="rect">
            <a:avLst/>
          </a:prstGeom>
          <a:noFill/>
        </p:spPr>
        <p:txBody>
          <a:bodyPr vert="horz" lIns="91440" tIns="45720" rIns="91440" bIns="45720" rtlCol="0" anchor="ctr"/>
          <a:lstStyle>
            <a:lvl1pPr algn="ctr">
              <a:defRPr sz="3000" kern="1000" spc="-75" baseline="0">
                <a:solidFill>
                  <a:srgbClr val="F29400"/>
                </a:solidFill>
                <a:latin typeface="Tahoma" panose="020B0604030504040204" pitchFamily="34" charset="0"/>
                <a:ea typeface="Tahoma" panose="020B0604030504040204" pitchFamily="34" charset="0"/>
                <a:cs typeface="Tahoma" panose="020B0604030504040204" pitchFamily="34" charset="0"/>
              </a:defRPr>
            </a:lvl1pPr>
          </a:lstStyle>
          <a:p>
            <a:fld id="{60AD9A1C-98D0-4EC5-9DA1-D40FA09F6DEE}" type="slidenum">
              <a:rPr lang="de-DE" smtClean="0"/>
              <a:pPr/>
              <a:t>‹Nr.›</a:t>
            </a:fld>
            <a:endParaRPr lang="de-DE" dirty="0"/>
          </a:p>
        </p:txBody>
      </p:sp>
      <p:cxnSp>
        <p:nvCxnSpPr>
          <p:cNvPr id="36" name="Gerader Verbinder 35"/>
          <p:cNvCxnSpPr/>
          <p:nvPr userDrawn="1"/>
        </p:nvCxnSpPr>
        <p:spPr>
          <a:xfrm>
            <a:off x="726471" y="6621444"/>
            <a:ext cx="7494816" cy="0"/>
          </a:xfrm>
          <a:prstGeom prst="line">
            <a:avLst/>
          </a:prstGeom>
          <a:ln w="22225">
            <a:solidFill>
              <a:srgbClr val="E5E5E5"/>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userDrawn="1"/>
        </p:nvCxnSpPr>
        <p:spPr>
          <a:xfrm>
            <a:off x="454430" y="6622940"/>
            <a:ext cx="185089" cy="0"/>
          </a:xfrm>
          <a:prstGeom prst="line">
            <a:avLst/>
          </a:prstGeom>
          <a:ln w="22225">
            <a:solidFill>
              <a:srgbClr val="E5E5E5"/>
            </a:solidFill>
          </a:ln>
        </p:spPr>
        <p:style>
          <a:lnRef idx="1">
            <a:schemeClr val="accent1"/>
          </a:lnRef>
          <a:fillRef idx="0">
            <a:schemeClr val="accent1"/>
          </a:fillRef>
          <a:effectRef idx="0">
            <a:schemeClr val="accent1"/>
          </a:effectRef>
          <a:fontRef idx="minor">
            <a:schemeClr val="tx1"/>
          </a:fontRef>
        </p:style>
      </p:cxnSp>
      <p:sp>
        <p:nvSpPr>
          <p:cNvPr id="11" name="Fußzeilenplatzhalter 4"/>
          <p:cNvSpPr>
            <a:spLocks noGrp="1"/>
          </p:cNvSpPr>
          <p:nvPr>
            <p:ph type="ftr" sz="quarter" idx="3"/>
          </p:nvPr>
        </p:nvSpPr>
        <p:spPr>
          <a:xfrm>
            <a:off x="1756229" y="6343950"/>
            <a:ext cx="5646855" cy="365125"/>
          </a:xfrm>
          <a:prstGeom prst="rect">
            <a:avLst/>
          </a:prstGeom>
        </p:spPr>
        <p:txBody>
          <a:bodyPr/>
          <a:lstStyle>
            <a:lvl1pPr algn="r">
              <a:defRPr lang="de-DE" sz="1500" kern="1200" dirty="0">
                <a:solidFill>
                  <a:srgbClr val="94877C"/>
                </a:solidFill>
                <a:latin typeface="+mn-lt"/>
                <a:ea typeface="+mn-ea"/>
                <a:cs typeface="+mn-cs"/>
              </a:defRPr>
            </a:lvl1pPr>
          </a:lstStyle>
          <a:p>
            <a:r>
              <a:rPr lang="de-DE" sz="1350" smtClean="0"/>
              <a:t>Markus Brautsch |</a:t>
            </a:r>
            <a:endParaRPr lang="de-DE" sz="1350" dirty="0"/>
          </a:p>
        </p:txBody>
      </p:sp>
    </p:spTree>
    <p:extLst>
      <p:ext uri="{BB962C8B-B14F-4D97-AF65-F5344CB8AC3E}">
        <p14:creationId xmlns:p14="http://schemas.microsoft.com/office/powerpoint/2010/main" val="1294583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inzelbild - Vollflächig">
    <p:spTree>
      <p:nvGrpSpPr>
        <p:cNvPr id="1" name=""/>
        <p:cNvGrpSpPr/>
        <p:nvPr/>
      </p:nvGrpSpPr>
      <p:grpSpPr>
        <a:xfrm>
          <a:off x="0" y="0"/>
          <a:ext cx="0" cy="0"/>
          <a:chOff x="0" y="0"/>
          <a:chExt cx="0" cy="0"/>
        </a:xfrm>
      </p:grpSpPr>
      <p:sp>
        <p:nvSpPr>
          <p:cNvPr id="3" name="Bildplatzhalter 8"/>
          <p:cNvSpPr>
            <a:spLocks noGrp="1"/>
          </p:cNvSpPr>
          <p:nvPr>
            <p:ph type="pic" sz="quarter" idx="13"/>
          </p:nvPr>
        </p:nvSpPr>
        <p:spPr>
          <a:xfrm>
            <a:off x="0" y="1"/>
            <a:ext cx="9144000" cy="5818439"/>
          </a:xfrm>
          <a:prstGeom prst="rect">
            <a:avLst/>
          </a:prstGeom>
          <a:effectLst>
            <a:outerShdw blurRad="190500" dist="63500" dir="16020000" sx="104000" sy="104000" algn="ctr" rotWithShape="0">
              <a:schemeClr val="bg1">
                <a:lumMod val="50000"/>
                <a:alpha val="83000"/>
              </a:schemeClr>
            </a:outerShdw>
          </a:effectLst>
        </p:spPr>
        <p:txBody>
          <a:bodyPr/>
          <a:lstStyle>
            <a:lvl1pPr>
              <a:defRPr>
                <a:solidFill>
                  <a:srgbClr val="94877C"/>
                </a:solidFill>
                <a:latin typeface="Tahoma" panose="020B0604030504040204" pitchFamily="34" charset="0"/>
                <a:ea typeface="Tahoma" panose="020B0604030504040204" pitchFamily="34" charset="0"/>
                <a:cs typeface="Tahoma" panose="020B0604030504040204" pitchFamily="34" charset="0"/>
              </a:defRPr>
            </a:lvl1pPr>
          </a:lstStyle>
          <a:p>
            <a:endParaRPr lang="de-DE" dirty="0"/>
          </a:p>
        </p:txBody>
      </p:sp>
      <p:pic>
        <p:nvPicPr>
          <p:cNvPr id="23" name="Grafik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4430" y="6120558"/>
            <a:ext cx="1241427" cy="523378"/>
          </a:xfrm>
          <a:prstGeom prst="rect">
            <a:avLst/>
          </a:prstGeom>
        </p:spPr>
      </p:pic>
      <p:sp>
        <p:nvSpPr>
          <p:cNvPr id="24" name="Datumsplatzhalter 3"/>
          <p:cNvSpPr>
            <a:spLocks noGrp="1"/>
          </p:cNvSpPr>
          <p:nvPr>
            <p:ph type="dt" sz="half" idx="2"/>
          </p:nvPr>
        </p:nvSpPr>
        <p:spPr>
          <a:xfrm>
            <a:off x="6249000" y="6350555"/>
            <a:ext cx="2057400" cy="365125"/>
          </a:xfrm>
          <a:prstGeom prst="rect">
            <a:avLst/>
          </a:prstGeom>
        </p:spPr>
        <p:txBody>
          <a:bodyPr vert="horz" lIns="91440" tIns="45720" rIns="91440" bIns="45720" rtlCol="0" anchor="t"/>
          <a:lstStyle>
            <a:lvl1pPr algn="r">
              <a:defRPr sz="1350">
                <a:solidFill>
                  <a:srgbClr val="94877C"/>
                </a:solidFill>
                <a:latin typeface="Tahoma" panose="020B0604030504040204" pitchFamily="34" charset="0"/>
                <a:ea typeface="Tahoma" panose="020B0604030504040204" pitchFamily="34" charset="0"/>
                <a:cs typeface="Tahoma" panose="020B0604030504040204" pitchFamily="34" charset="0"/>
              </a:defRPr>
            </a:lvl1pPr>
          </a:lstStyle>
          <a:p>
            <a:fld id="{6C55A812-2BB9-4AA6-A138-225E9ED82947}" type="datetime1">
              <a:rPr lang="de-DE" smtClean="0"/>
              <a:t>16.06.2017</a:t>
            </a:fld>
            <a:endParaRPr lang="de-DE" dirty="0"/>
          </a:p>
        </p:txBody>
      </p:sp>
      <p:sp>
        <p:nvSpPr>
          <p:cNvPr id="25" name="Foliennummernplatzhalter 5"/>
          <p:cNvSpPr>
            <a:spLocks noGrp="1"/>
          </p:cNvSpPr>
          <p:nvPr>
            <p:ph type="sldNum" sz="quarter" idx="4"/>
          </p:nvPr>
        </p:nvSpPr>
        <p:spPr>
          <a:xfrm>
            <a:off x="8073222" y="6327108"/>
            <a:ext cx="835819" cy="365125"/>
          </a:xfrm>
          <a:prstGeom prst="rect">
            <a:avLst/>
          </a:prstGeom>
          <a:noFill/>
        </p:spPr>
        <p:txBody>
          <a:bodyPr vert="horz" lIns="91440" tIns="45720" rIns="91440" bIns="45720" rtlCol="0" anchor="ctr"/>
          <a:lstStyle>
            <a:lvl1pPr algn="ctr">
              <a:defRPr sz="3000" kern="1000" spc="-75" baseline="0">
                <a:solidFill>
                  <a:srgbClr val="F29400"/>
                </a:solidFill>
                <a:latin typeface="Tahoma" panose="020B0604030504040204" pitchFamily="34" charset="0"/>
                <a:ea typeface="Tahoma" panose="020B0604030504040204" pitchFamily="34" charset="0"/>
                <a:cs typeface="Tahoma" panose="020B0604030504040204" pitchFamily="34" charset="0"/>
              </a:defRPr>
            </a:lvl1pPr>
          </a:lstStyle>
          <a:p>
            <a:fld id="{60AD9A1C-98D0-4EC5-9DA1-D40FA09F6DEE}" type="slidenum">
              <a:rPr lang="de-DE" smtClean="0"/>
              <a:pPr/>
              <a:t>‹Nr.›</a:t>
            </a:fld>
            <a:endParaRPr lang="de-DE" dirty="0"/>
          </a:p>
        </p:txBody>
      </p:sp>
      <p:cxnSp>
        <p:nvCxnSpPr>
          <p:cNvPr id="27" name="Gerader Verbinder 26"/>
          <p:cNvCxnSpPr/>
          <p:nvPr userDrawn="1"/>
        </p:nvCxnSpPr>
        <p:spPr>
          <a:xfrm>
            <a:off x="726471" y="6621444"/>
            <a:ext cx="7494816" cy="0"/>
          </a:xfrm>
          <a:prstGeom prst="line">
            <a:avLst/>
          </a:prstGeom>
          <a:ln w="22225">
            <a:solidFill>
              <a:srgbClr val="E5E5E5"/>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userDrawn="1"/>
        </p:nvCxnSpPr>
        <p:spPr>
          <a:xfrm>
            <a:off x="454430" y="6622940"/>
            <a:ext cx="185089" cy="0"/>
          </a:xfrm>
          <a:prstGeom prst="line">
            <a:avLst/>
          </a:prstGeom>
          <a:ln w="22225">
            <a:solidFill>
              <a:srgbClr val="E5E5E5"/>
            </a:solidFill>
          </a:ln>
        </p:spPr>
        <p:style>
          <a:lnRef idx="1">
            <a:schemeClr val="accent1"/>
          </a:lnRef>
          <a:fillRef idx="0">
            <a:schemeClr val="accent1"/>
          </a:fillRef>
          <a:effectRef idx="0">
            <a:schemeClr val="accent1"/>
          </a:effectRef>
          <a:fontRef idx="minor">
            <a:schemeClr val="tx1"/>
          </a:fontRef>
        </p:style>
      </p:cxnSp>
      <p:sp>
        <p:nvSpPr>
          <p:cNvPr id="9" name="Fußzeilenplatzhalter 4"/>
          <p:cNvSpPr>
            <a:spLocks noGrp="1"/>
          </p:cNvSpPr>
          <p:nvPr>
            <p:ph type="ftr" sz="quarter" idx="3"/>
          </p:nvPr>
        </p:nvSpPr>
        <p:spPr>
          <a:xfrm>
            <a:off x="1756229" y="6343950"/>
            <a:ext cx="5646855" cy="365125"/>
          </a:xfrm>
          <a:prstGeom prst="rect">
            <a:avLst/>
          </a:prstGeom>
        </p:spPr>
        <p:txBody>
          <a:bodyPr/>
          <a:lstStyle>
            <a:lvl1pPr algn="r">
              <a:defRPr lang="de-DE" sz="1500" kern="1200" dirty="0">
                <a:solidFill>
                  <a:srgbClr val="94877C"/>
                </a:solidFill>
                <a:latin typeface="+mn-lt"/>
                <a:ea typeface="+mn-ea"/>
                <a:cs typeface="+mn-cs"/>
              </a:defRPr>
            </a:lvl1pPr>
          </a:lstStyle>
          <a:p>
            <a:r>
              <a:rPr lang="de-DE" sz="1350" smtClean="0"/>
              <a:t>Markus Brautsch |</a:t>
            </a:r>
            <a:endParaRPr lang="de-DE" sz="1350" dirty="0"/>
          </a:p>
        </p:txBody>
      </p:sp>
    </p:spTree>
    <p:extLst>
      <p:ext uri="{BB962C8B-B14F-4D97-AF65-F5344CB8AC3E}">
        <p14:creationId xmlns:p14="http://schemas.microsoft.com/office/powerpoint/2010/main" val="2424114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inzelbild">
    <p:spTree>
      <p:nvGrpSpPr>
        <p:cNvPr id="1" name=""/>
        <p:cNvGrpSpPr/>
        <p:nvPr/>
      </p:nvGrpSpPr>
      <p:grpSpPr>
        <a:xfrm>
          <a:off x="0" y="0"/>
          <a:ext cx="0" cy="0"/>
          <a:chOff x="0" y="0"/>
          <a:chExt cx="0" cy="0"/>
        </a:xfrm>
      </p:grpSpPr>
      <p:sp>
        <p:nvSpPr>
          <p:cNvPr id="3" name="Bildplatzhalter 7"/>
          <p:cNvSpPr>
            <a:spLocks noGrp="1"/>
          </p:cNvSpPr>
          <p:nvPr>
            <p:ph type="pic" sz="quarter" idx="12" hasCustomPrompt="1"/>
          </p:nvPr>
        </p:nvSpPr>
        <p:spPr>
          <a:xfrm>
            <a:off x="2811066" y="1690689"/>
            <a:ext cx="3521869" cy="3907804"/>
          </a:xfrm>
          <a:prstGeom prst="rect">
            <a:avLst/>
          </a:prstGeom>
          <a:solidFill>
            <a:schemeClr val="bg1"/>
          </a:solidFill>
          <a:effectLst>
            <a:outerShdw blurRad="190500" dist="63500" dir="16020000" sx="104000" sy="104000" algn="t" rotWithShape="0">
              <a:schemeClr val="bg1">
                <a:lumMod val="50000"/>
                <a:alpha val="83000"/>
              </a:schemeClr>
            </a:outerShdw>
          </a:effectLst>
        </p:spPr>
        <p:txBody>
          <a:bodyPr/>
          <a:lstStyle>
            <a:lvl1pPr>
              <a:buClr>
                <a:srgbClr val="F29400"/>
              </a:buClr>
              <a:defRPr>
                <a:solidFill>
                  <a:srgbClr val="94877C"/>
                </a:solidFill>
                <a:latin typeface="Tahoma" panose="020B0604030504040204" pitchFamily="34" charset="0"/>
                <a:ea typeface="Tahoma" panose="020B0604030504040204" pitchFamily="34" charset="0"/>
                <a:cs typeface="Tahoma" panose="020B0604030504040204" pitchFamily="34" charset="0"/>
              </a:defRPr>
            </a:lvl1pPr>
          </a:lstStyle>
          <a:p>
            <a:r>
              <a:rPr lang="de-DE" dirty="0" smtClean="0"/>
              <a:t>Bild 1</a:t>
            </a:r>
            <a:endParaRPr lang="de-DE" dirty="0"/>
          </a:p>
        </p:txBody>
      </p:sp>
      <p:sp>
        <p:nvSpPr>
          <p:cNvPr id="12" name="Titel 1"/>
          <p:cNvSpPr>
            <a:spLocks noGrp="1"/>
          </p:cNvSpPr>
          <p:nvPr>
            <p:ph type="title"/>
          </p:nvPr>
        </p:nvSpPr>
        <p:spPr>
          <a:xfrm>
            <a:off x="378230" y="365126"/>
            <a:ext cx="8372864" cy="1260475"/>
          </a:xfrm>
          <a:prstGeom prst="rect">
            <a:avLst/>
          </a:prstGeom>
          <a:effectLst/>
        </p:spPr>
        <p:txBody>
          <a:bodyPr/>
          <a:lstStyle>
            <a:lvl1pPr algn="l">
              <a:defRPr sz="2800" b="0">
                <a:solidFill>
                  <a:srgbClr val="94877C"/>
                </a:solidFill>
                <a:effectLst/>
                <a:latin typeface="Tahoma" panose="020B0604030504040204" pitchFamily="34" charset="0"/>
                <a:ea typeface="Tahoma" panose="020B0604030504040204" pitchFamily="34" charset="0"/>
                <a:cs typeface="Tahoma" panose="020B0604030504040204" pitchFamily="34" charset="0"/>
              </a:defRPr>
            </a:lvl1pPr>
          </a:lstStyle>
          <a:p>
            <a:r>
              <a:rPr lang="de-DE" dirty="0" smtClean="0"/>
              <a:t>Titelmasterformat durch Klicken bearbeiten</a:t>
            </a:r>
            <a:endParaRPr lang="de-DE" dirty="0"/>
          </a:p>
        </p:txBody>
      </p:sp>
      <p:pic>
        <p:nvPicPr>
          <p:cNvPr id="24" name="Grafik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4430" y="6120558"/>
            <a:ext cx="1241427" cy="523378"/>
          </a:xfrm>
          <a:prstGeom prst="rect">
            <a:avLst/>
          </a:prstGeom>
        </p:spPr>
      </p:pic>
      <p:sp>
        <p:nvSpPr>
          <p:cNvPr id="25" name="Datumsplatzhalter 3"/>
          <p:cNvSpPr>
            <a:spLocks noGrp="1"/>
          </p:cNvSpPr>
          <p:nvPr>
            <p:ph type="dt" sz="half" idx="2"/>
          </p:nvPr>
        </p:nvSpPr>
        <p:spPr>
          <a:xfrm>
            <a:off x="6249000" y="6350555"/>
            <a:ext cx="2057400" cy="365125"/>
          </a:xfrm>
          <a:prstGeom prst="rect">
            <a:avLst/>
          </a:prstGeom>
        </p:spPr>
        <p:txBody>
          <a:bodyPr vert="horz" lIns="91440" tIns="45720" rIns="91440" bIns="45720" rtlCol="0" anchor="t"/>
          <a:lstStyle>
            <a:lvl1pPr algn="r">
              <a:defRPr sz="1350">
                <a:solidFill>
                  <a:srgbClr val="94877C"/>
                </a:solidFill>
                <a:latin typeface="Tahoma" panose="020B0604030504040204" pitchFamily="34" charset="0"/>
                <a:ea typeface="Tahoma" panose="020B0604030504040204" pitchFamily="34" charset="0"/>
                <a:cs typeface="Tahoma" panose="020B0604030504040204" pitchFamily="34" charset="0"/>
              </a:defRPr>
            </a:lvl1pPr>
          </a:lstStyle>
          <a:p>
            <a:fld id="{8B7D380E-C246-4C3C-8FF6-05AB898276B3}" type="datetime1">
              <a:rPr lang="de-DE" smtClean="0"/>
              <a:t>16.06.2017</a:t>
            </a:fld>
            <a:endParaRPr lang="de-DE" dirty="0"/>
          </a:p>
        </p:txBody>
      </p:sp>
      <p:sp>
        <p:nvSpPr>
          <p:cNvPr id="26" name="Foliennummernplatzhalter 5"/>
          <p:cNvSpPr>
            <a:spLocks noGrp="1"/>
          </p:cNvSpPr>
          <p:nvPr>
            <p:ph type="sldNum" sz="quarter" idx="4"/>
          </p:nvPr>
        </p:nvSpPr>
        <p:spPr>
          <a:xfrm>
            <a:off x="8073222" y="6327108"/>
            <a:ext cx="835819" cy="365125"/>
          </a:xfrm>
          <a:prstGeom prst="rect">
            <a:avLst/>
          </a:prstGeom>
          <a:noFill/>
        </p:spPr>
        <p:txBody>
          <a:bodyPr vert="horz" lIns="91440" tIns="45720" rIns="91440" bIns="45720" rtlCol="0" anchor="ctr"/>
          <a:lstStyle>
            <a:lvl1pPr algn="ctr">
              <a:defRPr sz="3000" kern="1000" spc="-75" baseline="0">
                <a:solidFill>
                  <a:srgbClr val="F29400"/>
                </a:solidFill>
                <a:latin typeface="Tahoma" panose="020B0604030504040204" pitchFamily="34" charset="0"/>
                <a:ea typeface="Tahoma" panose="020B0604030504040204" pitchFamily="34" charset="0"/>
                <a:cs typeface="Tahoma" panose="020B0604030504040204" pitchFamily="34" charset="0"/>
              </a:defRPr>
            </a:lvl1pPr>
          </a:lstStyle>
          <a:p>
            <a:fld id="{60AD9A1C-98D0-4EC5-9DA1-D40FA09F6DEE}" type="slidenum">
              <a:rPr lang="de-DE" smtClean="0"/>
              <a:pPr/>
              <a:t>‹Nr.›</a:t>
            </a:fld>
            <a:endParaRPr lang="de-DE" dirty="0"/>
          </a:p>
        </p:txBody>
      </p:sp>
      <p:cxnSp>
        <p:nvCxnSpPr>
          <p:cNvPr id="28" name="Gerader Verbinder 27"/>
          <p:cNvCxnSpPr/>
          <p:nvPr userDrawn="1"/>
        </p:nvCxnSpPr>
        <p:spPr>
          <a:xfrm>
            <a:off x="726471" y="6621444"/>
            <a:ext cx="7494816" cy="0"/>
          </a:xfrm>
          <a:prstGeom prst="line">
            <a:avLst/>
          </a:prstGeom>
          <a:ln w="22225">
            <a:solidFill>
              <a:srgbClr val="E5E5E5"/>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userDrawn="1"/>
        </p:nvCxnSpPr>
        <p:spPr>
          <a:xfrm>
            <a:off x="454430" y="6622940"/>
            <a:ext cx="185089" cy="0"/>
          </a:xfrm>
          <a:prstGeom prst="line">
            <a:avLst/>
          </a:prstGeom>
          <a:ln w="22225">
            <a:solidFill>
              <a:srgbClr val="E5E5E5"/>
            </a:solidFill>
          </a:ln>
        </p:spPr>
        <p:style>
          <a:lnRef idx="1">
            <a:schemeClr val="accent1"/>
          </a:lnRef>
          <a:fillRef idx="0">
            <a:schemeClr val="accent1"/>
          </a:fillRef>
          <a:effectRef idx="0">
            <a:schemeClr val="accent1"/>
          </a:effectRef>
          <a:fontRef idx="minor">
            <a:schemeClr val="tx1"/>
          </a:fontRef>
        </p:style>
      </p:cxnSp>
      <p:sp>
        <p:nvSpPr>
          <p:cNvPr id="10" name="Fußzeilenplatzhalter 4"/>
          <p:cNvSpPr>
            <a:spLocks noGrp="1"/>
          </p:cNvSpPr>
          <p:nvPr>
            <p:ph type="ftr" sz="quarter" idx="3"/>
          </p:nvPr>
        </p:nvSpPr>
        <p:spPr>
          <a:xfrm>
            <a:off x="1756229" y="6343950"/>
            <a:ext cx="5646855" cy="365125"/>
          </a:xfrm>
          <a:prstGeom prst="rect">
            <a:avLst/>
          </a:prstGeom>
        </p:spPr>
        <p:txBody>
          <a:bodyPr/>
          <a:lstStyle>
            <a:lvl1pPr algn="r">
              <a:defRPr lang="de-DE" sz="1500" kern="1200" dirty="0">
                <a:solidFill>
                  <a:srgbClr val="94877C"/>
                </a:solidFill>
                <a:latin typeface="+mn-lt"/>
                <a:ea typeface="+mn-ea"/>
                <a:cs typeface="+mn-cs"/>
              </a:defRPr>
            </a:lvl1pPr>
          </a:lstStyle>
          <a:p>
            <a:r>
              <a:rPr lang="de-DE" sz="1350" smtClean="0"/>
              <a:t>Markus Brautsch |</a:t>
            </a:r>
            <a:endParaRPr lang="de-DE" sz="1350" dirty="0"/>
          </a:p>
        </p:txBody>
      </p:sp>
    </p:spTree>
    <p:extLst>
      <p:ext uri="{BB962C8B-B14F-4D97-AF65-F5344CB8AC3E}">
        <p14:creationId xmlns:p14="http://schemas.microsoft.com/office/powerpoint/2010/main" val="1468312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it Beschreibung">
    <p:spTree>
      <p:nvGrpSpPr>
        <p:cNvPr id="1" name=""/>
        <p:cNvGrpSpPr/>
        <p:nvPr/>
      </p:nvGrpSpPr>
      <p:grpSpPr>
        <a:xfrm>
          <a:off x="0" y="0"/>
          <a:ext cx="0" cy="0"/>
          <a:chOff x="0" y="0"/>
          <a:chExt cx="0" cy="0"/>
        </a:xfrm>
      </p:grpSpPr>
      <p:sp>
        <p:nvSpPr>
          <p:cNvPr id="12" name="Inhaltsplatzhalter 2"/>
          <p:cNvSpPr>
            <a:spLocks noGrp="1"/>
          </p:cNvSpPr>
          <p:nvPr>
            <p:ph idx="1"/>
          </p:nvPr>
        </p:nvSpPr>
        <p:spPr>
          <a:xfrm>
            <a:off x="4810125" y="1690689"/>
            <a:ext cx="3540918" cy="3900487"/>
          </a:xfrm>
          <a:prstGeom prst="rect">
            <a:avLst/>
          </a:prstGeom>
        </p:spPr>
        <p:txBody>
          <a:bodyPr/>
          <a:lstStyle>
            <a:lvl1pPr>
              <a:buClr>
                <a:srgbClr val="F29400"/>
              </a:buClr>
              <a:defRPr sz="2400">
                <a:solidFill>
                  <a:srgbClr val="94877C"/>
                </a:solidFill>
                <a:latin typeface="Tahoma" panose="020B0604030504040204" pitchFamily="34" charset="0"/>
                <a:ea typeface="Tahoma" panose="020B0604030504040204" pitchFamily="34" charset="0"/>
                <a:cs typeface="Tahoma" panose="020B0604030504040204" pitchFamily="34" charset="0"/>
              </a:defRPr>
            </a:lvl1pPr>
            <a:lvl2pPr>
              <a:buClr>
                <a:srgbClr val="F29400"/>
              </a:buClr>
              <a:defRPr sz="2000">
                <a:solidFill>
                  <a:srgbClr val="94877C"/>
                </a:solidFill>
                <a:latin typeface="Tahoma" panose="020B0604030504040204" pitchFamily="34" charset="0"/>
                <a:ea typeface="Tahoma" panose="020B0604030504040204" pitchFamily="34" charset="0"/>
                <a:cs typeface="Tahoma" panose="020B0604030504040204" pitchFamily="34" charset="0"/>
              </a:defRPr>
            </a:lvl2pPr>
            <a:lvl3pPr>
              <a:buClr>
                <a:srgbClr val="F29400"/>
              </a:buClr>
              <a:defRPr>
                <a:solidFill>
                  <a:srgbClr val="94877C"/>
                </a:solidFill>
                <a:latin typeface="Tahoma" panose="020B0604030504040204" pitchFamily="34" charset="0"/>
                <a:ea typeface="Tahoma" panose="020B0604030504040204" pitchFamily="34" charset="0"/>
                <a:cs typeface="Tahoma" panose="020B0604030504040204" pitchFamily="34" charset="0"/>
              </a:defRPr>
            </a:lvl3pPr>
            <a:lvl4pPr>
              <a:buClr>
                <a:srgbClr val="F29400"/>
              </a:buClr>
              <a:defRPr>
                <a:solidFill>
                  <a:srgbClr val="94877C"/>
                </a:solidFill>
                <a:latin typeface="Tahoma" panose="020B0604030504040204" pitchFamily="34" charset="0"/>
                <a:ea typeface="Tahoma" panose="020B0604030504040204" pitchFamily="34" charset="0"/>
                <a:cs typeface="Tahoma" panose="020B0604030504040204" pitchFamily="34" charset="0"/>
              </a:defRPr>
            </a:lvl4pPr>
            <a:lvl5pPr>
              <a:buClr>
                <a:srgbClr val="F29400"/>
              </a:buClr>
              <a:defRPr>
                <a:solidFill>
                  <a:srgbClr val="94877C"/>
                </a:solidFill>
                <a:latin typeface="Tahoma" panose="020B0604030504040204" pitchFamily="34" charset="0"/>
                <a:ea typeface="Tahoma" panose="020B0604030504040204" pitchFamily="34" charset="0"/>
                <a:cs typeface="Tahoma" panose="020B060403050404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3" name="Bildplatzhalter 7"/>
          <p:cNvSpPr>
            <a:spLocks noGrp="1"/>
          </p:cNvSpPr>
          <p:nvPr>
            <p:ph type="pic" sz="quarter" idx="14" hasCustomPrompt="1"/>
          </p:nvPr>
        </p:nvSpPr>
        <p:spPr>
          <a:xfrm>
            <a:off x="840810" y="1690689"/>
            <a:ext cx="3521869" cy="3907804"/>
          </a:xfrm>
          <a:prstGeom prst="rect">
            <a:avLst/>
          </a:prstGeom>
          <a:solidFill>
            <a:schemeClr val="bg1"/>
          </a:solidFill>
          <a:effectLst>
            <a:outerShdw blurRad="190500" dist="50800" dir="16020000" sx="104000" sy="104000" algn="t" rotWithShape="0">
              <a:schemeClr val="bg1">
                <a:lumMod val="50000"/>
                <a:alpha val="95000"/>
              </a:schemeClr>
            </a:outerShdw>
          </a:effectLst>
        </p:spPr>
        <p:txBody>
          <a:bodyPr/>
          <a:lstStyle>
            <a:lvl1pPr>
              <a:buClr>
                <a:srgbClr val="F29400"/>
              </a:buClr>
              <a:defRPr sz="2400">
                <a:solidFill>
                  <a:srgbClr val="94877C"/>
                </a:solidFill>
                <a:latin typeface="Tahoma" panose="020B0604030504040204" pitchFamily="34" charset="0"/>
                <a:ea typeface="Tahoma" panose="020B0604030504040204" pitchFamily="34" charset="0"/>
                <a:cs typeface="Tahoma" panose="020B0604030504040204" pitchFamily="34" charset="0"/>
              </a:defRPr>
            </a:lvl1pPr>
          </a:lstStyle>
          <a:p>
            <a:r>
              <a:rPr lang="de-DE" dirty="0" smtClean="0"/>
              <a:t>Bild 1</a:t>
            </a:r>
            <a:endParaRPr lang="de-DE" dirty="0"/>
          </a:p>
        </p:txBody>
      </p:sp>
      <p:sp>
        <p:nvSpPr>
          <p:cNvPr id="14" name="Titel 1"/>
          <p:cNvSpPr>
            <a:spLocks noGrp="1"/>
          </p:cNvSpPr>
          <p:nvPr>
            <p:ph type="title"/>
          </p:nvPr>
        </p:nvSpPr>
        <p:spPr>
          <a:xfrm>
            <a:off x="378230" y="365126"/>
            <a:ext cx="8372864" cy="1260475"/>
          </a:xfrm>
          <a:prstGeom prst="rect">
            <a:avLst/>
          </a:prstGeom>
          <a:effectLst/>
        </p:spPr>
        <p:txBody>
          <a:bodyPr/>
          <a:lstStyle>
            <a:lvl1pPr algn="l">
              <a:defRPr sz="2800" b="0">
                <a:solidFill>
                  <a:srgbClr val="94877C"/>
                </a:solidFill>
                <a:effectLst/>
                <a:latin typeface="Tahoma" panose="020B0604030504040204" pitchFamily="34" charset="0"/>
                <a:ea typeface="Tahoma" panose="020B0604030504040204" pitchFamily="34" charset="0"/>
                <a:cs typeface="Tahoma" panose="020B0604030504040204" pitchFamily="34" charset="0"/>
              </a:defRPr>
            </a:lvl1pPr>
          </a:lstStyle>
          <a:p>
            <a:r>
              <a:rPr lang="de-DE" dirty="0" smtClean="0"/>
              <a:t>Titelmasterformat durch Klicken bearbeiten</a:t>
            </a:r>
            <a:endParaRPr lang="de-DE" dirty="0"/>
          </a:p>
        </p:txBody>
      </p:sp>
      <p:pic>
        <p:nvPicPr>
          <p:cNvPr id="33" name="Grafik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4430" y="6120558"/>
            <a:ext cx="1241427" cy="523378"/>
          </a:xfrm>
          <a:prstGeom prst="rect">
            <a:avLst/>
          </a:prstGeom>
        </p:spPr>
      </p:pic>
      <p:sp>
        <p:nvSpPr>
          <p:cNvPr id="34" name="Datumsplatzhalter 3"/>
          <p:cNvSpPr>
            <a:spLocks noGrp="1"/>
          </p:cNvSpPr>
          <p:nvPr>
            <p:ph type="dt" sz="half" idx="2"/>
          </p:nvPr>
        </p:nvSpPr>
        <p:spPr>
          <a:xfrm>
            <a:off x="6249000" y="6350555"/>
            <a:ext cx="2057400" cy="365125"/>
          </a:xfrm>
          <a:prstGeom prst="rect">
            <a:avLst/>
          </a:prstGeom>
        </p:spPr>
        <p:txBody>
          <a:bodyPr vert="horz" lIns="91440" tIns="45720" rIns="91440" bIns="45720" rtlCol="0" anchor="t"/>
          <a:lstStyle>
            <a:lvl1pPr algn="r">
              <a:defRPr sz="1350">
                <a:solidFill>
                  <a:srgbClr val="94877C"/>
                </a:solidFill>
                <a:latin typeface="Tahoma" panose="020B0604030504040204" pitchFamily="34" charset="0"/>
                <a:ea typeface="Tahoma" panose="020B0604030504040204" pitchFamily="34" charset="0"/>
                <a:cs typeface="Tahoma" panose="020B0604030504040204" pitchFamily="34" charset="0"/>
              </a:defRPr>
            </a:lvl1pPr>
          </a:lstStyle>
          <a:p>
            <a:fld id="{6329428C-2E6E-4988-B8F4-CFD10E2306D4}" type="datetime1">
              <a:rPr lang="de-DE" smtClean="0"/>
              <a:t>16.06.2017</a:t>
            </a:fld>
            <a:endParaRPr lang="de-DE" dirty="0"/>
          </a:p>
        </p:txBody>
      </p:sp>
      <p:sp>
        <p:nvSpPr>
          <p:cNvPr id="35" name="Foliennummernplatzhalter 5"/>
          <p:cNvSpPr>
            <a:spLocks noGrp="1"/>
          </p:cNvSpPr>
          <p:nvPr>
            <p:ph type="sldNum" sz="quarter" idx="4"/>
          </p:nvPr>
        </p:nvSpPr>
        <p:spPr>
          <a:xfrm>
            <a:off x="8073222" y="6327108"/>
            <a:ext cx="835819" cy="365125"/>
          </a:xfrm>
          <a:prstGeom prst="rect">
            <a:avLst/>
          </a:prstGeom>
          <a:noFill/>
        </p:spPr>
        <p:txBody>
          <a:bodyPr vert="horz" lIns="91440" tIns="45720" rIns="91440" bIns="45720" rtlCol="0" anchor="ctr"/>
          <a:lstStyle>
            <a:lvl1pPr algn="ctr">
              <a:defRPr sz="3000" kern="1000" spc="-75" baseline="0">
                <a:solidFill>
                  <a:srgbClr val="F29400"/>
                </a:solidFill>
                <a:latin typeface="Tahoma" panose="020B0604030504040204" pitchFamily="34" charset="0"/>
                <a:ea typeface="Tahoma" panose="020B0604030504040204" pitchFamily="34" charset="0"/>
                <a:cs typeface="Tahoma" panose="020B0604030504040204" pitchFamily="34" charset="0"/>
              </a:defRPr>
            </a:lvl1pPr>
          </a:lstStyle>
          <a:p>
            <a:fld id="{60AD9A1C-98D0-4EC5-9DA1-D40FA09F6DEE}" type="slidenum">
              <a:rPr lang="de-DE" smtClean="0"/>
              <a:pPr/>
              <a:t>‹Nr.›</a:t>
            </a:fld>
            <a:endParaRPr lang="de-DE" dirty="0"/>
          </a:p>
        </p:txBody>
      </p:sp>
      <p:cxnSp>
        <p:nvCxnSpPr>
          <p:cNvPr id="37" name="Gerader Verbinder 36"/>
          <p:cNvCxnSpPr/>
          <p:nvPr userDrawn="1"/>
        </p:nvCxnSpPr>
        <p:spPr>
          <a:xfrm>
            <a:off x="726471" y="6621444"/>
            <a:ext cx="7494816" cy="0"/>
          </a:xfrm>
          <a:prstGeom prst="line">
            <a:avLst/>
          </a:prstGeom>
          <a:ln w="22225">
            <a:solidFill>
              <a:srgbClr val="E5E5E5"/>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userDrawn="1"/>
        </p:nvCxnSpPr>
        <p:spPr>
          <a:xfrm>
            <a:off x="454430" y="6622940"/>
            <a:ext cx="185089" cy="0"/>
          </a:xfrm>
          <a:prstGeom prst="line">
            <a:avLst/>
          </a:prstGeom>
          <a:ln w="22225">
            <a:solidFill>
              <a:srgbClr val="E5E5E5"/>
            </a:solidFill>
          </a:ln>
        </p:spPr>
        <p:style>
          <a:lnRef idx="1">
            <a:schemeClr val="accent1"/>
          </a:lnRef>
          <a:fillRef idx="0">
            <a:schemeClr val="accent1"/>
          </a:fillRef>
          <a:effectRef idx="0">
            <a:schemeClr val="accent1"/>
          </a:effectRef>
          <a:fontRef idx="minor">
            <a:schemeClr val="tx1"/>
          </a:fontRef>
        </p:style>
      </p:cxnSp>
      <p:sp>
        <p:nvSpPr>
          <p:cNvPr id="11" name="Fußzeilenplatzhalter 4"/>
          <p:cNvSpPr>
            <a:spLocks noGrp="1"/>
          </p:cNvSpPr>
          <p:nvPr>
            <p:ph type="ftr" sz="quarter" idx="3"/>
          </p:nvPr>
        </p:nvSpPr>
        <p:spPr>
          <a:xfrm>
            <a:off x="1756229" y="6343950"/>
            <a:ext cx="5646855" cy="365125"/>
          </a:xfrm>
          <a:prstGeom prst="rect">
            <a:avLst/>
          </a:prstGeom>
        </p:spPr>
        <p:txBody>
          <a:bodyPr/>
          <a:lstStyle>
            <a:lvl1pPr algn="r">
              <a:defRPr lang="de-DE" sz="1500" kern="1200" dirty="0">
                <a:solidFill>
                  <a:srgbClr val="94877C"/>
                </a:solidFill>
                <a:latin typeface="+mn-lt"/>
                <a:ea typeface="+mn-ea"/>
                <a:cs typeface="+mn-cs"/>
              </a:defRPr>
            </a:lvl1pPr>
          </a:lstStyle>
          <a:p>
            <a:r>
              <a:rPr lang="de-DE" sz="1350" smtClean="0"/>
              <a:t>Markus Brautsch |</a:t>
            </a:r>
            <a:endParaRPr lang="de-DE" sz="1350" dirty="0"/>
          </a:p>
        </p:txBody>
      </p:sp>
    </p:spTree>
    <p:extLst>
      <p:ext uri="{BB962C8B-B14F-4D97-AF65-F5344CB8AC3E}">
        <p14:creationId xmlns:p14="http://schemas.microsoft.com/office/powerpoint/2010/main" val="2044403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inzelbild">
    <p:spTree>
      <p:nvGrpSpPr>
        <p:cNvPr id="1" name=""/>
        <p:cNvGrpSpPr/>
        <p:nvPr/>
      </p:nvGrpSpPr>
      <p:grpSpPr>
        <a:xfrm>
          <a:off x="0" y="0"/>
          <a:ext cx="0" cy="0"/>
          <a:chOff x="0" y="0"/>
          <a:chExt cx="0" cy="0"/>
        </a:xfrm>
      </p:grpSpPr>
      <p:sp>
        <p:nvSpPr>
          <p:cNvPr id="3" name="Bildplatzhalter 7"/>
          <p:cNvSpPr>
            <a:spLocks noGrp="1"/>
          </p:cNvSpPr>
          <p:nvPr>
            <p:ph type="pic" sz="quarter" idx="12" hasCustomPrompt="1"/>
          </p:nvPr>
        </p:nvSpPr>
        <p:spPr>
          <a:xfrm>
            <a:off x="1075143" y="1690689"/>
            <a:ext cx="6986677" cy="3907804"/>
          </a:xfrm>
          <a:prstGeom prst="rect">
            <a:avLst/>
          </a:prstGeom>
          <a:solidFill>
            <a:schemeClr val="bg1"/>
          </a:solidFill>
          <a:effectLst>
            <a:outerShdw blurRad="190500" dist="63500" dir="16020000" sx="104000" sy="104000" algn="t" rotWithShape="0">
              <a:schemeClr val="bg1">
                <a:lumMod val="50000"/>
                <a:alpha val="83000"/>
              </a:schemeClr>
            </a:outerShdw>
          </a:effectLst>
        </p:spPr>
        <p:txBody>
          <a:bodyPr/>
          <a:lstStyle>
            <a:lvl1pPr>
              <a:buClr>
                <a:srgbClr val="F29400"/>
              </a:buClr>
              <a:defRPr>
                <a:solidFill>
                  <a:srgbClr val="94877C"/>
                </a:solidFill>
                <a:latin typeface="Tahoma" panose="020B0604030504040204" pitchFamily="34" charset="0"/>
                <a:ea typeface="Tahoma" panose="020B0604030504040204" pitchFamily="34" charset="0"/>
                <a:cs typeface="Tahoma" panose="020B0604030504040204" pitchFamily="34" charset="0"/>
              </a:defRPr>
            </a:lvl1pPr>
          </a:lstStyle>
          <a:p>
            <a:r>
              <a:rPr lang="de-DE" dirty="0" smtClean="0"/>
              <a:t>Bild 1</a:t>
            </a:r>
            <a:endParaRPr lang="de-DE" dirty="0"/>
          </a:p>
        </p:txBody>
      </p:sp>
      <p:sp>
        <p:nvSpPr>
          <p:cNvPr id="12" name="Titel 1"/>
          <p:cNvSpPr>
            <a:spLocks noGrp="1"/>
          </p:cNvSpPr>
          <p:nvPr>
            <p:ph type="title"/>
          </p:nvPr>
        </p:nvSpPr>
        <p:spPr>
          <a:xfrm>
            <a:off x="378230" y="365126"/>
            <a:ext cx="8372864" cy="1260475"/>
          </a:xfrm>
          <a:prstGeom prst="rect">
            <a:avLst/>
          </a:prstGeom>
          <a:effectLst/>
        </p:spPr>
        <p:txBody>
          <a:bodyPr/>
          <a:lstStyle>
            <a:lvl1pPr algn="l">
              <a:defRPr sz="2800" b="0">
                <a:solidFill>
                  <a:srgbClr val="94877C"/>
                </a:solidFill>
                <a:effectLst/>
                <a:latin typeface="Tahoma" panose="020B0604030504040204" pitchFamily="34" charset="0"/>
                <a:ea typeface="Tahoma" panose="020B0604030504040204" pitchFamily="34" charset="0"/>
                <a:cs typeface="Tahoma" panose="020B0604030504040204" pitchFamily="34" charset="0"/>
              </a:defRPr>
            </a:lvl1pPr>
          </a:lstStyle>
          <a:p>
            <a:r>
              <a:rPr lang="de-DE" dirty="0" smtClean="0"/>
              <a:t>Titelmasterformat durch Klicken bearbeiten</a:t>
            </a:r>
            <a:endParaRPr lang="de-DE" dirty="0"/>
          </a:p>
        </p:txBody>
      </p:sp>
      <p:pic>
        <p:nvPicPr>
          <p:cNvPr id="24" name="Grafik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4430" y="6120558"/>
            <a:ext cx="1241427" cy="523378"/>
          </a:xfrm>
          <a:prstGeom prst="rect">
            <a:avLst/>
          </a:prstGeom>
        </p:spPr>
      </p:pic>
      <p:sp>
        <p:nvSpPr>
          <p:cNvPr id="25" name="Datumsplatzhalter 3"/>
          <p:cNvSpPr>
            <a:spLocks noGrp="1"/>
          </p:cNvSpPr>
          <p:nvPr>
            <p:ph type="dt" sz="half" idx="2"/>
          </p:nvPr>
        </p:nvSpPr>
        <p:spPr>
          <a:xfrm>
            <a:off x="6249000" y="6350555"/>
            <a:ext cx="2057400" cy="365125"/>
          </a:xfrm>
          <a:prstGeom prst="rect">
            <a:avLst/>
          </a:prstGeom>
        </p:spPr>
        <p:txBody>
          <a:bodyPr vert="horz" lIns="91440" tIns="45720" rIns="91440" bIns="45720" rtlCol="0" anchor="t"/>
          <a:lstStyle>
            <a:lvl1pPr algn="r">
              <a:defRPr sz="1350">
                <a:solidFill>
                  <a:srgbClr val="94877C"/>
                </a:solidFill>
                <a:latin typeface="Tahoma" panose="020B0604030504040204" pitchFamily="34" charset="0"/>
                <a:ea typeface="Tahoma" panose="020B0604030504040204" pitchFamily="34" charset="0"/>
                <a:cs typeface="Tahoma" panose="020B0604030504040204" pitchFamily="34" charset="0"/>
              </a:defRPr>
            </a:lvl1pPr>
          </a:lstStyle>
          <a:p>
            <a:fld id="{A4812B4C-003F-4BD6-BAAA-54CE5A6EACC1}" type="datetime1">
              <a:rPr lang="de-DE" smtClean="0"/>
              <a:t>16.06.2017</a:t>
            </a:fld>
            <a:endParaRPr lang="de-DE" dirty="0"/>
          </a:p>
        </p:txBody>
      </p:sp>
      <p:sp>
        <p:nvSpPr>
          <p:cNvPr id="26" name="Foliennummernplatzhalter 5"/>
          <p:cNvSpPr>
            <a:spLocks noGrp="1"/>
          </p:cNvSpPr>
          <p:nvPr>
            <p:ph type="sldNum" sz="quarter" idx="4"/>
          </p:nvPr>
        </p:nvSpPr>
        <p:spPr>
          <a:xfrm>
            <a:off x="8073222" y="6327108"/>
            <a:ext cx="835819" cy="365125"/>
          </a:xfrm>
          <a:prstGeom prst="rect">
            <a:avLst/>
          </a:prstGeom>
          <a:noFill/>
        </p:spPr>
        <p:txBody>
          <a:bodyPr vert="horz" lIns="91440" tIns="45720" rIns="91440" bIns="45720" rtlCol="0" anchor="ctr"/>
          <a:lstStyle>
            <a:lvl1pPr algn="ctr">
              <a:defRPr sz="3000" kern="1000" spc="-75" baseline="0">
                <a:solidFill>
                  <a:srgbClr val="F29400"/>
                </a:solidFill>
                <a:latin typeface="Tahoma" panose="020B0604030504040204" pitchFamily="34" charset="0"/>
                <a:ea typeface="Tahoma" panose="020B0604030504040204" pitchFamily="34" charset="0"/>
                <a:cs typeface="Tahoma" panose="020B0604030504040204" pitchFamily="34" charset="0"/>
              </a:defRPr>
            </a:lvl1pPr>
          </a:lstStyle>
          <a:p>
            <a:fld id="{60AD9A1C-98D0-4EC5-9DA1-D40FA09F6DEE}" type="slidenum">
              <a:rPr lang="de-DE" smtClean="0"/>
              <a:pPr/>
              <a:t>‹Nr.›</a:t>
            </a:fld>
            <a:endParaRPr lang="de-DE" dirty="0"/>
          </a:p>
        </p:txBody>
      </p:sp>
      <p:cxnSp>
        <p:nvCxnSpPr>
          <p:cNvPr id="28" name="Gerader Verbinder 27"/>
          <p:cNvCxnSpPr/>
          <p:nvPr userDrawn="1"/>
        </p:nvCxnSpPr>
        <p:spPr>
          <a:xfrm>
            <a:off x="726471" y="6621444"/>
            <a:ext cx="7494816" cy="0"/>
          </a:xfrm>
          <a:prstGeom prst="line">
            <a:avLst/>
          </a:prstGeom>
          <a:ln w="22225">
            <a:solidFill>
              <a:srgbClr val="E5E5E5"/>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userDrawn="1"/>
        </p:nvCxnSpPr>
        <p:spPr>
          <a:xfrm>
            <a:off x="454430" y="6622940"/>
            <a:ext cx="185089" cy="0"/>
          </a:xfrm>
          <a:prstGeom prst="line">
            <a:avLst/>
          </a:prstGeom>
          <a:ln w="22225">
            <a:solidFill>
              <a:srgbClr val="E5E5E5"/>
            </a:solidFill>
          </a:ln>
        </p:spPr>
        <p:style>
          <a:lnRef idx="1">
            <a:schemeClr val="accent1"/>
          </a:lnRef>
          <a:fillRef idx="0">
            <a:schemeClr val="accent1"/>
          </a:fillRef>
          <a:effectRef idx="0">
            <a:schemeClr val="accent1"/>
          </a:effectRef>
          <a:fontRef idx="minor">
            <a:schemeClr val="tx1"/>
          </a:fontRef>
        </p:style>
      </p:cxnSp>
      <p:sp>
        <p:nvSpPr>
          <p:cNvPr id="10" name="Fußzeilenplatzhalter 4"/>
          <p:cNvSpPr>
            <a:spLocks noGrp="1"/>
          </p:cNvSpPr>
          <p:nvPr>
            <p:ph type="ftr" sz="quarter" idx="3"/>
          </p:nvPr>
        </p:nvSpPr>
        <p:spPr>
          <a:xfrm>
            <a:off x="1756229" y="6343950"/>
            <a:ext cx="5646855" cy="365125"/>
          </a:xfrm>
          <a:prstGeom prst="rect">
            <a:avLst/>
          </a:prstGeom>
        </p:spPr>
        <p:txBody>
          <a:bodyPr/>
          <a:lstStyle>
            <a:lvl1pPr algn="r">
              <a:defRPr lang="de-DE" sz="1500" kern="1200" dirty="0">
                <a:solidFill>
                  <a:srgbClr val="94877C"/>
                </a:solidFill>
                <a:latin typeface="+mn-lt"/>
                <a:ea typeface="+mn-ea"/>
                <a:cs typeface="+mn-cs"/>
              </a:defRPr>
            </a:lvl1pPr>
          </a:lstStyle>
          <a:p>
            <a:r>
              <a:rPr lang="de-DE" sz="1350" smtClean="0"/>
              <a:t>Markus Brautsch |</a:t>
            </a:r>
            <a:endParaRPr lang="de-DE" sz="1350" dirty="0"/>
          </a:p>
        </p:txBody>
      </p:sp>
    </p:spTree>
    <p:extLst>
      <p:ext uri="{BB962C8B-B14F-4D97-AF65-F5344CB8AC3E}">
        <p14:creationId xmlns:p14="http://schemas.microsoft.com/office/powerpoint/2010/main" val="4199245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1" y="0"/>
            <a:ext cx="9144001"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592554883"/>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81" r:id="rId3"/>
    <p:sldLayoutId id="2147483687" r:id="rId4"/>
    <p:sldLayoutId id="2147483679" r:id="rId5"/>
    <p:sldLayoutId id="2147483684" r:id="rId6"/>
    <p:sldLayoutId id="2147483683" r:id="rId7"/>
    <p:sldLayoutId id="2147483680" r:id="rId8"/>
    <p:sldLayoutId id="2147483688" r:id="rId9"/>
    <p:sldLayoutId id="2147483689" r:id="rId10"/>
    <p:sldLayoutId id="2147483682" r:id="rId11"/>
    <p:sldLayoutId id="2147483686"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8650" y="3751263"/>
            <a:ext cx="7772400" cy="2387600"/>
          </a:xfrm>
        </p:spPr>
        <p:txBody>
          <a:bodyPr/>
          <a:lstStyle/>
          <a:p>
            <a:r>
              <a:rPr lang="en-GB" sz="4000" dirty="0">
                <a:solidFill>
                  <a:schemeClr val="tx1"/>
                </a:solidFill>
              </a:rPr>
              <a:t>Duel Fuel Technology in Biomass </a:t>
            </a:r>
            <a:r>
              <a:rPr lang="en-GB" sz="4000" dirty="0" smtClean="0">
                <a:solidFill>
                  <a:schemeClr val="tx1"/>
                </a:solidFill>
              </a:rPr>
              <a:t>CHP-Systems</a:t>
            </a:r>
            <a:br>
              <a:rPr lang="en-GB" sz="4000" dirty="0" smtClean="0">
                <a:solidFill>
                  <a:schemeClr val="tx1"/>
                </a:solidFill>
              </a:rPr>
            </a:br>
            <a:r>
              <a:rPr lang="en-US" sz="4000" cap="small" dirty="0">
                <a:solidFill>
                  <a:schemeClr val="tx1"/>
                </a:solidFill>
                <a:latin typeface="+mn-lt"/>
                <a:ea typeface="Calibri"/>
                <a:cs typeface="Times New Roman"/>
              </a:rPr>
              <a:t/>
            </a:r>
            <a:br>
              <a:rPr lang="en-US" sz="4000" cap="small" dirty="0">
                <a:solidFill>
                  <a:schemeClr val="tx1"/>
                </a:solidFill>
                <a:latin typeface="+mn-lt"/>
                <a:ea typeface="Calibri"/>
                <a:cs typeface="Times New Roman"/>
              </a:rPr>
            </a:br>
            <a:r>
              <a:rPr lang="en-US" sz="3200" cap="small" dirty="0" smtClean="0">
                <a:solidFill>
                  <a:schemeClr val="tx1"/>
                </a:solidFill>
                <a:latin typeface="+mn-lt"/>
                <a:ea typeface="Calibri"/>
                <a:cs typeface="Times New Roman"/>
              </a:rPr>
              <a:t>̶</a:t>
            </a:r>
            <a:r>
              <a:rPr lang="en-US" sz="4000" cap="small" dirty="0">
                <a:solidFill>
                  <a:schemeClr val="tx1"/>
                </a:solidFill>
                <a:latin typeface="+mn-lt"/>
                <a:ea typeface="Calibri"/>
                <a:cs typeface="Times New Roman"/>
              </a:rPr>
              <a:t/>
            </a:r>
            <a:br>
              <a:rPr lang="en-US" sz="4000" cap="small" dirty="0">
                <a:solidFill>
                  <a:schemeClr val="tx1"/>
                </a:solidFill>
                <a:latin typeface="+mn-lt"/>
                <a:ea typeface="Calibri"/>
                <a:cs typeface="Times New Roman"/>
              </a:rPr>
            </a:br>
            <a:r>
              <a:rPr lang="en-US" sz="1800" cap="small" dirty="0" smtClean="0">
                <a:solidFill>
                  <a:schemeClr val="tx1"/>
                </a:solidFill>
                <a:latin typeface="+mn-lt"/>
                <a:ea typeface="Calibri"/>
                <a:cs typeface="Times New Roman"/>
              </a:rPr>
              <a:t>Prof. Dr.-</a:t>
            </a:r>
            <a:r>
              <a:rPr lang="en-US" sz="1800" cap="small" dirty="0" err="1" smtClean="0">
                <a:solidFill>
                  <a:schemeClr val="tx1"/>
                </a:solidFill>
                <a:latin typeface="+mn-lt"/>
                <a:ea typeface="Calibri"/>
                <a:cs typeface="Times New Roman"/>
              </a:rPr>
              <a:t>Ing</a:t>
            </a:r>
            <a:r>
              <a:rPr lang="en-US" sz="1800" cap="small" dirty="0" smtClean="0">
                <a:solidFill>
                  <a:schemeClr val="tx1"/>
                </a:solidFill>
                <a:latin typeface="+mn-lt"/>
                <a:ea typeface="Calibri"/>
                <a:cs typeface="Times New Roman"/>
              </a:rPr>
              <a:t>. Markus </a:t>
            </a:r>
            <a:r>
              <a:rPr lang="en-US" sz="1800" cap="small" dirty="0" err="1" smtClean="0">
                <a:solidFill>
                  <a:schemeClr val="tx1"/>
                </a:solidFill>
                <a:latin typeface="+mn-lt"/>
                <a:ea typeface="Calibri"/>
                <a:cs typeface="Times New Roman"/>
              </a:rPr>
              <a:t>Brautsch</a:t>
            </a:r>
            <a:r>
              <a:rPr lang="en-US" sz="1600" dirty="0" smtClean="0">
                <a:solidFill>
                  <a:schemeClr val="tx1"/>
                </a:solidFill>
              </a:rPr>
              <a:t/>
            </a:r>
            <a:br>
              <a:rPr lang="en-US" sz="1600" dirty="0" smtClean="0">
                <a:solidFill>
                  <a:schemeClr val="tx1"/>
                </a:solidFill>
              </a:rPr>
            </a:br>
            <a:r>
              <a:rPr lang="en-US" sz="1600" dirty="0">
                <a:solidFill>
                  <a:schemeClr val="tx1"/>
                </a:solidFill>
              </a:rPr>
              <a:t/>
            </a:r>
            <a:br>
              <a:rPr lang="en-US" sz="1600" dirty="0">
                <a:solidFill>
                  <a:schemeClr val="tx1"/>
                </a:solidFill>
              </a:rPr>
            </a:br>
            <a:r>
              <a:rPr lang="en-US" sz="1600" dirty="0">
                <a:solidFill>
                  <a:schemeClr val="tx1"/>
                </a:solidFill>
              </a:rPr>
              <a:t>Center of Excellence for Combined Heat and Power of the Technical University of Applied Sciences </a:t>
            </a:r>
            <a:r>
              <a:rPr lang="en-US" sz="1600" dirty="0" err="1" smtClean="0">
                <a:solidFill>
                  <a:schemeClr val="tx1"/>
                </a:solidFill>
              </a:rPr>
              <a:t>Amberg-Weiden</a:t>
            </a:r>
            <a:r>
              <a:rPr lang="en-US" sz="1600" dirty="0" smtClean="0">
                <a:solidFill>
                  <a:schemeClr val="tx1"/>
                </a:solidFill>
              </a:rPr>
              <a:t/>
            </a:r>
            <a:br>
              <a:rPr lang="en-US" sz="1600" dirty="0" smtClean="0">
                <a:solidFill>
                  <a:schemeClr val="tx1"/>
                </a:solidFill>
              </a:rPr>
            </a:br>
            <a:r>
              <a:rPr lang="en-US" sz="1600" dirty="0">
                <a:solidFill>
                  <a:schemeClr val="tx1"/>
                </a:solidFill>
              </a:rPr>
              <a:t/>
            </a:r>
            <a:br>
              <a:rPr lang="en-US" sz="1600" dirty="0">
                <a:solidFill>
                  <a:schemeClr val="tx1"/>
                </a:solidFill>
              </a:rPr>
            </a:br>
            <a:r>
              <a:rPr lang="en-US" sz="1600" dirty="0">
                <a:solidFill>
                  <a:schemeClr val="tx1"/>
                </a:solidFill>
              </a:rPr>
              <a:t>University of Birmingham, School of Chemical </a:t>
            </a:r>
            <a:r>
              <a:rPr lang="en-US" sz="1600" dirty="0" smtClean="0">
                <a:solidFill>
                  <a:schemeClr val="tx1"/>
                </a:solidFill>
              </a:rPr>
              <a:t>Engineering</a:t>
            </a:r>
            <a:br>
              <a:rPr lang="en-US" sz="1600" dirty="0" smtClean="0">
                <a:solidFill>
                  <a:schemeClr val="tx1"/>
                </a:solidFill>
              </a:rPr>
            </a:br>
            <a:r>
              <a:rPr lang="en-US" sz="1600" dirty="0">
                <a:solidFill>
                  <a:schemeClr val="tx1"/>
                </a:solidFill>
              </a:rPr>
              <a:t/>
            </a:r>
            <a:br>
              <a:rPr lang="en-US" sz="1600" dirty="0">
                <a:solidFill>
                  <a:schemeClr val="tx1"/>
                </a:solidFill>
              </a:rPr>
            </a:br>
            <a:r>
              <a:rPr lang="en-US" sz="1600" dirty="0">
                <a:solidFill>
                  <a:schemeClr val="tx1"/>
                </a:solidFill>
              </a:rPr>
              <a:t>Jiangsu University of Science and Technology</a:t>
            </a:r>
            <a:r>
              <a:rPr lang="en-US" sz="1600" dirty="0"/>
              <a:t/>
            </a:r>
            <a:br>
              <a:rPr lang="en-US" sz="1600" dirty="0"/>
            </a:br>
            <a:r>
              <a:rPr lang="en-US" sz="1600" dirty="0"/>
              <a:t/>
            </a:r>
            <a:br>
              <a:rPr lang="en-US" sz="1600" dirty="0"/>
            </a:br>
            <a:r>
              <a:rPr lang="en-US" sz="1600" dirty="0">
                <a:solidFill>
                  <a:schemeClr val="tx1"/>
                </a:solidFill>
                <a:latin typeface="+mn-lt"/>
                <a:ea typeface="Calibri"/>
                <a:cs typeface="Times New Roman"/>
              </a:rPr>
              <a:t/>
            </a:r>
            <a:br>
              <a:rPr lang="en-US" sz="1600" dirty="0">
                <a:solidFill>
                  <a:schemeClr val="tx1"/>
                </a:solidFill>
                <a:latin typeface="+mn-lt"/>
                <a:ea typeface="Calibri"/>
                <a:cs typeface="Times New Roman"/>
              </a:rPr>
            </a:br>
            <a:endParaRPr lang="de-DE" sz="3600" b="1" dirty="0">
              <a:solidFill>
                <a:schemeClr val="tx1"/>
              </a:solidFill>
              <a:latin typeface="+mn-lt"/>
            </a:endParaRPr>
          </a:p>
        </p:txBody>
      </p:sp>
    </p:spTree>
    <p:extLst>
      <p:ext uri="{BB962C8B-B14F-4D97-AF65-F5344CB8AC3E}">
        <p14:creationId xmlns:p14="http://schemas.microsoft.com/office/powerpoint/2010/main" val="1512646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3ECE43FA-E7E7-4388-BA69-2931E7F1D43E}" type="datetime1">
              <a:rPr lang="de-DE" smtClean="0"/>
              <a:t>16.06.2017</a:t>
            </a:fld>
            <a:endParaRPr lang="de-DE" dirty="0"/>
          </a:p>
        </p:txBody>
      </p:sp>
      <p:sp>
        <p:nvSpPr>
          <p:cNvPr id="4" name="Foliennummernplatzhalter 3"/>
          <p:cNvSpPr>
            <a:spLocks noGrp="1"/>
          </p:cNvSpPr>
          <p:nvPr>
            <p:ph type="sldNum" sz="quarter" idx="4"/>
          </p:nvPr>
        </p:nvSpPr>
        <p:spPr/>
        <p:txBody>
          <a:bodyPr/>
          <a:lstStyle/>
          <a:p>
            <a:fld id="{60AD9A1C-98D0-4EC5-9DA1-D40FA09F6DEE}" type="slidenum">
              <a:rPr lang="de-DE" smtClean="0"/>
              <a:pPr/>
              <a:t>10</a:t>
            </a:fld>
            <a:endParaRPr lang="de-DE" dirty="0"/>
          </a:p>
        </p:txBody>
      </p:sp>
      <p:sp>
        <p:nvSpPr>
          <p:cNvPr id="5" name="Fußzeilenplatzhalter 4"/>
          <p:cNvSpPr>
            <a:spLocks noGrp="1"/>
          </p:cNvSpPr>
          <p:nvPr>
            <p:ph type="ftr" sz="quarter" idx="3"/>
          </p:nvPr>
        </p:nvSpPr>
        <p:spPr/>
        <p:txBody>
          <a:bodyPr/>
          <a:lstStyle/>
          <a:p>
            <a:r>
              <a:rPr lang="de-DE" sz="1350" smtClean="0"/>
              <a:t>Markus Brautsch |</a:t>
            </a:r>
            <a:endParaRPr lang="de-DE" sz="1350" dirty="0"/>
          </a:p>
        </p:txBody>
      </p:sp>
      <p:sp>
        <p:nvSpPr>
          <p:cNvPr id="7" name="Titel 5"/>
          <p:cNvSpPr>
            <a:spLocks noGrp="1"/>
          </p:cNvSpPr>
          <p:nvPr>
            <p:ph type="title"/>
          </p:nvPr>
        </p:nvSpPr>
        <p:spPr>
          <a:xfrm>
            <a:off x="378230" y="365127"/>
            <a:ext cx="8372864" cy="893658"/>
          </a:xfrm>
        </p:spPr>
        <p:txBody>
          <a:bodyPr/>
          <a:lstStyle/>
          <a:p>
            <a:pPr>
              <a:lnSpc>
                <a:spcPct val="100000"/>
              </a:lnSpc>
              <a:spcAft>
                <a:spcPts val="1200"/>
              </a:spcAft>
              <a:buClr>
                <a:srgbClr val="F29400"/>
              </a:buClr>
            </a:pPr>
            <a:r>
              <a:rPr lang="de-DE" dirty="0">
                <a:solidFill>
                  <a:schemeClr val="tx1"/>
                </a:solidFill>
              </a:rPr>
              <a:t>2</a:t>
            </a:r>
            <a:r>
              <a:rPr lang="de-DE" dirty="0" smtClean="0">
                <a:solidFill>
                  <a:schemeClr val="tx1"/>
                </a:solidFill>
              </a:rPr>
              <a:t>. The experimental </a:t>
            </a:r>
            <a:r>
              <a:rPr lang="de-DE" dirty="0" err="1" smtClean="0">
                <a:solidFill>
                  <a:schemeClr val="tx1"/>
                </a:solidFill>
              </a:rPr>
              <a:t>set</a:t>
            </a:r>
            <a:r>
              <a:rPr lang="de-DE" dirty="0" err="1">
                <a:solidFill>
                  <a:schemeClr val="tx1"/>
                </a:solidFill>
              </a:rPr>
              <a:t>-</a:t>
            </a:r>
            <a:r>
              <a:rPr lang="de-DE" dirty="0" err="1" smtClean="0">
                <a:solidFill>
                  <a:schemeClr val="tx1"/>
                </a:solidFill>
              </a:rPr>
              <a:t>up</a:t>
            </a:r>
            <a:r>
              <a:rPr lang="en-GB" dirty="0"/>
              <a:t/>
            </a:r>
            <a:br>
              <a:rPr lang="en-GB" dirty="0"/>
            </a:br>
            <a:endParaRPr lang="de-DE" b="1" cap="small" dirty="0">
              <a:solidFill>
                <a:srgbClr val="F29400"/>
              </a:solidFill>
            </a:endParaRPr>
          </a:p>
        </p:txBody>
      </p:sp>
      <p:pic>
        <p:nvPicPr>
          <p:cNvPr id="9" name="Grafik 8" descr="C:\Users\bra\AppData\Local\Microsoft\Windows\Temporary Internet Files\Content.Word\cylinder_head_w_bores_f_pressure-sensors.jpg"/>
          <p:cNvPicPr/>
          <p:nvPr/>
        </p:nvPicPr>
        <p:blipFill>
          <a:blip r:embed="rId2">
            <a:extLst>
              <a:ext uri="{28A0092B-C50C-407E-A947-70E740481C1C}">
                <a14:useLocalDpi xmlns:a14="http://schemas.microsoft.com/office/drawing/2010/main" val="0"/>
              </a:ext>
            </a:extLst>
          </a:blip>
          <a:srcRect/>
          <a:stretch>
            <a:fillRect/>
          </a:stretch>
        </p:blipFill>
        <p:spPr bwMode="auto">
          <a:xfrm>
            <a:off x="2752726" y="1685924"/>
            <a:ext cx="5867400" cy="3948131"/>
          </a:xfrm>
          <a:prstGeom prst="rect">
            <a:avLst/>
          </a:prstGeom>
          <a:noFill/>
          <a:ln>
            <a:noFill/>
          </a:ln>
        </p:spPr>
      </p:pic>
      <p:sp>
        <p:nvSpPr>
          <p:cNvPr id="2" name="Rechteck 1"/>
          <p:cNvSpPr/>
          <p:nvPr/>
        </p:nvSpPr>
        <p:spPr>
          <a:xfrm>
            <a:off x="495300" y="995660"/>
            <a:ext cx="7353300" cy="584775"/>
          </a:xfrm>
          <a:prstGeom prst="rect">
            <a:avLst/>
          </a:prstGeom>
        </p:spPr>
        <p:txBody>
          <a:bodyPr wrap="square">
            <a:spAutoFit/>
          </a:bodyPr>
          <a:lstStyle/>
          <a:p>
            <a:r>
              <a:rPr lang="en-US" sz="1600" dirty="0"/>
              <a:t>Cylinder </a:t>
            </a:r>
            <a:r>
              <a:rPr lang="en-US" sz="1600" dirty="0" smtClean="0"/>
              <a:t>indicating pressure </a:t>
            </a:r>
            <a:r>
              <a:rPr lang="en-US" sz="1600" dirty="0"/>
              <a:t>measurement </a:t>
            </a:r>
            <a:r>
              <a:rPr lang="en-US" sz="1600" dirty="0" smtClean="0"/>
              <a:t>system at </a:t>
            </a:r>
            <a:r>
              <a:rPr lang="en-US" sz="1600" dirty="0"/>
              <a:t>the cylinder </a:t>
            </a:r>
            <a:r>
              <a:rPr lang="en-US" sz="1600" dirty="0" smtClean="0"/>
              <a:t>head for the analysis of the cylinder pressure profile as function of the crank angle</a:t>
            </a:r>
            <a:endParaRPr lang="en-US" sz="1600" dirty="0"/>
          </a:p>
        </p:txBody>
      </p:sp>
      <p:sp>
        <p:nvSpPr>
          <p:cNvPr id="10" name="Pfeil nach rechts 9"/>
          <p:cNvSpPr/>
          <p:nvPr/>
        </p:nvSpPr>
        <p:spPr>
          <a:xfrm>
            <a:off x="97926" y="5674776"/>
            <a:ext cx="487166" cy="264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0"/>
          <p:cNvSpPr/>
          <p:nvPr/>
        </p:nvSpPr>
        <p:spPr>
          <a:xfrm>
            <a:off x="723900" y="5634056"/>
            <a:ext cx="7353300" cy="338554"/>
          </a:xfrm>
          <a:prstGeom prst="rect">
            <a:avLst/>
          </a:prstGeom>
        </p:spPr>
        <p:txBody>
          <a:bodyPr wrap="square">
            <a:spAutoFit/>
          </a:bodyPr>
          <a:lstStyle/>
          <a:p>
            <a:r>
              <a:rPr lang="de-DE" sz="1600" dirty="0" err="1" smtClean="0"/>
              <a:t>Optimisation</a:t>
            </a:r>
            <a:r>
              <a:rPr lang="de-DE" sz="1600" dirty="0" smtClean="0"/>
              <a:t> </a:t>
            </a:r>
            <a:r>
              <a:rPr lang="de-DE" sz="1600" dirty="0" err="1" smtClean="0"/>
              <a:t>of</a:t>
            </a:r>
            <a:r>
              <a:rPr lang="de-DE" sz="1600" dirty="0" smtClean="0"/>
              <a:t> different gas/</a:t>
            </a:r>
            <a:r>
              <a:rPr lang="de-DE" sz="1600" dirty="0" err="1" smtClean="0"/>
              <a:t>fuel</a:t>
            </a:r>
            <a:r>
              <a:rPr lang="de-DE" sz="1600" dirty="0" smtClean="0"/>
              <a:t> </a:t>
            </a:r>
            <a:r>
              <a:rPr lang="de-DE" sz="1600" dirty="0" err="1" smtClean="0"/>
              <a:t>ratios</a:t>
            </a:r>
            <a:r>
              <a:rPr lang="de-DE" sz="1600" dirty="0" smtClean="0"/>
              <a:t> </a:t>
            </a:r>
            <a:r>
              <a:rPr lang="de-DE" sz="1600" dirty="0" err="1" smtClean="0"/>
              <a:t>and</a:t>
            </a:r>
            <a:r>
              <a:rPr lang="de-DE" sz="1600" dirty="0" smtClean="0"/>
              <a:t> </a:t>
            </a:r>
            <a:r>
              <a:rPr lang="de-DE" sz="1600" dirty="0" err="1" smtClean="0"/>
              <a:t>avoidance</a:t>
            </a:r>
            <a:r>
              <a:rPr lang="de-DE" sz="1600" dirty="0" smtClean="0"/>
              <a:t> </a:t>
            </a:r>
            <a:r>
              <a:rPr lang="de-DE" sz="1600" dirty="0" err="1" smtClean="0"/>
              <a:t>of</a:t>
            </a:r>
            <a:r>
              <a:rPr lang="de-DE" sz="1600" dirty="0" smtClean="0"/>
              <a:t> </a:t>
            </a:r>
            <a:r>
              <a:rPr lang="de-DE" sz="1600" dirty="0" err="1" smtClean="0"/>
              <a:t>engine</a:t>
            </a:r>
            <a:r>
              <a:rPr lang="de-DE" sz="1600" dirty="0" smtClean="0"/>
              <a:t> </a:t>
            </a:r>
            <a:r>
              <a:rPr lang="de-DE" sz="1600" dirty="0" smtClean="0"/>
              <a:t>knock</a:t>
            </a:r>
            <a:endParaRPr lang="en-US" sz="1600" dirty="0"/>
          </a:p>
        </p:txBody>
      </p:sp>
    </p:spTree>
    <p:extLst>
      <p:ext uri="{BB962C8B-B14F-4D97-AF65-F5344CB8AC3E}">
        <p14:creationId xmlns:p14="http://schemas.microsoft.com/office/powerpoint/2010/main" val="2110223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AF591EAA-C07D-4DBA-ACFE-F2B896273661}" type="datetime1">
              <a:rPr lang="de-DE" smtClean="0"/>
              <a:t>16.06.2017</a:t>
            </a:fld>
            <a:endParaRPr lang="de-DE" dirty="0"/>
          </a:p>
        </p:txBody>
      </p:sp>
      <p:sp>
        <p:nvSpPr>
          <p:cNvPr id="4" name="Foliennummernplatzhalter 3"/>
          <p:cNvSpPr>
            <a:spLocks noGrp="1"/>
          </p:cNvSpPr>
          <p:nvPr>
            <p:ph type="sldNum" sz="quarter" idx="4"/>
          </p:nvPr>
        </p:nvSpPr>
        <p:spPr/>
        <p:txBody>
          <a:bodyPr/>
          <a:lstStyle/>
          <a:p>
            <a:fld id="{60AD9A1C-98D0-4EC5-9DA1-D40FA09F6DEE}" type="slidenum">
              <a:rPr lang="de-DE" smtClean="0"/>
              <a:pPr/>
              <a:t>11</a:t>
            </a:fld>
            <a:endParaRPr lang="de-DE" dirty="0"/>
          </a:p>
        </p:txBody>
      </p:sp>
      <p:sp>
        <p:nvSpPr>
          <p:cNvPr id="5" name="Fußzeilenplatzhalter 4"/>
          <p:cNvSpPr>
            <a:spLocks noGrp="1"/>
          </p:cNvSpPr>
          <p:nvPr>
            <p:ph type="ftr" sz="quarter" idx="3"/>
          </p:nvPr>
        </p:nvSpPr>
        <p:spPr/>
        <p:txBody>
          <a:bodyPr/>
          <a:lstStyle/>
          <a:p>
            <a:r>
              <a:rPr lang="de-DE" sz="1350" smtClean="0"/>
              <a:t>Markus Brautsch |</a:t>
            </a:r>
            <a:endParaRPr lang="de-DE" sz="1350" dirty="0"/>
          </a:p>
        </p:txBody>
      </p:sp>
      <p:sp>
        <p:nvSpPr>
          <p:cNvPr id="6" name="Titel 5"/>
          <p:cNvSpPr>
            <a:spLocks noGrp="1"/>
          </p:cNvSpPr>
          <p:nvPr>
            <p:ph type="title"/>
          </p:nvPr>
        </p:nvSpPr>
        <p:spPr>
          <a:xfrm>
            <a:off x="378230" y="365127"/>
            <a:ext cx="8372864" cy="478022"/>
          </a:xfrm>
        </p:spPr>
        <p:txBody>
          <a:bodyPr/>
          <a:lstStyle/>
          <a:p>
            <a:r>
              <a:rPr lang="de-DE" dirty="0" smtClean="0">
                <a:solidFill>
                  <a:schemeClr val="tx1"/>
                </a:solidFill>
              </a:rPr>
              <a:t>Index</a:t>
            </a:r>
            <a:endParaRPr lang="de-DE" dirty="0">
              <a:solidFill>
                <a:schemeClr val="tx1"/>
              </a:solidFill>
            </a:endParaRPr>
          </a:p>
        </p:txBody>
      </p:sp>
      <p:sp>
        <p:nvSpPr>
          <p:cNvPr id="2" name="Inhaltsplatzhalter 1"/>
          <p:cNvSpPr>
            <a:spLocks noGrp="1"/>
          </p:cNvSpPr>
          <p:nvPr>
            <p:ph idx="1"/>
          </p:nvPr>
        </p:nvSpPr>
        <p:spPr>
          <a:xfrm>
            <a:off x="285751" y="838583"/>
            <a:ext cx="8582024" cy="2178635"/>
          </a:xfrm>
        </p:spPr>
        <p:txBody>
          <a:bodyPr/>
          <a:lstStyle/>
          <a:p>
            <a:pPr marL="457200" indent="-457200">
              <a:lnSpc>
                <a:spcPct val="200000"/>
              </a:lnSpc>
              <a:buFont typeface="+mj-lt"/>
              <a:buAutoNum type="arabicPeriod"/>
            </a:pPr>
            <a:r>
              <a:rPr lang="de-DE" sz="2000" dirty="0" err="1" smtClean="0">
                <a:solidFill>
                  <a:schemeClr val="tx1"/>
                </a:solidFill>
              </a:rPr>
              <a:t>Introduction</a:t>
            </a:r>
            <a:r>
              <a:rPr lang="de-DE" sz="2000" dirty="0" smtClean="0">
                <a:solidFill>
                  <a:schemeClr val="tx1"/>
                </a:solidFill>
              </a:rPr>
              <a:t> </a:t>
            </a:r>
          </a:p>
          <a:p>
            <a:pPr marL="457200" indent="-457200">
              <a:lnSpc>
                <a:spcPct val="200000"/>
              </a:lnSpc>
              <a:buFont typeface="+mj-lt"/>
              <a:buAutoNum type="arabicPeriod"/>
            </a:pPr>
            <a:r>
              <a:rPr lang="en-GB" sz="2000" dirty="0" smtClean="0">
                <a:solidFill>
                  <a:schemeClr val="tx1"/>
                </a:solidFill>
              </a:rPr>
              <a:t>The </a:t>
            </a:r>
            <a:r>
              <a:rPr lang="en-GB" sz="2000" dirty="0">
                <a:solidFill>
                  <a:schemeClr val="tx1"/>
                </a:solidFill>
              </a:rPr>
              <a:t>experimental setup and </a:t>
            </a:r>
            <a:r>
              <a:rPr lang="en-GB" sz="2000" dirty="0" smtClean="0">
                <a:solidFill>
                  <a:schemeClr val="tx1"/>
                </a:solidFill>
              </a:rPr>
              <a:t>procedure</a:t>
            </a:r>
          </a:p>
          <a:p>
            <a:pPr marL="457200" indent="-457200">
              <a:lnSpc>
                <a:spcPct val="200000"/>
              </a:lnSpc>
              <a:buFont typeface="+mj-lt"/>
              <a:buAutoNum type="arabicPeriod"/>
            </a:pPr>
            <a:r>
              <a:rPr lang="en-GB" sz="2000" b="1" dirty="0" smtClean="0">
                <a:solidFill>
                  <a:schemeClr val="tx1"/>
                </a:solidFill>
              </a:rPr>
              <a:t>Measurement results</a:t>
            </a:r>
          </a:p>
          <a:p>
            <a:pPr marL="457200" indent="-457200">
              <a:lnSpc>
                <a:spcPct val="200000"/>
              </a:lnSpc>
              <a:buFont typeface="+mj-lt"/>
              <a:buAutoNum type="arabicPeriod"/>
            </a:pPr>
            <a:r>
              <a:rPr lang="en-GB" sz="2000" dirty="0" err="1" smtClean="0">
                <a:solidFill>
                  <a:schemeClr val="tx1"/>
                </a:solidFill>
              </a:rPr>
              <a:t>Outook</a:t>
            </a:r>
            <a:endParaRPr lang="de-DE" sz="2000" dirty="0" smtClean="0">
              <a:solidFill>
                <a:schemeClr val="tx1"/>
              </a:solidFill>
            </a:endParaRPr>
          </a:p>
          <a:p>
            <a:pPr marL="457200" indent="-457200">
              <a:lnSpc>
                <a:spcPct val="200000"/>
              </a:lnSpc>
              <a:buFont typeface="+mj-lt"/>
              <a:buAutoNum type="arabicPeriod"/>
            </a:pPr>
            <a:endParaRPr lang="de-DE" sz="2000" dirty="0" smtClean="0"/>
          </a:p>
        </p:txBody>
      </p:sp>
    </p:spTree>
    <p:extLst>
      <p:ext uri="{BB962C8B-B14F-4D97-AF65-F5344CB8AC3E}">
        <p14:creationId xmlns:p14="http://schemas.microsoft.com/office/powerpoint/2010/main" val="2647738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3ECE43FA-E7E7-4388-BA69-2931E7F1D43E}" type="datetime1">
              <a:rPr lang="de-DE" smtClean="0"/>
              <a:t>16.06.2017</a:t>
            </a:fld>
            <a:endParaRPr lang="de-DE" dirty="0"/>
          </a:p>
        </p:txBody>
      </p:sp>
      <p:sp>
        <p:nvSpPr>
          <p:cNvPr id="4" name="Foliennummernplatzhalter 3"/>
          <p:cNvSpPr>
            <a:spLocks noGrp="1"/>
          </p:cNvSpPr>
          <p:nvPr>
            <p:ph type="sldNum" sz="quarter" idx="4"/>
          </p:nvPr>
        </p:nvSpPr>
        <p:spPr/>
        <p:txBody>
          <a:bodyPr/>
          <a:lstStyle/>
          <a:p>
            <a:fld id="{60AD9A1C-98D0-4EC5-9DA1-D40FA09F6DEE}" type="slidenum">
              <a:rPr lang="de-DE" smtClean="0"/>
              <a:pPr/>
              <a:t>12</a:t>
            </a:fld>
            <a:endParaRPr lang="de-DE" dirty="0"/>
          </a:p>
        </p:txBody>
      </p:sp>
      <p:sp>
        <p:nvSpPr>
          <p:cNvPr id="5" name="Fußzeilenplatzhalter 4"/>
          <p:cNvSpPr>
            <a:spLocks noGrp="1"/>
          </p:cNvSpPr>
          <p:nvPr>
            <p:ph type="ftr" sz="quarter" idx="3"/>
          </p:nvPr>
        </p:nvSpPr>
        <p:spPr/>
        <p:txBody>
          <a:bodyPr/>
          <a:lstStyle/>
          <a:p>
            <a:r>
              <a:rPr lang="de-DE" sz="1350" smtClean="0"/>
              <a:t>Markus Brautsch |</a:t>
            </a:r>
            <a:endParaRPr lang="de-DE" sz="1350" dirty="0"/>
          </a:p>
        </p:txBody>
      </p:sp>
      <p:sp>
        <p:nvSpPr>
          <p:cNvPr id="7" name="Titel 5"/>
          <p:cNvSpPr>
            <a:spLocks noGrp="1"/>
          </p:cNvSpPr>
          <p:nvPr>
            <p:ph type="title"/>
          </p:nvPr>
        </p:nvSpPr>
        <p:spPr>
          <a:xfrm>
            <a:off x="378230" y="365127"/>
            <a:ext cx="8372864" cy="893658"/>
          </a:xfrm>
        </p:spPr>
        <p:txBody>
          <a:bodyPr/>
          <a:lstStyle/>
          <a:p>
            <a:pPr>
              <a:lnSpc>
                <a:spcPct val="100000"/>
              </a:lnSpc>
              <a:spcAft>
                <a:spcPts val="1200"/>
              </a:spcAft>
              <a:buClr>
                <a:srgbClr val="F29400"/>
              </a:buClr>
            </a:pPr>
            <a:r>
              <a:rPr lang="de-DE" dirty="0">
                <a:solidFill>
                  <a:schemeClr val="tx1"/>
                </a:solidFill>
              </a:rPr>
              <a:t>3</a:t>
            </a:r>
            <a:r>
              <a:rPr lang="de-DE" dirty="0" smtClean="0">
                <a:solidFill>
                  <a:schemeClr val="tx1"/>
                </a:solidFill>
              </a:rPr>
              <a:t>. Measurement </a:t>
            </a:r>
            <a:r>
              <a:rPr lang="de-DE" dirty="0" err="1" smtClean="0">
                <a:solidFill>
                  <a:schemeClr val="tx1"/>
                </a:solidFill>
              </a:rPr>
              <a:t>results</a:t>
            </a:r>
            <a:r>
              <a:rPr lang="en-GB" dirty="0"/>
              <a:t/>
            </a:r>
            <a:br>
              <a:rPr lang="en-GB" dirty="0"/>
            </a:br>
            <a:endParaRPr lang="de-DE" b="1" cap="small" dirty="0">
              <a:solidFill>
                <a:srgbClr val="F29400"/>
              </a:solidFill>
            </a:endParaRPr>
          </a:p>
        </p:txBody>
      </p:sp>
      <p:pic>
        <p:nvPicPr>
          <p:cNvPr id="8"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376" y="971550"/>
            <a:ext cx="4457700" cy="3238499"/>
          </a:xfrm>
          <a:prstGeom prst="rect">
            <a:avLst/>
          </a:prstGeom>
          <a:noFill/>
          <a:ln>
            <a:noFill/>
          </a:ln>
        </p:spPr>
      </p:pic>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4629149" y="971550"/>
            <a:ext cx="4438649" cy="3333749"/>
          </a:xfrm>
          <a:prstGeom prst="rect">
            <a:avLst/>
          </a:prstGeom>
          <a:noFill/>
          <a:ln>
            <a:noFill/>
          </a:ln>
        </p:spPr>
      </p:pic>
      <p:sp>
        <p:nvSpPr>
          <p:cNvPr id="6" name="Rechteck 5"/>
          <p:cNvSpPr/>
          <p:nvPr/>
        </p:nvSpPr>
        <p:spPr>
          <a:xfrm>
            <a:off x="1514477" y="4305299"/>
            <a:ext cx="8496298" cy="2215991"/>
          </a:xfrm>
          <a:prstGeom prst="rect">
            <a:avLst/>
          </a:prstGeom>
        </p:spPr>
        <p:txBody>
          <a:bodyPr wrap="square">
            <a:spAutoFit/>
          </a:bodyPr>
          <a:lstStyle/>
          <a:p>
            <a:r>
              <a:rPr lang="en-GB" sz="1600" dirty="0" smtClean="0"/>
              <a:t>The earlier pilot fuel has been injected: (2)</a:t>
            </a:r>
          </a:p>
          <a:p>
            <a:pPr marL="285750" indent="-285750">
              <a:buFontTx/>
              <a:buChar char="-"/>
            </a:pPr>
            <a:r>
              <a:rPr lang="en-GB" sz="1600" dirty="0" smtClean="0"/>
              <a:t>the earlier was the beginning of the combustion </a:t>
            </a:r>
          </a:p>
          <a:p>
            <a:pPr marL="285750" indent="-285750">
              <a:buFontTx/>
              <a:buChar char="-"/>
            </a:pPr>
            <a:r>
              <a:rPr lang="en-GB" sz="1600" dirty="0" smtClean="0"/>
              <a:t>the higher were the peak pressures </a:t>
            </a:r>
          </a:p>
          <a:p>
            <a:pPr marL="285750" indent="-285750">
              <a:buFontTx/>
              <a:buChar char="-"/>
            </a:pPr>
            <a:r>
              <a:rPr lang="en-GB" sz="1600" dirty="0" smtClean="0"/>
              <a:t>the higher is the pressure gradient referable to an abrupt ignition of the gas</a:t>
            </a:r>
          </a:p>
          <a:p>
            <a:endParaRPr lang="en-GB" sz="1600" dirty="0"/>
          </a:p>
          <a:p>
            <a:r>
              <a:rPr lang="en-GB" sz="1600" dirty="0" smtClean="0"/>
              <a:t>The later the pilot fuel has been injected: (2)</a:t>
            </a:r>
          </a:p>
          <a:p>
            <a:pPr marL="285750" indent="-285750">
              <a:buFontTx/>
              <a:buChar char="-"/>
            </a:pPr>
            <a:r>
              <a:rPr lang="en-GB" sz="1600" dirty="0" smtClean="0"/>
              <a:t>the combustion was shifted to the engines expansion phase</a:t>
            </a:r>
          </a:p>
          <a:p>
            <a:pPr marL="285750" indent="-285750">
              <a:buFontTx/>
              <a:buChar char="-"/>
            </a:pPr>
            <a:r>
              <a:rPr lang="en-GB" sz="1600" dirty="0" smtClean="0"/>
              <a:t>increasing exhaust fume temperatures and decreasing efficiencies </a:t>
            </a:r>
          </a:p>
          <a:p>
            <a:endParaRPr lang="en-US" sz="1000" dirty="0"/>
          </a:p>
        </p:txBody>
      </p:sp>
    </p:spTree>
    <p:extLst>
      <p:ext uri="{BB962C8B-B14F-4D97-AF65-F5344CB8AC3E}">
        <p14:creationId xmlns:p14="http://schemas.microsoft.com/office/powerpoint/2010/main" val="678152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3ECE43FA-E7E7-4388-BA69-2931E7F1D43E}" type="datetime1">
              <a:rPr lang="de-DE" smtClean="0"/>
              <a:t>16.06.2017</a:t>
            </a:fld>
            <a:endParaRPr lang="de-DE" dirty="0"/>
          </a:p>
        </p:txBody>
      </p:sp>
      <p:sp>
        <p:nvSpPr>
          <p:cNvPr id="4" name="Foliennummernplatzhalter 3"/>
          <p:cNvSpPr>
            <a:spLocks noGrp="1"/>
          </p:cNvSpPr>
          <p:nvPr>
            <p:ph type="sldNum" sz="quarter" idx="4"/>
          </p:nvPr>
        </p:nvSpPr>
        <p:spPr/>
        <p:txBody>
          <a:bodyPr/>
          <a:lstStyle/>
          <a:p>
            <a:fld id="{60AD9A1C-98D0-4EC5-9DA1-D40FA09F6DEE}" type="slidenum">
              <a:rPr lang="de-DE" smtClean="0"/>
              <a:pPr/>
              <a:t>13</a:t>
            </a:fld>
            <a:endParaRPr lang="de-DE" dirty="0"/>
          </a:p>
        </p:txBody>
      </p:sp>
      <p:sp>
        <p:nvSpPr>
          <p:cNvPr id="5" name="Fußzeilenplatzhalter 4"/>
          <p:cNvSpPr>
            <a:spLocks noGrp="1"/>
          </p:cNvSpPr>
          <p:nvPr>
            <p:ph type="ftr" sz="quarter" idx="3"/>
          </p:nvPr>
        </p:nvSpPr>
        <p:spPr/>
        <p:txBody>
          <a:bodyPr/>
          <a:lstStyle/>
          <a:p>
            <a:r>
              <a:rPr lang="de-DE" sz="1350" smtClean="0"/>
              <a:t>Markus Brautsch |</a:t>
            </a:r>
            <a:endParaRPr lang="de-DE" sz="1350" dirty="0"/>
          </a:p>
        </p:txBody>
      </p:sp>
      <p:sp>
        <p:nvSpPr>
          <p:cNvPr id="7" name="Titel 5"/>
          <p:cNvSpPr>
            <a:spLocks noGrp="1"/>
          </p:cNvSpPr>
          <p:nvPr>
            <p:ph type="title"/>
          </p:nvPr>
        </p:nvSpPr>
        <p:spPr>
          <a:xfrm>
            <a:off x="378230" y="365127"/>
            <a:ext cx="8372864" cy="893658"/>
          </a:xfrm>
        </p:spPr>
        <p:txBody>
          <a:bodyPr/>
          <a:lstStyle/>
          <a:p>
            <a:pPr>
              <a:lnSpc>
                <a:spcPct val="100000"/>
              </a:lnSpc>
              <a:spcAft>
                <a:spcPts val="1200"/>
              </a:spcAft>
              <a:buClr>
                <a:srgbClr val="F29400"/>
              </a:buClr>
            </a:pPr>
            <a:r>
              <a:rPr lang="de-DE" dirty="0">
                <a:solidFill>
                  <a:schemeClr val="tx1"/>
                </a:solidFill>
              </a:rPr>
              <a:t>3</a:t>
            </a:r>
            <a:r>
              <a:rPr lang="de-DE" dirty="0" smtClean="0">
                <a:solidFill>
                  <a:schemeClr val="tx1"/>
                </a:solidFill>
              </a:rPr>
              <a:t>. Measurement </a:t>
            </a:r>
            <a:r>
              <a:rPr lang="de-DE" dirty="0" err="1" smtClean="0">
                <a:solidFill>
                  <a:schemeClr val="tx1"/>
                </a:solidFill>
              </a:rPr>
              <a:t>results</a:t>
            </a:r>
            <a:r>
              <a:rPr lang="en-GB" dirty="0"/>
              <a:t/>
            </a:r>
            <a:br>
              <a:rPr lang="en-GB" dirty="0"/>
            </a:br>
            <a:endParaRPr lang="de-DE" b="1" cap="small" dirty="0">
              <a:solidFill>
                <a:srgbClr val="F29400"/>
              </a:solidFill>
            </a:endParaRPr>
          </a:p>
        </p:txBody>
      </p:sp>
      <p:pic>
        <p:nvPicPr>
          <p:cNvPr id="17" name="Grafik 16"/>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589157"/>
            <a:ext cx="7234238" cy="4610755"/>
          </a:xfrm>
          <a:prstGeom prst="rect">
            <a:avLst/>
          </a:prstGeom>
          <a:noFill/>
          <a:ln>
            <a:noFill/>
          </a:ln>
        </p:spPr>
      </p:pic>
      <p:sp>
        <p:nvSpPr>
          <p:cNvPr id="6" name="Rechteck 5"/>
          <p:cNvSpPr/>
          <p:nvPr/>
        </p:nvSpPr>
        <p:spPr>
          <a:xfrm>
            <a:off x="285750" y="970687"/>
            <a:ext cx="8629649" cy="584775"/>
          </a:xfrm>
          <a:prstGeom prst="rect">
            <a:avLst/>
          </a:prstGeom>
        </p:spPr>
        <p:txBody>
          <a:bodyPr wrap="square">
            <a:spAutoFit/>
          </a:bodyPr>
          <a:lstStyle/>
          <a:p>
            <a:r>
              <a:rPr lang="en-GB" sz="1600" dirty="0" smtClean="0"/>
              <a:t>MAN </a:t>
            </a:r>
            <a:r>
              <a:rPr lang="en-GB" sz="1600" dirty="0"/>
              <a:t>D 26 common rail CHP system (compression rate 19:1) with palm oil and palm oil/</a:t>
            </a:r>
            <a:r>
              <a:rPr lang="en-GB" sz="1600" dirty="0" err="1"/>
              <a:t>biomethane</a:t>
            </a:r>
            <a:r>
              <a:rPr lang="en-GB" sz="1600" dirty="0"/>
              <a:t> dual fuel </a:t>
            </a:r>
            <a:r>
              <a:rPr lang="en-GB" sz="1600" dirty="0" smtClean="0"/>
              <a:t>operation – procedure 1 “flexible dual-fuel mode”</a:t>
            </a:r>
            <a:endParaRPr lang="en-US" sz="1600" dirty="0"/>
          </a:p>
        </p:txBody>
      </p:sp>
    </p:spTree>
    <p:extLst>
      <p:ext uri="{BB962C8B-B14F-4D97-AF65-F5344CB8AC3E}">
        <p14:creationId xmlns:p14="http://schemas.microsoft.com/office/powerpoint/2010/main" val="2201639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3ECE43FA-E7E7-4388-BA69-2931E7F1D43E}" type="datetime1">
              <a:rPr lang="de-DE" smtClean="0"/>
              <a:t>16.06.2017</a:t>
            </a:fld>
            <a:endParaRPr lang="de-DE" dirty="0"/>
          </a:p>
        </p:txBody>
      </p:sp>
      <p:sp>
        <p:nvSpPr>
          <p:cNvPr id="4" name="Foliennummernplatzhalter 3"/>
          <p:cNvSpPr>
            <a:spLocks noGrp="1"/>
          </p:cNvSpPr>
          <p:nvPr>
            <p:ph type="sldNum" sz="quarter" idx="4"/>
          </p:nvPr>
        </p:nvSpPr>
        <p:spPr/>
        <p:txBody>
          <a:bodyPr/>
          <a:lstStyle/>
          <a:p>
            <a:fld id="{60AD9A1C-98D0-4EC5-9DA1-D40FA09F6DEE}" type="slidenum">
              <a:rPr lang="de-DE" smtClean="0"/>
              <a:pPr/>
              <a:t>14</a:t>
            </a:fld>
            <a:endParaRPr lang="de-DE" dirty="0"/>
          </a:p>
        </p:txBody>
      </p:sp>
      <p:sp>
        <p:nvSpPr>
          <p:cNvPr id="5" name="Fußzeilenplatzhalter 4"/>
          <p:cNvSpPr>
            <a:spLocks noGrp="1"/>
          </p:cNvSpPr>
          <p:nvPr>
            <p:ph type="ftr" sz="quarter" idx="3"/>
          </p:nvPr>
        </p:nvSpPr>
        <p:spPr/>
        <p:txBody>
          <a:bodyPr/>
          <a:lstStyle/>
          <a:p>
            <a:r>
              <a:rPr lang="de-DE" sz="1350" smtClean="0"/>
              <a:t>Markus Brautsch |</a:t>
            </a:r>
            <a:endParaRPr lang="de-DE" sz="1350" dirty="0"/>
          </a:p>
        </p:txBody>
      </p:sp>
      <p:sp>
        <p:nvSpPr>
          <p:cNvPr id="6" name="Titel 5"/>
          <p:cNvSpPr>
            <a:spLocks noGrp="1"/>
          </p:cNvSpPr>
          <p:nvPr>
            <p:ph type="title"/>
          </p:nvPr>
        </p:nvSpPr>
        <p:spPr/>
        <p:txBody>
          <a:bodyPr/>
          <a:lstStyle/>
          <a:p>
            <a:r>
              <a:rPr lang="en-US" sz="1600" dirty="0">
                <a:solidFill>
                  <a:schemeClr val="tx1"/>
                </a:solidFill>
              </a:rPr>
              <a:t>The cylinder pressure as function of the crank angle (cylinder 4) at 240 kW electrical load, heating oil/</a:t>
            </a:r>
            <a:r>
              <a:rPr lang="en-US" sz="1600" dirty="0" err="1">
                <a:solidFill>
                  <a:schemeClr val="tx1"/>
                </a:solidFill>
              </a:rPr>
              <a:t>biomethane</a:t>
            </a:r>
            <a:r>
              <a:rPr lang="en-US" sz="1600" dirty="0">
                <a:solidFill>
                  <a:schemeClr val="tx1"/>
                </a:solidFill>
              </a:rPr>
              <a:t> dual fuel operation, compression rate </a:t>
            </a:r>
            <a:r>
              <a:rPr lang="en-US" sz="1600" dirty="0" smtClean="0">
                <a:solidFill>
                  <a:schemeClr val="tx1"/>
                </a:solidFill>
              </a:rPr>
              <a:t>19:1</a:t>
            </a:r>
            <a:br>
              <a:rPr lang="en-US" sz="1600" dirty="0" smtClean="0">
                <a:solidFill>
                  <a:schemeClr val="tx1"/>
                </a:solidFill>
              </a:rPr>
            </a:br>
            <a:r>
              <a:rPr lang="en-US" sz="1600" dirty="0">
                <a:solidFill>
                  <a:schemeClr val="tx1"/>
                </a:solidFill>
              </a:rPr>
              <a:t/>
            </a:r>
            <a:br>
              <a:rPr lang="en-US" sz="1600" dirty="0">
                <a:solidFill>
                  <a:schemeClr val="tx1"/>
                </a:solidFill>
              </a:rPr>
            </a:br>
            <a:r>
              <a:rPr lang="de-DE" sz="1600" dirty="0">
                <a:solidFill>
                  <a:schemeClr val="tx1"/>
                </a:solidFill>
              </a:rPr>
              <a:t>Maximum </a:t>
            </a:r>
            <a:r>
              <a:rPr lang="de-DE" sz="1600" dirty="0" err="1">
                <a:solidFill>
                  <a:schemeClr val="tx1"/>
                </a:solidFill>
              </a:rPr>
              <a:t>valve</a:t>
            </a:r>
            <a:r>
              <a:rPr lang="de-DE" sz="1600" dirty="0">
                <a:solidFill>
                  <a:schemeClr val="tx1"/>
                </a:solidFill>
              </a:rPr>
              <a:t> </a:t>
            </a:r>
            <a:r>
              <a:rPr lang="de-DE" sz="1600" dirty="0" err="1">
                <a:solidFill>
                  <a:schemeClr val="tx1"/>
                </a:solidFill>
              </a:rPr>
              <a:t>position</a:t>
            </a:r>
            <a:r>
              <a:rPr lang="de-DE" sz="1600" dirty="0">
                <a:solidFill>
                  <a:schemeClr val="tx1"/>
                </a:solidFill>
              </a:rPr>
              <a:t> (65 %) </a:t>
            </a:r>
            <a:r>
              <a:rPr lang="de-DE" sz="1600" dirty="0" err="1">
                <a:solidFill>
                  <a:schemeClr val="tx1"/>
                </a:solidFill>
              </a:rPr>
              <a:t>corresponds</a:t>
            </a:r>
            <a:r>
              <a:rPr lang="de-DE" sz="1600" dirty="0">
                <a:solidFill>
                  <a:schemeClr val="tx1"/>
                </a:solidFill>
              </a:rPr>
              <a:t> </a:t>
            </a:r>
            <a:r>
              <a:rPr lang="de-DE" sz="1600" dirty="0" err="1" smtClean="0">
                <a:solidFill>
                  <a:schemeClr val="tx1"/>
                </a:solidFill>
              </a:rPr>
              <a:t>to</a:t>
            </a:r>
            <a:r>
              <a:rPr lang="de-DE" sz="1600" dirty="0" smtClean="0">
                <a:solidFill>
                  <a:schemeClr val="tx1"/>
                </a:solidFill>
              </a:rPr>
              <a:t> </a:t>
            </a:r>
            <a:r>
              <a:rPr lang="de-DE" sz="1600" dirty="0" err="1" smtClean="0">
                <a:solidFill>
                  <a:schemeClr val="tx1"/>
                </a:solidFill>
              </a:rPr>
              <a:t>P</a:t>
            </a:r>
            <a:r>
              <a:rPr lang="de-DE" sz="1600" baseline="-25000" dirty="0" err="1" smtClean="0">
                <a:solidFill>
                  <a:schemeClr val="tx1"/>
                </a:solidFill>
              </a:rPr>
              <a:t>gas</a:t>
            </a:r>
            <a:r>
              <a:rPr lang="de-DE" sz="1600" dirty="0" smtClean="0">
                <a:solidFill>
                  <a:schemeClr val="tx1"/>
                </a:solidFill>
              </a:rPr>
              <a:t> </a:t>
            </a:r>
            <a:r>
              <a:rPr lang="de-DE" sz="1600" dirty="0">
                <a:solidFill>
                  <a:schemeClr val="tx1"/>
                </a:solidFill>
              </a:rPr>
              <a:t>= 141 kW </a:t>
            </a:r>
            <a:r>
              <a:rPr lang="de-DE" sz="1600" dirty="0" err="1">
                <a:solidFill>
                  <a:schemeClr val="tx1"/>
                </a:solidFill>
              </a:rPr>
              <a:t>and</a:t>
            </a:r>
            <a:r>
              <a:rPr lang="de-DE" sz="1600" dirty="0">
                <a:solidFill>
                  <a:schemeClr val="tx1"/>
                </a:solidFill>
              </a:rPr>
              <a:t> </a:t>
            </a:r>
            <a:r>
              <a:rPr lang="de-DE" sz="1600" dirty="0" err="1">
                <a:solidFill>
                  <a:schemeClr val="tx1"/>
                </a:solidFill>
              </a:rPr>
              <a:t>P</a:t>
            </a:r>
            <a:r>
              <a:rPr lang="de-DE" sz="1600" baseline="-25000" dirty="0" err="1">
                <a:solidFill>
                  <a:schemeClr val="tx1"/>
                </a:solidFill>
              </a:rPr>
              <a:t>liquid</a:t>
            </a:r>
            <a:r>
              <a:rPr lang="de-DE" sz="1600" dirty="0">
                <a:solidFill>
                  <a:schemeClr val="tx1"/>
                </a:solidFill>
              </a:rPr>
              <a:t> = 431 kW</a:t>
            </a:r>
            <a:br>
              <a:rPr lang="de-DE" sz="1600" dirty="0">
                <a:solidFill>
                  <a:schemeClr val="tx1"/>
                </a:solidFill>
              </a:rPr>
            </a:br>
            <a:r>
              <a:rPr lang="de-DE" sz="1600" dirty="0">
                <a:solidFill>
                  <a:schemeClr val="tx1"/>
                </a:solidFill>
              </a:rPr>
              <a:t>Fuel </a:t>
            </a:r>
            <a:r>
              <a:rPr lang="de-DE" sz="1600" dirty="0" err="1">
                <a:solidFill>
                  <a:schemeClr val="tx1"/>
                </a:solidFill>
              </a:rPr>
              <a:t>injection</a:t>
            </a:r>
            <a:r>
              <a:rPr lang="de-DE" sz="1600" dirty="0">
                <a:solidFill>
                  <a:schemeClr val="tx1"/>
                </a:solidFill>
              </a:rPr>
              <a:t> </a:t>
            </a:r>
            <a:r>
              <a:rPr lang="de-DE" sz="1600" dirty="0" err="1">
                <a:solidFill>
                  <a:schemeClr val="tx1"/>
                </a:solidFill>
              </a:rPr>
              <a:t>timing</a:t>
            </a:r>
            <a:r>
              <a:rPr lang="de-DE" sz="1600" dirty="0">
                <a:solidFill>
                  <a:schemeClr val="tx1"/>
                </a:solidFill>
              </a:rPr>
              <a:t> </a:t>
            </a:r>
            <a:r>
              <a:rPr lang="de-DE" sz="1600" dirty="0" err="1">
                <a:solidFill>
                  <a:schemeClr val="tx1"/>
                </a:solidFill>
              </a:rPr>
              <a:t>of</a:t>
            </a:r>
            <a:r>
              <a:rPr lang="de-DE" sz="1600" dirty="0">
                <a:solidFill>
                  <a:schemeClr val="tx1"/>
                </a:solidFill>
              </a:rPr>
              <a:t> 8 ° </a:t>
            </a:r>
            <a:r>
              <a:rPr lang="de-DE" sz="1600" dirty="0" err="1">
                <a:solidFill>
                  <a:schemeClr val="tx1"/>
                </a:solidFill>
              </a:rPr>
              <a:t>crank</a:t>
            </a:r>
            <a:r>
              <a:rPr lang="de-DE" sz="1600" dirty="0">
                <a:solidFill>
                  <a:schemeClr val="tx1"/>
                </a:solidFill>
              </a:rPr>
              <a:t> angle </a:t>
            </a:r>
            <a:r>
              <a:rPr lang="de-DE" sz="1600" dirty="0" err="1">
                <a:solidFill>
                  <a:schemeClr val="tx1"/>
                </a:solidFill>
              </a:rPr>
              <a:t>before</a:t>
            </a:r>
            <a:r>
              <a:rPr lang="de-DE" sz="1600" dirty="0">
                <a:solidFill>
                  <a:schemeClr val="tx1"/>
                </a:solidFill>
              </a:rPr>
              <a:t> top </a:t>
            </a:r>
            <a:r>
              <a:rPr lang="de-DE" sz="1600" dirty="0" err="1">
                <a:solidFill>
                  <a:schemeClr val="tx1"/>
                </a:solidFill>
              </a:rPr>
              <a:t>dead</a:t>
            </a:r>
            <a:r>
              <a:rPr lang="de-DE" sz="1600" dirty="0">
                <a:solidFill>
                  <a:schemeClr val="tx1"/>
                </a:solidFill>
              </a:rPr>
              <a:t> </a:t>
            </a:r>
            <a:r>
              <a:rPr lang="de-DE" sz="1600" dirty="0" err="1">
                <a:solidFill>
                  <a:schemeClr val="tx1"/>
                </a:solidFill>
              </a:rPr>
              <a:t>centre</a:t>
            </a:r>
            <a:r>
              <a:rPr lang="de-DE" sz="1600" dirty="0">
                <a:solidFill>
                  <a:schemeClr val="tx1"/>
                </a:solidFill>
              </a:rPr>
              <a:t> </a:t>
            </a:r>
            <a:br>
              <a:rPr lang="de-DE" sz="1600" dirty="0">
                <a:solidFill>
                  <a:schemeClr val="tx1"/>
                </a:solidFill>
              </a:rPr>
            </a:br>
            <a:endParaRPr lang="en-US" sz="1600" dirty="0">
              <a:solidFill>
                <a:schemeClr val="tx1"/>
              </a:solidFill>
            </a:endParaRPr>
          </a:p>
        </p:txBody>
      </p:sp>
      <p:sp>
        <p:nvSpPr>
          <p:cNvPr id="9" name="Titel 5"/>
          <p:cNvSpPr txBox="1">
            <a:spLocks/>
          </p:cNvSpPr>
          <p:nvPr/>
        </p:nvSpPr>
        <p:spPr>
          <a:xfrm>
            <a:off x="234201" y="4851506"/>
            <a:ext cx="8372864" cy="1260475"/>
          </a:xfrm>
          <a:prstGeom prst="rect">
            <a:avLst/>
          </a:prstGeom>
          <a:effectLst/>
        </p:spPr>
        <p:txBody>
          <a:bodyPr/>
          <a:lstStyle>
            <a:lvl1pPr algn="l" defTabSz="914400" rtl="0" eaLnBrk="1" latinLnBrk="0" hangingPunct="1">
              <a:lnSpc>
                <a:spcPct val="90000"/>
              </a:lnSpc>
              <a:spcBef>
                <a:spcPct val="0"/>
              </a:spcBef>
              <a:buNone/>
              <a:defRPr sz="2800" b="0" kern="1200">
                <a:solidFill>
                  <a:srgbClr val="94877C"/>
                </a:solidFill>
                <a:effectLst/>
                <a:latin typeface="Tahoma" panose="020B0604030504040204" pitchFamily="34" charset="0"/>
                <a:ea typeface="Tahoma" panose="020B0604030504040204" pitchFamily="34" charset="0"/>
                <a:cs typeface="Tahoma" panose="020B0604030504040204" pitchFamily="34" charset="0"/>
              </a:defRPr>
            </a:lvl1pPr>
          </a:lstStyle>
          <a:p>
            <a:r>
              <a:rPr lang="en-GB" sz="1600" u="sng" dirty="0">
                <a:solidFill>
                  <a:schemeClr val="tx1"/>
                </a:solidFill>
              </a:rPr>
              <a:t>I</a:t>
            </a:r>
            <a:r>
              <a:rPr lang="en-GB" sz="1600" u="sng" dirty="0" smtClean="0">
                <a:solidFill>
                  <a:schemeClr val="tx1"/>
                </a:solidFill>
              </a:rPr>
              <a:t>ncreasing </a:t>
            </a:r>
            <a:r>
              <a:rPr lang="en-GB" sz="1600" u="sng" dirty="0">
                <a:solidFill>
                  <a:schemeClr val="tx1"/>
                </a:solidFill>
              </a:rPr>
              <a:t>gas </a:t>
            </a:r>
            <a:r>
              <a:rPr lang="en-GB" sz="1600" u="sng" dirty="0" smtClean="0">
                <a:solidFill>
                  <a:schemeClr val="tx1"/>
                </a:solidFill>
              </a:rPr>
              <a:t>ratios:</a:t>
            </a:r>
          </a:p>
          <a:p>
            <a:r>
              <a:rPr lang="en-GB" sz="1600" dirty="0" smtClean="0">
                <a:solidFill>
                  <a:schemeClr val="tx1"/>
                </a:solidFill>
              </a:rPr>
              <a:t>- higher pressure gradients</a:t>
            </a:r>
          </a:p>
          <a:p>
            <a:r>
              <a:rPr lang="en-GB" sz="1600" dirty="0" smtClean="0">
                <a:solidFill>
                  <a:schemeClr val="tx1"/>
                </a:solidFill>
              </a:rPr>
              <a:t>- peak </a:t>
            </a:r>
            <a:r>
              <a:rPr lang="en-GB" sz="1600" dirty="0">
                <a:solidFill>
                  <a:schemeClr val="tx1"/>
                </a:solidFill>
              </a:rPr>
              <a:t>pressures increase to 180 bar </a:t>
            </a:r>
            <a:endParaRPr lang="en-GB" sz="1600" dirty="0" smtClean="0">
              <a:solidFill>
                <a:schemeClr val="tx1"/>
              </a:solidFill>
            </a:endParaRPr>
          </a:p>
          <a:p>
            <a:r>
              <a:rPr lang="en-GB" sz="1600" dirty="0" smtClean="0">
                <a:solidFill>
                  <a:schemeClr val="tx1"/>
                </a:solidFill>
              </a:rPr>
              <a:t>- </a:t>
            </a:r>
            <a:r>
              <a:rPr lang="en-GB" sz="1600" dirty="0" smtClean="0">
                <a:solidFill>
                  <a:schemeClr val="tx1"/>
                </a:solidFill>
              </a:rPr>
              <a:t>accretive fluctuations </a:t>
            </a:r>
            <a:r>
              <a:rPr lang="en-GB" sz="1600" dirty="0">
                <a:solidFill>
                  <a:schemeClr val="tx1"/>
                </a:solidFill>
              </a:rPr>
              <a:t>between the different single cycles </a:t>
            </a:r>
            <a:endParaRPr lang="en-GB" sz="1600" dirty="0" smtClean="0">
              <a:solidFill>
                <a:schemeClr val="tx1"/>
              </a:solidFill>
            </a:endParaRPr>
          </a:p>
          <a:p>
            <a:r>
              <a:rPr lang="en-GB" sz="1600" dirty="0" smtClean="0">
                <a:solidFill>
                  <a:schemeClr val="tx1"/>
                </a:solidFill>
              </a:rPr>
              <a:t>- pressure </a:t>
            </a:r>
            <a:r>
              <a:rPr lang="en-GB" sz="1600" dirty="0">
                <a:solidFill>
                  <a:schemeClr val="tx1"/>
                </a:solidFill>
              </a:rPr>
              <a:t>variations in the expansion stroke, which indicates knocking </a:t>
            </a:r>
            <a:r>
              <a:rPr lang="en-GB" sz="1600" dirty="0" smtClean="0">
                <a:solidFill>
                  <a:schemeClr val="tx1"/>
                </a:solidFill>
              </a:rPr>
              <a:t>tendencies</a:t>
            </a:r>
            <a:endParaRPr lang="en-US" sz="1600" dirty="0">
              <a:solidFill>
                <a:schemeClr val="tx1"/>
              </a:solidFill>
            </a:endParaRPr>
          </a:p>
        </p:txBody>
      </p:sp>
      <p:grpSp>
        <p:nvGrpSpPr>
          <p:cNvPr id="11" name="Gruppieren 10"/>
          <p:cNvGrpSpPr>
            <a:grpSpLocks/>
          </p:cNvGrpSpPr>
          <p:nvPr/>
        </p:nvGrpSpPr>
        <p:grpSpPr bwMode="auto">
          <a:xfrm>
            <a:off x="403948" y="1562100"/>
            <a:ext cx="7876507" cy="3289406"/>
            <a:chOff x="688" y="1452"/>
            <a:chExt cx="11388" cy="6196"/>
          </a:xfrm>
        </p:grpSpPr>
        <p:pic>
          <p:nvPicPr>
            <p:cNvPr id="12" name="Objekt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6" y="1452"/>
              <a:ext cx="3685" cy="3067"/>
            </a:xfrm>
            <a:prstGeom prst="rect">
              <a:avLst/>
            </a:prstGeom>
            <a:noFill/>
            <a:extLst>
              <a:ext uri="{909E8E84-426E-40DD-AFC4-6F175D3DCCD1}">
                <a14:hiddenFill xmlns:a14="http://schemas.microsoft.com/office/drawing/2010/main">
                  <a:solidFill>
                    <a:srgbClr val="FFFFFF"/>
                  </a:solidFill>
                </a14:hiddenFill>
              </a:ext>
            </a:extLst>
          </p:spPr>
        </p:pic>
        <p:pic>
          <p:nvPicPr>
            <p:cNvPr id="13" name="Objekt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 y="1452"/>
              <a:ext cx="3685" cy="3067"/>
            </a:xfrm>
            <a:prstGeom prst="rect">
              <a:avLst/>
            </a:prstGeom>
            <a:noFill/>
            <a:extLst>
              <a:ext uri="{909E8E84-426E-40DD-AFC4-6F175D3DCCD1}">
                <a14:hiddenFill xmlns:a14="http://schemas.microsoft.com/office/drawing/2010/main">
                  <a:solidFill>
                    <a:srgbClr val="FFFFFF"/>
                  </a:solidFill>
                </a14:hiddenFill>
              </a:ext>
            </a:extLst>
          </p:spPr>
        </p:pic>
        <p:pic>
          <p:nvPicPr>
            <p:cNvPr id="14" name="Objekt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1" y="1452"/>
              <a:ext cx="3685" cy="3067"/>
            </a:xfrm>
            <a:prstGeom prst="rect">
              <a:avLst/>
            </a:prstGeom>
            <a:noFill/>
            <a:extLst>
              <a:ext uri="{909E8E84-426E-40DD-AFC4-6F175D3DCCD1}">
                <a14:hiddenFill xmlns:a14="http://schemas.microsoft.com/office/drawing/2010/main">
                  <a:solidFill>
                    <a:srgbClr val="FFFFFF"/>
                  </a:solidFill>
                </a14:hiddenFill>
              </a:ext>
            </a:extLst>
          </p:spPr>
        </p:pic>
        <p:pic>
          <p:nvPicPr>
            <p:cNvPr id="15" name="Objekt 2"/>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 y="4580"/>
              <a:ext cx="3685" cy="3067"/>
            </a:xfrm>
            <a:prstGeom prst="rect">
              <a:avLst/>
            </a:prstGeom>
            <a:noFill/>
            <a:extLst>
              <a:ext uri="{909E8E84-426E-40DD-AFC4-6F175D3DCCD1}">
                <a14:hiddenFill xmlns:a14="http://schemas.microsoft.com/office/drawing/2010/main">
                  <a:solidFill>
                    <a:srgbClr val="FFFFFF"/>
                  </a:solidFill>
                </a14:hiddenFill>
              </a:ext>
            </a:extLst>
          </p:spPr>
        </p:pic>
        <p:pic>
          <p:nvPicPr>
            <p:cNvPr id="16" name="Objekt 2"/>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4" y="4581"/>
              <a:ext cx="3685" cy="3067"/>
            </a:xfrm>
            <a:prstGeom prst="rect">
              <a:avLst/>
            </a:prstGeom>
            <a:noFill/>
            <a:extLst>
              <a:ext uri="{909E8E84-426E-40DD-AFC4-6F175D3DCCD1}">
                <a14:hiddenFill xmlns:a14="http://schemas.microsoft.com/office/drawing/2010/main">
                  <a:solidFill>
                    <a:srgbClr val="FFFFFF"/>
                  </a:solidFill>
                </a14:hiddenFill>
              </a:ext>
            </a:extLst>
          </p:spPr>
        </p:pic>
        <p:pic>
          <p:nvPicPr>
            <p:cNvPr id="17" name="Objekt 2"/>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81" y="4581"/>
              <a:ext cx="3685" cy="30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49050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3ECE43FA-E7E7-4388-BA69-2931E7F1D43E}" type="datetime1">
              <a:rPr lang="de-DE" smtClean="0"/>
              <a:t>16.06.2017</a:t>
            </a:fld>
            <a:endParaRPr lang="de-DE" dirty="0"/>
          </a:p>
        </p:txBody>
      </p:sp>
      <p:sp>
        <p:nvSpPr>
          <p:cNvPr id="4" name="Foliennummernplatzhalter 3"/>
          <p:cNvSpPr>
            <a:spLocks noGrp="1"/>
          </p:cNvSpPr>
          <p:nvPr>
            <p:ph type="sldNum" sz="quarter" idx="4"/>
          </p:nvPr>
        </p:nvSpPr>
        <p:spPr/>
        <p:txBody>
          <a:bodyPr/>
          <a:lstStyle/>
          <a:p>
            <a:fld id="{60AD9A1C-98D0-4EC5-9DA1-D40FA09F6DEE}" type="slidenum">
              <a:rPr lang="de-DE" smtClean="0"/>
              <a:pPr/>
              <a:t>15</a:t>
            </a:fld>
            <a:endParaRPr lang="de-DE" dirty="0"/>
          </a:p>
        </p:txBody>
      </p:sp>
      <p:sp>
        <p:nvSpPr>
          <p:cNvPr id="5" name="Fußzeilenplatzhalter 4"/>
          <p:cNvSpPr>
            <a:spLocks noGrp="1"/>
          </p:cNvSpPr>
          <p:nvPr>
            <p:ph type="ftr" sz="quarter" idx="3"/>
          </p:nvPr>
        </p:nvSpPr>
        <p:spPr/>
        <p:txBody>
          <a:bodyPr/>
          <a:lstStyle/>
          <a:p>
            <a:r>
              <a:rPr lang="de-DE" sz="1350" smtClean="0"/>
              <a:t>Markus Brautsch |</a:t>
            </a:r>
            <a:endParaRPr lang="de-DE" sz="1350" dirty="0"/>
          </a:p>
        </p:txBody>
      </p:sp>
      <p:sp>
        <p:nvSpPr>
          <p:cNvPr id="7" name="Titel 5"/>
          <p:cNvSpPr>
            <a:spLocks noGrp="1"/>
          </p:cNvSpPr>
          <p:nvPr>
            <p:ph type="title"/>
          </p:nvPr>
        </p:nvSpPr>
        <p:spPr>
          <a:xfrm>
            <a:off x="378230" y="365127"/>
            <a:ext cx="8372864" cy="893658"/>
          </a:xfrm>
        </p:spPr>
        <p:txBody>
          <a:bodyPr/>
          <a:lstStyle/>
          <a:p>
            <a:pPr>
              <a:lnSpc>
                <a:spcPct val="100000"/>
              </a:lnSpc>
              <a:spcAft>
                <a:spcPts val="1200"/>
              </a:spcAft>
              <a:buClr>
                <a:srgbClr val="F29400"/>
              </a:buClr>
            </a:pPr>
            <a:r>
              <a:rPr lang="de-DE" dirty="0">
                <a:solidFill>
                  <a:schemeClr val="tx1"/>
                </a:solidFill>
              </a:rPr>
              <a:t>3</a:t>
            </a:r>
            <a:r>
              <a:rPr lang="de-DE" dirty="0" smtClean="0">
                <a:solidFill>
                  <a:schemeClr val="tx1"/>
                </a:solidFill>
              </a:rPr>
              <a:t>. Measurement </a:t>
            </a:r>
            <a:r>
              <a:rPr lang="de-DE" dirty="0" err="1" smtClean="0">
                <a:solidFill>
                  <a:schemeClr val="tx1"/>
                </a:solidFill>
              </a:rPr>
              <a:t>results</a:t>
            </a:r>
            <a:r>
              <a:rPr lang="en-GB" dirty="0"/>
              <a:t/>
            </a:r>
            <a:br>
              <a:rPr lang="en-GB" dirty="0"/>
            </a:br>
            <a:endParaRPr lang="de-DE" b="1" cap="small" dirty="0">
              <a:solidFill>
                <a:srgbClr val="F29400"/>
              </a:solidFill>
            </a:endParaRPr>
          </a:p>
        </p:txBody>
      </p:sp>
      <p:sp>
        <p:nvSpPr>
          <p:cNvPr id="2" name="Rechteck 1"/>
          <p:cNvSpPr/>
          <p:nvPr/>
        </p:nvSpPr>
        <p:spPr>
          <a:xfrm>
            <a:off x="338136" y="1052195"/>
            <a:ext cx="8548689" cy="584775"/>
          </a:xfrm>
          <a:prstGeom prst="rect">
            <a:avLst/>
          </a:prstGeom>
        </p:spPr>
        <p:txBody>
          <a:bodyPr wrap="square">
            <a:spAutoFit/>
          </a:bodyPr>
          <a:lstStyle/>
          <a:p>
            <a:r>
              <a:rPr lang="en-GB" sz="1600" dirty="0" smtClean="0"/>
              <a:t>MAN </a:t>
            </a:r>
            <a:r>
              <a:rPr lang="en-GB" sz="1600" dirty="0"/>
              <a:t>D 26 common rail CHP system (compression rate 16:1) with palm oil/</a:t>
            </a:r>
            <a:r>
              <a:rPr lang="en-GB" sz="1600" dirty="0" err="1"/>
              <a:t>biomethane</a:t>
            </a:r>
            <a:r>
              <a:rPr lang="en-GB" sz="1600" dirty="0"/>
              <a:t> dual fuel </a:t>
            </a:r>
            <a:r>
              <a:rPr lang="en-GB" sz="1600" dirty="0" smtClean="0"/>
              <a:t>operation – procedure 2 “pilot ignition mode”</a:t>
            </a:r>
            <a:endParaRPr lang="en-US" sz="1600" dirty="0"/>
          </a:p>
        </p:txBody>
      </p:sp>
      <p:pic>
        <p:nvPicPr>
          <p:cNvPr id="9" name="Grafik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25" y="1786572"/>
            <a:ext cx="6762749" cy="4080828"/>
          </a:xfrm>
          <a:prstGeom prst="rect">
            <a:avLst/>
          </a:prstGeom>
          <a:noFill/>
          <a:ln>
            <a:noFill/>
          </a:ln>
        </p:spPr>
      </p:pic>
    </p:spTree>
    <p:extLst>
      <p:ext uri="{BB962C8B-B14F-4D97-AF65-F5344CB8AC3E}">
        <p14:creationId xmlns:p14="http://schemas.microsoft.com/office/powerpoint/2010/main" val="4083947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3ECE43FA-E7E7-4388-BA69-2931E7F1D43E}" type="datetime1">
              <a:rPr lang="de-DE" smtClean="0"/>
              <a:t>16.06.2017</a:t>
            </a:fld>
            <a:endParaRPr lang="de-DE" dirty="0"/>
          </a:p>
        </p:txBody>
      </p:sp>
      <p:sp>
        <p:nvSpPr>
          <p:cNvPr id="4" name="Foliennummernplatzhalter 3"/>
          <p:cNvSpPr>
            <a:spLocks noGrp="1"/>
          </p:cNvSpPr>
          <p:nvPr>
            <p:ph type="sldNum" sz="quarter" idx="4"/>
          </p:nvPr>
        </p:nvSpPr>
        <p:spPr/>
        <p:txBody>
          <a:bodyPr/>
          <a:lstStyle/>
          <a:p>
            <a:fld id="{60AD9A1C-98D0-4EC5-9DA1-D40FA09F6DEE}" type="slidenum">
              <a:rPr lang="de-DE" smtClean="0"/>
              <a:pPr/>
              <a:t>16</a:t>
            </a:fld>
            <a:endParaRPr lang="de-DE" dirty="0"/>
          </a:p>
        </p:txBody>
      </p:sp>
      <p:sp>
        <p:nvSpPr>
          <p:cNvPr id="5" name="Fußzeilenplatzhalter 4"/>
          <p:cNvSpPr>
            <a:spLocks noGrp="1"/>
          </p:cNvSpPr>
          <p:nvPr>
            <p:ph type="ftr" sz="quarter" idx="3"/>
          </p:nvPr>
        </p:nvSpPr>
        <p:spPr/>
        <p:txBody>
          <a:bodyPr/>
          <a:lstStyle/>
          <a:p>
            <a:r>
              <a:rPr lang="de-DE" sz="1350" smtClean="0"/>
              <a:t>Markus Brautsch |</a:t>
            </a:r>
            <a:endParaRPr lang="de-DE" sz="1350" dirty="0"/>
          </a:p>
        </p:txBody>
      </p:sp>
      <p:sp>
        <p:nvSpPr>
          <p:cNvPr id="7" name="Titel 5"/>
          <p:cNvSpPr>
            <a:spLocks noGrp="1"/>
          </p:cNvSpPr>
          <p:nvPr>
            <p:ph type="title"/>
          </p:nvPr>
        </p:nvSpPr>
        <p:spPr>
          <a:xfrm>
            <a:off x="378230" y="365127"/>
            <a:ext cx="8372864" cy="893658"/>
          </a:xfrm>
        </p:spPr>
        <p:txBody>
          <a:bodyPr/>
          <a:lstStyle/>
          <a:p>
            <a:pPr>
              <a:lnSpc>
                <a:spcPct val="100000"/>
              </a:lnSpc>
              <a:spcAft>
                <a:spcPts val="1200"/>
              </a:spcAft>
              <a:buClr>
                <a:srgbClr val="F29400"/>
              </a:buClr>
            </a:pPr>
            <a:r>
              <a:rPr lang="de-DE" dirty="0">
                <a:solidFill>
                  <a:schemeClr val="tx1"/>
                </a:solidFill>
              </a:rPr>
              <a:t>3</a:t>
            </a:r>
            <a:r>
              <a:rPr lang="de-DE" dirty="0" smtClean="0">
                <a:solidFill>
                  <a:schemeClr val="tx1"/>
                </a:solidFill>
              </a:rPr>
              <a:t>. Measurement </a:t>
            </a:r>
            <a:r>
              <a:rPr lang="de-DE" dirty="0" err="1" smtClean="0">
                <a:solidFill>
                  <a:schemeClr val="tx1"/>
                </a:solidFill>
              </a:rPr>
              <a:t>results</a:t>
            </a:r>
            <a:r>
              <a:rPr lang="en-GB" dirty="0"/>
              <a:t/>
            </a:r>
            <a:br>
              <a:rPr lang="en-GB" dirty="0"/>
            </a:br>
            <a:endParaRPr lang="de-DE" b="1" cap="small" dirty="0">
              <a:solidFill>
                <a:srgbClr val="F29400"/>
              </a:solidFill>
            </a:endParaRPr>
          </a:p>
        </p:txBody>
      </p:sp>
      <p:pic>
        <p:nvPicPr>
          <p:cNvPr id="8" name="Grafik 7"/>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636970"/>
            <a:ext cx="7000875" cy="4506655"/>
          </a:xfrm>
          <a:prstGeom prst="rect">
            <a:avLst/>
          </a:prstGeom>
          <a:noFill/>
          <a:ln>
            <a:noFill/>
          </a:ln>
        </p:spPr>
      </p:pic>
      <p:sp>
        <p:nvSpPr>
          <p:cNvPr id="2" name="Rechteck 1"/>
          <p:cNvSpPr/>
          <p:nvPr/>
        </p:nvSpPr>
        <p:spPr>
          <a:xfrm>
            <a:off x="338136" y="1052195"/>
            <a:ext cx="8548689" cy="584775"/>
          </a:xfrm>
          <a:prstGeom prst="rect">
            <a:avLst/>
          </a:prstGeom>
        </p:spPr>
        <p:txBody>
          <a:bodyPr wrap="square">
            <a:spAutoFit/>
          </a:bodyPr>
          <a:lstStyle/>
          <a:p>
            <a:r>
              <a:rPr lang="en-GB" sz="1600" dirty="0" smtClean="0"/>
              <a:t>MAN </a:t>
            </a:r>
            <a:r>
              <a:rPr lang="en-GB" sz="1600" dirty="0"/>
              <a:t>D 26 common rail CHP system (compression rate 16:1) with palm oil/</a:t>
            </a:r>
            <a:r>
              <a:rPr lang="en-GB" sz="1600" dirty="0" err="1"/>
              <a:t>biomethane</a:t>
            </a:r>
            <a:r>
              <a:rPr lang="en-GB" sz="1600" dirty="0"/>
              <a:t> dual fuel </a:t>
            </a:r>
            <a:r>
              <a:rPr lang="en-GB" sz="1600" dirty="0" smtClean="0"/>
              <a:t>operation – procedure 2 “pilot ignition mode”</a:t>
            </a:r>
            <a:endParaRPr lang="en-US" sz="1600" dirty="0"/>
          </a:p>
        </p:txBody>
      </p:sp>
    </p:spTree>
    <p:extLst>
      <p:ext uri="{BB962C8B-B14F-4D97-AF65-F5344CB8AC3E}">
        <p14:creationId xmlns:p14="http://schemas.microsoft.com/office/powerpoint/2010/main" val="3327640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3ECE43FA-E7E7-4388-BA69-2931E7F1D43E}" type="datetime1">
              <a:rPr lang="de-DE" smtClean="0"/>
              <a:t>16.06.2017</a:t>
            </a:fld>
            <a:endParaRPr lang="de-DE" dirty="0"/>
          </a:p>
        </p:txBody>
      </p:sp>
      <p:sp>
        <p:nvSpPr>
          <p:cNvPr id="4" name="Foliennummernplatzhalter 3"/>
          <p:cNvSpPr>
            <a:spLocks noGrp="1"/>
          </p:cNvSpPr>
          <p:nvPr>
            <p:ph type="sldNum" sz="quarter" idx="4"/>
          </p:nvPr>
        </p:nvSpPr>
        <p:spPr/>
        <p:txBody>
          <a:bodyPr/>
          <a:lstStyle/>
          <a:p>
            <a:fld id="{60AD9A1C-98D0-4EC5-9DA1-D40FA09F6DEE}" type="slidenum">
              <a:rPr lang="de-DE" smtClean="0"/>
              <a:pPr/>
              <a:t>17</a:t>
            </a:fld>
            <a:endParaRPr lang="de-DE" dirty="0"/>
          </a:p>
        </p:txBody>
      </p:sp>
      <p:sp>
        <p:nvSpPr>
          <p:cNvPr id="5" name="Fußzeilenplatzhalter 4"/>
          <p:cNvSpPr>
            <a:spLocks noGrp="1"/>
          </p:cNvSpPr>
          <p:nvPr>
            <p:ph type="ftr" sz="quarter" idx="3"/>
          </p:nvPr>
        </p:nvSpPr>
        <p:spPr/>
        <p:txBody>
          <a:bodyPr/>
          <a:lstStyle/>
          <a:p>
            <a:r>
              <a:rPr lang="de-DE" sz="1350" smtClean="0"/>
              <a:t>Markus Brautsch |</a:t>
            </a:r>
            <a:endParaRPr lang="de-DE" sz="1350" dirty="0"/>
          </a:p>
        </p:txBody>
      </p:sp>
      <p:sp>
        <p:nvSpPr>
          <p:cNvPr id="7" name="Titel 5"/>
          <p:cNvSpPr>
            <a:spLocks noGrp="1"/>
          </p:cNvSpPr>
          <p:nvPr>
            <p:ph type="title"/>
          </p:nvPr>
        </p:nvSpPr>
        <p:spPr>
          <a:xfrm>
            <a:off x="378230" y="365127"/>
            <a:ext cx="8372864" cy="893658"/>
          </a:xfrm>
        </p:spPr>
        <p:txBody>
          <a:bodyPr/>
          <a:lstStyle/>
          <a:p>
            <a:pPr>
              <a:lnSpc>
                <a:spcPct val="100000"/>
              </a:lnSpc>
              <a:spcAft>
                <a:spcPts val="1200"/>
              </a:spcAft>
              <a:buClr>
                <a:srgbClr val="F29400"/>
              </a:buClr>
            </a:pPr>
            <a:r>
              <a:rPr lang="de-DE" dirty="0">
                <a:solidFill>
                  <a:schemeClr val="tx1"/>
                </a:solidFill>
              </a:rPr>
              <a:t>3</a:t>
            </a:r>
            <a:r>
              <a:rPr lang="de-DE" dirty="0" smtClean="0">
                <a:solidFill>
                  <a:schemeClr val="tx1"/>
                </a:solidFill>
              </a:rPr>
              <a:t>. Measurement </a:t>
            </a:r>
            <a:r>
              <a:rPr lang="de-DE" dirty="0" err="1" smtClean="0">
                <a:solidFill>
                  <a:schemeClr val="tx1"/>
                </a:solidFill>
              </a:rPr>
              <a:t>results</a:t>
            </a:r>
            <a:r>
              <a:rPr lang="en-GB" dirty="0"/>
              <a:t/>
            </a:r>
            <a:br>
              <a:rPr lang="en-GB" dirty="0"/>
            </a:br>
            <a:endParaRPr lang="de-DE" b="1" cap="small" dirty="0">
              <a:solidFill>
                <a:srgbClr val="F29400"/>
              </a:solidFill>
            </a:endParaRPr>
          </a:p>
        </p:txBody>
      </p:sp>
      <p:sp>
        <p:nvSpPr>
          <p:cNvPr id="6" name="Rechteck 5"/>
          <p:cNvSpPr/>
          <p:nvPr/>
        </p:nvSpPr>
        <p:spPr>
          <a:xfrm>
            <a:off x="252412" y="1214528"/>
            <a:ext cx="8824913" cy="338554"/>
          </a:xfrm>
          <a:prstGeom prst="rect">
            <a:avLst/>
          </a:prstGeom>
        </p:spPr>
        <p:txBody>
          <a:bodyPr wrap="square">
            <a:spAutoFit/>
          </a:bodyPr>
          <a:lstStyle/>
          <a:p>
            <a:r>
              <a:rPr lang="en-GB" sz="1600" dirty="0" smtClean="0"/>
              <a:t>MAN </a:t>
            </a:r>
            <a:r>
              <a:rPr lang="en-GB" sz="1600" dirty="0"/>
              <a:t>D 26 common rail CHP system (compression rate 14:1) dual fuel </a:t>
            </a:r>
            <a:r>
              <a:rPr lang="en-GB" sz="1600" dirty="0" smtClean="0"/>
              <a:t>operation – procedure 3</a:t>
            </a:r>
            <a:endParaRPr lang="en-US"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66888"/>
            <a:ext cx="5791200" cy="408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327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3ECE43FA-E7E7-4388-BA69-2931E7F1D43E}" type="datetime1">
              <a:rPr lang="de-DE" smtClean="0"/>
              <a:t>16.06.2017</a:t>
            </a:fld>
            <a:endParaRPr lang="de-DE" dirty="0"/>
          </a:p>
        </p:txBody>
      </p:sp>
      <p:sp>
        <p:nvSpPr>
          <p:cNvPr id="4" name="Foliennummernplatzhalter 3"/>
          <p:cNvSpPr>
            <a:spLocks noGrp="1"/>
          </p:cNvSpPr>
          <p:nvPr>
            <p:ph type="sldNum" sz="quarter" idx="4"/>
          </p:nvPr>
        </p:nvSpPr>
        <p:spPr/>
        <p:txBody>
          <a:bodyPr/>
          <a:lstStyle/>
          <a:p>
            <a:fld id="{60AD9A1C-98D0-4EC5-9DA1-D40FA09F6DEE}" type="slidenum">
              <a:rPr lang="de-DE" smtClean="0"/>
              <a:pPr/>
              <a:t>18</a:t>
            </a:fld>
            <a:endParaRPr lang="de-DE" dirty="0"/>
          </a:p>
        </p:txBody>
      </p:sp>
      <p:sp>
        <p:nvSpPr>
          <p:cNvPr id="5" name="Fußzeilenplatzhalter 4"/>
          <p:cNvSpPr>
            <a:spLocks noGrp="1"/>
          </p:cNvSpPr>
          <p:nvPr>
            <p:ph type="ftr" sz="quarter" idx="3"/>
          </p:nvPr>
        </p:nvSpPr>
        <p:spPr/>
        <p:txBody>
          <a:bodyPr/>
          <a:lstStyle/>
          <a:p>
            <a:r>
              <a:rPr lang="de-DE" sz="1350" smtClean="0"/>
              <a:t>Markus Brautsch |</a:t>
            </a:r>
            <a:endParaRPr lang="de-DE" sz="1350" dirty="0"/>
          </a:p>
        </p:txBody>
      </p:sp>
      <p:sp>
        <p:nvSpPr>
          <p:cNvPr id="7" name="Titel 5"/>
          <p:cNvSpPr>
            <a:spLocks noGrp="1"/>
          </p:cNvSpPr>
          <p:nvPr>
            <p:ph type="title"/>
          </p:nvPr>
        </p:nvSpPr>
        <p:spPr>
          <a:xfrm>
            <a:off x="378230" y="365127"/>
            <a:ext cx="8372864" cy="893658"/>
          </a:xfrm>
        </p:spPr>
        <p:txBody>
          <a:bodyPr/>
          <a:lstStyle/>
          <a:p>
            <a:pPr>
              <a:lnSpc>
                <a:spcPct val="100000"/>
              </a:lnSpc>
              <a:spcAft>
                <a:spcPts val="1200"/>
              </a:spcAft>
              <a:buClr>
                <a:srgbClr val="F29400"/>
              </a:buClr>
            </a:pPr>
            <a:r>
              <a:rPr lang="de-DE" dirty="0">
                <a:solidFill>
                  <a:schemeClr val="tx1"/>
                </a:solidFill>
              </a:rPr>
              <a:t>3</a:t>
            </a:r>
            <a:r>
              <a:rPr lang="de-DE" dirty="0" smtClean="0">
                <a:solidFill>
                  <a:schemeClr val="tx1"/>
                </a:solidFill>
              </a:rPr>
              <a:t>. Measurement </a:t>
            </a:r>
            <a:r>
              <a:rPr lang="de-DE" dirty="0" err="1" smtClean="0">
                <a:solidFill>
                  <a:schemeClr val="tx1"/>
                </a:solidFill>
              </a:rPr>
              <a:t>results</a:t>
            </a:r>
            <a:r>
              <a:rPr lang="en-GB" dirty="0"/>
              <a:t/>
            </a:r>
            <a:br>
              <a:rPr lang="en-GB" dirty="0"/>
            </a:br>
            <a:endParaRPr lang="de-DE" b="1" cap="small" dirty="0">
              <a:solidFill>
                <a:srgbClr val="F29400"/>
              </a:solidFill>
            </a:endParaRPr>
          </a:p>
        </p:txBody>
      </p:sp>
      <p:pic>
        <p:nvPicPr>
          <p:cNvPr id="9" name="Grafik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9225" y="1647825"/>
            <a:ext cx="7010400" cy="4533900"/>
          </a:xfrm>
          <a:prstGeom prst="rect">
            <a:avLst/>
          </a:prstGeom>
          <a:noFill/>
          <a:ln>
            <a:noFill/>
          </a:ln>
        </p:spPr>
      </p:pic>
      <p:sp>
        <p:nvSpPr>
          <p:cNvPr id="6" name="Rechteck 5"/>
          <p:cNvSpPr/>
          <p:nvPr/>
        </p:nvSpPr>
        <p:spPr>
          <a:xfrm>
            <a:off x="252412" y="1214528"/>
            <a:ext cx="8824913" cy="338554"/>
          </a:xfrm>
          <a:prstGeom prst="rect">
            <a:avLst/>
          </a:prstGeom>
        </p:spPr>
        <p:txBody>
          <a:bodyPr wrap="square">
            <a:spAutoFit/>
          </a:bodyPr>
          <a:lstStyle/>
          <a:p>
            <a:r>
              <a:rPr lang="en-GB" sz="1600" dirty="0" smtClean="0"/>
              <a:t>MAN </a:t>
            </a:r>
            <a:r>
              <a:rPr lang="en-GB" sz="1600" dirty="0"/>
              <a:t>D 26 common rail CHP system (compression rate 14:1) dual fuel </a:t>
            </a:r>
            <a:r>
              <a:rPr lang="en-GB" sz="1600" dirty="0" smtClean="0"/>
              <a:t>operation – procedure 3</a:t>
            </a:r>
            <a:endParaRPr lang="en-US" sz="1600" dirty="0"/>
          </a:p>
        </p:txBody>
      </p:sp>
    </p:spTree>
    <p:extLst>
      <p:ext uri="{BB962C8B-B14F-4D97-AF65-F5344CB8AC3E}">
        <p14:creationId xmlns:p14="http://schemas.microsoft.com/office/powerpoint/2010/main" val="12083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3ECE43FA-E7E7-4388-BA69-2931E7F1D43E}" type="datetime1">
              <a:rPr lang="de-DE" smtClean="0"/>
              <a:t>16.06.2017</a:t>
            </a:fld>
            <a:endParaRPr lang="de-DE" dirty="0"/>
          </a:p>
        </p:txBody>
      </p:sp>
      <p:sp>
        <p:nvSpPr>
          <p:cNvPr id="4" name="Foliennummernplatzhalter 3"/>
          <p:cNvSpPr>
            <a:spLocks noGrp="1"/>
          </p:cNvSpPr>
          <p:nvPr>
            <p:ph type="sldNum" sz="quarter" idx="4"/>
          </p:nvPr>
        </p:nvSpPr>
        <p:spPr/>
        <p:txBody>
          <a:bodyPr/>
          <a:lstStyle/>
          <a:p>
            <a:fld id="{60AD9A1C-98D0-4EC5-9DA1-D40FA09F6DEE}" type="slidenum">
              <a:rPr lang="de-DE" smtClean="0"/>
              <a:pPr/>
              <a:t>19</a:t>
            </a:fld>
            <a:endParaRPr lang="de-DE" dirty="0"/>
          </a:p>
        </p:txBody>
      </p:sp>
      <p:sp>
        <p:nvSpPr>
          <p:cNvPr id="5" name="Fußzeilenplatzhalter 4"/>
          <p:cNvSpPr>
            <a:spLocks noGrp="1"/>
          </p:cNvSpPr>
          <p:nvPr>
            <p:ph type="ftr" sz="quarter" idx="3"/>
          </p:nvPr>
        </p:nvSpPr>
        <p:spPr/>
        <p:txBody>
          <a:bodyPr/>
          <a:lstStyle/>
          <a:p>
            <a:r>
              <a:rPr lang="de-DE" sz="1350" smtClean="0"/>
              <a:t>Markus Brautsch |</a:t>
            </a:r>
            <a:endParaRPr lang="de-DE" sz="1350" dirty="0"/>
          </a:p>
        </p:txBody>
      </p:sp>
      <p:sp>
        <p:nvSpPr>
          <p:cNvPr id="7" name="Titel 5"/>
          <p:cNvSpPr>
            <a:spLocks noGrp="1"/>
          </p:cNvSpPr>
          <p:nvPr>
            <p:ph type="title"/>
          </p:nvPr>
        </p:nvSpPr>
        <p:spPr>
          <a:xfrm>
            <a:off x="378230" y="365127"/>
            <a:ext cx="8372864" cy="893658"/>
          </a:xfrm>
        </p:spPr>
        <p:txBody>
          <a:bodyPr/>
          <a:lstStyle/>
          <a:p>
            <a:pPr>
              <a:lnSpc>
                <a:spcPct val="100000"/>
              </a:lnSpc>
              <a:spcAft>
                <a:spcPts val="1200"/>
              </a:spcAft>
              <a:buClr>
                <a:srgbClr val="F29400"/>
              </a:buClr>
            </a:pPr>
            <a:r>
              <a:rPr lang="de-DE" dirty="0">
                <a:solidFill>
                  <a:schemeClr val="tx1"/>
                </a:solidFill>
              </a:rPr>
              <a:t>3</a:t>
            </a:r>
            <a:r>
              <a:rPr lang="de-DE" dirty="0" smtClean="0">
                <a:solidFill>
                  <a:schemeClr val="tx1"/>
                </a:solidFill>
              </a:rPr>
              <a:t>. Measurement </a:t>
            </a:r>
            <a:r>
              <a:rPr lang="de-DE" dirty="0" err="1" smtClean="0">
                <a:solidFill>
                  <a:schemeClr val="tx1"/>
                </a:solidFill>
              </a:rPr>
              <a:t>results</a:t>
            </a:r>
            <a:r>
              <a:rPr lang="en-GB" dirty="0"/>
              <a:t/>
            </a:r>
            <a:br>
              <a:rPr lang="en-GB" dirty="0"/>
            </a:br>
            <a:endParaRPr lang="de-DE" b="1" cap="small" dirty="0">
              <a:solidFill>
                <a:srgbClr val="F29400"/>
              </a:solidFill>
            </a:endParaRPr>
          </a:p>
        </p:txBody>
      </p:sp>
      <p:pic>
        <p:nvPicPr>
          <p:cNvPr id="8" name="Grafik 7" descr="C:\Users\bra\Desktop\CO2 Balance production maintenance\image1.JPG"/>
          <p:cNvPicPr/>
          <p:nvPr/>
        </p:nvPicPr>
        <p:blipFill>
          <a:blip r:embed="rId2">
            <a:extLst>
              <a:ext uri="{28A0092B-C50C-407E-A947-70E740481C1C}">
                <a14:useLocalDpi xmlns:a14="http://schemas.microsoft.com/office/drawing/2010/main" val="0"/>
              </a:ext>
            </a:extLst>
          </a:blip>
          <a:srcRect/>
          <a:stretch>
            <a:fillRect/>
          </a:stretch>
        </p:blipFill>
        <p:spPr bwMode="auto">
          <a:xfrm>
            <a:off x="2162175" y="2171700"/>
            <a:ext cx="6278564" cy="4104006"/>
          </a:xfrm>
          <a:prstGeom prst="rect">
            <a:avLst/>
          </a:prstGeom>
          <a:noFill/>
          <a:ln>
            <a:noFill/>
          </a:ln>
        </p:spPr>
      </p:pic>
      <p:sp>
        <p:nvSpPr>
          <p:cNvPr id="2" name="Rechteck 1"/>
          <p:cNvSpPr/>
          <p:nvPr/>
        </p:nvSpPr>
        <p:spPr>
          <a:xfrm>
            <a:off x="466723" y="934134"/>
            <a:ext cx="7553325" cy="1323439"/>
          </a:xfrm>
          <a:prstGeom prst="rect">
            <a:avLst/>
          </a:prstGeom>
        </p:spPr>
        <p:txBody>
          <a:bodyPr wrap="square">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The modified cylinder head of the MAN D-26 engine with ignition coils and spark plugs </a:t>
            </a:r>
            <a:r>
              <a:rPr lang="en-US" sz="1600" dirty="0" smtClean="0">
                <a:latin typeface="Tahoma" panose="020B0604030504040204" pitchFamily="34" charset="0"/>
                <a:ea typeface="Tahoma" panose="020B0604030504040204" pitchFamily="34" charset="0"/>
                <a:cs typeface="Tahoma" panose="020B0604030504040204" pitchFamily="34" charset="0"/>
              </a:rPr>
              <a:t>in procedure 4</a:t>
            </a:r>
          </a:p>
          <a:p>
            <a:endParaRPr lang="de-DE" sz="1600" dirty="0">
              <a:latin typeface="Tahoma" panose="020B0604030504040204" pitchFamily="34" charset="0"/>
              <a:ea typeface="Tahoma" panose="020B0604030504040204" pitchFamily="34" charset="0"/>
              <a:cs typeface="Tahoma" panose="020B0604030504040204" pitchFamily="34" charset="0"/>
            </a:endParaRPr>
          </a:p>
          <a:p>
            <a:r>
              <a:rPr lang="de-DE" sz="1600" dirty="0" err="1">
                <a:latin typeface="Tahoma" panose="020B0604030504040204" pitchFamily="34" charset="0"/>
                <a:ea typeface="Tahoma" panose="020B0604030504040204" pitchFamily="34" charset="0"/>
                <a:cs typeface="Tahoma" panose="020B0604030504040204" pitchFamily="34" charset="0"/>
              </a:rPr>
              <a:t>r</a:t>
            </a:r>
            <a:r>
              <a:rPr lang="de-DE" sz="1600" dirty="0" err="1" smtClean="0">
                <a:latin typeface="Tahoma" panose="020B0604030504040204" pitchFamily="34" charset="0"/>
                <a:ea typeface="Tahoma" panose="020B0604030504040204" pitchFamily="34" charset="0"/>
                <a:cs typeface="Tahoma" panose="020B0604030504040204" pitchFamily="34" charset="0"/>
              </a:rPr>
              <a:t>educed</a:t>
            </a:r>
            <a:r>
              <a:rPr lang="de-DE" sz="1600" dirty="0" smtClean="0">
                <a:latin typeface="Tahoma" panose="020B0604030504040204" pitchFamily="34" charset="0"/>
                <a:ea typeface="Tahoma" panose="020B0604030504040204" pitchFamily="34" charset="0"/>
                <a:cs typeface="Tahoma" panose="020B0604030504040204" pitchFamily="34" charset="0"/>
              </a:rPr>
              <a:t> </a:t>
            </a:r>
            <a:r>
              <a:rPr lang="de-DE" sz="1600" dirty="0" err="1" smtClean="0">
                <a:latin typeface="Tahoma" panose="020B0604030504040204" pitchFamily="34" charset="0"/>
                <a:ea typeface="Tahoma" panose="020B0604030504040204" pitchFamily="34" charset="0"/>
                <a:cs typeface="Tahoma" panose="020B0604030504040204" pitchFamily="34" charset="0"/>
              </a:rPr>
              <a:t>compression</a:t>
            </a:r>
            <a:r>
              <a:rPr lang="de-DE" sz="1600" dirty="0" smtClean="0">
                <a:latin typeface="Tahoma" panose="020B0604030504040204" pitchFamily="34" charset="0"/>
                <a:ea typeface="Tahoma" panose="020B0604030504040204" pitchFamily="34" charset="0"/>
                <a:cs typeface="Tahoma" panose="020B0604030504040204" pitchFamily="34" charset="0"/>
              </a:rPr>
              <a:t> rate </a:t>
            </a:r>
            <a:r>
              <a:rPr lang="de-DE" sz="1600" dirty="0" err="1" smtClean="0">
                <a:latin typeface="Tahoma" panose="020B0604030504040204" pitchFamily="34" charset="0"/>
                <a:ea typeface="Tahoma" panose="020B0604030504040204" pitchFamily="34" charset="0"/>
                <a:cs typeface="Tahoma" panose="020B0604030504040204" pitchFamily="34" charset="0"/>
              </a:rPr>
              <a:t>of</a:t>
            </a:r>
            <a:r>
              <a:rPr lang="de-DE" sz="1600" dirty="0" smtClean="0">
                <a:latin typeface="Tahoma" panose="020B0604030504040204" pitchFamily="34" charset="0"/>
                <a:ea typeface="Tahoma" panose="020B0604030504040204" pitchFamily="34" charset="0"/>
                <a:cs typeface="Tahoma" panose="020B0604030504040204" pitchFamily="34" charset="0"/>
              </a:rPr>
              <a:t> 12.6:1 </a:t>
            </a:r>
            <a:r>
              <a:rPr lang="de-DE" sz="1600" dirty="0" err="1" smtClean="0">
                <a:latin typeface="Tahoma" panose="020B0604030504040204" pitchFamily="34" charset="0"/>
                <a:ea typeface="Tahoma" panose="020B0604030504040204" pitchFamily="34" charset="0"/>
                <a:cs typeface="Tahoma" panose="020B0604030504040204" pitchFamily="34" charset="0"/>
              </a:rPr>
              <a:t>because</a:t>
            </a:r>
            <a:r>
              <a:rPr lang="de-DE" sz="1600" dirty="0" smtClean="0">
                <a:latin typeface="Tahoma" panose="020B0604030504040204" pitchFamily="34" charset="0"/>
                <a:ea typeface="Tahoma" panose="020B0604030504040204" pitchFamily="34" charset="0"/>
                <a:cs typeface="Tahoma" panose="020B0604030504040204" pitchFamily="34" charset="0"/>
              </a:rPr>
              <a:t> </a:t>
            </a:r>
            <a:r>
              <a:rPr lang="de-DE" sz="1600" dirty="0" err="1" smtClean="0">
                <a:latin typeface="Tahoma" panose="020B0604030504040204" pitchFamily="34" charset="0"/>
                <a:ea typeface="Tahoma" panose="020B0604030504040204" pitchFamily="34" charset="0"/>
                <a:cs typeface="Tahoma" panose="020B0604030504040204" pitchFamily="34" charset="0"/>
              </a:rPr>
              <a:t>of</a:t>
            </a:r>
            <a:r>
              <a:rPr lang="de-DE" sz="1600" dirty="0" smtClean="0">
                <a:latin typeface="Tahoma" panose="020B0604030504040204" pitchFamily="34" charset="0"/>
                <a:ea typeface="Tahoma" panose="020B0604030504040204" pitchFamily="34" charset="0"/>
                <a:cs typeface="Tahoma" panose="020B0604030504040204" pitchFamily="34" charset="0"/>
              </a:rPr>
              <a:t> 100 % </a:t>
            </a:r>
            <a:r>
              <a:rPr lang="de-DE" sz="1600" dirty="0" err="1" smtClean="0">
                <a:latin typeface="Tahoma" panose="020B0604030504040204" pitchFamily="34" charset="0"/>
                <a:ea typeface="Tahoma" panose="020B0604030504040204" pitchFamily="34" charset="0"/>
                <a:cs typeface="Tahoma" panose="020B0604030504040204" pitchFamily="34" charset="0"/>
              </a:rPr>
              <a:t>woodgas</a:t>
            </a:r>
            <a:r>
              <a:rPr lang="de-DE" sz="1600" dirty="0" smtClean="0">
                <a:latin typeface="Tahoma" panose="020B0604030504040204" pitchFamily="34" charset="0"/>
                <a:ea typeface="Tahoma" panose="020B0604030504040204" pitchFamily="34" charset="0"/>
                <a:cs typeface="Tahoma" panose="020B0604030504040204" pitchFamily="34" charset="0"/>
              </a:rPr>
              <a:t> </a:t>
            </a:r>
            <a:r>
              <a:rPr lang="de-DE" sz="1600" dirty="0" err="1" smtClean="0">
                <a:latin typeface="Tahoma" panose="020B0604030504040204" pitchFamily="34" charset="0"/>
                <a:ea typeface="Tahoma" panose="020B0604030504040204" pitchFamily="34" charset="0"/>
                <a:cs typeface="Tahoma" panose="020B0604030504040204" pitchFamily="34" charset="0"/>
              </a:rPr>
              <a:t>operation</a:t>
            </a:r>
            <a:endParaRPr lang="de-DE" sz="1600" dirty="0" smtClean="0">
              <a:latin typeface="Tahoma" panose="020B0604030504040204" pitchFamily="34" charset="0"/>
              <a:ea typeface="Tahoma" panose="020B0604030504040204" pitchFamily="34" charset="0"/>
              <a:cs typeface="Tahoma" panose="020B0604030504040204" pitchFamily="34" charset="0"/>
            </a:endParaRPr>
          </a:p>
          <a:p>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17254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AF591EAA-C07D-4DBA-ACFE-F2B896273661}" type="datetime1">
              <a:rPr lang="de-DE" smtClean="0"/>
              <a:t>16.06.2017</a:t>
            </a:fld>
            <a:endParaRPr lang="de-DE" dirty="0"/>
          </a:p>
        </p:txBody>
      </p:sp>
      <p:sp>
        <p:nvSpPr>
          <p:cNvPr id="4" name="Foliennummernplatzhalter 3"/>
          <p:cNvSpPr>
            <a:spLocks noGrp="1"/>
          </p:cNvSpPr>
          <p:nvPr>
            <p:ph type="sldNum" sz="quarter" idx="4"/>
          </p:nvPr>
        </p:nvSpPr>
        <p:spPr/>
        <p:txBody>
          <a:bodyPr/>
          <a:lstStyle/>
          <a:p>
            <a:fld id="{60AD9A1C-98D0-4EC5-9DA1-D40FA09F6DEE}" type="slidenum">
              <a:rPr lang="de-DE" smtClean="0"/>
              <a:pPr/>
              <a:t>2</a:t>
            </a:fld>
            <a:endParaRPr lang="de-DE" dirty="0"/>
          </a:p>
        </p:txBody>
      </p:sp>
      <p:sp>
        <p:nvSpPr>
          <p:cNvPr id="5" name="Fußzeilenplatzhalter 4"/>
          <p:cNvSpPr>
            <a:spLocks noGrp="1"/>
          </p:cNvSpPr>
          <p:nvPr>
            <p:ph type="ftr" sz="quarter" idx="3"/>
          </p:nvPr>
        </p:nvSpPr>
        <p:spPr/>
        <p:txBody>
          <a:bodyPr/>
          <a:lstStyle/>
          <a:p>
            <a:r>
              <a:rPr lang="de-DE" sz="1350" smtClean="0"/>
              <a:t>Markus Brautsch |</a:t>
            </a:r>
            <a:endParaRPr lang="de-DE" sz="1350" dirty="0"/>
          </a:p>
        </p:txBody>
      </p:sp>
      <p:sp>
        <p:nvSpPr>
          <p:cNvPr id="6" name="Titel 5"/>
          <p:cNvSpPr>
            <a:spLocks noGrp="1"/>
          </p:cNvSpPr>
          <p:nvPr>
            <p:ph type="title"/>
          </p:nvPr>
        </p:nvSpPr>
        <p:spPr>
          <a:xfrm>
            <a:off x="378230" y="365127"/>
            <a:ext cx="8372864" cy="478022"/>
          </a:xfrm>
        </p:spPr>
        <p:txBody>
          <a:bodyPr/>
          <a:lstStyle/>
          <a:p>
            <a:r>
              <a:rPr lang="de-DE" dirty="0" smtClean="0">
                <a:solidFill>
                  <a:schemeClr val="tx1"/>
                </a:solidFill>
              </a:rPr>
              <a:t>Index</a:t>
            </a:r>
            <a:endParaRPr lang="de-DE" dirty="0">
              <a:solidFill>
                <a:schemeClr val="tx1"/>
              </a:solidFill>
            </a:endParaRPr>
          </a:p>
        </p:txBody>
      </p:sp>
      <p:sp>
        <p:nvSpPr>
          <p:cNvPr id="2" name="Inhaltsplatzhalter 1"/>
          <p:cNvSpPr>
            <a:spLocks noGrp="1"/>
          </p:cNvSpPr>
          <p:nvPr>
            <p:ph idx="1"/>
          </p:nvPr>
        </p:nvSpPr>
        <p:spPr>
          <a:xfrm>
            <a:off x="285751" y="838583"/>
            <a:ext cx="8582024" cy="2178635"/>
          </a:xfrm>
        </p:spPr>
        <p:txBody>
          <a:bodyPr/>
          <a:lstStyle/>
          <a:p>
            <a:pPr marL="457200" indent="-457200">
              <a:lnSpc>
                <a:spcPct val="200000"/>
              </a:lnSpc>
              <a:buFont typeface="+mj-lt"/>
              <a:buAutoNum type="arabicPeriod"/>
            </a:pPr>
            <a:r>
              <a:rPr lang="de-DE" sz="2000" b="1" dirty="0" err="1" smtClean="0">
                <a:solidFill>
                  <a:schemeClr val="tx1"/>
                </a:solidFill>
              </a:rPr>
              <a:t>Introduction</a:t>
            </a:r>
            <a:r>
              <a:rPr lang="de-DE" sz="2000" b="1" dirty="0" smtClean="0">
                <a:solidFill>
                  <a:schemeClr val="tx1"/>
                </a:solidFill>
              </a:rPr>
              <a:t> </a:t>
            </a:r>
          </a:p>
          <a:p>
            <a:pPr marL="457200" indent="-457200">
              <a:lnSpc>
                <a:spcPct val="200000"/>
              </a:lnSpc>
              <a:buFont typeface="+mj-lt"/>
              <a:buAutoNum type="arabicPeriod"/>
            </a:pPr>
            <a:r>
              <a:rPr lang="en-GB" sz="2000" dirty="0" smtClean="0">
                <a:solidFill>
                  <a:schemeClr val="tx1"/>
                </a:solidFill>
              </a:rPr>
              <a:t>The </a:t>
            </a:r>
            <a:r>
              <a:rPr lang="en-GB" sz="2000" dirty="0">
                <a:solidFill>
                  <a:schemeClr val="tx1"/>
                </a:solidFill>
              </a:rPr>
              <a:t>experimental setup and </a:t>
            </a:r>
            <a:r>
              <a:rPr lang="en-GB" sz="2000" dirty="0" smtClean="0">
                <a:solidFill>
                  <a:schemeClr val="tx1"/>
                </a:solidFill>
              </a:rPr>
              <a:t>procedure</a:t>
            </a:r>
          </a:p>
          <a:p>
            <a:pPr marL="457200" indent="-457200">
              <a:lnSpc>
                <a:spcPct val="200000"/>
              </a:lnSpc>
              <a:buFont typeface="+mj-lt"/>
              <a:buAutoNum type="arabicPeriod"/>
            </a:pPr>
            <a:r>
              <a:rPr lang="en-GB" sz="2000" dirty="0" smtClean="0">
                <a:solidFill>
                  <a:schemeClr val="tx1"/>
                </a:solidFill>
              </a:rPr>
              <a:t>Measurement results</a:t>
            </a:r>
          </a:p>
          <a:p>
            <a:pPr marL="457200" indent="-457200">
              <a:lnSpc>
                <a:spcPct val="200000"/>
              </a:lnSpc>
              <a:buFont typeface="+mj-lt"/>
              <a:buAutoNum type="arabicPeriod"/>
            </a:pPr>
            <a:r>
              <a:rPr lang="en-GB" sz="2000" dirty="0" err="1" smtClean="0">
                <a:solidFill>
                  <a:schemeClr val="tx1"/>
                </a:solidFill>
              </a:rPr>
              <a:t>Outook</a:t>
            </a:r>
            <a:endParaRPr lang="de-DE" sz="2000" dirty="0" smtClean="0">
              <a:solidFill>
                <a:schemeClr val="tx1"/>
              </a:solidFill>
            </a:endParaRPr>
          </a:p>
          <a:p>
            <a:pPr marL="457200" indent="-457200">
              <a:lnSpc>
                <a:spcPct val="200000"/>
              </a:lnSpc>
              <a:buFont typeface="+mj-lt"/>
              <a:buAutoNum type="arabicPeriod"/>
            </a:pPr>
            <a:endParaRPr lang="de-DE" sz="2000" dirty="0" smtClean="0"/>
          </a:p>
        </p:txBody>
      </p:sp>
    </p:spTree>
    <p:extLst>
      <p:ext uri="{BB962C8B-B14F-4D97-AF65-F5344CB8AC3E}">
        <p14:creationId xmlns:p14="http://schemas.microsoft.com/office/powerpoint/2010/main" val="3475126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3ECE43FA-E7E7-4388-BA69-2931E7F1D43E}" type="datetime1">
              <a:rPr lang="de-DE" smtClean="0"/>
              <a:t>16.06.2017</a:t>
            </a:fld>
            <a:endParaRPr lang="de-DE" dirty="0"/>
          </a:p>
        </p:txBody>
      </p:sp>
      <p:sp>
        <p:nvSpPr>
          <p:cNvPr id="4" name="Foliennummernplatzhalter 3"/>
          <p:cNvSpPr>
            <a:spLocks noGrp="1"/>
          </p:cNvSpPr>
          <p:nvPr>
            <p:ph type="sldNum" sz="quarter" idx="4"/>
          </p:nvPr>
        </p:nvSpPr>
        <p:spPr/>
        <p:txBody>
          <a:bodyPr/>
          <a:lstStyle/>
          <a:p>
            <a:fld id="{60AD9A1C-98D0-4EC5-9DA1-D40FA09F6DEE}" type="slidenum">
              <a:rPr lang="de-DE" smtClean="0"/>
              <a:pPr/>
              <a:t>20</a:t>
            </a:fld>
            <a:endParaRPr lang="de-DE" dirty="0"/>
          </a:p>
        </p:txBody>
      </p:sp>
      <p:sp>
        <p:nvSpPr>
          <p:cNvPr id="5" name="Fußzeilenplatzhalter 4"/>
          <p:cNvSpPr>
            <a:spLocks noGrp="1"/>
          </p:cNvSpPr>
          <p:nvPr>
            <p:ph type="ftr" sz="quarter" idx="3"/>
          </p:nvPr>
        </p:nvSpPr>
        <p:spPr/>
        <p:txBody>
          <a:bodyPr/>
          <a:lstStyle/>
          <a:p>
            <a:r>
              <a:rPr lang="de-DE" sz="1350" smtClean="0"/>
              <a:t>Markus Brautsch |</a:t>
            </a:r>
            <a:endParaRPr lang="de-DE" sz="1350" dirty="0"/>
          </a:p>
        </p:txBody>
      </p:sp>
      <p:sp>
        <p:nvSpPr>
          <p:cNvPr id="7" name="Titel 5"/>
          <p:cNvSpPr>
            <a:spLocks noGrp="1"/>
          </p:cNvSpPr>
          <p:nvPr>
            <p:ph type="title"/>
          </p:nvPr>
        </p:nvSpPr>
        <p:spPr>
          <a:xfrm>
            <a:off x="378230" y="365127"/>
            <a:ext cx="8372864" cy="893658"/>
          </a:xfrm>
        </p:spPr>
        <p:txBody>
          <a:bodyPr/>
          <a:lstStyle/>
          <a:p>
            <a:pPr>
              <a:lnSpc>
                <a:spcPct val="100000"/>
              </a:lnSpc>
              <a:spcAft>
                <a:spcPts val="1200"/>
              </a:spcAft>
              <a:buClr>
                <a:srgbClr val="F29400"/>
              </a:buClr>
            </a:pPr>
            <a:r>
              <a:rPr lang="de-DE" dirty="0">
                <a:solidFill>
                  <a:schemeClr val="tx1"/>
                </a:solidFill>
              </a:rPr>
              <a:t>3</a:t>
            </a:r>
            <a:r>
              <a:rPr lang="de-DE" dirty="0" smtClean="0">
                <a:solidFill>
                  <a:schemeClr val="tx1"/>
                </a:solidFill>
              </a:rPr>
              <a:t>. Measurement </a:t>
            </a:r>
            <a:r>
              <a:rPr lang="de-DE" dirty="0" err="1" smtClean="0">
                <a:solidFill>
                  <a:schemeClr val="tx1"/>
                </a:solidFill>
              </a:rPr>
              <a:t>results</a:t>
            </a:r>
            <a:r>
              <a:rPr lang="en-GB" dirty="0"/>
              <a:t/>
            </a:r>
            <a:br>
              <a:rPr lang="en-GB" dirty="0"/>
            </a:br>
            <a:endParaRPr lang="de-DE" b="1" cap="small" dirty="0">
              <a:solidFill>
                <a:srgbClr val="F29400"/>
              </a:solidFill>
            </a:endParaRPr>
          </a:p>
        </p:txBody>
      </p:sp>
      <p:pic>
        <p:nvPicPr>
          <p:cNvPr id="9" name="Grafik 8"/>
          <p:cNvPicPr/>
          <p:nvPr/>
        </p:nvPicPr>
        <p:blipFill>
          <a:blip r:embed="rId2">
            <a:extLst>
              <a:ext uri="{28A0092B-C50C-407E-A947-70E740481C1C}">
                <a14:useLocalDpi xmlns:a14="http://schemas.microsoft.com/office/drawing/2010/main" val="0"/>
              </a:ext>
            </a:extLst>
          </a:blip>
          <a:srcRect/>
          <a:stretch>
            <a:fillRect/>
          </a:stretch>
        </p:blipFill>
        <p:spPr bwMode="auto">
          <a:xfrm>
            <a:off x="1276350" y="1600200"/>
            <a:ext cx="7413308" cy="4682490"/>
          </a:xfrm>
          <a:prstGeom prst="rect">
            <a:avLst/>
          </a:prstGeom>
          <a:noFill/>
          <a:ln>
            <a:noFill/>
          </a:ln>
        </p:spPr>
      </p:pic>
      <p:sp>
        <p:nvSpPr>
          <p:cNvPr id="2" name="Rechteck 1"/>
          <p:cNvSpPr/>
          <p:nvPr/>
        </p:nvSpPr>
        <p:spPr>
          <a:xfrm>
            <a:off x="104775" y="1093649"/>
            <a:ext cx="8905875" cy="338554"/>
          </a:xfrm>
          <a:prstGeom prst="rect">
            <a:avLst/>
          </a:prstGeom>
        </p:spPr>
        <p:txBody>
          <a:bodyPr wrap="square">
            <a:spAutoFit/>
          </a:bodyPr>
          <a:lstStyle/>
          <a:p>
            <a:r>
              <a:rPr lang="en-GB" sz="1600" dirty="0" smtClean="0"/>
              <a:t>MAN </a:t>
            </a:r>
            <a:r>
              <a:rPr lang="en-GB" sz="1600" dirty="0"/>
              <a:t>D 26 common rail CHP system (compression rate 12.6:1) gas Otto </a:t>
            </a:r>
            <a:r>
              <a:rPr lang="en-GB" sz="1600" dirty="0" smtClean="0"/>
              <a:t>operation – procedure 4</a:t>
            </a:r>
            <a:endParaRPr lang="en-US" sz="1600" dirty="0"/>
          </a:p>
        </p:txBody>
      </p:sp>
    </p:spTree>
    <p:extLst>
      <p:ext uri="{BB962C8B-B14F-4D97-AF65-F5344CB8AC3E}">
        <p14:creationId xmlns:p14="http://schemas.microsoft.com/office/powerpoint/2010/main" val="442157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AF591EAA-C07D-4DBA-ACFE-F2B896273661}" type="datetime1">
              <a:rPr lang="de-DE" smtClean="0"/>
              <a:t>16.06.2017</a:t>
            </a:fld>
            <a:endParaRPr lang="de-DE" dirty="0"/>
          </a:p>
        </p:txBody>
      </p:sp>
      <p:sp>
        <p:nvSpPr>
          <p:cNvPr id="4" name="Foliennummernplatzhalter 3"/>
          <p:cNvSpPr>
            <a:spLocks noGrp="1"/>
          </p:cNvSpPr>
          <p:nvPr>
            <p:ph type="sldNum" sz="quarter" idx="4"/>
          </p:nvPr>
        </p:nvSpPr>
        <p:spPr/>
        <p:txBody>
          <a:bodyPr/>
          <a:lstStyle/>
          <a:p>
            <a:fld id="{60AD9A1C-98D0-4EC5-9DA1-D40FA09F6DEE}" type="slidenum">
              <a:rPr lang="de-DE" smtClean="0"/>
              <a:pPr/>
              <a:t>21</a:t>
            </a:fld>
            <a:endParaRPr lang="de-DE" dirty="0"/>
          </a:p>
        </p:txBody>
      </p:sp>
      <p:sp>
        <p:nvSpPr>
          <p:cNvPr id="5" name="Fußzeilenplatzhalter 4"/>
          <p:cNvSpPr>
            <a:spLocks noGrp="1"/>
          </p:cNvSpPr>
          <p:nvPr>
            <p:ph type="ftr" sz="quarter" idx="3"/>
          </p:nvPr>
        </p:nvSpPr>
        <p:spPr/>
        <p:txBody>
          <a:bodyPr/>
          <a:lstStyle/>
          <a:p>
            <a:r>
              <a:rPr lang="de-DE" sz="1350" smtClean="0"/>
              <a:t>Markus Brautsch |</a:t>
            </a:r>
            <a:endParaRPr lang="de-DE" sz="1350" dirty="0"/>
          </a:p>
        </p:txBody>
      </p:sp>
      <p:sp>
        <p:nvSpPr>
          <p:cNvPr id="6" name="Titel 5"/>
          <p:cNvSpPr>
            <a:spLocks noGrp="1"/>
          </p:cNvSpPr>
          <p:nvPr>
            <p:ph type="title"/>
          </p:nvPr>
        </p:nvSpPr>
        <p:spPr>
          <a:xfrm>
            <a:off x="378230" y="365127"/>
            <a:ext cx="8372864" cy="478022"/>
          </a:xfrm>
        </p:spPr>
        <p:txBody>
          <a:bodyPr/>
          <a:lstStyle/>
          <a:p>
            <a:r>
              <a:rPr lang="de-DE" dirty="0" smtClean="0">
                <a:solidFill>
                  <a:schemeClr val="tx1"/>
                </a:solidFill>
              </a:rPr>
              <a:t>Index</a:t>
            </a:r>
            <a:endParaRPr lang="de-DE" dirty="0">
              <a:solidFill>
                <a:schemeClr val="tx1"/>
              </a:solidFill>
            </a:endParaRPr>
          </a:p>
        </p:txBody>
      </p:sp>
      <p:sp>
        <p:nvSpPr>
          <p:cNvPr id="2" name="Inhaltsplatzhalter 1"/>
          <p:cNvSpPr>
            <a:spLocks noGrp="1"/>
          </p:cNvSpPr>
          <p:nvPr>
            <p:ph idx="1"/>
          </p:nvPr>
        </p:nvSpPr>
        <p:spPr>
          <a:xfrm>
            <a:off x="285751" y="838583"/>
            <a:ext cx="8582024" cy="2178635"/>
          </a:xfrm>
        </p:spPr>
        <p:txBody>
          <a:bodyPr/>
          <a:lstStyle/>
          <a:p>
            <a:pPr marL="457200" indent="-457200">
              <a:lnSpc>
                <a:spcPct val="200000"/>
              </a:lnSpc>
              <a:buFont typeface="+mj-lt"/>
              <a:buAutoNum type="arabicPeriod"/>
            </a:pPr>
            <a:r>
              <a:rPr lang="de-DE" sz="2000" dirty="0" err="1" smtClean="0">
                <a:solidFill>
                  <a:schemeClr val="tx1"/>
                </a:solidFill>
              </a:rPr>
              <a:t>Introduction</a:t>
            </a:r>
            <a:r>
              <a:rPr lang="de-DE" sz="2000" b="1" dirty="0" smtClean="0">
                <a:solidFill>
                  <a:schemeClr val="tx1"/>
                </a:solidFill>
              </a:rPr>
              <a:t> </a:t>
            </a:r>
          </a:p>
          <a:p>
            <a:pPr marL="457200" indent="-457200">
              <a:lnSpc>
                <a:spcPct val="200000"/>
              </a:lnSpc>
              <a:buFont typeface="+mj-lt"/>
              <a:buAutoNum type="arabicPeriod"/>
            </a:pPr>
            <a:r>
              <a:rPr lang="en-GB" sz="2000" dirty="0" smtClean="0">
                <a:solidFill>
                  <a:schemeClr val="tx1"/>
                </a:solidFill>
              </a:rPr>
              <a:t>The </a:t>
            </a:r>
            <a:r>
              <a:rPr lang="en-GB" sz="2000" dirty="0">
                <a:solidFill>
                  <a:schemeClr val="tx1"/>
                </a:solidFill>
              </a:rPr>
              <a:t>experimental setup and </a:t>
            </a:r>
            <a:r>
              <a:rPr lang="en-GB" sz="2000" dirty="0" smtClean="0">
                <a:solidFill>
                  <a:schemeClr val="tx1"/>
                </a:solidFill>
              </a:rPr>
              <a:t>procedure</a:t>
            </a:r>
          </a:p>
          <a:p>
            <a:pPr marL="457200" indent="-457200">
              <a:lnSpc>
                <a:spcPct val="200000"/>
              </a:lnSpc>
              <a:buFont typeface="+mj-lt"/>
              <a:buAutoNum type="arabicPeriod"/>
            </a:pPr>
            <a:r>
              <a:rPr lang="en-GB" sz="2000" dirty="0" smtClean="0">
                <a:solidFill>
                  <a:schemeClr val="tx1"/>
                </a:solidFill>
              </a:rPr>
              <a:t>Measurement results</a:t>
            </a:r>
          </a:p>
          <a:p>
            <a:pPr marL="457200" indent="-457200">
              <a:lnSpc>
                <a:spcPct val="200000"/>
              </a:lnSpc>
              <a:buFont typeface="+mj-lt"/>
              <a:buAutoNum type="arabicPeriod"/>
            </a:pPr>
            <a:r>
              <a:rPr lang="en-GB" sz="2000" b="1" dirty="0" smtClean="0">
                <a:solidFill>
                  <a:schemeClr val="tx1"/>
                </a:solidFill>
              </a:rPr>
              <a:t>Summary</a:t>
            </a:r>
            <a:endParaRPr lang="de-DE" sz="2000" b="1" dirty="0" smtClean="0">
              <a:solidFill>
                <a:schemeClr val="tx1"/>
              </a:solidFill>
            </a:endParaRPr>
          </a:p>
          <a:p>
            <a:pPr marL="457200" indent="-457200">
              <a:lnSpc>
                <a:spcPct val="200000"/>
              </a:lnSpc>
              <a:buFont typeface="+mj-lt"/>
              <a:buAutoNum type="arabicPeriod"/>
            </a:pPr>
            <a:endParaRPr lang="de-DE" sz="2000" dirty="0" smtClean="0"/>
          </a:p>
        </p:txBody>
      </p:sp>
    </p:spTree>
    <p:extLst>
      <p:ext uri="{BB962C8B-B14F-4D97-AF65-F5344CB8AC3E}">
        <p14:creationId xmlns:p14="http://schemas.microsoft.com/office/powerpoint/2010/main" val="2647738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3ECE43FA-E7E7-4388-BA69-2931E7F1D43E}" type="datetime1">
              <a:rPr lang="de-DE" smtClean="0"/>
              <a:t>16.06.2017</a:t>
            </a:fld>
            <a:endParaRPr lang="de-DE" dirty="0"/>
          </a:p>
        </p:txBody>
      </p:sp>
      <p:sp>
        <p:nvSpPr>
          <p:cNvPr id="4" name="Foliennummernplatzhalter 3"/>
          <p:cNvSpPr>
            <a:spLocks noGrp="1"/>
          </p:cNvSpPr>
          <p:nvPr>
            <p:ph type="sldNum" sz="quarter" idx="4"/>
          </p:nvPr>
        </p:nvSpPr>
        <p:spPr/>
        <p:txBody>
          <a:bodyPr/>
          <a:lstStyle/>
          <a:p>
            <a:fld id="{60AD9A1C-98D0-4EC5-9DA1-D40FA09F6DEE}" type="slidenum">
              <a:rPr lang="de-DE" smtClean="0"/>
              <a:pPr/>
              <a:t>22</a:t>
            </a:fld>
            <a:endParaRPr lang="de-DE" dirty="0"/>
          </a:p>
        </p:txBody>
      </p:sp>
      <p:sp>
        <p:nvSpPr>
          <p:cNvPr id="5" name="Fußzeilenplatzhalter 4"/>
          <p:cNvSpPr>
            <a:spLocks noGrp="1"/>
          </p:cNvSpPr>
          <p:nvPr>
            <p:ph type="ftr" sz="quarter" idx="3"/>
          </p:nvPr>
        </p:nvSpPr>
        <p:spPr/>
        <p:txBody>
          <a:bodyPr/>
          <a:lstStyle/>
          <a:p>
            <a:r>
              <a:rPr lang="de-DE" sz="1350" smtClean="0"/>
              <a:t>Markus Brautsch |</a:t>
            </a:r>
            <a:endParaRPr lang="de-DE" sz="1350" dirty="0"/>
          </a:p>
        </p:txBody>
      </p:sp>
      <p:sp>
        <p:nvSpPr>
          <p:cNvPr id="7" name="Titel 5"/>
          <p:cNvSpPr>
            <a:spLocks noGrp="1"/>
          </p:cNvSpPr>
          <p:nvPr>
            <p:ph type="title"/>
          </p:nvPr>
        </p:nvSpPr>
        <p:spPr>
          <a:xfrm>
            <a:off x="378230" y="365127"/>
            <a:ext cx="8372864" cy="893658"/>
          </a:xfrm>
        </p:spPr>
        <p:txBody>
          <a:bodyPr/>
          <a:lstStyle/>
          <a:p>
            <a:pPr>
              <a:lnSpc>
                <a:spcPct val="100000"/>
              </a:lnSpc>
              <a:spcAft>
                <a:spcPts val="1200"/>
              </a:spcAft>
              <a:buClr>
                <a:srgbClr val="F29400"/>
              </a:buClr>
            </a:pPr>
            <a:r>
              <a:rPr lang="de-DE" dirty="0" smtClean="0">
                <a:solidFill>
                  <a:schemeClr val="tx1"/>
                </a:solidFill>
              </a:rPr>
              <a:t>4. Summary</a:t>
            </a:r>
            <a:r>
              <a:rPr lang="en-GB" dirty="0"/>
              <a:t/>
            </a:r>
            <a:br>
              <a:rPr lang="en-GB" dirty="0"/>
            </a:br>
            <a:endParaRPr lang="de-DE" b="1" cap="small" dirty="0">
              <a:solidFill>
                <a:srgbClr val="F29400"/>
              </a:solidFill>
            </a:endParaRPr>
          </a:p>
        </p:txBody>
      </p:sp>
      <p:sp>
        <p:nvSpPr>
          <p:cNvPr id="8" name="Inhaltsplatzhalter 1"/>
          <p:cNvSpPr>
            <a:spLocks noGrp="1"/>
          </p:cNvSpPr>
          <p:nvPr>
            <p:ph idx="1"/>
          </p:nvPr>
        </p:nvSpPr>
        <p:spPr>
          <a:xfrm>
            <a:off x="244650" y="1161515"/>
            <a:ext cx="8623496" cy="4760416"/>
          </a:xfrm>
        </p:spPr>
        <p:txBody>
          <a:bodyPr/>
          <a:lstStyle/>
          <a:p>
            <a:r>
              <a:rPr lang="en-GB" sz="1600" b="1" dirty="0" smtClean="0">
                <a:solidFill>
                  <a:schemeClr val="tx1"/>
                </a:solidFill>
              </a:rPr>
              <a:t>Procedure 1, “flexible dual-fuel mode”, compression rate 19:1:</a:t>
            </a:r>
          </a:p>
          <a:p>
            <a:pPr lvl="1"/>
            <a:r>
              <a:rPr lang="en-GB" sz="1600" dirty="0" smtClean="0">
                <a:solidFill>
                  <a:schemeClr val="tx1"/>
                </a:solidFill>
              </a:rPr>
              <a:t>Optimized for diesel combustion</a:t>
            </a:r>
          </a:p>
          <a:p>
            <a:pPr lvl="1"/>
            <a:r>
              <a:rPr lang="en-GB" sz="1600" dirty="0" smtClean="0">
                <a:solidFill>
                  <a:schemeClr val="tx1"/>
                </a:solidFill>
              </a:rPr>
              <a:t>Suitable for variable ratios of gaseous and liquid fuels</a:t>
            </a:r>
          </a:p>
          <a:p>
            <a:pPr lvl="1"/>
            <a:r>
              <a:rPr lang="en-GB" sz="1600" dirty="0" smtClean="0">
                <a:solidFill>
                  <a:schemeClr val="tx1"/>
                </a:solidFill>
              </a:rPr>
              <a:t>Wide range of fuel/gas ratios</a:t>
            </a:r>
          </a:p>
          <a:p>
            <a:pPr lvl="1"/>
            <a:r>
              <a:rPr lang="en-GB" sz="1600" dirty="0" smtClean="0">
                <a:solidFill>
                  <a:schemeClr val="tx1"/>
                </a:solidFill>
              </a:rPr>
              <a:t>Suitable for flexible operation when liquid fuels are the primary fuel source</a:t>
            </a:r>
            <a:endParaRPr lang="en-US" sz="1600" dirty="0"/>
          </a:p>
          <a:p>
            <a:pPr marL="0" indent="0">
              <a:lnSpc>
                <a:spcPct val="150000"/>
              </a:lnSpc>
              <a:buNone/>
            </a:pPr>
            <a:endParaRPr lang="de-DE" sz="1600" dirty="0" smtClean="0"/>
          </a:p>
          <a:p>
            <a:r>
              <a:rPr lang="en-GB" sz="1600" b="1" dirty="0">
                <a:solidFill>
                  <a:schemeClr val="tx1"/>
                </a:solidFill>
              </a:rPr>
              <a:t>Procedure </a:t>
            </a:r>
            <a:r>
              <a:rPr lang="en-GB" sz="1600" b="1" dirty="0" smtClean="0">
                <a:solidFill>
                  <a:schemeClr val="tx1"/>
                </a:solidFill>
              </a:rPr>
              <a:t>2, “pilot ignition mode</a:t>
            </a:r>
            <a:r>
              <a:rPr lang="en-GB" sz="1600" b="1" dirty="0">
                <a:solidFill>
                  <a:schemeClr val="tx1"/>
                </a:solidFill>
              </a:rPr>
              <a:t>”, compression rate </a:t>
            </a:r>
            <a:r>
              <a:rPr lang="en-GB" sz="1600" b="1" dirty="0" smtClean="0">
                <a:solidFill>
                  <a:schemeClr val="tx1"/>
                </a:solidFill>
              </a:rPr>
              <a:t>16:1</a:t>
            </a:r>
            <a:r>
              <a:rPr lang="en-GB" sz="1600" b="1" dirty="0">
                <a:solidFill>
                  <a:schemeClr val="tx1"/>
                </a:solidFill>
              </a:rPr>
              <a:t>:</a:t>
            </a:r>
          </a:p>
          <a:p>
            <a:pPr lvl="1"/>
            <a:r>
              <a:rPr lang="en-GB" sz="1600" dirty="0">
                <a:solidFill>
                  <a:schemeClr val="tx1"/>
                </a:solidFill>
              </a:rPr>
              <a:t>Optimized for </a:t>
            </a:r>
            <a:r>
              <a:rPr lang="en-GB" sz="1600" dirty="0" smtClean="0">
                <a:solidFill>
                  <a:schemeClr val="tx1"/>
                </a:solidFill>
              </a:rPr>
              <a:t>gas combustion</a:t>
            </a:r>
            <a:endParaRPr lang="en-GB" sz="1600" dirty="0">
              <a:solidFill>
                <a:schemeClr val="tx1"/>
              </a:solidFill>
            </a:endParaRPr>
          </a:p>
          <a:p>
            <a:pPr lvl="1"/>
            <a:r>
              <a:rPr lang="en-GB" sz="1600" dirty="0" smtClean="0">
                <a:solidFill>
                  <a:schemeClr val="tx1"/>
                </a:solidFill>
              </a:rPr>
              <a:t>Pre defined liquid fuel ratios of 40 kW</a:t>
            </a:r>
          </a:p>
          <a:p>
            <a:pPr lvl="1"/>
            <a:r>
              <a:rPr lang="en-GB" sz="1600" dirty="0" smtClean="0">
                <a:solidFill>
                  <a:schemeClr val="tx1"/>
                </a:solidFill>
              </a:rPr>
              <a:t>Significant higher gas ratios</a:t>
            </a:r>
            <a:endParaRPr lang="en-GB" sz="1600" dirty="0" smtClean="0">
              <a:solidFill>
                <a:srgbClr val="FF0000"/>
              </a:solidFill>
            </a:endParaRPr>
          </a:p>
          <a:p>
            <a:pPr lvl="1"/>
            <a:r>
              <a:rPr lang="en-GB" sz="1600" dirty="0" smtClean="0">
                <a:solidFill>
                  <a:schemeClr val="tx1"/>
                </a:solidFill>
              </a:rPr>
              <a:t>No significant efficiency disadvantage under full load operation, although reduced compression rates</a:t>
            </a:r>
            <a:endParaRPr lang="de-DE" sz="1600" dirty="0">
              <a:solidFill>
                <a:schemeClr val="tx1"/>
              </a:solidFill>
            </a:endParaRPr>
          </a:p>
          <a:p>
            <a:pPr marL="0" indent="0">
              <a:lnSpc>
                <a:spcPct val="150000"/>
              </a:lnSpc>
              <a:buNone/>
            </a:pPr>
            <a:endParaRPr lang="de-DE" sz="1000" dirty="0" smtClean="0"/>
          </a:p>
        </p:txBody>
      </p:sp>
    </p:spTree>
    <p:extLst>
      <p:ext uri="{BB962C8B-B14F-4D97-AF65-F5344CB8AC3E}">
        <p14:creationId xmlns:p14="http://schemas.microsoft.com/office/powerpoint/2010/main" val="701989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3ECE43FA-E7E7-4388-BA69-2931E7F1D43E}" type="datetime1">
              <a:rPr lang="de-DE" smtClean="0"/>
              <a:t>16.06.2017</a:t>
            </a:fld>
            <a:endParaRPr lang="de-DE" dirty="0"/>
          </a:p>
        </p:txBody>
      </p:sp>
      <p:sp>
        <p:nvSpPr>
          <p:cNvPr id="4" name="Foliennummernplatzhalter 3"/>
          <p:cNvSpPr>
            <a:spLocks noGrp="1"/>
          </p:cNvSpPr>
          <p:nvPr>
            <p:ph type="sldNum" sz="quarter" idx="4"/>
          </p:nvPr>
        </p:nvSpPr>
        <p:spPr/>
        <p:txBody>
          <a:bodyPr/>
          <a:lstStyle/>
          <a:p>
            <a:fld id="{60AD9A1C-98D0-4EC5-9DA1-D40FA09F6DEE}" type="slidenum">
              <a:rPr lang="de-DE" smtClean="0"/>
              <a:pPr/>
              <a:t>23</a:t>
            </a:fld>
            <a:endParaRPr lang="de-DE" dirty="0"/>
          </a:p>
        </p:txBody>
      </p:sp>
      <p:sp>
        <p:nvSpPr>
          <p:cNvPr id="5" name="Fußzeilenplatzhalter 4"/>
          <p:cNvSpPr>
            <a:spLocks noGrp="1"/>
          </p:cNvSpPr>
          <p:nvPr>
            <p:ph type="ftr" sz="quarter" idx="3"/>
          </p:nvPr>
        </p:nvSpPr>
        <p:spPr/>
        <p:txBody>
          <a:bodyPr/>
          <a:lstStyle/>
          <a:p>
            <a:r>
              <a:rPr lang="de-DE" sz="1350" smtClean="0"/>
              <a:t>Markus Brautsch |</a:t>
            </a:r>
            <a:endParaRPr lang="de-DE" sz="1350" dirty="0"/>
          </a:p>
        </p:txBody>
      </p:sp>
      <p:sp>
        <p:nvSpPr>
          <p:cNvPr id="7" name="Titel 5"/>
          <p:cNvSpPr>
            <a:spLocks noGrp="1"/>
          </p:cNvSpPr>
          <p:nvPr>
            <p:ph type="title"/>
          </p:nvPr>
        </p:nvSpPr>
        <p:spPr>
          <a:xfrm>
            <a:off x="378230" y="365127"/>
            <a:ext cx="8372864" cy="893658"/>
          </a:xfrm>
        </p:spPr>
        <p:txBody>
          <a:bodyPr/>
          <a:lstStyle/>
          <a:p>
            <a:pPr>
              <a:lnSpc>
                <a:spcPct val="100000"/>
              </a:lnSpc>
              <a:spcAft>
                <a:spcPts val="1200"/>
              </a:spcAft>
              <a:buClr>
                <a:srgbClr val="F29400"/>
              </a:buClr>
            </a:pPr>
            <a:r>
              <a:rPr lang="de-DE" dirty="0" smtClean="0">
                <a:solidFill>
                  <a:schemeClr val="tx1"/>
                </a:solidFill>
              </a:rPr>
              <a:t>4. Summary</a:t>
            </a:r>
            <a:r>
              <a:rPr lang="en-GB" dirty="0"/>
              <a:t/>
            </a:r>
            <a:br>
              <a:rPr lang="en-GB" dirty="0"/>
            </a:br>
            <a:endParaRPr lang="de-DE" b="1" cap="small" dirty="0">
              <a:solidFill>
                <a:srgbClr val="F29400"/>
              </a:solidFill>
            </a:endParaRPr>
          </a:p>
        </p:txBody>
      </p:sp>
      <p:sp>
        <p:nvSpPr>
          <p:cNvPr id="8" name="Inhaltsplatzhalter 1"/>
          <p:cNvSpPr>
            <a:spLocks noGrp="1"/>
          </p:cNvSpPr>
          <p:nvPr>
            <p:ph idx="1"/>
          </p:nvPr>
        </p:nvSpPr>
        <p:spPr>
          <a:xfrm>
            <a:off x="244650" y="1161515"/>
            <a:ext cx="8623496" cy="4760416"/>
          </a:xfrm>
        </p:spPr>
        <p:txBody>
          <a:bodyPr/>
          <a:lstStyle/>
          <a:p>
            <a:r>
              <a:rPr lang="en-GB" sz="1600" b="1" dirty="0">
                <a:solidFill>
                  <a:schemeClr val="tx1"/>
                </a:solidFill>
              </a:rPr>
              <a:t>Procedure 3 , “</a:t>
            </a:r>
            <a:r>
              <a:rPr lang="en-GB" sz="1600" b="1" dirty="0" err="1">
                <a:solidFill>
                  <a:schemeClr val="tx1"/>
                </a:solidFill>
              </a:rPr>
              <a:t>woodgas</a:t>
            </a:r>
            <a:r>
              <a:rPr lang="en-GB" sz="1600" b="1" dirty="0">
                <a:solidFill>
                  <a:schemeClr val="tx1"/>
                </a:solidFill>
              </a:rPr>
              <a:t> dual fuel operation”, compression rate 14:1:</a:t>
            </a:r>
          </a:p>
          <a:p>
            <a:pPr lvl="1"/>
            <a:r>
              <a:rPr lang="en-GB" sz="1600" dirty="0">
                <a:solidFill>
                  <a:schemeClr val="tx1"/>
                </a:solidFill>
              </a:rPr>
              <a:t>Optimized </a:t>
            </a:r>
            <a:r>
              <a:rPr lang="en-GB" sz="1600" dirty="0" smtClean="0">
                <a:solidFill>
                  <a:schemeClr val="tx1"/>
                </a:solidFill>
              </a:rPr>
              <a:t>dual fuel operation for </a:t>
            </a:r>
            <a:r>
              <a:rPr lang="en-GB" sz="1600" dirty="0" err="1">
                <a:solidFill>
                  <a:schemeClr val="tx1"/>
                </a:solidFill>
              </a:rPr>
              <a:t>woodgas</a:t>
            </a:r>
            <a:r>
              <a:rPr lang="en-GB" sz="1600" dirty="0">
                <a:solidFill>
                  <a:schemeClr val="tx1"/>
                </a:solidFill>
              </a:rPr>
              <a:t> combustion</a:t>
            </a:r>
          </a:p>
          <a:p>
            <a:pPr lvl="1"/>
            <a:r>
              <a:rPr lang="en-GB" sz="1600" dirty="0">
                <a:solidFill>
                  <a:schemeClr val="tx1"/>
                </a:solidFill>
              </a:rPr>
              <a:t>Pre defined fuel ratios of 40 kW</a:t>
            </a:r>
          </a:p>
          <a:p>
            <a:pPr lvl="1"/>
            <a:r>
              <a:rPr lang="en-GB" sz="1600" dirty="0">
                <a:solidFill>
                  <a:schemeClr val="tx1"/>
                </a:solidFill>
              </a:rPr>
              <a:t>34 % electrical efficiency based on wood pellet </a:t>
            </a:r>
            <a:r>
              <a:rPr lang="en-GB" sz="1600" dirty="0" smtClean="0">
                <a:solidFill>
                  <a:schemeClr val="tx1"/>
                </a:solidFill>
              </a:rPr>
              <a:t>feedstock</a:t>
            </a:r>
          </a:p>
          <a:p>
            <a:pPr lvl="1"/>
            <a:endParaRPr lang="en-GB" sz="1600" dirty="0" smtClean="0">
              <a:solidFill>
                <a:schemeClr val="tx1"/>
              </a:solidFill>
            </a:endParaRPr>
          </a:p>
          <a:p>
            <a:pPr lvl="1"/>
            <a:endParaRPr lang="en-GB" sz="1600" dirty="0">
              <a:solidFill>
                <a:srgbClr val="FF0000"/>
              </a:solidFill>
            </a:endParaRPr>
          </a:p>
          <a:p>
            <a:r>
              <a:rPr lang="en-GB" sz="1600" b="1" dirty="0">
                <a:solidFill>
                  <a:schemeClr val="tx1"/>
                </a:solidFill>
              </a:rPr>
              <a:t>Procedure </a:t>
            </a:r>
            <a:r>
              <a:rPr lang="en-GB" sz="1600" b="1" dirty="0" smtClean="0">
                <a:solidFill>
                  <a:schemeClr val="tx1"/>
                </a:solidFill>
              </a:rPr>
              <a:t>4 </a:t>
            </a:r>
            <a:r>
              <a:rPr lang="en-GB" sz="1600" b="1" dirty="0">
                <a:solidFill>
                  <a:schemeClr val="tx1"/>
                </a:solidFill>
              </a:rPr>
              <a:t>, </a:t>
            </a:r>
            <a:r>
              <a:rPr lang="en-GB" sz="1600" b="1" dirty="0" smtClean="0">
                <a:solidFill>
                  <a:schemeClr val="tx1"/>
                </a:solidFill>
              </a:rPr>
              <a:t>“spark ignition </a:t>
            </a:r>
            <a:r>
              <a:rPr lang="en-GB" sz="1600" b="1" dirty="0" err="1" smtClean="0">
                <a:solidFill>
                  <a:schemeClr val="tx1"/>
                </a:solidFill>
              </a:rPr>
              <a:t>woodgas</a:t>
            </a:r>
            <a:r>
              <a:rPr lang="en-GB" sz="1600" b="1" dirty="0" smtClean="0">
                <a:solidFill>
                  <a:schemeClr val="tx1"/>
                </a:solidFill>
              </a:rPr>
              <a:t> combustion”, </a:t>
            </a:r>
            <a:r>
              <a:rPr lang="en-GB" sz="1600" b="1" dirty="0">
                <a:solidFill>
                  <a:schemeClr val="tx1"/>
                </a:solidFill>
              </a:rPr>
              <a:t>compression rate </a:t>
            </a:r>
            <a:r>
              <a:rPr lang="en-GB" sz="1600" b="1" dirty="0" smtClean="0">
                <a:solidFill>
                  <a:schemeClr val="tx1"/>
                </a:solidFill>
              </a:rPr>
              <a:t>12.6:1</a:t>
            </a:r>
            <a:r>
              <a:rPr lang="en-GB" sz="1600" b="1" dirty="0">
                <a:solidFill>
                  <a:schemeClr val="tx1"/>
                </a:solidFill>
              </a:rPr>
              <a:t>:</a:t>
            </a:r>
          </a:p>
          <a:p>
            <a:pPr lvl="1"/>
            <a:r>
              <a:rPr lang="en-GB" sz="1600" dirty="0" smtClean="0">
                <a:solidFill>
                  <a:schemeClr val="tx1"/>
                </a:solidFill>
              </a:rPr>
              <a:t>Replaced cylinder head</a:t>
            </a:r>
          </a:p>
          <a:p>
            <a:pPr lvl="1"/>
            <a:r>
              <a:rPr lang="en-GB" sz="1600" dirty="0" smtClean="0">
                <a:solidFill>
                  <a:schemeClr val="tx1"/>
                </a:solidFill>
              </a:rPr>
              <a:t>30 </a:t>
            </a:r>
            <a:r>
              <a:rPr lang="en-GB" sz="1600" dirty="0">
                <a:solidFill>
                  <a:schemeClr val="tx1"/>
                </a:solidFill>
              </a:rPr>
              <a:t>% electrical efficiency based on wood pellet feedstock</a:t>
            </a:r>
            <a:endParaRPr lang="en-GB" sz="1600" dirty="0">
              <a:solidFill>
                <a:srgbClr val="FF0000"/>
              </a:solidFill>
            </a:endParaRPr>
          </a:p>
          <a:p>
            <a:pPr marL="0" indent="0">
              <a:lnSpc>
                <a:spcPct val="150000"/>
              </a:lnSpc>
              <a:buNone/>
            </a:pPr>
            <a:endParaRPr lang="de-DE" sz="1000" dirty="0" smtClean="0"/>
          </a:p>
        </p:txBody>
      </p:sp>
    </p:spTree>
    <p:extLst>
      <p:ext uri="{BB962C8B-B14F-4D97-AF65-F5344CB8AC3E}">
        <p14:creationId xmlns:p14="http://schemas.microsoft.com/office/powerpoint/2010/main" val="431937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3ECE43FA-E7E7-4388-BA69-2931E7F1D43E}" type="datetime1">
              <a:rPr lang="de-DE" smtClean="0"/>
              <a:t>16.06.2017</a:t>
            </a:fld>
            <a:endParaRPr lang="de-DE" dirty="0"/>
          </a:p>
        </p:txBody>
      </p:sp>
      <p:sp>
        <p:nvSpPr>
          <p:cNvPr id="4" name="Foliennummernplatzhalter 3"/>
          <p:cNvSpPr>
            <a:spLocks noGrp="1"/>
          </p:cNvSpPr>
          <p:nvPr>
            <p:ph type="sldNum" sz="quarter" idx="4"/>
          </p:nvPr>
        </p:nvSpPr>
        <p:spPr/>
        <p:txBody>
          <a:bodyPr/>
          <a:lstStyle/>
          <a:p>
            <a:fld id="{60AD9A1C-98D0-4EC5-9DA1-D40FA09F6DEE}" type="slidenum">
              <a:rPr lang="de-DE" smtClean="0"/>
              <a:pPr/>
              <a:t>24</a:t>
            </a:fld>
            <a:endParaRPr lang="de-DE" dirty="0"/>
          </a:p>
        </p:txBody>
      </p:sp>
      <p:sp>
        <p:nvSpPr>
          <p:cNvPr id="5" name="Fußzeilenplatzhalter 4"/>
          <p:cNvSpPr>
            <a:spLocks noGrp="1"/>
          </p:cNvSpPr>
          <p:nvPr>
            <p:ph type="ftr" sz="quarter" idx="3"/>
          </p:nvPr>
        </p:nvSpPr>
        <p:spPr/>
        <p:txBody>
          <a:bodyPr/>
          <a:lstStyle/>
          <a:p>
            <a:r>
              <a:rPr lang="de-DE" sz="1350" smtClean="0"/>
              <a:t>Markus Brautsch |</a:t>
            </a:r>
            <a:endParaRPr lang="de-DE" sz="1350" dirty="0"/>
          </a:p>
        </p:txBody>
      </p:sp>
      <p:sp>
        <p:nvSpPr>
          <p:cNvPr id="7" name="Titel 5"/>
          <p:cNvSpPr>
            <a:spLocks noGrp="1"/>
          </p:cNvSpPr>
          <p:nvPr>
            <p:ph type="title"/>
          </p:nvPr>
        </p:nvSpPr>
        <p:spPr>
          <a:xfrm>
            <a:off x="378230" y="203202"/>
            <a:ext cx="8372864" cy="893658"/>
          </a:xfrm>
        </p:spPr>
        <p:txBody>
          <a:bodyPr/>
          <a:lstStyle/>
          <a:p>
            <a:pPr>
              <a:lnSpc>
                <a:spcPct val="100000"/>
              </a:lnSpc>
              <a:spcAft>
                <a:spcPts val="1200"/>
              </a:spcAft>
              <a:buClr>
                <a:srgbClr val="F29400"/>
              </a:buClr>
            </a:pPr>
            <a:r>
              <a:rPr lang="de-DE" dirty="0" smtClean="0">
                <a:solidFill>
                  <a:schemeClr val="tx1"/>
                </a:solidFill>
              </a:rPr>
              <a:t>References</a:t>
            </a:r>
            <a:r>
              <a:rPr lang="de-DE" dirty="0" smtClean="0"/>
              <a:t/>
            </a:r>
            <a:br>
              <a:rPr lang="de-DE" dirty="0" smtClean="0"/>
            </a:br>
            <a:r>
              <a:rPr lang="de-DE" dirty="0" smtClean="0"/>
              <a:t/>
            </a:r>
            <a:br>
              <a:rPr lang="de-DE" dirty="0" smtClean="0"/>
            </a:br>
            <a:r>
              <a:rPr lang="de-DE" sz="1400" dirty="0" smtClean="0"/>
              <a:t/>
            </a:r>
            <a:br>
              <a:rPr lang="de-DE" sz="1400" dirty="0" smtClean="0"/>
            </a:br>
            <a:r>
              <a:rPr lang="de-DE" sz="1400" dirty="0" smtClean="0">
                <a:solidFill>
                  <a:schemeClr val="tx1"/>
                </a:solidFill>
              </a:rPr>
              <a:t>(1</a:t>
            </a:r>
            <a:r>
              <a:rPr lang="de-DE" sz="1400" dirty="0">
                <a:solidFill>
                  <a:schemeClr val="tx1"/>
                </a:solidFill>
              </a:rPr>
              <a:t>) </a:t>
            </a:r>
            <a:r>
              <a:rPr lang="de-DE" sz="1400" dirty="0" err="1">
                <a:solidFill>
                  <a:schemeClr val="tx1"/>
                </a:solidFill>
              </a:rPr>
              <a:t>Dinçer</a:t>
            </a:r>
            <a:r>
              <a:rPr lang="de-DE" sz="1400" dirty="0">
                <a:solidFill>
                  <a:schemeClr val="tx1"/>
                </a:solidFill>
              </a:rPr>
              <a:t>, I., </a:t>
            </a:r>
            <a:r>
              <a:rPr lang="de-DE" sz="1400" dirty="0" err="1">
                <a:solidFill>
                  <a:schemeClr val="tx1"/>
                </a:solidFill>
              </a:rPr>
              <a:t>Zamfirescu</a:t>
            </a:r>
            <a:r>
              <a:rPr lang="de-DE" sz="1400" dirty="0">
                <a:solidFill>
                  <a:schemeClr val="tx1"/>
                </a:solidFill>
              </a:rPr>
              <a:t>, C., </a:t>
            </a:r>
            <a:r>
              <a:rPr lang="de-DE" sz="1400" dirty="0" err="1">
                <a:solidFill>
                  <a:schemeClr val="tx1"/>
                </a:solidFill>
              </a:rPr>
              <a:t>Advanced</a:t>
            </a:r>
            <a:r>
              <a:rPr lang="de-DE" sz="1400" dirty="0">
                <a:solidFill>
                  <a:schemeClr val="tx1"/>
                </a:solidFill>
              </a:rPr>
              <a:t> power </a:t>
            </a:r>
            <a:r>
              <a:rPr lang="de-DE" sz="1400" dirty="0" err="1">
                <a:solidFill>
                  <a:schemeClr val="tx1"/>
                </a:solidFill>
              </a:rPr>
              <a:t>generation</a:t>
            </a:r>
            <a:r>
              <a:rPr lang="de-DE" sz="1400" dirty="0">
                <a:solidFill>
                  <a:schemeClr val="tx1"/>
                </a:solidFill>
              </a:rPr>
              <a:t> </a:t>
            </a:r>
            <a:r>
              <a:rPr lang="de-DE" sz="1400" dirty="0" err="1">
                <a:solidFill>
                  <a:schemeClr val="tx1"/>
                </a:solidFill>
              </a:rPr>
              <a:t>systems</a:t>
            </a:r>
            <a:r>
              <a:rPr lang="de-DE" sz="1400" dirty="0">
                <a:solidFill>
                  <a:schemeClr val="tx1"/>
                </a:solidFill>
              </a:rPr>
              <a:t>, </a:t>
            </a:r>
            <a:r>
              <a:rPr lang="de-DE" sz="1400" dirty="0" err="1">
                <a:solidFill>
                  <a:schemeClr val="tx1"/>
                </a:solidFill>
              </a:rPr>
              <a:t>Elsevier</a:t>
            </a:r>
            <a:r>
              <a:rPr lang="de-DE" sz="1400" dirty="0">
                <a:solidFill>
                  <a:schemeClr val="tx1"/>
                </a:solidFill>
              </a:rPr>
              <a:t>, Amsterdam, </a:t>
            </a:r>
            <a:r>
              <a:rPr lang="de-DE" sz="1400" dirty="0" err="1">
                <a:solidFill>
                  <a:schemeClr val="tx1"/>
                </a:solidFill>
              </a:rPr>
              <a:t>Netherlands</a:t>
            </a:r>
            <a:r>
              <a:rPr lang="de-DE" sz="1400" dirty="0">
                <a:solidFill>
                  <a:schemeClr val="tx1"/>
                </a:solidFill>
              </a:rPr>
              <a:t>, 2014</a:t>
            </a:r>
            <a:r>
              <a:rPr lang="de-DE" sz="1400" dirty="0" smtClean="0">
                <a:solidFill>
                  <a:schemeClr val="tx1"/>
                </a:solidFill>
              </a:rPr>
              <a:t>.</a:t>
            </a:r>
            <a:br>
              <a:rPr lang="de-DE" sz="1400" dirty="0" smtClean="0">
                <a:solidFill>
                  <a:schemeClr val="tx1"/>
                </a:solidFill>
              </a:rPr>
            </a:br>
            <a:r>
              <a:rPr lang="de-DE" sz="1400" dirty="0" smtClean="0">
                <a:solidFill>
                  <a:schemeClr val="tx1"/>
                </a:solidFill>
              </a:rPr>
              <a:t/>
            </a:r>
            <a:br>
              <a:rPr lang="de-DE" sz="1400" dirty="0" smtClean="0">
                <a:solidFill>
                  <a:schemeClr val="tx1"/>
                </a:solidFill>
              </a:rPr>
            </a:br>
            <a:r>
              <a:rPr lang="de-DE" sz="1400" dirty="0" smtClean="0">
                <a:solidFill>
                  <a:schemeClr val="tx1"/>
                </a:solidFill>
              </a:rPr>
              <a:t>(2) Lechner R., </a:t>
            </a:r>
            <a:r>
              <a:rPr lang="de-DE" sz="1400" dirty="0" err="1" smtClean="0">
                <a:solidFill>
                  <a:schemeClr val="tx1"/>
                </a:solidFill>
              </a:rPr>
              <a:t>O'Connell</a:t>
            </a:r>
            <a:r>
              <a:rPr lang="de-DE" sz="1400" dirty="0" smtClean="0">
                <a:solidFill>
                  <a:schemeClr val="tx1"/>
                </a:solidFill>
              </a:rPr>
              <a:t> N., </a:t>
            </a:r>
            <a:r>
              <a:rPr lang="de-DE" sz="1400" dirty="0" err="1" smtClean="0">
                <a:solidFill>
                  <a:schemeClr val="tx1"/>
                </a:solidFill>
              </a:rPr>
              <a:t>Brautsch</a:t>
            </a:r>
            <a:r>
              <a:rPr lang="de-DE" sz="1400" dirty="0" smtClean="0">
                <a:solidFill>
                  <a:schemeClr val="tx1"/>
                </a:solidFill>
              </a:rPr>
              <a:t> M. Identifikation von Einsatzmöglichkeiten und Potentialen der Zündstrahltechnologie zur Verbesserung der Anlageneffizienz und Wirtschaftlichkeit von BHKW-Anlagen mit experimenteller Überprüfung der Vorteile an einer Pilotanlage unter realen Bedingungen im Praxisbetrieb. </a:t>
            </a:r>
            <a:r>
              <a:rPr lang="en-GB" sz="1400" dirty="0" smtClean="0">
                <a:solidFill>
                  <a:schemeClr val="tx1"/>
                </a:solidFill>
              </a:rPr>
              <a:t>Stuttgart: </a:t>
            </a:r>
            <a:r>
              <a:rPr lang="en-GB" sz="1400" dirty="0" err="1" smtClean="0">
                <a:solidFill>
                  <a:schemeClr val="tx1"/>
                </a:solidFill>
              </a:rPr>
              <a:t>Fraunhofer</a:t>
            </a:r>
            <a:r>
              <a:rPr lang="en-GB" sz="1400" dirty="0" smtClean="0">
                <a:solidFill>
                  <a:schemeClr val="tx1"/>
                </a:solidFill>
              </a:rPr>
              <a:t>-IRB-</a:t>
            </a:r>
            <a:r>
              <a:rPr lang="en-GB" sz="1400" dirty="0" err="1" smtClean="0">
                <a:solidFill>
                  <a:schemeClr val="tx1"/>
                </a:solidFill>
              </a:rPr>
              <a:t>Verlag</a:t>
            </a:r>
            <a:r>
              <a:rPr lang="en-GB" sz="1400" dirty="0" smtClean="0">
                <a:solidFill>
                  <a:schemeClr val="tx1"/>
                </a:solidFill>
              </a:rPr>
              <a:t>; 2015.</a:t>
            </a:r>
            <a:br>
              <a:rPr lang="en-GB" sz="1400" dirty="0" smtClean="0">
                <a:solidFill>
                  <a:schemeClr val="tx1"/>
                </a:solidFill>
              </a:rPr>
            </a:br>
            <a:r>
              <a:rPr lang="en-GB" sz="1400" dirty="0">
                <a:solidFill>
                  <a:schemeClr val="tx1"/>
                </a:solidFill>
              </a:rPr>
              <a:t/>
            </a:r>
            <a:br>
              <a:rPr lang="en-GB" sz="1400" dirty="0">
                <a:solidFill>
                  <a:schemeClr val="tx1"/>
                </a:solidFill>
              </a:rPr>
            </a:br>
            <a:r>
              <a:rPr lang="en-GB" sz="1400" dirty="0" smtClean="0">
                <a:solidFill>
                  <a:schemeClr val="tx1"/>
                </a:solidFill>
              </a:rPr>
              <a:t>(3) Burkhardt GmbH, Energy and Building Technology, </a:t>
            </a:r>
            <a:r>
              <a:rPr lang="en-GB" sz="1400" dirty="0" err="1" smtClean="0">
                <a:solidFill>
                  <a:schemeClr val="tx1"/>
                </a:solidFill>
              </a:rPr>
              <a:t>Kreutweg</a:t>
            </a:r>
            <a:r>
              <a:rPr lang="en-GB" sz="1400" dirty="0" smtClean="0">
                <a:solidFill>
                  <a:schemeClr val="tx1"/>
                </a:solidFill>
              </a:rPr>
              <a:t> 2, 92360 </a:t>
            </a:r>
            <a:r>
              <a:rPr lang="en-GB" sz="1400" dirty="0" err="1" smtClean="0">
                <a:solidFill>
                  <a:schemeClr val="tx1"/>
                </a:solidFill>
              </a:rPr>
              <a:t>Mühlhausen</a:t>
            </a: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GB" sz="1600" dirty="0" smtClean="0"/>
              <a:t/>
            </a:r>
            <a:br>
              <a:rPr lang="en-GB" sz="1600" dirty="0" smtClean="0"/>
            </a:br>
            <a:endParaRPr lang="de-DE" sz="1600" b="1" cap="small" dirty="0">
              <a:solidFill>
                <a:srgbClr val="F29400"/>
              </a:solidFill>
            </a:endParaRPr>
          </a:p>
        </p:txBody>
      </p:sp>
    </p:spTree>
    <p:extLst>
      <p:ext uri="{BB962C8B-B14F-4D97-AF65-F5344CB8AC3E}">
        <p14:creationId xmlns:p14="http://schemas.microsoft.com/office/powerpoint/2010/main" val="4026468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0850" y="1159800"/>
            <a:ext cx="8623496" cy="4760416"/>
          </a:xfrm>
        </p:spPr>
        <p:txBody>
          <a:bodyPr/>
          <a:lstStyle/>
          <a:p>
            <a:pPr>
              <a:lnSpc>
                <a:spcPct val="150000"/>
              </a:lnSpc>
            </a:pPr>
            <a:r>
              <a:rPr lang="en-GB" sz="1600" dirty="0">
                <a:solidFill>
                  <a:schemeClr val="tx1"/>
                </a:solidFill>
              </a:rPr>
              <a:t>Global warming </a:t>
            </a:r>
            <a:r>
              <a:rPr lang="en-GB" sz="1600" dirty="0" smtClean="0">
                <a:solidFill>
                  <a:schemeClr val="tx1"/>
                </a:solidFill>
              </a:rPr>
              <a:t>will </a:t>
            </a:r>
            <a:r>
              <a:rPr lang="en-GB" sz="1600" dirty="0">
                <a:solidFill>
                  <a:schemeClr val="tx1"/>
                </a:solidFill>
              </a:rPr>
              <a:t>become a huge challenge in the next </a:t>
            </a:r>
            <a:r>
              <a:rPr lang="en-GB" sz="1600" dirty="0" smtClean="0">
                <a:solidFill>
                  <a:schemeClr val="tx1"/>
                </a:solidFill>
              </a:rPr>
              <a:t>decades</a:t>
            </a:r>
          </a:p>
          <a:p>
            <a:pPr>
              <a:lnSpc>
                <a:spcPct val="150000"/>
              </a:lnSpc>
            </a:pPr>
            <a:r>
              <a:rPr lang="en-GB" sz="1600" dirty="0" smtClean="0">
                <a:solidFill>
                  <a:schemeClr val="tx1"/>
                </a:solidFill>
              </a:rPr>
              <a:t>IPCC: Temperature increase from 1.7 °C to 10 °C</a:t>
            </a:r>
          </a:p>
          <a:p>
            <a:pPr>
              <a:lnSpc>
                <a:spcPct val="150000"/>
              </a:lnSpc>
            </a:pPr>
            <a:r>
              <a:rPr lang="en-GB" sz="1600" dirty="0">
                <a:solidFill>
                  <a:schemeClr val="tx1"/>
                </a:solidFill>
              </a:rPr>
              <a:t>S</a:t>
            </a:r>
            <a:r>
              <a:rPr lang="en-GB" sz="1600" dirty="0" smtClean="0">
                <a:solidFill>
                  <a:schemeClr val="tx1"/>
                </a:solidFill>
              </a:rPr>
              <a:t>ustainable </a:t>
            </a:r>
            <a:r>
              <a:rPr lang="en-GB" sz="1600" dirty="0">
                <a:solidFill>
                  <a:schemeClr val="tx1"/>
                </a:solidFill>
              </a:rPr>
              <a:t>energy solutions: </a:t>
            </a:r>
            <a:r>
              <a:rPr lang="en-GB" sz="1600" dirty="0" smtClean="0">
                <a:solidFill>
                  <a:schemeClr val="tx1"/>
                </a:solidFill>
              </a:rPr>
              <a:t>efficient</a:t>
            </a:r>
            <a:r>
              <a:rPr lang="en-US" sz="1600" dirty="0" smtClean="0">
                <a:solidFill>
                  <a:schemeClr val="tx1"/>
                </a:solidFill>
              </a:rPr>
              <a:t>, </a:t>
            </a:r>
            <a:r>
              <a:rPr lang="en-GB" sz="1600" dirty="0" smtClean="0">
                <a:solidFill>
                  <a:schemeClr val="tx1"/>
                </a:solidFill>
              </a:rPr>
              <a:t>cost effective</a:t>
            </a:r>
            <a:r>
              <a:rPr lang="en-US" sz="1600" dirty="0">
                <a:solidFill>
                  <a:schemeClr val="tx1"/>
                </a:solidFill>
              </a:rPr>
              <a:t> </a:t>
            </a:r>
            <a:r>
              <a:rPr lang="en-US" sz="1600" dirty="0" smtClean="0">
                <a:solidFill>
                  <a:schemeClr val="tx1"/>
                </a:solidFill>
              </a:rPr>
              <a:t>and </a:t>
            </a:r>
            <a:r>
              <a:rPr lang="en-GB" sz="1600" dirty="0" smtClean="0">
                <a:solidFill>
                  <a:schemeClr val="tx1"/>
                </a:solidFill>
              </a:rPr>
              <a:t>environment friendly (1)</a:t>
            </a:r>
          </a:p>
          <a:p>
            <a:r>
              <a:rPr lang="en-GB" sz="1600" dirty="0">
                <a:solidFill>
                  <a:schemeClr val="tx1"/>
                </a:solidFill>
              </a:rPr>
              <a:t>B</a:t>
            </a:r>
            <a:r>
              <a:rPr lang="en-GB" sz="1600" dirty="0" smtClean="0">
                <a:solidFill>
                  <a:schemeClr val="tx1"/>
                </a:solidFill>
              </a:rPr>
              <a:t>iomass can </a:t>
            </a:r>
            <a:r>
              <a:rPr lang="en-GB" sz="1600" dirty="0">
                <a:solidFill>
                  <a:schemeClr val="tx1"/>
                </a:solidFill>
              </a:rPr>
              <a:t>be converted in </a:t>
            </a:r>
            <a:r>
              <a:rPr lang="en-GB" sz="1600" dirty="0" smtClean="0">
                <a:solidFill>
                  <a:schemeClr val="tx1"/>
                </a:solidFill>
              </a:rPr>
              <a:t>solid</a:t>
            </a:r>
            <a:r>
              <a:rPr lang="en-GB" sz="1600" dirty="0">
                <a:solidFill>
                  <a:schemeClr val="tx1"/>
                </a:solidFill>
              </a:rPr>
              <a:t>, liquid and gaseous fuels through different conversion </a:t>
            </a:r>
            <a:r>
              <a:rPr lang="en-GB" sz="1600" dirty="0" smtClean="0">
                <a:solidFill>
                  <a:schemeClr val="tx1"/>
                </a:solidFill>
              </a:rPr>
              <a:t>processes</a:t>
            </a:r>
          </a:p>
          <a:p>
            <a:r>
              <a:rPr lang="en-US" sz="1600" dirty="0">
                <a:solidFill>
                  <a:schemeClr val="tx1"/>
                </a:solidFill>
              </a:rPr>
              <a:t>The </a:t>
            </a:r>
            <a:r>
              <a:rPr lang="en-US" sz="1600" dirty="0" smtClean="0">
                <a:solidFill>
                  <a:schemeClr val="tx1"/>
                </a:solidFill>
              </a:rPr>
              <a:t>use </a:t>
            </a:r>
            <a:r>
              <a:rPr lang="en-US" sz="1600" dirty="0">
                <a:solidFill>
                  <a:schemeClr val="tx1"/>
                </a:solidFill>
              </a:rPr>
              <a:t>of biomass can be highly efficient through cogeneration </a:t>
            </a:r>
            <a:r>
              <a:rPr lang="en-US" sz="1600" dirty="0" smtClean="0">
                <a:solidFill>
                  <a:schemeClr val="tx1"/>
                </a:solidFill>
              </a:rPr>
              <a:t>processes</a:t>
            </a:r>
          </a:p>
          <a:p>
            <a:r>
              <a:rPr lang="en-US" sz="1600" dirty="0" smtClean="0">
                <a:solidFill>
                  <a:schemeClr val="tx1"/>
                </a:solidFill>
              </a:rPr>
              <a:t>The </a:t>
            </a:r>
            <a:r>
              <a:rPr lang="en-US" sz="1600" dirty="0">
                <a:solidFill>
                  <a:schemeClr val="tx1"/>
                </a:solidFill>
              </a:rPr>
              <a:t>use of renewable energies is combined with high-efficiency </a:t>
            </a:r>
            <a:r>
              <a:rPr lang="en-US" sz="1600" dirty="0" smtClean="0">
                <a:solidFill>
                  <a:schemeClr val="tx1"/>
                </a:solidFill>
              </a:rPr>
              <a:t>technologies</a:t>
            </a:r>
          </a:p>
          <a:p>
            <a:r>
              <a:rPr lang="en-GB" sz="1600" dirty="0">
                <a:solidFill>
                  <a:schemeClr val="tx1"/>
                </a:solidFill>
              </a:rPr>
              <a:t>In combination with fluctuating energy systems </a:t>
            </a:r>
            <a:r>
              <a:rPr lang="en-GB" sz="1600" dirty="0" smtClean="0">
                <a:solidFill>
                  <a:schemeClr val="tx1"/>
                </a:solidFill>
              </a:rPr>
              <a:t>cogeneration </a:t>
            </a:r>
            <a:r>
              <a:rPr lang="en-GB" sz="1600" dirty="0">
                <a:solidFill>
                  <a:schemeClr val="tx1"/>
                </a:solidFill>
              </a:rPr>
              <a:t>units can work as base-load units </a:t>
            </a:r>
            <a:endParaRPr lang="en-GB" sz="1600" dirty="0" smtClean="0">
              <a:solidFill>
                <a:schemeClr val="tx1"/>
              </a:solidFill>
            </a:endParaRPr>
          </a:p>
          <a:p>
            <a:r>
              <a:rPr lang="de-DE" sz="1600" dirty="0" smtClean="0">
                <a:solidFill>
                  <a:schemeClr val="tx1"/>
                </a:solidFill>
              </a:rPr>
              <a:t>The Dual Fuel Technology </a:t>
            </a:r>
            <a:r>
              <a:rPr lang="en-US" sz="1600" dirty="0" smtClean="0">
                <a:solidFill>
                  <a:schemeClr val="tx1"/>
                </a:solidFill>
              </a:rPr>
              <a:t>can </a:t>
            </a:r>
            <a:r>
              <a:rPr lang="en-US" sz="1600" dirty="0">
                <a:solidFill>
                  <a:schemeClr val="tx1"/>
                </a:solidFill>
              </a:rPr>
              <a:t>improve the economy in CHP systems and combine with CO</a:t>
            </a:r>
            <a:r>
              <a:rPr lang="en-US" sz="1600" baseline="-25000" dirty="0">
                <a:solidFill>
                  <a:schemeClr val="tx1"/>
                </a:solidFill>
              </a:rPr>
              <a:t>2</a:t>
            </a:r>
            <a:r>
              <a:rPr lang="en-US" sz="1600" dirty="0">
                <a:solidFill>
                  <a:schemeClr val="tx1"/>
                </a:solidFill>
              </a:rPr>
              <a:t> savings</a:t>
            </a:r>
          </a:p>
          <a:p>
            <a:pPr>
              <a:lnSpc>
                <a:spcPct val="150000"/>
              </a:lnSpc>
            </a:pPr>
            <a:endParaRPr lang="de-DE" sz="1000" dirty="0"/>
          </a:p>
        </p:txBody>
      </p:sp>
      <p:sp>
        <p:nvSpPr>
          <p:cNvPr id="3" name="Datumsplatzhalter 2"/>
          <p:cNvSpPr>
            <a:spLocks noGrp="1"/>
          </p:cNvSpPr>
          <p:nvPr>
            <p:ph type="dt" sz="half" idx="2"/>
          </p:nvPr>
        </p:nvSpPr>
        <p:spPr/>
        <p:txBody>
          <a:bodyPr/>
          <a:lstStyle/>
          <a:p>
            <a:fld id="{3ECE43FA-E7E7-4388-BA69-2931E7F1D43E}" type="datetime1">
              <a:rPr lang="de-DE" smtClean="0"/>
              <a:t>16.06.2017</a:t>
            </a:fld>
            <a:endParaRPr lang="de-DE" dirty="0"/>
          </a:p>
        </p:txBody>
      </p:sp>
      <p:sp>
        <p:nvSpPr>
          <p:cNvPr id="4" name="Foliennummernplatzhalter 3"/>
          <p:cNvSpPr>
            <a:spLocks noGrp="1"/>
          </p:cNvSpPr>
          <p:nvPr>
            <p:ph type="sldNum" sz="quarter" idx="4"/>
          </p:nvPr>
        </p:nvSpPr>
        <p:spPr/>
        <p:txBody>
          <a:bodyPr/>
          <a:lstStyle/>
          <a:p>
            <a:fld id="{60AD9A1C-98D0-4EC5-9DA1-D40FA09F6DEE}" type="slidenum">
              <a:rPr lang="de-DE" smtClean="0"/>
              <a:pPr/>
              <a:t>3</a:t>
            </a:fld>
            <a:endParaRPr lang="de-DE" dirty="0"/>
          </a:p>
        </p:txBody>
      </p:sp>
      <p:sp>
        <p:nvSpPr>
          <p:cNvPr id="5" name="Fußzeilenplatzhalter 4"/>
          <p:cNvSpPr>
            <a:spLocks noGrp="1"/>
          </p:cNvSpPr>
          <p:nvPr>
            <p:ph type="ftr" sz="quarter" idx="3"/>
          </p:nvPr>
        </p:nvSpPr>
        <p:spPr/>
        <p:txBody>
          <a:bodyPr/>
          <a:lstStyle/>
          <a:p>
            <a:r>
              <a:rPr lang="de-DE" sz="1350" dirty="0" smtClean="0"/>
              <a:t>Markus </a:t>
            </a:r>
            <a:r>
              <a:rPr lang="de-DE" sz="1350" dirty="0" err="1" smtClean="0"/>
              <a:t>Brautsch</a:t>
            </a:r>
            <a:r>
              <a:rPr lang="de-DE" sz="1350" dirty="0" smtClean="0"/>
              <a:t> |</a:t>
            </a:r>
            <a:endParaRPr lang="de-DE" sz="1350" dirty="0"/>
          </a:p>
        </p:txBody>
      </p:sp>
      <p:sp>
        <p:nvSpPr>
          <p:cNvPr id="6" name="Titel 5"/>
          <p:cNvSpPr>
            <a:spLocks noGrp="1"/>
          </p:cNvSpPr>
          <p:nvPr>
            <p:ph type="title"/>
          </p:nvPr>
        </p:nvSpPr>
        <p:spPr>
          <a:xfrm>
            <a:off x="378230" y="365127"/>
            <a:ext cx="8372864" cy="893658"/>
          </a:xfrm>
        </p:spPr>
        <p:txBody>
          <a:bodyPr/>
          <a:lstStyle/>
          <a:p>
            <a:pPr marL="514350" indent="-514350">
              <a:lnSpc>
                <a:spcPct val="100000"/>
              </a:lnSpc>
              <a:spcAft>
                <a:spcPts val="1200"/>
              </a:spcAft>
              <a:buClr>
                <a:srgbClr val="F29400"/>
              </a:buClr>
              <a:buFont typeface="+mj-lt"/>
              <a:buAutoNum type="arabicPeriod"/>
            </a:pPr>
            <a:r>
              <a:rPr lang="de-DE" dirty="0" err="1" smtClean="0">
                <a:solidFill>
                  <a:schemeClr val="tx1"/>
                </a:solidFill>
                <a:uFill>
                  <a:solidFill>
                    <a:srgbClr val="F29400"/>
                  </a:solidFill>
                </a:uFill>
              </a:rPr>
              <a:t>Introduction</a:t>
            </a:r>
            <a:r>
              <a:rPr lang="de-DE" dirty="0" smtClean="0">
                <a:solidFill>
                  <a:schemeClr val="tx1"/>
                </a:solidFill>
              </a:rPr>
              <a:t/>
            </a:r>
            <a:br>
              <a:rPr lang="de-DE" dirty="0" smtClean="0">
                <a:solidFill>
                  <a:schemeClr val="tx1"/>
                </a:solidFill>
              </a:rPr>
            </a:br>
            <a:endParaRPr lang="de-DE" b="1" cap="small" dirty="0">
              <a:solidFill>
                <a:schemeClr val="tx1"/>
              </a:solidFill>
            </a:endParaRPr>
          </a:p>
        </p:txBody>
      </p:sp>
    </p:spTree>
    <p:extLst>
      <p:ext uri="{BB962C8B-B14F-4D97-AF65-F5344CB8AC3E}">
        <p14:creationId xmlns:p14="http://schemas.microsoft.com/office/powerpoint/2010/main" val="1784483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3ECE43FA-E7E7-4388-BA69-2931E7F1D43E}" type="datetime1">
              <a:rPr lang="de-DE" smtClean="0"/>
              <a:t>16.06.2017</a:t>
            </a:fld>
            <a:endParaRPr lang="de-DE" dirty="0"/>
          </a:p>
        </p:txBody>
      </p:sp>
      <p:sp>
        <p:nvSpPr>
          <p:cNvPr id="4" name="Foliennummernplatzhalter 3"/>
          <p:cNvSpPr>
            <a:spLocks noGrp="1"/>
          </p:cNvSpPr>
          <p:nvPr>
            <p:ph type="sldNum" sz="quarter" idx="4"/>
          </p:nvPr>
        </p:nvSpPr>
        <p:spPr/>
        <p:txBody>
          <a:bodyPr/>
          <a:lstStyle/>
          <a:p>
            <a:fld id="{60AD9A1C-98D0-4EC5-9DA1-D40FA09F6DEE}" type="slidenum">
              <a:rPr lang="de-DE" smtClean="0"/>
              <a:pPr/>
              <a:t>4</a:t>
            </a:fld>
            <a:endParaRPr lang="de-DE" dirty="0"/>
          </a:p>
        </p:txBody>
      </p:sp>
      <p:sp>
        <p:nvSpPr>
          <p:cNvPr id="5" name="Fußzeilenplatzhalter 4"/>
          <p:cNvSpPr>
            <a:spLocks noGrp="1"/>
          </p:cNvSpPr>
          <p:nvPr>
            <p:ph type="ftr" sz="quarter" idx="3"/>
          </p:nvPr>
        </p:nvSpPr>
        <p:spPr/>
        <p:txBody>
          <a:bodyPr/>
          <a:lstStyle/>
          <a:p>
            <a:r>
              <a:rPr lang="de-DE" sz="1350" dirty="0" smtClean="0"/>
              <a:t>Markus </a:t>
            </a:r>
            <a:r>
              <a:rPr lang="de-DE" sz="1350" dirty="0" err="1" smtClean="0"/>
              <a:t>Brautsch</a:t>
            </a:r>
            <a:r>
              <a:rPr lang="de-DE" sz="1350" dirty="0" smtClean="0"/>
              <a:t> |</a:t>
            </a:r>
            <a:endParaRPr lang="de-DE" sz="1350" dirty="0"/>
          </a:p>
        </p:txBody>
      </p:sp>
      <p:sp>
        <p:nvSpPr>
          <p:cNvPr id="6" name="Titel 5"/>
          <p:cNvSpPr>
            <a:spLocks noGrp="1"/>
          </p:cNvSpPr>
          <p:nvPr>
            <p:ph type="title"/>
          </p:nvPr>
        </p:nvSpPr>
        <p:spPr>
          <a:xfrm>
            <a:off x="378230" y="365127"/>
            <a:ext cx="8372864" cy="893658"/>
          </a:xfrm>
        </p:spPr>
        <p:txBody>
          <a:bodyPr/>
          <a:lstStyle/>
          <a:p>
            <a:pPr marL="514350" indent="-514350">
              <a:lnSpc>
                <a:spcPct val="100000"/>
              </a:lnSpc>
              <a:spcAft>
                <a:spcPts val="1200"/>
              </a:spcAft>
              <a:buClr>
                <a:srgbClr val="F29400"/>
              </a:buClr>
              <a:buFont typeface="+mj-lt"/>
              <a:buAutoNum type="arabicPeriod"/>
            </a:pPr>
            <a:r>
              <a:rPr lang="de-DE" dirty="0" err="1" smtClean="0">
                <a:solidFill>
                  <a:schemeClr val="tx1"/>
                </a:solidFill>
                <a:uFill>
                  <a:solidFill>
                    <a:srgbClr val="F29400"/>
                  </a:solidFill>
                </a:uFill>
              </a:rPr>
              <a:t>Introduction</a:t>
            </a:r>
            <a:r>
              <a:rPr lang="de-DE" dirty="0" smtClean="0">
                <a:solidFill>
                  <a:schemeClr val="tx1"/>
                </a:solidFill>
              </a:rPr>
              <a:t/>
            </a:r>
            <a:br>
              <a:rPr lang="de-DE" dirty="0" smtClean="0">
                <a:solidFill>
                  <a:schemeClr val="tx1"/>
                </a:solidFill>
              </a:rPr>
            </a:br>
            <a:endParaRPr lang="de-DE" b="1" cap="small" dirty="0">
              <a:solidFill>
                <a:schemeClr val="tx1"/>
              </a:solidFill>
            </a:endParaRPr>
          </a:p>
        </p:txBody>
      </p:sp>
      <p:pic>
        <p:nvPicPr>
          <p:cNvPr id="8" name="Inhaltsplatzhalter 7" descr="C:\Users\bra\Desktop\ZS-Verfahren englisch.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2049" y="2200275"/>
            <a:ext cx="6219825" cy="3548121"/>
          </a:xfrm>
          <a:prstGeom prst="rect">
            <a:avLst/>
          </a:prstGeom>
          <a:noFill/>
          <a:ln>
            <a:noFill/>
          </a:ln>
        </p:spPr>
      </p:pic>
      <p:sp>
        <p:nvSpPr>
          <p:cNvPr id="9" name="Rechteck 8"/>
          <p:cNvSpPr/>
          <p:nvPr/>
        </p:nvSpPr>
        <p:spPr>
          <a:xfrm>
            <a:off x="600074" y="1100435"/>
            <a:ext cx="7591425" cy="646331"/>
          </a:xfrm>
          <a:prstGeom prst="rect">
            <a:avLst/>
          </a:prstGeom>
        </p:spPr>
        <p:txBody>
          <a:bodyPr wrap="square">
            <a:spAutoFit/>
          </a:bodyPr>
          <a:lstStyle/>
          <a:p>
            <a:r>
              <a:rPr lang="en-US" dirty="0"/>
              <a:t>Mode of operation of a dual fuel process with exterior fuel-mixture generation  </a:t>
            </a:r>
            <a:r>
              <a:rPr lang="en-US" dirty="0" smtClean="0"/>
              <a:t>(2)</a:t>
            </a:r>
            <a:endParaRPr lang="en-US" dirty="0"/>
          </a:p>
        </p:txBody>
      </p:sp>
    </p:spTree>
    <p:extLst>
      <p:ext uri="{BB962C8B-B14F-4D97-AF65-F5344CB8AC3E}">
        <p14:creationId xmlns:p14="http://schemas.microsoft.com/office/powerpoint/2010/main" val="3688577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3ECE43FA-E7E7-4388-BA69-2931E7F1D43E}" type="datetime1">
              <a:rPr lang="de-DE" smtClean="0"/>
              <a:t>16.06.2017</a:t>
            </a:fld>
            <a:endParaRPr lang="de-DE" dirty="0"/>
          </a:p>
        </p:txBody>
      </p:sp>
      <p:sp>
        <p:nvSpPr>
          <p:cNvPr id="4" name="Foliennummernplatzhalter 3"/>
          <p:cNvSpPr>
            <a:spLocks noGrp="1"/>
          </p:cNvSpPr>
          <p:nvPr>
            <p:ph type="sldNum" sz="quarter" idx="4"/>
          </p:nvPr>
        </p:nvSpPr>
        <p:spPr/>
        <p:txBody>
          <a:bodyPr/>
          <a:lstStyle/>
          <a:p>
            <a:fld id="{60AD9A1C-98D0-4EC5-9DA1-D40FA09F6DEE}" type="slidenum">
              <a:rPr lang="de-DE" smtClean="0"/>
              <a:pPr/>
              <a:t>5</a:t>
            </a:fld>
            <a:endParaRPr lang="de-DE" dirty="0"/>
          </a:p>
        </p:txBody>
      </p:sp>
      <p:sp>
        <p:nvSpPr>
          <p:cNvPr id="5" name="Fußzeilenplatzhalter 4"/>
          <p:cNvSpPr>
            <a:spLocks noGrp="1"/>
          </p:cNvSpPr>
          <p:nvPr>
            <p:ph type="ftr" sz="quarter" idx="3"/>
          </p:nvPr>
        </p:nvSpPr>
        <p:spPr/>
        <p:txBody>
          <a:bodyPr/>
          <a:lstStyle/>
          <a:p>
            <a:r>
              <a:rPr lang="de-DE" sz="1350" smtClean="0"/>
              <a:t>Markus Brautsch |</a:t>
            </a:r>
            <a:endParaRPr lang="de-DE" sz="1350" dirty="0"/>
          </a:p>
        </p:txBody>
      </p:sp>
      <p:sp>
        <p:nvSpPr>
          <p:cNvPr id="6" name="Titel 5"/>
          <p:cNvSpPr>
            <a:spLocks noGrp="1"/>
          </p:cNvSpPr>
          <p:nvPr>
            <p:ph type="title"/>
          </p:nvPr>
        </p:nvSpPr>
        <p:spPr>
          <a:xfrm>
            <a:off x="378230" y="365127"/>
            <a:ext cx="8372864" cy="893658"/>
          </a:xfrm>
        </p:spPr>
        <p:txBody>
          <a:bodyPr/>
          <a:lstStyle/>
          <a:p>
            <a:pPr marL="514350" indent="-514350">
              <a:lnSpc>
                <a:spcPct val="100000"/>
              </a:lnSpc>
              <a:spcAft>
                <a:spcPts val="1200"/>
              </a:spcAft>
              <a:buClr>
                <a:srgbClr val="F29400"/>
              </a:buClr>
              <a:buFont typeface="+mj-lt"/>
              <a:buAutoNum type="arabicPeriod"/>
            </a:pPr>
            <a:r>
              <a:rPr lang="de-DE" dirty="0" err="1" smtClean="0">
                <a:solidFill>
                  <a:schemeClr val="tx1"/>
                </a:solidFill>
                <a:uFill>
                  <a:solidFill>
                    <a:srgbClr val="F29400"/>
                  </a:solidFill>
                </a:uFill>
              </a:rPr>
              <a:t>Introduction</a:t>
            </a:r>
            <a:r>
              <a:rPr lang="de-DE" dirty="0" smtClean="0"/>
              <a:t/>
            </a:r>
            <a:br>
              <a:rPr lang="de-DE" dirty="0" smtClean="0"/>
            </a:br>
            <a:endParaRPr lang="de-DE" b="1" cap="small" dirty="0">
              <a:solidFill>
                <a:srgbClr val="F29400"/>
              </a:solidFill>
            </a:endParaRPr>
          </a:p>
        </p:txBody>
      </p:sp>
      <p:pic>
        <p:nvPicPr>
          <p:cNvPr id="8" name="Grafik 7"/>
          <p:cNvPicPr/>
          <p:nvPr/>
        </p:nvPicPr>
        <p:blipFill>
          <a:blip r:embed="rId2">
            <a:extLst>
              <a:ext uri="{28A0092B-C50C-407E-A947-70E740481C1C}">
                <a14:useLocalDpi xmlns:a14="http://schemas.microsoft.com/office/drawing/2010/main" val="0"/>
              </a:ext>
            </a:extLst>
          </a:blip>
          <a:srcRect/>
          <a:stretch>
            <a:fillRect/>
          </a:stretch>
        </p:blipFill>
        <p:spPr bwMode="auto">
          <a:xfrm>
            <a:off x="409575" y="1866900"/>
            <a:ext cx="8448675" cy="3976371"/>
          </a:xfrm>
          <a:prstGeom prst="rect">
            <a:avLst/>
          </a:prstGeom>
          <a:noFill/>
          <a:ln>
            <a:noFill/>
          </a:ln>
        </p:spPr>
      </p:pic>
      <p:sp>
        <p:nvSpPr>
          <p:cNvPr id="9" name="Rechteck 8"/>
          <p:cNvSpPr/>
          <p:nvPr/>
        </p:nvSpPr>
        <p:spPr>
          <a:xfrm>
            <a:off x="409575" y="1227983"/>
            <a:ext cx="7572375" cy="584775"/>
          </a:xfrm>
          <a:prstGeom prst="rect">
            <a:avLst/>
          </a:prstGeom>
        </p:spPr>
        <p:txBody>
          <a:bodyPr wrap="square">
            <a:spAutoFit/>
          </a:bodyPr>
          <a:lstStyle/>
          <a:p>
            <a:r>
              <a:rPr lang="en-GB" sz="1600" dirty="0"/>
              <a:t>D</a:t>
            </a:r>
            <a:r>
              <a:rPr lang="en-GB" sz="1600" dirty="0" smtClean="0"/>
              <a:t>ifferent </a:t>
            </a:r>
            <a:r>
              <a:rPr lang="en-GB" sz="1600" dirty="0"/>
              <a:t>conversion </a:t>
            </a:r>
            <a:r>
              <a:rPr lang="en-GB" sz="1600" dirty="0" smtClean="0"/>
              <a:t>routes of biomass and combustion procedures are analysed in 4 procedures</a:t>
            </a:r>
            <a:endParaRPr lang="en-GB" sz="1600" dirty="0"/>
          </a:p>
        </p:txBody>
      </p:sp>
    </p:spTree>
    <p:extLst>
      <p:ext uri="{BB962C8B-B14F-4D97-AF65-F5344CB8AC3E}">
        <p14:creationId xmlns:p14="http://schemas.microsoft.com/office/powerpoint/2010/main" val="768283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3ECE43FA-E7E7-4388-BA69-2931E7F1D43E}" type="datetime1">
              <a:rPr lang="de-DE" smtClean="0"/>
              <a:t>16.06.2017</a:t>
            </a:fld>
            <a:endParaRPr lang="de-DE" dirty="0"/>
          </a:p>
        </p:txBody>
      </p:sp>
      <p:sp>
        <p:nvSpPr>
          <p:cNvPr id="4" name="Foliennummernplatzhalter 3"/>
          <p:cNvSpPr>
            <a:spLocks noGrp="1"/>
          </p:cNvSpPr>
          <p:nvPr>
            <p:ph type="sldNum" sz="quarter" idx="4"/>
          </p:nvPr>
        </p:nvSpPr>
        <p:spPr/>
        <p:txBody>
          <a:bodyPr/>
          <a:lstStyle/>
          <a:p>
            <a:fld id="{60AD9A1C-98D0-4EC5-9DA1-D40FA09F6DEE}" type="slidenum">
              <a:rPr lang="de-DE" smtClean="0"/>
              <a:pPr/>
              <a:t>6</a:t>
            </a:fld>
            <a:endParaRPr lang="de-DE" dirty="0"/>
          </a:p>
        </p:txBody>
      </p:sp>
      <p:sp>
        <p:nvSpPr>
          <p:cNvPr id="5" name="Fußzeilenplatzhalter 4"/>
          <p:cNvSpPr>
            <a:spLocks noGrp="1"/>
          </p:cNvSpPr>
          <p:nvPr>
            <p:ph type="ftr" sz="quarter" idx="3"/>
          </p:nvPr>
        </p:nvSpPr>
        <p:spPr/>
        <p:txBody>
          <a:bodyPr/>
          <a:lstStyle/>
          <a:p>
            <a:r>
              <a:rPr lang="de-DE" sz="1350" smtClean="0"/>
              <a:t>Markus Brautsch |</a:t>
            </a:r>
            <a:endParaRPr lang="de-DE" sz="1350" dirty="0"/>
          </a:p>
        </p:txBody>
      </p:sp>
      <p:sp>
        <p:nvSpPr>
          <p:cNvPr id="6" name="Titel 5"/>
          <p:cNvSpPr>
            <a:spLocks noGrp="1"/>
          </p:cNvSpPr>
          <p:nvPr>
            <p:ph type="title"/>
          </p:nvPr>
        </p:nvSpPr>
        <p:spPr>
          <a:xfrm>
            <a:off x="378230" y="365127"/>
            <a:ext cx="8372864" cy="893658"/>
          </a:xfrm>
        </p:spPr>
        <p:txBody>
          <a:bodyPr/>
          <a:lstStyle/>
          <a:p>
            <a:pPr marL="514350" indent="-514350">
              <a:lnSpc>
                <a:spcPct val="100000"/>
              </a:lnSpc>
              <a:spcAft>
                <a:spcPts val="1200"/>
              </a:spcAft>
              <a:buClr>
                <a:srgbClr val="F29400"/>
              </a:buClr>
              <a:buFont typeface="+mj-lt"/>
              <a:buAutoNum type="arabicPeriod"/>
            </a:pPr>
            <a:r>
              <a:rPr lang="de-DE" dirty="0" err="1" smtClean="0">
                <a:solidFill>
                  <a:schemeClr val="tx1"/>
                </a:solidFill>
                <a:uFill>
                  <a:solidFill>
                    <a:srgbClr val="F29400"/>
                  </a:solidFill>
                </a:uFill>
              </a:rPr>
              <a:t>Introduction</a:t>
            </a:r>
            <a:r>
              <a:rPr lang="de-DE" dirty="0" smtClean="0"/>
              <a:t/>
            </a:r>
            <a:br>
              <a:rPr lang="de-DE" dirty="0" smtClean="0"/>
            </a:br>
            <a:endParaRPr lang="de-DE" b="1" cap="small" dirty="0">
              <a:solidFill>
                <a:srgbClr val="F29400"/>
              </a:solidFill>
            </a:endParaRPr>
          </a:p>
        </p:txBody>
      </p:sp>
      <p:pic>
        <p:nvPicPr>
          <p:cNvPr id="10" name="Grafik 9"/>
          <p:cNvPicPr/>
          <p:nvPr/>
        </p:nvPicPr>
        <p:blipFill>
          <a:blip r:embed="rId2">
            <a:extLst>
              <a:ext uri="{28A0092B-C50C-407E-A947-70E740481C1C}">
                <a14:useLocalDpi xmlns:a14="http://schemas.microsoft.com/office/drawing/2010/main" val="0"/>
              </a:ext>
            </a:extLst>
          </a:blip>
          <a:srcRect/>
          <a:stretch>
            <a:fillRect/>
          </a:stretch>
        </p:blipFill>
        <p:spPr bwMode="auto">
          <a:xfrm>
            <a:off x="495300" y="2095501"/>
            <a:ext cx="8401049" cy="3295650"/>
          </a:xfrm>
          <a:prstGeom prst="rect">
            <a:avLst/>
          </a:prstGeom>
          <a:noFill/>
          <a:ln>
            <a:noFill/>
          </a:ln>
        </p:spPr>
      </p:pic>
      <p:sp>
        <p:nvSpPr>
          <p:cNvPr id="2" name="Rechteck 1"/>
          <p:cNvSpPr/>
          <p:nvPr/>
        </p:nvSpPr>
        <p:spPr>
          <a:xfrm>
            <a:off x="495299" y="1077010"/>
            <a:ext cx="8401049" cy="369332"/>
          </a:xfrm>
          <a:prstGeom prst="rect">
            <a:avLst/>
          </a:prstGeom>
        </p:spPr>
        <p:txBody>
          <a:bodyPr wrap="square">
            <a:spAutoFit/>
          </a:bodyPr>
          <a:lstStyle/>
          <a:p>
            <a:r>
              <a:rPr lang="en-US" dirty="0"/>
              <a:t>Technical and mechanical data of the investigated </a:t>
            </a:r>
            <a:r>
              <a:rPr lang="en-US"/>
              <a:t>CHP </a:t>
            </a:r>
            <a:r>
              <a:rPr lang="en-US" smtClean="0"/>
              <a:t>systems (3) </a:t>
            </a:r>
            <a:endParaRPr lang="en-US" dirty="0"/>
          </a:p>
        </p:txBody>
      </p:sp>
    </p:spTree>
    <p:extLst>
      <p:ext uri="{BB962C8B-B14F-4D97-AF65-F5344CB8AC3E}">
        <p14:creationId xmlns:p14="http://schemas.microsoft.com/office/powerpoint/2010/main" val="944929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AF591EAA-C07D-4DBA-ACFE-F2B896273661}" type="datetime1">
              <a:rPr lang="de-DE" smtClean="0"/>
              <a:t>16.06.2017</a:t>
            </a:fld>
            <a:endParaRPr lang="de-DE" dirty="0"/>
          </a:p>
        </p:txBody>
      </p:sp>
      <p:sp>
        <p:nvSpPr>
          <p:cNvPr id="4" name="Foliennummernplatzhalter 3"/>
          <p:cNvSpPr>
            <a:spLocks noGrp="1"/>
          </p:cNvSpPr>
          <p:nvPr>
            <p:ph type="sldNum" sz="quarter" idx="4"/>
          </p:nvPr>
        </p:nvSpPr>
        <p:spPr/>
        <p:txBody>
          <a:bodyPr/>
          <a:lstStyle/>
          <a:p>
            <a:fld id="{60AD9A1C-98D0-4EC5-9DA1-D40FA09F6DEE}" type="slidenum">
              <a:rPr lang="de-DE" smtClean="0"/>
              <a:pPr/>
              <a:t>7</a:t>
            </a:fld>
            <a:endParaRPr lang="de-DE" dirty="0"/>
          </a:p>
        </p:txBody>
      </p:sp>
      <p:sp>
        <p:nvSpPr>
          <p:cNvPr id="5" name="Fußzeilenplatzhalter 4"/>
          <p:cNvSpPr>
            <a:spLocks noGrp="1"/>
          </p:cNvSpPr>
          <p:nvPr>
            <p:ph type="ftr" sz="quarter" idx="3"/>
          </p:nvPr>
        </p:nvSpPr>
        <p:spPr/>
        <p:txBody>
          <a:bodyPr/>
          <a:lstStyle/>
          <a:p>
            <a:r>
              <a:rPr lang="de-DE" sz="1350" smtClean="0"/>
              <a:t>Markus Brautsch |</a:t>
            </a:r>
            <a:endParaRPr lang="de-DE" sz="1350" dirty="0"/>
          </a:p>
        </p:txBody>
      </p:sp>
      <p:sp>
        <p:nvSpPr>
          <p:cNvPr id="6" name="Titel 5"/>
          <p:cNvSpPr>
            <a:spLocks noGrp="1"/>
          </p:cNvSpPr>
          <p:nvPr>
            <p:ph type="title"/>
          </p:nvPr>
        </p:nvSpPr>
        <p:spPr>
          <a:xfrm>
            <a:off x="378230" y="365127"/>
            <a:ext cx="8372864" cy="478022"/>
          </a:xfrm>
        </p:spPr>
        <p:txBody>
          <a:bodyPr/>
          <a:lstStyle/>
          <a:p>
            <a:r>
              <a:rPr lang="de-DE" dirty="0" smtClean="0">
                <a:solidFill>
                  <a:schemeClr val="tx1"/>
                </a:solidFill>
              </a:rPr>
              <a:t>Index</a:t>
            </a:r>
            <a:endParaRPr lang="de-DE" dirty="0">
              <a:solidFill>
                <a:schemeClr val="tx1"/>
              </a:solidFill>
            </a:endParaRPr>
          </a:p>
        </p:txBody>
      </p:sp>
      <p:sp>
        <p:nvSpPr>
          <p:cNvPr id="2" name="Inhaltsplatzhalter 1"/>
          <p:cNvSpPr>
            <a:spLocks noGrp="1"/>
          </p:cNvSpPr>
          <p:nvPr>
            <p:ph idx="1"/>
          </p:nvPr>
        </p:nvSpPr>
        <p:spPr>
          <a:xfrm>
            <a:off x="285751" y="838583"/>
            <a:ext cx="8582024" cy="2178635"/>
          </a:xfrm>
        </p:spPr>
        <p:txBody>
          <a:bodyPr/>
          <a:lstStyle/>
          <a:p>
            <a:pPr marL="457200" indent="-457200">
              <a:lnSpc>
                <a:spcPct val="200000"/>
              </a:lnSpc>
              <a:buFont typeface="+mj-lt"/>
              <a:buAutoNum type="arabicPeriod"/>
            </a:pPr>
            <a:r>
              <a:rPr lang="de-DE" sz="2000" dirty="0" err="1" smtClean="0">
                <a:solidFill>
                  <a:schemeClr val="tx1"/>
                </a:solidFill>
              </a:rPr>
              <a:t>Introduction</a:t>
            </a:r>
            <a:r>
              <a:rPr lang="de-DE" sz="2000" b="1" dirty="0" smtClean="0">
                <a:solidFill>
                  <a:schemeClr val="tx1"/>
                </a:solidFill>
              </a:rPr>
              <a:t> </a:t>
            </a:r>
          </a:p>
          <a:p>
            <a:pPr marL="457200" indent="-457200">
              <a:lnSpc>
                <a:spcPct val="200000"/>
              </a:lnSpc>
              <a:buFont typeface="+mj-lt"/>
              <a:buAutoNum type="arabicPeriod"/>
            </a:pPr>
            <a:r>
              <a:rPr lang="en-GB" sz="2000" b="1" dirty="0" smtClean="0">
                <a:solidFill>
                  <a:schemeClr val="tx1"/>
                </a:solidFill>
              </a:rPr>
              <a:t>The </a:t>
            </a:r>
            <a:r>
              <a:rPr lang="en-GB" sz="2000" b="1" dirty="0">
                <a:solidFill>
                  <a:schemeClr val="tx1"/>
                </a:solidFill>
              </a:rPr>
              <a:t>experimental setup and </a:t>
            </a:r>
            <a:r>
              <a:rPr lang="en-GB" sz="2000" b="1" dirty="0" smtClean="0">
                <a:solidFill>
                  <a:schemeClr val="tx1"/>
                </a:solidFill>
              </a:rPr>
              <a:t>procedure</a:t>
            </a:r>
          </a:p>
          <a:p>
            <a:pPr marL="457200" indent="-457200">
              <a:lnSpc>
                <a:spcPct val="200000"/>
              </a:lnSpc>
              <a:buFont typeface="+mj-lt"/>
              <a:buAutoNum type="arabicPeriod"/>
            </a:pPr>
            <a:r>
              <a:rPr lang="en-GB" sz="2000" dirty="0" smtClean="0">
                <a:solidFill>
                  <a:schemeClr val="tx1"/>
                </a:solidFill>
              </a:rPr>
              <a:t>Measurement results</a:t>
            </a:r>
          </a:p>
          <a:p>
            <a:pPr marL="457200" indent="-457200">
              <a:lnSpc>
                <a:spcPct val="200000"/>
              </a:lnSpc>
              <a:buFont typeface="+mj-lt"/>
              <a:buAutoNum type="arabicPeriod"/>
            </a:pPr>
            <a:r>
              <a:rPr lang="en-GB" sz="2000" dirty="0" err="1" smtClean="0">
                <a:solidFill>
                  <a:schemeClr val="tx1"/>
                </a:solidFill>
              </a:rPr>
              <a:t>Outook</a:t>
            </a:r>
            <a:endParaRPr lang="de-DE" sz="2000" dirty="0" smtClean="0">
              <a:solidFill>
                <a:schemeClr val="tx1"/>
              </a:solidFill>
            </a:endParaRPr>
          </a:p>
          <a:p>
            <a:pPr marL="457200" indent="-457200">
              <a:lnSpc>
                <a:spcPct val="200000"/>
              </a:lnSpc>
              <a:buFont typeface="+mj-lt"/>
              <a:buAutoNum type="arabicPeriod"/>
            </a:pPr>
            <a:endParaRPr lang="de-DE" sz="2000" dirty="0" smtClean="0"/>
          </a:p>
        </p:txBody>
      </p:sp>
    </p:spTree>
    <p:extLst>
      <p:ext uri="{BB962C8B-B14F-4D97-AF65-F5344CB8AC3E}">
        <p14:creationId xmlns:p14="http://schemas.microsoft.com/office/powerpoint/2010/main" val="2647738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3ECE43FA-E7E7-4388-BA69-2931E7F1D43E}" type="datetime1">
              <a:rPr lang="de-DE" smtClean="0"/>
              <a:t>16.06.2017</a:t>
            </a:fld>
            <a:endParaRPr lang="de-DE" dirty="0"/>
          </a:p>
        </p:txBody>
      </p:sp>
      <p:sp>
        <p:nvSpPr>
          <p:cNvPr id="4" name="Foliennummernplatzhalter 3"/>
          <p:cNvSpPr>
            <a:spLocks noGrp="1"/>
          </p:cNvSpPr>
          <p:nvPr>
            <p:ph type="sldNum" sz="quarter" idx="4"/>
          </p:nvPr>
        </p:nvSpPr>
        <p:spPr/>
        <p:txBody>
          <a:bodyPr/>
          <a:lstStyle/>
          <a:p>
            <a:fld id="{60AD9A1C-98D0-4EC5-9DA1-D40FA09F6DEE}" type="slidenum">
              <a:rPr lang="de-DE" smtClean="0"/>
              <a:pPr/>
              <a:t>8</a:t>
            </a:fld>
            <a:endParaRPr lang="de-DE" dirty="0"/>
          </a:p>
        </p:txBody>
      </p:sp>
      <p:sp>
        <p:nvSpPr>
          <p:cNvPr id="5" name="Fußzeilenplatzhalter 4"/>
          <p:cNvSpPr>
            <a:spLocks noGrp="1"/>
          </p:cNvSpPr>
          <p:nvPr>
            <p:ph type="ftr" sz="quarter" idx="3"/>
          </p:nvPr>
        </p:nvSpPr>
        <p:spPr/>
        <p:txBody>
          <a:bodyPr/>
          <a:lstStyle/>
          <a:p>
            <a:r>
              <a:rPr lang="de-DE" sz="1350" smtClean="0"/>
              <a:t>Markus Brautsch |</a:t>
            </a:r>
            <a:endParaRPr lang="de-DE" sz="1350" dirty="0"/>
          </a:p>
        </p:txBody>
      </p:sp>
      <p:sp>
        <p:nvSpPr>
          <p:cNvPr id="7" name="Titel 5"/>
          <p:cNvSpPr>
            <a:spLocks noGrp="1"/>
          </p:cNvSpPr>
          <p:nvPr>
            <p:ph type="title"/>
          </p:nvPr>
        </p:nvSpPr>
        <p:spPr>
          <a:xfrm>
            <a:off x="378230" y="365127"/>
            <a:ext cx="8372864" cy="893658"/>
          </a:xfrm>
        </p:spPr>
        <p:txBody>
          <a:bodyPr/>
          <a:lstStyle/>
          <a:p>
            <a:pPr>
              <a:lnSpc>
                <a:spcPct val="100000"/>
              </a:lnSpc>
              <a:spcAft>
                <a:spcPts val="1200"/>
              </a:spcAft>
              <a:buClr>
                <a:srgbClr val="F29400"/>
              </a:buClr>
            </a:pPr>
            <a:r>
              <a:rPr lang="de-DE" dirty="0">
                <a:solidFill>
                  <a:schemeClr val="tx1"/>
                </a:solidFill>
              </a:rPr>
              <a:t>2</a:t>
            </a:r>
            <a:r>
              <a:rPr lang="de-DE" dirty="0" smtClean="0">
                <a:solidFill>
                  <a:schemeClr val="tx1"/>
                </a:solidFill>
              </a:rPr>
              <a:t>. The experimental </a:t>
            </a:r>
            <a:r>
              <a:rPr lang="de-DE" dirty="0" err="1" smtClean="0">
                <a:solidFill>
                  <a:schemeClr val="tx1"/>
                </a:solidFill>
              </a:rPr>
              <a:t>set</a:t>
            </a:r>
            <a:r>
              <a:rPr lang="de-DE" dirty="0" smtClean="0">
                <a:solidFill>
                  <a:schemeClr val="tx1"/>
                </a:solidFill>
              </a:rPr>
              <a:t> </a:t>
            </a:r>
            <a:r>
              <a:rPr lang="de-DE" dirty="0" err="1" smtClean="0">
                <a:solidFill>
                  <a:schemeClr val="tx1"/>
                </a:solidFill>
              </a:rPr>
              <a:t>up</a:t>
            </a:r>
            <a:r>
              <a:rPr lang="de-DE" dirty="0" smtClean="0">
                <a:solidFill>
                  <a:schemeClr val="tx1"/>
                </a:solidFill>
              </a:rPr>
              <a:t/>
            </a:r>
            <a:br>
              <a:rPr lang="de-DE" dirty="0" smtClean="0">
                <a:solidFill>
                  <a:schemeClr val="tx1"/>
                </a:solidFill>
              </a:rPr>
            </a:br>
            <a:r>
              <a:rPr lang="en-GB" dirty="0">
                <a:solidFill>
                  <a:schemeClr val="tx1"/>
                </a:solidFill>
              </a:rPr>
              <a:t/>
            </a:r>
            <a:br>
              <a:rPr lang="en-GB" dirty="0">
                <a:solidFill>
                  <a:schemeClr val="tx1"/>
                </a:solidFill>
              </a:rPr>
            </a:br>
            <a:r>
              <a:rPr lang="en-GB" sz="1600" dirty="0" smtClean="0">
                <a:solidFill>
                  <a:schemeClr val="tx1"/>
                </a:solidFill>
              </a:rPr>
              <a:t>The installation of the test bed for the experimental procedure (</a:t>
            </a:r>
            <a:r>
              <a:rPr lang="en-GB" sz="1600" dirty="0">
                <a:solidFill>
                  <a:schemeClr val="tx1"/>
                </a:solidFill>
              </a:rPr>
              <a:t>2</a:t>
            </a:r>
            <a:r>
              <a:rPr lang="en-GB" sz="1600" dirty="0" smtClean="0">
                <a:solidFill>
                  <a:schemeClr val="tx1"/>
                </a:solidFill>
              </a:rPr>
              <a:t>) </a:t>
            </a:r>
            <a:endParaRPr lang="de-DE" sz="1600" b="1" cap="small" dirty="0">
              <a:solidFill>
                <a:schemeClr val="tx1"/>
              </a:solidFill>
            </a:endParaRPr>
          </a:p>
        </p:txBody>
      </p:sp>
      <p:pic>
        <p:nvPicPr>
          <p:cNvPr id="9" name="Grafik 8" descr="C:\Users\bra\Desktop\Zündstrahl-BHKW_Englisch_2.jpg"/>
          <p:cNvPicPr/>
          <p:nvPr/>
        </p:nvPicPr>
        <p:blipFill>
          <a:blip r:embed="rId2">
            <a:extLst>
              <a:ext uri="{28A0092B-C50C-407E-A947-70E740481C1C}">
                <a14:useLocalDpi xmlns:a14="http://schemas.microsoft.com/office/drawing/2010/main" val="0"/>
              </a:ext>
            </a:extLst>
          </a:blip>
          <a:srcRect/>
          <a:stretch>
            <a:fillRect/>
          </a:stretch>
        </p:blipFill>
        <p:spPr bwMode="auto">
          <a:xfrm>
            <a:off x="1752599" y="1752600"/>
            <a:ext cx="6543675" cy="4495799"/>
          </a:xfrm>
          <a:prstGeom prst="rect">
            <a:avLst/>
          </a:prstGeom>
          <a:noFill/>
          <a:ln>
            <a:noFill/>
          </a:ln>
        </p:spPr>
      </p:pic>
    </p:spTree>
    <p:extLst>
      <p:ext uri="{BB962C8B-B14F-4D97-AF65-F5344CB8AC3E}">
        <p14:creationId xmlns:p14="http://schemas.microsoft.com/office/powerpoint/2010/main" val="3650583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3ECE43FA-E7E7-4388-BA69-2931E7F1D43E}" type="datetime1">
              <a:rPr lang="de-DE" smtClean="0"/>
              <a:t>16.06.2017</a:t>
            </a:fld>
            <a:endParaRPr lang="de-DE" dirty="0"/>
          </a:p>
        </p:txBody>
      </p:sp>
      <p:sp>
        <p:nvSpPr>
          <p:cNvPr id="4" name="Foliennummernplatzhalter 3"/>
          <p:cNvSpPr>
            <a:spLocks noGrp="1"/>
          </p:cNvSpPr>
          <p:nvPr>
            <p:ph type="sldNum" sz="quarter" idx="4"/>
          </p:nvPr>
        </p:nvSpPr>
        <p:spPr/>
        <p:txBody>
          <a:bodyPr/>
          <a:lstStyle/>
          <a:p>
            <a:fld id="{60AD9A1C-98D0-4EC5-9DA1-D40FA09F6DEE}" type="slidenum">
              <a:rPr lang="de-DE" smtClean="0"/>
              <a:pPr/>
              <a:t>9</a:t>
            </a:fld>
            <a:endParaRPr lang="de-DE" dirty="0"/>
          </a:p>
        </p:txBody>
      </p:sp>
      <p:sp>
        <p:nvSpPr>
          <p:cNvPr id="5" name="Fußzeilenplatzhalter 4"/>
          <p:cNvSpPr>
            <a:spLocks noGrp="1"/>
          </p:cNvSpPr>
          <p:nvPr>
            <p:ph type="ftr" sz="quarter" idx="3"/>
          </p:nvPr>
        </p:nvSpPr>
        <p:spPr/>
        <p:txBody>
          <a:bodyPr/>
          <a:lstStyle/>
          <a:p>
            <a:r>
              <a:rPr lang="de-DE" sz="1350" smtClean="0"/>
              <a:t>Markus Brautsch |</a:t>
            </a:r>
            <a:endParaRPr lang="de-DE" sz="1350" dirty="0"/>
          </a:p>
        </p:txBody>
      </p:sp>
      <p:sp>
        <p:nvSpPr>
          <p:cNvPr id="7" name="Titel 5"/>
          <p:cNvSpPr>
            <a:spLocks noGrp="1"/>
          </p:cNvSpPr>
          <p:nvPr>
            <p:ph type="title"/>
          </p:nvPr>
        </p:nvSpPr>
        <p:spPr>
          <a:xfrm>
            <a:off x="359180" y="184152"/>
            <a:ext cx="8372864" cy="893658"/>
          </a:xfrm>
        </p:spPr>
        <p:txBody>
          <a:bodyPr/>
          <a:lstStyle/>
          <a:p>
            <a:pPr>
              <a:lnSpc>
                <a:spcPct val="100000"/>
              </a:lnSpc>
              <a:spcAft>
                <a:spcPts val="1200"/>
              </a:spcAft>
              <a:buClr>
                <a:srgbClr val="F29400"/>
              </a:buClr>
            </a:pPr>
            <a:r>
              <a:rPr lang="de-DE" dirty="0"/>
              <a:t>2</a:t>
            </a:r>
            <a:r>
              <a:rPr lang="de-DE" dirty="0" smtClean="0"/>
              <a:t>. </a:t>
            </a:r>
            <a:r>
              <a:rPr lang="de-DE" dirty="0" smtClean="0">
                <a:solidFill>
                  <a:schemeClr val="tx1"/>
                </a:solidFill>
              </a:rPr>
              <a:t>The experimental </a:t>
            </a:r>
            <a:r>
              <a:rPr lang="de-DE" dirty="0" err="1" smtClean="0">
                <a:solidFill>
                  <a:schemeClr val="tx1"/>
                </a:solidFill>
              </a:rPr>
              <a:t>set</a:t>
            </a:r>
            <a:r>
              <a:rPr lang="de-DE" dirty="0" smtClean="0">
                <a:solidFill>
                  <a:schemeClr val="tx1"/>
                </a:solidFill>
              </a:rPr>
              <a:t> </a:t>
            </a:r>
            <a:r>
              <a:rPr lang="de-DE" dirty="0" err="1" smtClean="0">
                <a:solidFill>
                  <a:schemeClr val="tx1"/>
                </a:solidFill>
              </a:rPr>
              <a:t>up</a:t>
            </a:r>
            <a:r>
              <a:rPr lang="de-DE" dirty="0" smtClean="0">
                <a:solidFill>
                  <a:schemeClr val="tx1"/>
                </a:solidFill>
              </a:rPr>
              <a:t/>
            </a:r>
            <a:br>
              <a:rPr lang="de-DE" dirty="0" smtClean="0">
                <a:solidFill>
                  <a:schemeClr val="tx1"/>
                </a:solidFill>
              </a:rPr>
            </a:br>
            <a:r>
              <a:rPr lang="en-GB" dirty="0">
                <a:solidFill>
                  <a:schemeClr val="tx1"/>
                </a:solidFill>
              </a:rPr>
              <a:t/>
            </a:r>
            <a:br>
              <a:rPr lang="en-GB" dirty="0">
                <a:solidFill>
                  <a:schemeClr val="tx1"/>
                </a:solidFill>
              </a:rPr>
            </a:br>
            <a:r>
              <a:rPr lang="en-US" sz="1800" dirty="0">
                <a:solidFill>
                  <a:schemeClr val="tx1"/>
                </a:solidFill>
                <a:latin typeface="Calibri"/>
                <a:ea typeface="Calibri"/>
                <a:cs typeface="Times New Roman"/>
              </a:rPr>
              <a:t>The MAN D 26 Diesel engine connected to the Leroy </a:t>
            </a:r>
            <a:r>
              <a:rPr lang="en-US" sz="1800" dirty="0" err="1">
                <a:solidFill>
                  <a:schemeClr val="tx1"/>
                </a:solidFill>
                <a:latin typeface="Calibri"/>
                <a:ea typeface="Calibri"/>
                <a:cs typeface="Times New Roman"/>
              </a:rPr>
              <a:t>Somer</a:t>
            </a:r>
            <a:r>
              <a:rPr lang="en-US" sz="1800" dirty="0">
                <a:solidFill>
                  <a:schemeClr val="tx1"/>
                </a:solidFill>
                <a:latin typeface="Calibri"/>
                <a:ea typeface="Calibri"/>
                <a:cs typeface="Times New Roman"/>
              </a:rPr>
              <a:t> LSA 47.2 M8 synchronous generator at the test bench</a:t>
            </a:r>
            <a:endParaRPr lang="de-DE" sz="1800" b="1" cap="small" dirty="0">
              <a:solidFill>
                <a:schemeClr val="tx1"/>
              </a:solidFill>
            </a:endParaRPr>
          </a:p>
        </p:txBody>
      </p:sp>
      <p:pic>
        <p:nvPicPr>
          <p:cNvPr id="8" name="Grafik 7"/>
          <p:cNvPicPr/>
          <p:nvPr/>
        </p:nvPicPr>
        <p:blipFill>
          <a:blip r:embed="rId2">
            <a:extLst>
              <a:ext uri="{28A0092B-C50C-407E-A947-70E740481C1C}">
                <a14:useLocalDpi xmlns:a14="http://schemas.microsoft.com/office/drawing/2010/main" val="0"/>
              </a:ext>
            </a:extLst>
          </a:blip>
          <a:srcRect/>
          <a:stretch>
            <a:fillRect/>
          </a:stretch>
        </p:blipFill>
        <p:spPr bwMode="auto">
          <a:xfrm>
            <a:off x="1085850" y="1771650"/>
            <a:ext cx="7353300" cy="4371975"/>
          </a:xfrm>
          <a:prstGeom prst="rect">
            <a:avLst/>
          </a:prstGeom>
          <a:noFill/>
          <a:ln>
            <a:noFill/>
          </a:ln>
        </p:spPr>
      </p:pic>
    </p:spTree>
    <p:extLst>
      <p:ext uri="{BB962C8B-B14F-4D97-AF65-F5344CB8AC3E}">
        <p14:creationId xmlns:p14="http://schemas.microsoft.com/office/powerpoint/2010/main" val="687615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fE">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834</Words>
  <Application>Microsoft Office PowerPoint</Application>
  <PresentationFormat>Bildschirmpräsentation (4:3)</PresentationFormat>
  <Paragraphs>164</Paragraphs>
  <Slides>24</Slides>
  <Notes>0</Notes>
  <HiddenSlides>0</HiddenSlides>
  <MMClips>0</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Office Theme</vt:lpstr>
      <vt:lpstr>Duel Fuel Technology in Biomass CHP-Systems  ̶ Prof. Dr.-Ing. Markus Brautsch  Center of Excellence for Combined Heat and Power of the Technical University of Applied Sciences Amberg-Weiden  University of Birmingham, School of Chemical Engineering  Jiangsu University of Science and Technology   </vt:lpstr>
      <vt:lpstr>Index</vt:lpstr>
      <vt:lpstr>Introduction </vt:lpstr>
      <vt:lpstr>Introduction </vt:lpstr>
      <vt:lpstr>Introduction </vt:lpstr>
      <vt:lpstr>Introduction </vt:lpstr>
      <vt:lpstr>Index</vt:lpstr>
      <vt:lpstr>2. The experimental set up  The installation of the test bed for the experimental procedure (2) </vt:lpstr>
      <vt:lpstr>2. The experimental set up  The MAN D 26 Diesel engine connected to the Leroy Somer LSA 47.2 M8 synchronous generator at the test bench</vt:lpstr>
      <vt:lpstr>2. The experimental set-up </vt:lpstr>
      <vt:lpstr>Index</vt:lpstr>
      <vt:lpstr>3. Measurement results </vt:lpstr>
      <vt:lpstr>3. Measurement results </vt:lpstr>
      <vt:lpstr>The cylinder pressure as function of the crank angle (cylinder 4) at 240 kW electrical load, heating oil/biomethane dual fuel operation, compression rate 19:1  Maximum valve position (65 %) corresponds to Pgas = 141 kW and Pliquid = 431 kW Fuel injection timing of 8 ° crank angle before top dead centre  </vt:lpstr>
      <vt:lpstr>3. Measurement results </vt:lpstr>
      <vt:lpstr>3. Measurement results </vt:lpstr>
      <vt:lpstr>3. Measurement results </vt:lpstr>
      <vt:lpstr>3. Measurement results </vt:lpstr>
      <vt:lpstr>3. Measurement results </vt:lpstr>
      <vt:lpstr>3. Measurement results </vt:lpstr>
      <vt:lpstr>Index</vt:lpstr>
      <vt:lpstr>4. Summary </vt:lpstr>
      <vt:lpstr>4. Summary </vt:lpstr>
      <vt:lpstr>References   (1) Dinçer, I., Zamfirescu, C., Advanced power generation systems, Elsevier, Amsterdam, Netherlands, 2014.  (2) Lechner R., O'Connell N., Brautsch M. Identifikation von Einsatzmöglichkeiten und Potentialen der Zündstrahltechnologie zur Verbesserung der Anlageneffizienz und Wirtschaftlichkeit von BHKW-Anlagen mit experimenteller Überprüfung der Vorteile an einer Pilotanlage unter realen Bedingungen im Praxisbetrieb. Stuttgart: Fraunhofer-IRB-Verlag; 2015.  (3) Burkhardt GmbH, Energy and Building Technology, Kreutweg 2, 92360 Mühlhausen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evidentmedia</dc:creator>
  <cp:lastModifiedBy>Raphael Lechner</cp:lastModifiedBy>
  <cp:revision>221</cp:revision>
  <cp:lastPrinted>2017-06-05T06:06:36Z</cp:lastPrinted>
  <dcterms:created xsi:type="dcterms:W3CDTF">2014-02-05T14:45:06Z</dcterms:created>
  <dcterms:modified xsi:type="dcterms:W3CDTF">2017-06-16T14:51:04Z</dcterms:modified>
</cp:coreProperties>
</file>