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5" r:id="rId3"/>
    <p:sldId id="278" r:id="rId4"/>
    <p:sldId id="267" r:id="rId5"/>
    <p:sldId id="268" r:id="rId6"/>
    <p:sldId id="259" r:id="rId7"/>
    <p:sldId id="271" r:id="rId8"/>
    <p:sldId id="257" r:id="rId9"/>
    <p:sldId id="261" r:id="rId10"/>
    <p:sldId id="272" r:id="rId11"/>
    <p:sldId id="273" r:id="rId12"/>
    <p:sldId id="274" r:id="rId13"/>
    <p:sldId id="276" r:id="rId14"/>
    <p:sldId id="258" r:id="rId15"/>
    <p:sldId id="260" r:id="rId16"/>
    <p:sldId id="269" r:id="rId17"/>
    <p:sldId id="266" r:id="rId18"/>
    <p:sldId id="270" r:id="rId19"/>
    <p:sldId id="277" r:id="rId20"/>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53" autoAdjust="0"/>
    <p:restoredTop sz="94671" autoAdjust="0"/>
  </p:normalViewPr>
  <p:slideViewPr>
    <p:cSldViewPr>
      <p:cViewPr>
        <p:scale>
          <a:sx n="70" d="100"/>
          <a:sy n="70" d="100"/>
        </p:scale>
        <p:origin x="-162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8BD134-8228-4B21-A86A-533307844C6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s-AR"/>
        </a:p>
      </dgm:t>
    </dgm:pt>
    <dgm:pt modelId="{9BB42A22-D240-499C-A69B-39FBF387CDF0}">
      <dgm:prSet phldrT="[Texto]" custT="1"/>
      <dgm:spPr/>
      <dgm:t>
        <a:bodyPr/>
        <a:lstStyle/>
        <a:p>
          <a:r>
            <a:rPr lang="es-AR" sz="1100" b="1" dirty="0" err="1" smtClean="0">
              <a:latin typeface="Comic Sans MS" panose="030F0702030302020204" pitchFamily="66" charset="0"/>
            </a:rPr>
            <a:t>Fruits</a:t>
          </a:r>
          <a:r>
            <a:rPr lang="es-AR" sz="1100" b="1" dirty="0" smtClean="0">
              <a:latin typeface="Comic Sans MS" panose="030F0702030302020204" pitchFamily="66" charset="0"/>
            </a:rPr>
            <a:t> </a:t>
          </a:r>
          <a:r>
            <a:rPr lang="es-AR" sz="1100" b="1" dirty="0" err="1" smtClean="0">
              <a:latin typeface="Comic Sans MS" panose="030F0702030302020204" pitchFamily="66" charset="0"/>
            </a:rPr>
            <a:t>Rubus</a:t>
          </a:r>
          <a:r>
            <a:rPr lang="es-AR" sz="1100" b="1" dirty="0" smtClean="0">
              <a:latin typeface="Comic Sans MS" panose="030F0702030302020204" pitchFamily="66" charset="0"/>
            </a:rPr>
            <a:t> </a:t>
          </a:r>
          <a:r>
            <a:rPr lang="es-AR" sz="1100" b="1" dirty="0" err="1" smtClean="0">
              <a:latin typeface="Comic Sans MS" panose="030F0702030302020204" pitchFamily="66" charset="0"/>
            </a:rPr>
            <a:t>sp</a:t>
          </a:r>
          <a:r>
            <a:rPr lang="es-AR" sz="1100" b="1" dirty="0" smtClean="0">
              <a:latin typeface="Comic Sans MS" panose="030F0702030302020204" pitchFamily="66" charset="0"/>
            </a:rPr>
            <a:t>.</a:t>
          </a:r>
        </a:p>
        <a:p>
          <a:r>
            <a:rPr lang="es-AR" sz="1100" b="1" dirty="0" err="1" smtClean="0">
              <a:latin typeface="Comic Sans MS" panose="030F0702030302020204" pitchFamily="66" charset="0"/>
            </a:rPr>
            <a:t>Brazilian</a:t>
          </a:r>
          <a:r>
            <a:rPr lang="es-AR" sz="1100" b="1" dirty="0" smtClean="0">
              <a:latin typeface="Comic Sans MS" panose="030F0702030302020204" pitchFamily="66" charset="0"/>
            </a:rPr>
            <a:t> </a:t>
          </a:r>
          <a:r>
            <a:rPr lang="es-AR" sz="1100" b="1" dirty="0" err="1" smtClean="0">
              <a:latin typeface="Comic Sans MS" panose="030F0702030302020204" pitchFamily="66" charset="0"/>
            </a:rPr>
            <a:t>Corporation</a:t>
          </a:r>
          <a:r>
            <a:rPr lang="es-AR" sz="1100" b="1" dirty="0" smtClean="0">
              <a:latin typeface="Comic Sans MS" panose="030F0702030302020204" pitchFamily="66" charset="0"/>
            </a:rPr>
            <a:t> of </a:t>
          </a:r>
          <a:r>
            <a:rPr lang="es-AR" sz="1100" b="1" dirty="0" err="1" smtClean="0">
              <a:latin typeface="Comic Sans MS" panose="030F0702030302020204" pitchFamily="66" charset="0"/>
            </a:rPr>
            <a:t>Agricultural</a:t>
          </a:r>
          <a:r>
            <a:rPr lang="es-AR" sz="1100" b="1" dirty="0" smtClean="0">
              <a:latin typeface="Comic Sans MS" panose="030F0702030302020204" pitchFamily="66" charset="0"/>
            </a:rPr>
            <a:t> </a:t>
          </a:r>
          <a:r>
            <a:rPr lang="es-AR" sz="1100" b="1" dirty="0" err="1" smtClean="0">
              <a:latin typeface="Comic Sans MS" panose="030F0702030302020204" pitchFamily="66" charset="0"/>
            </a:rPr>
            <a:t>Research</a:t>
          </a:r>
          <a:endParaRPr lang="es-AR" sz="1100" b="1" dirty="0">
            <a:latin typeface="Comic Sans MS" panose="030F0702030302020204" pitchFamily="66" charset="0"/>
          </a:endParaRPr>
        </a:p>
      </dgm:t>
    </dgm:pt>
    <dgm:pt modelId="{A02F3DA1-1E4B-4149-ADAF-39160C8B8444}" type="parTrans" cxnId="{D800C0BE-9762-41F3-8DCF-5CE0F7203030}">
      <dgm:prSet/>
      <dgm:spPr/>
      <dgm:t>
        <a:bodyPr/>
        <a:lstStyle/>
        <a:p>
          <a:endParaRPr lang="es-AR" sz="1100" b="1">
            <a:latin typeface="Comic Sans MS" panose="030F0702030302020204" pitchFamily="66" charset="0"/>
          </a:endParaRPr>
        </a:p>
      </dgm:t>
    </dgm:pt>
    <dgm:pt modelId="{272687DB-3504-484A-B9E6-54A8DBAC3600}" type="sibTrans" cxnId="{D800C0BE-9762-41F3-8DCF-5CE0F7203030}">
      <dgm:prSet/>
      <dgm:spPr/>
      <dgm:t>
        <a:bodyPr/>
        <a:lstStyle/>
        <a:p>
          <a:endParaRPr lang="es-AR" sz="1100" b="1">
            <a:latin typeface="Comic Sans MS" panose="030F0702030302020204" pitchFamily="66" charset="0"/>
          </a:endParaRPr>
        </a:p>
      </dgm:t>
    </dgm:pt>
    <dgm:pt modelId="{A81FD3D9-853D-443A-AECB-9D1FFC30BEFD}">
      <dgm:prSet phldrT="[Texto]" custT="1"/>
      <dgm:spPr/>
      <dgm:t>
        <a:bodyPr/>
        <a:lstStyle/>
        <a:p>
          <a:r>
            <a:rPr lang="es-AR" sz="1100" b="1" dirty="0" err="1" smtClean="0">
              <a:latin typeface="Comic Sans MS" panose="030F0702030302020204" pitchFamily="66" charset="0"/>
            </a:rPr>
            <a:t>Compositional</a:t>
          </a:r>
          <a:r>
            <a:rPr lang="es-AR" sz="1100" b="1" dirty="0" smtClean="0">
              <a:latin typeface="Comic Sans MS" panose="030F0702030302020204" pitchFamily="66" charset="0"/>
            </a:rPr>
            <a:t> </a:t>
          </a:r>
          <a:r>
            <a:rPr lang="es-AR" sz="1100" b="1" dirty="0" err="1" smtClean="0">
              <a:latin typeface="Comic Sans MS" panose="030F0702030302020204" pitchFamily="66" charset="0"/>
            </a:rPr>
            <a:t>analyses</a:t>
          </a:r>
          <a:endParaRPr lang="es-AR" sz="1100" b="1" dirty="0">
            <a:latin typeface="Comic Sans MS" panose="030F0702030302020204" pitchFamily="66" charset="0"/>
          </a:endParaRPr>
        </a:p>
      </dgm:t>
    </dgm:pt>
    <dgm:pt modelId="{A1B28BF3-75F8-438E-BB30-8846ED4817D1}" type="parTrans" cxnId="{54E7480C-72BC-4BA2-B5A1-D3EF7F99CAEE}">
      <dgm:prSet/>
      <dgm:spPr/>
      <dgm:t>
        <a:bodyPr/>
        <a:lstStyle/>
        <a:p>
          <a:endParaRPr lang="es-AR" sz="1100" b="1">
            <a:latin typeface="Comic Sans MS" panose="030F0702030302020204" pitchFamily="66" charset="0"/>
          </a:endParaRPr>
        </a:p>
      </dgm:t>
    </dgm:pt>
    <dgm:pt modelId="{F9363BB6-37F6-4A57-8B0C-A21E97A7881C}" type="sibTrans" cxnId="{54E7480C-72BC-4BA2-B5A1-D3EF7F99CAEE}">
      <dgm:prSet/>
      <dgm:spPr/>
      <dgm:t>
        <a:bodyPr/>
        <a:lstStyle/>
        <a:p>
          <a:endParaRPr lang="es-AR" sz="1100" b="1">
            <a:latin typeface="Comic Sans MS" panose="030F0702030302020204" pitchFamily="66" charset="0"/>
          </a:endParaRPr>
        </a:p>
      </dgm:t>
    </dgm:pt>
    <dgm:pt modelId="{FFF95F1B-FF5F-4BBB-B603-CD6A142737D8}">
      <dgm:prSet phldrT="[Texto]" custT="1"/>
      <dgm:spPr/>
      <dgm:t>
        <a:bodyPr/>
        <a:lstStyle/>
        <a:p>
          <a:r>
            <a:rPr lang="es-AR" sz="1100" b="1" dirty="0" err="1" smtClean="0">
              <a:latin typeface="Comic Sans MS" panose="030F0702030302020204" pitchFamily="66" charset="0"/>
            </a:rPr>
            <a:t>Methods</a:t>
          </a:r>
          <a:r>
            <a:rPr lang="es-AR" sz="1100" b="1" dirty="0" smtClean="0">
              <a:latin typeface="Comic Sans MS" panose="030F0702030302020204" pitchFamily="66" charset="0"/>
            </a:rPr>
            <a:t> </a:t>
          </a:r>
          <a:r>
            <a:rPr lang="es-AR" sz="1100" b="1" dirty="0" err="1" smtClean="0">
              <a:latin typeface="Comic Sans MS" panose="030F0702030302020204" pitchFamily="66" charset="0"/>
            </a:rPr>
            <a:t>Spectrophotometrics</a:t>
          </a:r>
          <a:endParaRPr lang="es-AR" sz="1100" b="1" dirty="0" smtClean="0">
            <a:latin typeface="Comic Sans MS" panose="030F0702030302020204" pitchFamily="66" charset="0"/>
          </a:endParaRPr>
        </a:p>
        <a:p>
          <a:r>
            <a:rPr lang="es-AR" sz="1100" b="1" dirty="0" smtClean="0">
              <a:latin typeface="Comic Sans MS" panose="030F0702030302020204" pitchFamily="66" charset="0"/>
            </a:rPr>
            <a:t>(</a:t>
          </a:r>
          <a:r>
            <a:rPr lang="en-US" sz="1100" b="1" dirty="0" smtClean="0">
              <a:latin typeface="Comic Sans MS" panose="030F0702030302020204" pitchFamily="66" charset="0"/>
            </a:rPr>
            <a:t>mg per 100 g of fruit lyophilized</a:t>
          </a:r>
          <a:r>
            <a:rPr lang="es-AR" sz="1100" b="1" dirty="0" smtClean="0">
              <a:latin typeface="Comic Sans MS" panose="030F0702030302020204" pitchFamily="66" charset="0"/>
            </a:rPr>
            <a:t>)</a:t>
          </a:r>
        </a:p>
      </dgm:t>
    </dgm:pt>
    <dgm:pt modelId="{0A17D5D5-604B-43EA-BEB3-B625A39D69CC}" type="parTrans" cxnId="{77324151-218D-455A-9DCE-45AB2A1E53E1}">
      <dgm:prSet/>
      <dgm:spPr/>
      <dgm:t>
        <a:bodyPr/>
        <a:lstStyle/>
        <a:p>
          <a:endParaRPr lang="es-AR" sz="1100" b="1">
            <a:latin typeface="Comic Sans MS" panose="030F0702030302020204" pitchFamily="66" charset="0"/>
          </a:endParaRPr>
        </a:p>
      </dgm:t>
    </dgm:pt>
    <dgm:pt modelId="{7176D1CA-9DCD-485A-A7B4-9B7635448430}" type="sibTrans" cxnId="{77324151-218D-455A-9DCE-45AB2A1E53E1}">
      <dgm:prSet/>
      <dgm:spPr/>
      <dgm:t>
        <a:bodyPr/>
        <a:lstStyle/>
        <a:p>
          <a:endParaRPr lang="es-AR" sz="1100" b="1">
            <a:latin typeface="Comic Sans MS" panose="030F0702030302020204" pitchFamily="66" charset="0"/>
          </a:endParaRPr>
        </a:p>
      </dgm:t>
    </dgm:pt>
    <dgm:pt modelId="{B312F397-CDF7-4B63-9815-47D0E871094B}">
      <dgm:prSet phldrT="[Texto]" custT="1"/>
      <dgm:spPr/>
      <dgm:t>
        <a:bodyPr/>
        <a:lstStyle/>
        <a:p>
          <a:r>
            <a:rPr lang="es-AR" sz="1100" b="1" dirty="0" smtClean="0">
              <a:latin typeface="Comic Sans MS" panose="030F0702030302020204" pitchFamily="66" charset="0"/>
            </a:rPr>
            <a:t>HPLC  </a:t>
          </a:r>
          <a:r>
            <a:rPr lang="es-AR" sz="1100" b="1" dirty="0" err="1" smtClean="0">
              <a:latin typeface="Comic Sans MS" panose="030F0702030302020204" pitchFamily="66" charset="0"/>
            </a:rPr>
            <a:t>Analyses</a:t>
          </a:r>
          <a:endParaRPr lang="es-AR" sz="1100" b="1" dirty="0">
            <a:latin typeface="Comic Sans MS" panose="030F0702030302020204" pitchFamily="66" charset="0"/>
          </a:endParaRPr>
        </a:p>
      </dgm:t>
    </dgm:pt>
    <dgm:pt modelId="{8B6A8F49-D51F-4AEF-9081-2FD016EDC179}" type="parTrans" cxnId="{1A812B1D-98C9-4940-B256-26DD7527E657}">
      <dgm:prSet/>
      <dgm:spPr/>
      <dgm:t>
        <a:bodyPr/>
        <a:lstStyle/>
        <a:p>
          <a:endParaRPr lang="es-AR" sz="1100" b="1">
            <a:latin typeface="Comic Sans MS" panose="030F0702030302020204" pitchFamily="66" charset="0"/>
          </a:endParaRPr>
        </a:p>
      </dgm:t>
    </dgm:pt>
    <dgm:pt modelId="{32E17DFC-2332-497A-BF5D-2F228B434185}" type="sibTrans" cxnId="{1A812B1D-98C9-4940-B256-26DD7527E657}">
      <dgm:prSet/>
      <dgm:spPr/>
      <dgm:t>
        <a:bodyPr/>
        <a:lstStyle/>
        <a:p>
          <a:endParaRPr lang="es-AR" sz="1100" b="1">
            <a:latin typeface="Comic Sans MS" panose="030F0702030302020204" pitchFamily="66" charset="0"/>
          </a:endParaRPr>
        </a:p>
      </dgm:t>
    </dgm:pt>
    <dgm:pt modelId="{1EA6CA40-BB1A-4B76-A849-2B6B0D2E94FC}">
      <dgm:prSet phldrT="[Texto]" custT="1"/>
      <dgm:spPr/>
      <dgm:t>
        <a:bodyPr/>
        <a:lstStyle/>
        <a:p>
          <a:r>
            <a:rPr lang="es-AR" sz="1100" b="1" dirty="0" err="1" smtClean="0">
              <a:latin typeface="Comic Sans MS" panose="030F0702030302020204" pitchFamily="66" charset="0"/>
            </a:rPr>
            <a:t>Biological</a:t>
          </a:r>
          <a:r>
            <a:rPr lang="es-AR" sz="1100" b="1" dirty="0" smtClean="0">
              <a:latin typeface="Comic Sans MS" panose="030F0702030302020204" pitchFamily="66" charset="0"/>
            </a:rPr>
            <a:t> </a:t>
          </a:r>
          <a:r>
            <a:rPr lang="es-AR" sz="1100" b="1" dirty="0" err="1" smtClean="0">
              <a:latin typeface="Comic Sans MS" panose="030F0702030302020204" pitchFamily="66" charset="0"/>
            </a:rPr>
            <a:t>activities</a:t>
          </a:r>
          <a:endParaRPr lang="es-AR" sz="1100" b="1" dirty="0" smtClean="0">
            <a:latin typeface="Comic Sans MS" panose="030F0702030302020204" pitchFamily="66" charset="0"/>
          </a:endParaRPr>
        </a:p>
        <a:p>
          <a:r>
            <a:rPr lang="es-AR" sz="1100" b="1" dirty="0" smtClean="0">
              <a:latin typeface="Comic Sans MS" panose="030F0702030302020204" pitchFamily="66" charset="0"/>
            </a:rPr>
            <a:t>(in vitro &amp; in vivo)</a:t>
          </a:r>
          <a:endParaRPr lang="es-AR" sz="1100" b="1" dirty="0">
            <a:latin typeface="Comic Sans MS" panose="030F0702030302020204" pitchFamily="66" charset="0"/>
          </a:endParaRPr>
        </a:p>
      </dgm:t>
    </dgm:pt>
    <dgm:pt modelId="{F43BC564-E469-437F-A39F-25A970ACB967}" type="parTrans" cxnId="{8EF1406F-9FCA-480B-ACF7-98D40D8F1E5E}">
      <dgm:prSet/>
      <dgm:spPr/>
      <dgm:t>
        <a:bodyPr/>
        <a:lstStyle/>
        <a:p>
          <a:endParaRPr lang="es-AR" sz="1100" b="1">
            <a:latin typeface="Comic Sans MS" panose="030F0702030302020204" pitchFamily="66" charset="0"/>
          </a:endParaRPr>
        </a:p>
      </dgm:t>
    </dgm:pt>
    <dgm:pt modelId="{4D42307B-1174-462A-B64F-31A78B197967}" type="sibTrans" cxnId="{8EF1406F-9FCA-480B-ACF7-98D40D8F1E5E}">
      <dgm:prSet/>
      <dgm:spPr/>
      <dgm:t>
        <a:bodyPr/>
        <a:lstStyle/>
        <a:p>
          <a:endParaRPr lang="es-AR" sz="1100" b="1">
            <a:latin typeface="Comic Sans MS" panose="030F0702030302020204" pitchFamily="66" charset="0"/>
          </a:endParaRPr>
        </a:p>
      </dgm:t>
    </dgm:pt>
    <dgm:pt modelId="{6BB70F3E-4099-4837-8E1B-7E87D476210D}">
      <dgm:prSet phldrT="[Texto]" custT="1"/>
      <dgm:spPr/>
      <dgm:t>
        <a:bodyPr/>
        <a:lstStyle/>
        <a:p>
          <a:r>
            <a:rPr lang="es-AR" sz="1100" b="1" dirty="0" err="1" smtClean="0">
              <a:latin typeface="Comic Sans MS" panose="030F0702030302020204" pitchFamily="66" charset="0"/>
            </a:rPr>
            <a:t>Paw</a:t>
          </a:r>
          <a:r>
            <a:rPr lang="es-AR" sz="1100" b="1" dirty="0" smtClean="0">
              <a:latin typeface="Comic Sans MS" panose="030F0702030302020204" pitchFamily="66" charset="0"/>
            </a:rPr>
            <a:t> edema in </a:t>
          </a:r>
          <a:r>
            <a:rPr lang="es-AR" sz="1100" b="1" dirty="0" err="1" smtClean="0">
              <a:latin typeface="Comic Sans MS" panose="030F0702030302020204" pitchFamily="66" charset="0"/>
            </a:rPr>
            <a:t>rats</a:t>
          </a:r>
          <a:endParaRPr lang="es-AR" sz="1100" b="1" dirty="0" smtClean="0">
            <a:latin typeface="Comic Sans MS" panose="030F0702030302020204" pitchFamily="66" charset="0"/>
          </a:endParaRPr>
        </a:p>
        <a:p>
          <a:r>
            <a:rPr lang="es-AR" sz="1100" b="1" dirty="0" smtClean="0">
              <a:latin typeface="Comic Sans MS" panose="030F0702030302020204" pitchFamily="66" charset="0"/>
            </a:rPr>
            <a:t>Amino </a:t>
          </a:r>
          <a:r>
            <a:rPr lang="es-AR" sz="1100" b="1" dirty="0" err="1" smtClean="0">
              <a:latin typeface="Comic Sans MS" panose="030F0702030302020204" pitchFamily="66" charset="0"/>
            </a:rPr>
            <a:t>acids</a:t>
          </a:r>
          <a:r>
            <a:rPr lang="es-AR" sz="1100" b="1" dirty="0" smtClean="0">
              <a:latin typeface="Comic Sans MS" panose="030F0702030302020204" pitchFamily="66" charset="0"/>
            </a:rPr>
            <a:t> </a:t>
          </a:r>
          <a:r>
            <a:rPr lang="es-AR" sz="1100" b="1" dirty="0" err="1" smtClean="0">
              <a:latin typeface="Comic Sans MS" panose="030F0702030302020204" pitchFamily="66" charset="0"/>
            </a:rPr>
            <a:t>levels</a:t>
          </a:r>
          <a:r>
            <a:rPr lang="es-AR" sz="1100" b="1" dirty="0" smtClean="0">
              <a:latin typeface="Comic Sans MS" panose="030F0702030302020204" pitchFamily="66" charset="0"/>
            </a:rPr>
            <a:t> in </a:t>
          </a:r>
          <a:r>
            <a:rPr lang="es-AR" sz="1100" b="1" dirty="0" err="1" smtClean="0">
              <a:latin typeface="Comic Sans MS" panose="030F0702030302020204" pitchFamily="66" charset="0"/>
            </a:rPr>
            <a:t>brain</a:t>
          </a:r>
          <a:r>
            <a:rPr lang="es-AR" sz="1100" b="1" dirty="0" smtClean="0">
              <a:latin typeface="Comic Sans MS" panose="030F0702030302020204" pitchFamily="66" charset="0"/>
            </a:rPr>
            <a:t> of </a:t>
          </a:r>
          <a:r>
            <a:rPr lang="es-AR" sz="1100" b="1" dirty="0" err="1" smtClean="0">
              <a:latin typeface="Comic Sans MS" panose="030F0702030302020204" pitchFamily="66" charset="0"/>
            </a:rPr>
            <a:t>rats</a:t>
          </a:r>
          <a:endParaRPr lang="es-AR" sz="1100" b="1" dirty="0">
            <a:latin typeface="Comic Sans MS" panose="030F0702030302020204" pitchFamily="66" charset="0"/>
          </a:endParaRPr>
        </a:p>
      </dgm:t>
    </dgm:pt>
    <dgm:pt modelId="{84E5666A-154C-4BB8-8B25-D60437C3FE60}" type="parTrans" cxnId="{ED43AD61-D8DB-43BB-BF57-4789C3C567C1}">
      <dgm:prSet/>
      <dgm:spPr/>
      <dgm:t>
        <a:bodyPr/>
        <a:lstStyle/>
        <a:p>
          <a:endParaRPr lang="es-AR" sz="1100" b="1">
            <a:latin typeface="Comic Sans MS" panose="030F0702030302020204" pitchFamily="66" charset="0"/>
          </a:endParaRPr>
        </a:p>
      </dgm:t>
    </dgm:pt>
    <dgm:pt modelId="{53FFEEB0-C772-40E0-8E14-DA0527F51A09}" type="sibTrans" cxnId="{ED43AD61-D8DB-43BB-BF57-4789C3C567C1}">
      <dgm:prSet/>
      <dgm:spPr/>
      <dgm:t>
        <a:bodyPr/>
        <a:lstStyle/>
        <a:p>
          <a:endParaRPr lang="es-AR" sz="1100" b="1">
            <a:latin typeface="Comic Sans MS" panose="030F0702030302020204" pitchFamily="66" charset="0"/>
          </a:endParaRPr>
        </a:p>
      </dgm:t>
    </dgm:pt>
    <dgm:pt modelId="{54E215FD-3808-4CAF-B80F-F36A82356AAA}">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AR" sz="1100" b="1" dirty="0" err="1" smtClean="0">
              <a:latin typeface="Comic Sans MS" panose="030F0702030302020204" pitchFamily="66" charset="0"/>
            </a:rPr>
            <a:t>Antichemotactic</a:t>
          </a:r>
          <a:r>
            <a:rPr lang="es-AR" sz="1100" b="1" dirty="0" smtClean="0">
              <a:latin typeface="Comic Sans MS" panose="030F0702030302020204" pitchFamily="66" charset="0"/>
            </a:rPr>
            <a:t> </a:t>
          </a:r>
          <a:r>
            <a:rPr lang="es-AR" sz="1100" b="1" dirty="0" err="1" smtClean="0">
              <a:latin typeface="Comic Sans MS" panose="030F0702030302020204" pitchFamily="66" charset="0"/>
            </a:rPr>
            <a:t>Assay</a:t>
          </a:r>
          <a:r>
            <a:rPr lang="es-AR" sz="1100" b="1" dirty="0" smtClean="0">
              <a:latin typeface="Comic Sans MS" panose="030F0702030302020204" pitchFamily="66" charset="0"/>
            </a:rPr>
            <a:t> </a:t>
          </a:r>
        </a:p>
        <a:p>
          <a:pPr marL="0" marR="0" indent="0" defTabSz="266700" eaLnBrk="1" fontAlgn="auto" latinLnBrk="0" hangingPunct="1">
            <a:lnSpc>
              <a:spcPct val="90000"/>
            </a:lnSpc>
            <a:spcBef>
              <a:spcPct val="0"/>
            </a:spcBef>
            <a:spcAft>
              <a:spcPct val="35000"/>
            </a:spcAft>
            <a:buClrTx/>
            <a:buSzTx/>
            <a:buFontTx/>
            <a:buNone/>
            <a:tabLst/>
            <a:defRPr/>
          </a:pPr>
          <a:r>
            <a:rPr lang="es-AR" sz="1100" b="1" dirty="0" err="1" smtClean="0">
              <a:latin typeface="Comic Sans MS" panose="030F0702030302020204" pitchFamily="66" charset="0"/>
            </a:rPr>
            <a:t>Antioxidant</a:t>
          </a:r>
          <a:r>
            <a:rPr lang="es-AR" sz="1100" b="1" dirty="0" smtClean="0">
              <a:latin typeface="Comic Sans MS" panose="030F0702030302020204" pitchFamily="66" charset="0"/>
            </a:rPr>
            <a:t> </a:t>
          </a:r>
          <a:r>
            <a:rPr lang="es-AR" sz="1100" b="1" dirty="0" err="1" smtClean="0">
              <a:latin typeface="Comic Sans MS" panose="030F0702030302020204" pitchFamily="66" charset="0"/>
            </a:rPr>
            <a:t>activity</a:t>
          </a:r>
          <a:endParaRPr lang="es-AR" sz="1100" b="1" dirty="0" smtClean="0">
            <a:latin typeface="Comic Sans MS" panose="030F0702030302020204" pitchFamily="66" charset="0"/>
          </a:endParaRPr>
        </a:p>
        <a:p>
          <a:pPr defTabSz="266700">
            <a:lnSpc>
              <a:spcPct val="90000"/>
            </a:lnSpc>
            <a:spcBef>
              <a:spcPct val="0"/>
            </a:spcBef>
            <a:spcAft>
              <a:spcPct val="35000"/>
            </a:spcAft>
          </a:pPr>
          <a:endParaRPr lang="es-AR" sz="1100" b="1" dirty="0">
            <a:latin typeface="Comic Sans MS" panose="030F0702030302020204" pitchFamily="66" charset="0"/>
          </a:endParaRPr>
        </a:p>
      </dgm:t>
    </dgm:pt>
    <dgm:pt modelId="{25E14569-85F0-4CF1-B1B0-2AD024D2C2F0}" type="parTrans" cxnId="{61003CC8-3348-4F92-937E-7277627BCB2D}">
      <dgm:prSet/>
      <dgm:spPr/>
      <dgm:t>
        <a:bodyPr/>
        <a:lstStyle/>
        <a:p>
          <a:endParaRPr lang="es-AR" sz="1100" b="1">
            <a:latin typeface="Comic Sans MS" panose="030F0702030302020204" pitchFamily="66" charset="0"/>
          </a:endParaRPr>
        </a:p>
      </dgm:t>
    </dgm:pt>
    <dgm:pt modelId="{C0EF6628-DBED-4002-8BFA-CB999C11ACB6}" type="sibTrans" cxnId="{61003CC8-3348-4F92-937E-7277627BCB2D}">
      <dgm:prSet/>
      <dgm:spPr/>
      <dgm:t>
        <a:bodyPr/>
        <a:lstStyle/>
        <a:p>
          <a:endParaRPr lang="es-AR" sz="1100" b="1">
            <a:latin typeface="Comic Sans MS" panose="030F0702030302020204" pitchFamily="66" charset="0"/>
          </a:endParaRPr>
        </a:p>
      </dgm:t>
    </dgm:pt>
    <dgm:pt modelId="{6473530A-3FEA-4659-B55C-A3A8D02CE6EC}">
      <dgm:prSet custT="1"/>
      <dgm:spPr/>
      <dgm:t>
        <a:bodyPr/>
        <a:lstStyle/>
        <a:p>
          <a:r>
            <a:rPr lang="es-AR" sz="1100" b="1" dirty="0" err="1" smtClean="0">
              <a:latin typeface="Comic Sans MS" panose="030F0702030302020204" pitchFamily="66" charset="0"/>
            </a:rPr>
            <a:t>Flavonoids</a:t>
          </a:r>
          <a:r>
            <a:rPr lang="es-AR" sz="1100" b="1" dirty="0" smtClean="0">
              <a:latin typeface="Comic Sans MS" panose="030F0702030302020204" pitchFamily="66" charset="0"/>
            </a:rPr>
            <a:t> </a:t>
          </a:r>
          <a:r>
            <a:rPr lang="es-AR" sz="1100" b="1" dirty="0" err="1" smtClean="0">
              <a:latin typeface="Comic Sans MS" panose="030F0702030302020204" pitchFamily="66" charset="0"/>
            </a:rPr>
            <a:t>Profile</a:t>
          </a:r>
          <a:endParaRPr lang="es-AR" sz="1100" b="1" dirty="0" smtClean="0">
            <a:latin typeface="Comic Sans MS" panose="030F0702030302020204" pitchFamily="66" charset="0"/>
          </a:endParaRPr>
        </a:p>
        <a:p>
          <a:r>
            <a:rPr lang="es-AR" sz="1100" b="1" dirty="0" err="1" smtClean="0">
              <a:latin typeface="Comic Sans MS" panose="030F0702030302020204" pitchFamily="66" charset="0"/>
            </a:rPr>
            <a:t>Anthocyanins</a:t>
          </a:r>
          <a:r>
            <a:rPr lang="es-AR" sz="1100" b="1" dirty="0" smtClean="0">
              <a:latin typeface="Comic Sans MS" panose="030F0702030302020204" pitchFamily="66" charset="0"/>
            </a:rPr>
            <a:t> </a:t>
          </a:r>
          <a:r>
            <a:rPr lang="es-AR" sz="1100" b="1" dirty="0" err="1" smtClean="0">
              <a:latin typeface="Comic Sans MS" panose="030F0702030302020204" pitchFamily="66" charset="0"/>
            </a:rPr>
            <a:t>Profile</a:t>
          </a:r>
          <a:endParaRPr lang="es-AR" sz="1100" b="1" dirty="0">
            <a:latin typeface="Comic Sans MS" panose="030F0702030302020204" pitchFamily="66" charset="0"/>
          </a:endParaRPr>
        </a:p>
      </dgm:t>
    </dgm:pt>
    <dgm:pt modelId="{E8918C18-925E-47BF-948F-D9E0E6D03E19}" type="parTrans" cxnId="{BE279525-1E67-436B-AAF3-F5B55A989529}">
      <dgm:prSet/>
      <dgm:spPr/>
      <dgm:t>
        <a:bodyPr/>
        <a:lstStyle/>
        <a:p>
          <a:endParaRPr lang="es-AR" sz="1100" b="1">
            <a:latin typeface="Comic Sans MS" panose="030F0702030302020204" pitchFamily="66" charset="0"/>
          </a:endParaRPr>
        </a:p>
      </dgm:t>
    </dgm:pt>
    <dgm:pt modelId="{9305365A-28DF-444E-9236-7FB0A1FFDE5E}" type="sibTrans" cxnId="{BE279525-1E67-436B-AAF3-F5B55A989529}">
      <dgm:prSet/>
      <dgm:spPr/>
      <dgm:t>
        <a:bodyPr/>
        <a:lstStyle/>
        <a:p>
          <a:endParaRPr lang="es-AR" sz="1100" b="1">
            <a:latin typeface="Comic Sans MS" panose="030F0702030302020204" pitchFamily="66" charset="0"/>
          </a:endParaRPr>
        </a:p>
      </dgm:t>
    </dgm:pt>
    <dgm:pt modelId="{39CF3EC5-5DF7-475A-91D9-31B272F6E769}">
      <dgm:prSet custT="1"/>
      <dgm:spPr/>
      <dgm:t>
        <a:bodyPr/>
        <a:lstStyle/>
        <a:p>
          <a:r>
            <a:rPr lang="es-AR" sz="1100" b="1" dirty="0" smtClean="0">
              <a:latin typeface="Comic Sans MS" panose="030F0702030302020204" pitchFamily="66" charset="0"/>
            </a:rPr>
            <a:t>Total </a:t>
          </a:r>
          <a:r>
            <a:rPr lang="es-AR" sz="1100" b="1" dirty="0" err="1" smtClean="0">
              <a:latin typeface="Comic Sans MS" panose="030F0702030302020204" pitchFamily="66" charset="0"/>
            </a:rPr>
            <a:t>polyphenolics</a:t>
          </a:r>
          <a:r>
            <a:rPr lang="es-AR" sz="1100" b="1" dirty="0" smtClean="0">
              <a:latin typeface="Comic Sans MS" panose="030F0702030302020204" pitchFamily="66" charset="0"/>
            </a:rPr>
            <a:t> (</a:t>
          </a:r>
          <a:r>
            <a:rPr lang="es-AR" sz="1100" b="1" dirty="0" err="1" smtClean="0">
              <a:latin typeface="Comic Sans MS" panose="030F0702030302020204" pitchFamily="66" charset="0"/>
            </a:rPr>
            <a:t>Folin-Ciocalteu</a:t>
          </a:r>
          <a:r>
            <a:rPr lang="es-AR" sz="1100" b="1" dirty="0" smtClean="0">
              <a:latin typeface="Comic Sans MS" panose="030F0702030302020204" pitchFamily="66" charset="0"/>
            </a:rPr>
            <a:t>)</a:t>
          </a:r>
        </a:p>
        <a:p>
          <a:r>
            <a:rPr lang="es-AR" sz="1100" b="1" dirty="0" smtClean="0">
              <a:latin typeface="Comic Sans MS" panose="030F0702030302020204" pitchFamily="66" charset="0"/>
            </a:rPr>
            <a:t>Total </a:t>
          </a:r>
          <a:r>
            <a:rPr lang="es-AR" sz="1100" b="1" dirty="0" err="1" smtClean="0">
              <a:latin typeface="Comic Sans MS" panose="030F0702030302020204" pitchFamily="66" charset="0"/>
            </a:rPr>
            <a:t>Flavonoids</a:t>
          </a:r>
          <a:r>
            <a:rPr lang="es-AR" sz="1100" b="1" dirty="0" smtClean="0">
              <a:latin typeface="Comic Sans MS" panose="030F0702030302020204" pitchFamily="66" charset="0"/>
            </a:rPr>
            <a:t> </a:t>
          </a:r>
        </a:p>
        <a:p>
          <a:r>
            <a:rPr lang="es-AR" sz="1100" b="1" dirty="0" smtClean="0">
              <a:latin typeface="Comic Sans MS" panose="030F0702030302020204" pitchFamily="66" charset="0"/>
            </a:rPr>
            <a:t>Total </a:t>
          </a:r>
          <a:r>
            <a:rPr lang="es-AR" sz="1100" b="1" dirty="0" err="1" smtClean="0">
              <a:latin typeface="Comic Sans MS" panose="030F0702030302020204" pitchFamily="66" charset="0"/>
            </a:rPr>
            <a:t>anthocyanins</a:t>
          </a:r>
          <a:r>
            <a:rPr lang="es-AR" sz="1100" b="1" dirty="0" smtClean="0">
              <a:latin typeface="Comic Sans MS" panose="030F0702030302020204" pitchFamily="66" charset="0"/>
            </a:rPr>
            <a:t> (</a:t>
          </a:r>
          <a:r>
            <a:rPr lang="es-AR" sz="1100" b="1" dirty="0" err="1" smtClean="0">
              <a:latin typeface="Comic Sans MS" panose="030F0702030302020204" pitchFamily="66" charset="0"/>
            </a:rPr>
            <a:t>Brazilian</a:t>
          </a:r>
          <a:r>
            <a:rPr lang="es-AR" sz="1100" b="1" dirty="0" smtClean="0">
              <a:latin typeface="Comic Sans MS" panose="030F0702030302020204" pitchFamily="66" charset="0"/>
            </a:rPr>
            <a:t> </a:t>
          </a:r>
          <a:r>
            <a:rPr lang="es-AR" sz="1100" b="1" dirty="0" err="1" smtClean="0">
              <a:latin typeface="Comic Sans MS" panose="030F0702030302020204" pitchFamily="66" charset="0"/>
            </a:rPr>
            <a:t>Pharmacopoeia</a:t>
          </a:r>
          <a:r>
            <a:rPr lang="es-AR" sz="1100" b="1" dirty="0" smtClean="0">
              <a:latin typeface="Comic Sans MS" panose="030F0702030302020204" pitchFamily="66" charset="0"/>
            </a:rPr>
            <a:t>, 2003).</a:t>
          </a:r>
        </a:p>
        <a:p>
          <a:endParaRPr lang="es-AR" sz="1100" b="1" dirty="0">
            <a:latin typeface="Comic Sans MS" panose="030F0702030302020204" pitchFamily="66" charset="0"/>
          </a:endParaRPr>
        </a:p>
      </dgm:t>
    </dgm:pt>
    <dgm:pt modelId="{12E7830D-DC0A-461B-B659-6C9EF8C9B981}" type="parTrans" cxnId="{65A34BB1-B7B9-4938-B0C6-0C5F42A612FE}">
      <dgm:prSet/>
      <dgm:spPr/>
      <dgm:t>
        <a:bodyPr/>
        <a:lstStyle/>
        <a:p>
          <a:endParaRPr lang="es-AR" sz="1100" b="1">
            <a:latin typeface="Comic Sans MS" panose="030F0702030302020204" pitchFamily="66" charset="0"/>
          </a:endParaRPr>
        </a:p>
      </dgm:t>
    </dgm:pt>
    <dgm:pt modelId="{08B500DF-170B-4FEA-9D30-68A24B5F4EB8}" type="sibTrans" cxnId="{65A34BB1-B7B9-4938-B0C6-0C5F42A612FE}">
      <dgm:prSet/>
      <dgm:spPr/>
      <dgm:t>
        <a:bodyPr/>
        <a:lstStyle/>
        <a:p>
          <a:endParaRPr lang="es-AR" sz="1100" b="1">
            <a:latin typeface="Comic Sans MS" panose="030F0702030302020204" pitchFamily="66" charset="0"/>
          </a:endParaRPr>
        </a:p>
      </dgm:t>
    </dgm:pt>
    <dgm:pt modelId="{2DAFC9BE-3EC7-4E06-947F-49D65CB0335E}" type="pres">
      <dgm:prSet presAssocID="{7D8BD134-8228-4B21-A86A-533307844C6A}" presName="hierChild1" presStyleCnt="0">
        <dgm:presLayoutVars>
          <dgm:chPref val="1"/>
          <dgm:dir/>
          <dgm:animOne val="branch"/>
          <dgm:animLvl val="lvl"/>
          <dgm:resizeHandles/>
        </dgm:presLayoutVars>
      </dgm:prSet>
      <dgm:spPr/>
      <dgm:t>
        <a:bodyPr/>
        <a:lstStyle/>
        <a:p>
          <a:endParaRPr lang="es-AR"/>
        </a:p>
      </dgm:t>
    </dgm:pt>
    <dgm:pt modelId="{E7F72C28-E785-4CA0-BDCB-1C2615726CD0}" type="pres">
      <dgm:prSet presAssocID="{9BB42A22-D240-499C-A69B-39FBF387CDF0}" presName="hierRoot1" presStyleCnt="0"/>
      <dgm:spPr/>
    </dgm:pt>
    <dgm:pt modelId="{466A4FB5-D93C-4095-941E-83C1F14BBBC3}" type="pres">
      <dgm:prSet presAssocID="{9BB42A22-D240-499C-A69B-39FBF387CDF0}" presName="composite" presStyleCnt="0"/>
      <dgm:spPr/>
    </dgm:pt>
    <dgm:pt modelId="{CA755CCE-0AFA-4B7C-B283-B6864715908A}" type="pres">
      <dgm:prSet presAssocID="{9BB42A22-D240-499C-A69B-39FBF387CDF0}" presName="background" presStyleLbl="node0" presStyleIdx="0" presStyleCnt="1"/>
      <dgm:spPr/>
    </dgm:pt>
    <dgm:pt modelId="{287DF829-1975-4317-AE12-8A4175C6749D}" type="pres">
      <dgm:prSet presAssocID="{9BB42A22-D240-499C-A69B-39FBF387CDF0}" presName="text" presStyleLbl="fgAcc0" presStyleIdx="0" presStyleCnt="1" custScaleX="169381">
        <dgm:presLayoutVars>
          <dgm:chPref val="3"/>
        </dgm:presLayoutVars>
      </dgm:prSet>
      <dgm:spPr/>
      <dgm:t>
        <a:bodyPr/>
        <a:lstStyle/>
        <a:p>
          <a:endParaRPr lang="es-AR"/>
        </a:p>
      </dgm:t>
    </dgm:pt>
    <dgm:pt modelId="{33FACD2C-E81B-483B-B75F-3924A8523B0B}" type="pres">
      <dgm:prSet presAssocID="{9BB42A22-D240-499C-A69B-39FBF387CDF0}" presName="hierChild2" presStyleCnt="0"/>
      <dgm:spPr/>
    </dgm:pt>
    <dgm:pt modelId="{B125D359-58FE-4FE7-ADA8-8A36F19FE045}" type="pres">
      <dgm:prSet presAssocID="{A1B28BF3-75F8-438E-BB30-8846ED4817D1}" presName="Name10" presStyleLbl="parChTrans1D2" presStyleIdx="0" presStyleCnt="2"/>
      <dgm:spPr/>
      <dgm:t>
        <a:bodyPr/>
        <a:lstStyle/>
        <a:p>
          <a:endParaRPr lang="es-AR"/>
        </a:p>
      </dgm:t>
    </dgm:pt>
    <dgm:pt modelId="{326EA08D-811B-43E2-B7DA-E3330A2CA110}" type="pres">
      <dgm:prSet presAssocID="{A81FD3D9-853D-443A-AECB-9D1FFC30BEFD}" presName="hierRoot2" presStyleCnt="0"/>
      <dgm:spPr/>
    </dgm:pt>
    <dgm:pt modelId="{672112F2-530D-438D-ADCD-8A6F59753769}" type="pres">
      <dgm:prSet presAssocID="{A81FD3D9-853D-443A-AECB-9D1FFC30BEFD}" presName="composite2" presStyleCnt="0"/>
      <dgm:spPr/>
    </dgm:pt>
    <dgm:pt modelId="{24715CF3-D463-4339-B46B-086074159E50}" type="pres">
      <dgm:prSet presAssocID="{A81FD3D9-853D-443A-AECB-9D1FFC30BEFD}" presName="background2" presStyleLbl="node2" presStyleIdx="0" presStyleCnt="2"/>
      <dgm:spPr/>
    </dgm:pt>
    <dgm:pt modelId="{4B495908-DD2D-4338-8839-D92687034600}" type="pres">
      <dgm:prSet presAssocID="{A81FD3D9-853D-443A-AECB-9D1FFC30BEFD}" presName="text2" presStyleLbl="fgAcc2" presStyleIdx="0" presStyleCnt="2" custScaleX="97171">
        <dgm:presLayoutVars>
          <dgm:chPref val="3"/>
        </dgm:presLayoutVars>
      </dgm:prSet>
      <dgm:spPr/>
      <dgm:t>
        <a:bodyPr/>
        <a:lstStyle/>
        <a:p>
          <a:endParaRPr lang="es-AR"/>
        </a:p>
      </dgm:t>
    </dgm:pt>
    <dgm:pt modelId="{D0DA1A8C-3BA2-40AB-B459-F1A5676EC47D}" type="pres">
      <dgm:prSet presAssocID="{A81FD3D9-853D-443A-AECB-9D1FFC30BEFD}" presName="hierChild3" presStyleCnt="0"/>
      <dgm:spPr/>
    </dgm:pt>
    <dgm:pt modelId="{2EE20E12-5C26-4259-820D-7C3320492569}" type="pres">
      <dgm:prSet presAssocID="{0A17D5D5-604B-43EA-BEB3-B625A39D69CC}" presName="Name17" presStyleLbl="parChTrans1D3" presStyleIdx="0" presStyleCnt="3"/>
      <dgm:spPr/>
      <dgm:t>
        <a:bodyPr/>
        <a:lstStyle/>
        <a:p>
          <a:endParaRPr lang="es-AR"/>
        </a:p>
      </dgm:t>
    </dgm:pt>
    <dgm:pt modelId="{78522D82-D9DD-4897-AC2A-69DF4AD97B3C}" type="pres">
      <dgm:prSet presAssocID="{FFF95F1B-FF5F-4BBB-B603-CD6A142737D8}" presName="hierRoot3" presStyleCnt="0"/>
      <dgm:spPr/>
    </dgm:pt>
    <dgm:pt modelId="{0B9B989B-DF32-4AB4-8E0C-16AEA289B0C4}" type="pres">
      <dgm:prSet presAssocID="{FFF95F1B-FF5F-4BBB-B603-CD6A142737D8}" presName="composite3" presStyleCnt="0"/>
      <dgm:spPr/>
    </dgm:pt>
    <dgm:pt modelId="{A51E4BE7-616A-477F-A774-FA4F63080CE6}" type="pres">
      <dgm:prSet presAssocID="{FFF95F1B-FF5F-4BBB-B603-CD6A142737D8}" presName="background3" presStyleLbl="node3" presStyleIdx="0" presStyleCnt="3"/>
      <dgm:spPr/>
    </dgm:pt>
    <dgm:pt modelId="{019ED9E0-C350-402C-BB57-3C0924053EDD}" type="pres">
      <dgm:prSet presAssocID="{FFF95F1B-FF5F-4BBB-B603-CD6A142737D8}" presName="text3" presStyleLbl="fgAcc3" presStyleIdx="0" presStyleCnt="3" custScaleX="132159">
        <dgm:presLayoutVars>
          <dgm:chPref val="3"/>
        </dgm:presLayoutVars>
      </dgm:prSet>
      <dgm:spPr/>
      <dgm:t>
        <a:bodyPr/>
        <a:lstStyle/>
        <a:p>
          <a:endParaRPr lang="es-AR"/>
        </a:p>
      </dgm:t>
    </dgm:pt>
    <dgm:pt modelId="{D37F42E1-8C02-4D51-A4E2-9A9C44DDAFCC}" type="pres">
      <dgm:prSet presAssocID="{FFF95F1B-FF5F-4BBB-B603-CD6A142737D8}" presName="hierChild4" presStyleCnt="0"/>
      <dgm:spPr/>
    </dgm:pt>
    <dgm:pt modelId="{E314B196-4645-40A5-8504-12B8B948523E}" type="pres">
      <dgm:prSet presAssocID="{12E7830D-DC0A-461B-B659-6C9EF8C9B981}" presName="Name23" presStyleLbl="parChTrans1D4" presStyleIdx="0" presStyleCnt="3"/>
      <dgm:spPr/>
      <dgm:t>
        <a:bodyPr/>
        <a:lstStyle/>
        <a:p>
          <a:endParaRPr lang="es-AR"/>
        </a:p>
      </dgm:t>
    </dgm:pt>
    <dgm:pt modelId="{F2F6FB95-23D7-4290-BEE4-5B49DADEAEAC}" type="pres">
      <dgm:prSet presAssocID="{39CF3EC5-5DF7-475A-91D9-31B272F6E769}" presName="hierRoot4" presStyleCnt="0"/>
      <dgm:spPr/>
    </dgm:pt>
    <dgm:pt modelId="{071568A8-8971-449F-93A3-C15B88CB7845}" type="pres">
      <dgm:prSet presAssocID="{39CF3EC5-5DF7-475A-91D9-31B272F6E769}" presName="composite4" presStyleCnt="0"/>
      <dgm:spPr/>
    </dgm:pt>
    <dgm:pt modelId="{D2395873-864B-40C5-AB76-AC0D34A0669C}" type="pres">
      <dgm:prSet presAssocID="{39CF3EC5-5DF7-475A-91D9-31B272F6E769}" presName="background4" presStyleLbl="node4" presStyleIdx="0" presStyleCnt="3"/>
      <dgm:spPr/>
    </dgm:pt>
    <dgm:pt modelId="{587718A7-DB40-44A9-9253-37189D31E78F}" type="pres">
      <dgm:prSet presAssocID="{39CF3EC5-5DF7-475A-91D9-31B272F6E769}" presName="text4" presStyleLbl="fgAcc4" presStyleIdx="0" presStyleCnt="3" custScaleX="273587" custScaleY="123479">
        <dgm:presLayoutVars>
          <dgm:chPref val="3"/>
        </dgm:presLayoutVars>
      </dgm:prSet>
      <dgm:spPr/>
      <dgm:t>
        <a:bodyPr/>
        <a:lstStyle/>
        <a:p>
          <a:endParaRPr lang="es-AR"/>
        </a:p>
      </dgm:t>
    </dgm:pt>
    <dgm:pt modelId="{6272588E-A16E-457F-BA0A-CA33ACB66445}" type="pres">
      <dgm:prSet presAssocID="{39CF3EC5-5DF7-475A-91D9-31B272F6E769}" presName="hierChild5" presStyleCnt="0"/>
      <dgm:spPr/>
    </dgm:pt>
    <dgm:pt modelId="{12BD3048-9907-4609-BC8E-A3F61480727E}" type="pres">
      <dgm:prSet presAssocID="{8B6A8F49-D51F-4AEF-9081-2FD016EDC179}" presName="Name17" presStyleLbl="parChTrans1D3" presStyleIdx="1" presStyleCnt="3"/>
      <dgm:spPr/>
      <dgm:t>
        <a:bodyPr/>
        <a:lstStyle/>
        <a:p>
          <a:endParaRPr lang="es-AR"/>
        </a:p>
      </dgm:t>
    </dgm:pt>
    <dgm:pt modelId="{6CB8304F-4E1E-4D8C-A606-B4213B02C05A}" type="pres">
      <dgm:prSet presAssocID="{B312F397-CDF7-4B63-9815-47D0E871094B}" presName="hierRoot3" presStyleCnt="0"/>
      <dgm:spPr/>
    </dgm:pt>
    <dgm:pt modelId="{03602F62-CEB8-466D-91D0-BC79C3BD3AAD}" type="pres">
      <dgm:prSet presAssocID="{B312F397-CDF7-4B63-9815-47D0E871094B}" presName="composite3" presStyleCnt="0"/>
      <dgm:spPr/>
    </dgm:pt>
    <dgm:pt modelId="{103D7F5E-FC2E-40EE-9A20-DB63C5EFC891}" type="pres">
      <dgm:prSet presAssocID="{B312F397-CDF7-4B63-9815-47D0E871094B}" presName="background3" presStyleLbl="node3" presStyleIdx="1" presStyleCnt="3"/>
      <dgm:spPr/>
    </dgm:pt>
    <dgm:pt modelId="{83B790A2-7787-438B-8294-709E31DF828E}" type="pres">
      <dgm:prSet presAssocID="{B312F397-CDF7-4B63-9815-47D0E871094B}" presName="text3" presStyleLbl="fgAcc3" presStyleIdx="1" presStyleCnt="3" custScaleX="124936">
        <dgm:presLayoutVars>
          <dgm:chPref val="3"/>
        </dgm:presLayoutVars>
      </dgm:prSet>
      <dgm:spPr/>
      <dgm:t>
        <a:bodyPr/>
        <a:lstStyle/>
        <a:p>
          <a:endParaRPr lang="es-AR"/>
        </a:p>
      </dgm:t>
    </dgm:pt>
    <dgm:pt modelId="{89EB00A3-9474-425A-880B-178EF11C64A9}" type="pres">
      <dgm:prSet presAssocID="{B312F397-CDF7-4B63-9815-47D0E871094B}" presName="hierChild4" presStyleCnt="0"/>
      <dgm:spPr/>
    </dgm:pt>
    <dgm:pt modelId="{7D2551BA-3250-4F7A-BDE3-04D8A9844B62}" type="pres">
      <dgm:prSet presAssocID="{E8918C18-925E-47BF-948F-D9E0E6D03E19}" presName="Name23" presStyleLbl="parChTrans1D4" presStyleIdx="1" presStyleCnt="3"/>
      <dgm:spPr/>
      <dgm:t>
        <a:bodyPr/>
        <a:lstStyle/>
        <a:p>
          <a:endParaRPr lang="es-AR"/>
        </a:p>
      </dgm:t>
    </dgm:pt>
    <dgm:pt modelId="{727BAB8B-032A-4E66-B56F-BC4022BFA927}" type="pres">
      <dgm:prSet presAssocID="{6473530A-3FEA-4659-B55C-A3A8D02CE6EC}" presName="hierRoot4" presStyleCnt="0"/>
      <dgm:spPr/>
    </dgm:pt>
    <dgm:pt modelId="{DD34B5E8-9106-4502-8019-AAA3E3647F14}" type="pres">
      <dgm:prSet presAssocID="{6473530A-3FEA-4659-B55C-A3A8D02CE6EC}" presName="composite4" presStyleCnt="0"/>
      <dgm:spPr/>
    </dgm:pt>
    <dgm:pt modelId="{EB5E4B2E-5607-437B-81E5-83C1CAF202B8}" type="pres">
      <dgm:prSet presAssocID="{6473530A-3FEA-4659-B55C-A3A8D02CE6EC}" presName="background4" presStyleLbl="node4" presStyleIdx="1" presStyleCnt="3"/>
      <dgm:spPr/>
    </dgm:pt>
    <dgm:pt modelId="{71A355F7-D39E-4339-9909-FF6F2544ADF7}" type="pres">
      <dgm:prSet presAssocID="{6473530A-3FEA-4659-B55C-A3A8D02CE6EC}" presName="text4" presStyleLbl="fgAcc4" presStyleIdx="1" presStyleCnt="3">
        <dgm:presLayoutVars>
          <dgm:chPref val="3"/>
        </dgm:presLayoutVars>
      </dgm:prSet>
      <dgm:spPr/>
      <dgm:t>
        <a:bodyPr/>
        <a:lstStyle/>
        <a:p>
          <a:endParaRPr lang="es-AR"/>
        </a:p>
      </dgm:t>
    </dgm:pt>
    <dgm:pt modelId="{7542FFDF-3CDB-46E0-BFBA-8E0D2B2A1834}" type="pres">
      <dgm:prSet presAssocID="{6473530A-3FEA-4659-B55C-A3A8D02CE6EC}" presName="hierChild5" presStyleCnt="0"/>
      <dgm:spPr/>
    </dgm:pt>
    <dgm:pt modelId="{748B6C8F-9D5D-46A6-8EF7-5AD0EBE1D193}" type="pres">
      <dgm:prSet presAssocID="{25E14569-85F0-4CF1-B1B0-2AD024D2C2F0}" presName="Name10" presStyleLbl="parChTrans1D2" presStyleIdx="1" presStyleCnt="2"/>
      <dgm:spPr/>
      <dgm:t>
        <a:bodyPr/>
        <a:lstStyle/>
        <a:p>
          <a:endParaRPr lang="es-AR"/>
        </a:p>
      </dgm:t>
    </dgm:pt>
    <dgm:pt modelId="{93305FB5-8BBF-48BF-9105-8DA4F679A597}" type="pres">
      <dgm:prSet presAssocID="{54E215FD-3808-4CAF-B80F-F36A82356AAA}" presName="hierRoot2" presStyleCnt="0"/>
      <dgm:spPr/>
    </dgm:pt>
    <dgm:pt modelId="{0A7ADE56-94F3-466C-9D83-91C4BAFBDA40}" type="pres">
      <dgm:prSet presAssocID="{54E215FD-3808-4CAF-B80F-F36A82356AAA}" presName="composite2" presStyleCnt="0"/>
      <dgm:spPr/>
    </dgm:pt>
    <dgm:pt modelId="{7D428FEA-540F-4487-BA7A-3470C1A08A14}" type="pres">
      <dgm:prSet presAssocID="{54E215FD-3808-4CAF-B80F-F36A82356AAA}" presName="background2" presStyleLbl="node2" presStyleIdx="1" presStyleCnt="2"/>
      <dgm:spPr/>
    </dgm:pt>
    <dgm:pt modelId="{233A5C5C-A624-427A-B848-8C827E945DEE}" type="pres">
      <dgm:prSet presAssocID="{54E215FD-3808-4CAF-B80F-F36A82356AAA}" presName="text2" presStyleLbl="fgAcc2" presStyleIdx="1" presStyleCnt="2" custScaleX="123396" custLinFactY="40788" custLinFactNeighborX="6234" custLinFactNeighborY="100000">
        <dgm:presLayoutVars>
          <dgm:chPref val="3"/>
        </dgm:presLayoutVars>
      </dgm:prSet>
      <dgm:spPr/>
      <dgm:t>
        <a:bodyPr/>
        <a:lstStyle/>
        <a:p>
          <a:endParaRPr lang="es-AR"/>
        </a:p>
      </dgm:t>
    </dgm:pt>
    <dgm:pt modelId="{90B69962-0464-4F59-896A-78CEF2D29EB2}" type="pres">
      <dgm:prSet presAssocID="{54E215FD-3808-4CAF-B80F-F36A82356AAA}" presName="hierChild3" presStyleCnt="0"/>
      <dgm:spPr/>
    </dgm:pt>
    <dgm:pt modelId="{8E08B1F4-C6FB-44FB-8D44-E4A8291103FA}" type="pres">
      <dgm:prSet presAssocID="{F43BC564-E469-437F-A39F-25A970ACB967}" presName="Name17" presStyleLbl="parChTrans1D3" presStyleIdx="2" presStyleCnt="3"/>
      <dgm:spPr/>
      <dgm:t>
        <a:bodyPr/>
        <a:lstStyle/>
        <a:p>
          <a:endParaRPr lang="es-AR"/>
        </a:p>
      </dgm:t>
    </dgm:pt>
    <dgm:pt modelId="{501A02A4-8AD5-4B1F-873B-E49AAA615CAD}" type="pres">
      <dgm:prSet presAssocID="{1EA6CA40-BB1A-4B76-A849-2B6B0D2E94FC}" presName="hierRoot3" presStyleCnt="0"/>
      <dgm:spPr/>
    </dgm:pt>
    <dgm:pt modelId="{B325525A-002E-4BDF-9B88-01EB96A74663}" type="pres">
      <dgm:prSet presAssocID="{1EA6CA40-BB1A-4B76-A849-2B6B0D2E94FC}" presName="composite3" presStyleCnt="0"/>
      <dgm:spPr/>
    </dgm:pt>
    <dgm:pt modelId="{528E8A78-1A9B-429C-9543-7F3455869141}" type="pres">
      <dgm:prSet presAssocID="{1EA6CA40-BB1A-4B76-A849-2B6B0D2E94FC}" presName="background3" presStyleLbl="node3" presStyleIdx="2" presStyleCnt="3"/>
      <dgm:spPr/>
    </dgm:pt>
    <dgm:pt modelId="{E24F383A-ED70-4A0B-9523-D09620613DFF}" type="pres">
      <dgm:prSet presAssocID="{1EA6CA40-BB1A-4B76-A849-2B6B0D2E94FC}" presName="text3" presStyleLbl="fgAcc3" presStyleIdx="2" presStyleCnt="3" custScaleX="143471" custLinFactY="-54955" custLinFactNeighborX="-4967" custLinFactNeighborY="-100000">
        <dgm:presLayoutVars>
          <dgm:chPref val="3"/>
        </dgm:presLayoutVars>
      </dgm:prSet>
      <dgm:spPr/>
      <dgm:t>
        <a:bodyPr/>
        <a:lstStyle/>
        <a:p>
          <a:endParaRPr lang="es-AR"/>
        </a:p>
      </dgm:t>
    </dgm:pt>
    <dgm:pt modelId="{A686648C-07D9-44D8-A386-CD81BF8D68C2}" type="pres">
      <dgm:prSet presAssocID="{1EA6CA40-BB1A-4B76-A849-2B6B0D2E94FC}" presName="hierChild4" presStyleCnt="0"/>
      <dgm:spPr/>
    </dgm:pt>
    <dgm:pt modelId="{29C72570-0EE0-4162-9A0B-3F84D9A48849}" type="pres">
      <dgm:prSet presAssocID="{84E5666A-154C-4BB8-8B25-D60437C3FE60}" presName="Name23" presStyleLbl="parChTrans1D4" presStyleIdx="2" presStyleCnt="3"/>
      <dgm:spPr/>
      <dgm:t>
        <a:bodyPr/>
        <a:lstStyle/>
        <a:p>
          <a:endParaRPr lang="es-AR"/>
        </a:p>
      </dgm:t>
    </dgm:pt>
    <dgm:pt modelId="{EE406F66-9EE7-477D-BF08-8E955EDE2B9B}" type="pres">
      <dgm:prSet presAssocID="{6BB70F3E-4099-4837-8E1B-7E87D476210D}" presName="hierRoot4" presStyleCnt="0"/>
      <dgm:spPr/>
    </dgm:pt>
    <dgm:pt modelId="{0673BF58-3EA4-4C96-A380-6C47CAD92A55}" type="pres">
      <dgm:prSet presAssocID="{6BB70F3E-4099-4837-8E1B-7E87D476210D}" presName="composite4" presStyleCnt="0"/>
      <dgm:spPr/>
    </dgm:pt>
    <dgm:pt modelId="{77B5DDC2-9E20-4A9E-ABF0-6B3771CE61B9}" type="pres">
      <dgm:prSet presAssocID="{6BB70F3E-4099-4837-8E1B-7E87D476210D}" presName="background4" presStyleLbl="node4" presStyleIdx="2" presStyleCnt="3"/>
      <dgm:spPr/>
    </dgm:pt>
    <dgm:pt modelId="{13F8BE2A-0CD9-47FE-A3E8-673788784F1A}" type="pres">
      <dgm:prSet presAssocID="{6BB70F3E-4099-4837-8E1B-7E87D476210D}" presName="text4" presStyleLbl="fgAcc4" presStyleIdx="2" presStyleCnt="3" custScaleX="185507">
        <dgm:presLayoutVars>
          <dgm:chPref val="3"/>
        </dgm:presLayoutVars>
      </dgm:prSet>
      <dgm:spPr/>
      <dgm:t>
        <a:bodyPr/>
        <a:lstStyle/>
        <a:p>
          <a:endParaRPr lang="es-AR"/>
        </a:p>
      </dgm:t>
    </dgm:pt>
    <dgm:pt modelId="{DEE1E009-B581-4F5E-946C-3F4119453974}" type="pres">
      <dgm:prSet presAssocID="{6BB70F3E-4099-4837-8E1B-7E87D476210D}" presName="hierChild5" presStyleCnt="0"/>
      <dgm:spPr/>
    </dgm:pt>
  </dgm:ptLst>
  <dgm:cxnLst>
    <dgm:cxn modelId="{7969030B-00A9-4A29-B635-07407E09311C}" type="presOf" srcId="{7D8BD134-8228-4B21-A86A-533307844C6A}" destId="{2DAFC9BE-3EC7-4E06-947F-49D65CB0335E}" srcOrd="0" destOrd="0" presId="urn:microsoft.com/office/officeart/2005/8/layout/hierarchy1"/>
    <dgm:cxn modelId="{43D91E8F-4118-4656-B273-37F28D7456B1}" type="presOf" srcId="{25E14569-85F0-4CF1-B1B0-2AD024D2C2F0}" destId="{748B6C8F-9D5D-46A6-8EF7-5AD0EBE1D193}" srcOrd="0" destOrd="0" presId="urn:microsoft.com/office/officeart/2005/8/layout/hierarchy1"/>
    <dgm:cxn modelId="{EE7D1A20-DDEC-4C6A-8F7B-7A7CFB4B09BE}" type="presOf" srcId="{12E7830D-DC0A-461B-B659-6C9EF8C9B981}" destId="{E314B196-4645-40A5-8504-12B8B948523E}" srcOrd="0" destOrd="0" presId="urn:microsoft.com/office/officeart/2005/8/layout/hierarchy1"/>
    <dgm:cxn modelId="{6FE64043-C27C-4DBE-B26C-5C9B2E7C37CA}" type="presOf" srcId="{39CF3EC5-5DF7-475A-91D9-31B272F6E769}" destId="{587718A7-DB40-44A9-9253-37189D31E78F}" srcOrd="0" destOrd="0" presId="urn:microsoft.com/office/officeart/2005/8/layout/hierarchy1"/>
    <dgm:cxn modelId="{54E7480C-72BC-4BA2-B5A1-D3EF7F99CAEE}" srcId="{9BB42A22-D240-499C-A69B-39FBF387CDF0}" destId="{A81FD3D9-853D-443A-AECB-9D1FFC30BEFD}" srcOrd="0" destOrd="0" parTransId="{A1B28BF3-75F8-438E-BB30-8846ED4817D1}" sibTransId="{F9363BB6-37F6-4A57-8B0C-A21E97A7881C}"/>
    <dgm:cxn modelId="{3A0C56C1-57F5-4471-B39B-E974EF19D305}" type="presOf" srcId="{6BB70F3E-4099-4837-8E1B-7E87D476210D}" destId="{13F8BE2A-0CD9-47FE-A3E8-673788784F1A}" srcOrd="0" destOrd="0" presId="urn:microsoft.com/office/officeart/2005/8/layout/hierarchy1"/>
    <dgm:cxn modelId="{61003CC8-3348-4F92-937E-7277627BCB2D}" srcId="{9BB42A22-D240-499C-A69B-39FBF387CDF0}" destId="{54E215FD-3808-4CAF-B80F-F36A82356AAA}" srcOrd="1" destOrd="0" parTransId="{25E14569-85F0-4CF1-B1B0-2AD024D2C2F0}" sibTransId="{C0EF6628-DBED-4002-8BFA-CB999C11ACB6}"/>
    <dgm:cxn modelId="{B97BFBD4-44FF-482F-AAAB-723EF33762BC}" type="presOf" srcId="{1EA6CA40-BB1A-4B76-A849-2B6B0D2E94FC}" destId="{E24F383A-ED70-4A0B-9523-D09620613DFF}" srcOrd="0" destOrd="0" presId="urn:microsoft.com/office/officeart/2005/8/layout/hierarchy1"/>
    <dgm:cxn modelId="{D271F993-C50A-4B20-B1C7-AB0612C8284D}" type="presOf" srcId="{A1B28BF3-75F8-438E-BB30-8846ED4817D1}" destId="{B125D359-58FE-4FE7-ADA8-8A36F19FE045}" srcOrd="0" destOrd="0" presId="urn:microsoft.com/office/officeart/2005/8/layout/hierarchy1"/>
    <dgm:cxn modelId="{B91AF2BF-D4B1-4A1B-9BFB-56A4A6529961}" type="presOf" srcId="{9BB42A22-D240-499C-A69B-39FBF387CDF0}" destId="{287DF829-1975-4317-AE12-8A4175C6749D}" srcOrd="0" destOrd="0" presId="urn:microsoft.com/office/officeart/2005/8/layout/hierarchy1"/>
    <dgm:cxn modelId="{77324151-218D-455A-9DCE-45AB2A1E53E1}" srcId="{A81FD3D9-853D-443A-AECB-9D1FFC30BEFD}" destId="{FFF95F1B-FF5F-4BBB-B603-CD6A142737D8}" srcOrd="0" destOrd="0" parTransId="{0A17D5D5-604B-43EA-BEB3-B625A39D69CC}" sibTransId="{7176D1CA-9DCD-485A-A7B4-9B7635448430}"/>
    <dgm:cxn modelId="{41CBC984-45F4-4694-B8A9-F5F6195F4C9E}" type="presOf" srcId="{FFF95F1B-FF5F-4BBB-B603-CD6A142737D8}" destId="{019ED9E0-C350-402C-BB57-3C0924053EDD}" srcOrd="0" destOrd="0" presId="urn:microsoft.com/office/officeart/2005/8/layout/hierarchy1"/>
    <dgm:cxn modelId="{40911675-59AC-4D06-80D7-EDD0AB826D86}" type="presOf" srcId="{0A17D5D5-604B-43EA-BEB3-B625A39D69CC}" destId="{2EE20E12-5C26-4259-820D-7C3320492569}" srcOrd="0" destOrd="0" presId="urn:microsoft.com/office/officeart/2005/8/layout/hierarchy1"/>
    <dgm:cxn modelId="{1A812B1D-98C9-4940-B256-26DD7527E657}" srcId="{A81FD3D9-853D-443A-AECB-9D1FFC30BEFD}" destId="{B312F397-CDF7-4B63-9815-47D0E871094B}" srcOrd="1" destOrd="0" parTransId="{8B6A8F49-D51F-4AEF-9081-2FD016EDC179}" sibTransId="{32E17DFC-2332-497A-BF5D-2F228B434185}"/>
    <dgm:cxn modelId="{43408F5D-D9C3-473A-AE68-6599ABA74B19}" type="presOf" srcId="{54E215FD-3808-4CAF-B80F-F36A82356AAA}" destId="{233A5C5C-A624-427A-B848-8C827E945DEE}" srcOrd="0" destOrd="0" presId="urn:microsoft.com/office/officeart/2005/8/layout/hierarchy1"/>
    <dgm:cxn modelId="{57E482DB-5843-46CE-9568-05B0A30B2FA0}" type="presOf" srcId="{6473530A-3FEA-4659-B55C-A3A8D02CE6EC}" destId="{71A355F7-D39E-4339-9909-FF6F2544ADF7}" srcOrd="0" destOrd="0" presId="urn:microsoft.com/office/officeart/2005/8/layout/hierarchy1"/>
    <dgm:cxn modelId="{8EF1406F-9FCA-480B-ACF7-98D40D8F1E5E}" srcId="{54E215FD-3808-4CAF-B80F-F36A82356AAA}" destId="{1EA6CA40-BB1A-4B76-A849-2B6B0D2E94FC}" srcOrd="0" destOrd="0" parTransId="{F43BC564-E469-437F-A39F-25A970ACB967}" sibTransId="{4D42307B-1174-462A-B64F-31A78B197967}"/>
    <dgm:cxn modelId="{E5F89BE5-06D4-4F24-9575-5C326343A7B9}" type="presOf" srcId="{8B6A8F49-D51F-4AEF-9081-2FD016EDC179}" destId="{12BD3048-9907-4609-BC8E-A3F61480727E}" srcOrd="0" destOrd="0" presId="urn:microsoft.com/office/officeart/2005/8/layout/hierarchy1"/>
    <dgm:cxn modelId="{0BB7E31A-D2B0-45FC-AD1F-3BCFBC3C8DBA}" type="presOf" srcId="{A81FD3D9-853D-443A-AECB-9D1FFC30BEFD}" destId="{4B495908-DD2D-4338-8839-D92687034600}" srcOrd="0" destOrd="0" presId="urn:microsoft.com/office/officeart/2005/8/layout/hierarchy1"/>
    <dgm:cxn modelId="{D256116B-FEB9-4979-8D10-F91E0E890AD0}" type="presOf" srcId="{E8918C18-925E-47BF-948F-D9E0E6D03E19}" destId="{7D2551BA-3250-4F7A-BDE3-04D8A9844B62}" srcOrd="0" destOrd="0" presId="urn:microsoft.com/office/officeart/2005/8/layout/hierarchy1"/>
    <dgm:cxn modelId="{ED43AD61-D8DB-43BB-BF57-4789C3C567C1}" srcId="{1EA6CA40-BB1A-4B76-A849-2B6B0D2E94FC}" destId="{6BB70F3E-4099-4837-8E1B-7E87D476210D}" srcOrd="0" destOrd="0" parTransId="{84E5666A-154C-4BB8-8B25-D60437C3FE60}" sibTransId="{53FFEEB0-C772-40E0-8E14-DA0527F51A09}"/>
    <dgm:cxn modelId="{65A34BB1-B7B9-4938-B0C6-0C5F42A612FE}" srcId="{FFF95F1B-FF5F-4BBB-B603-CD6A142737D8}" destId="{39CF3EC5-5DF7-475A-91D9-31B272F6E769}" srcOrd="0" destOrd="0" parTransId="{12E7830D-DC0A-461B-B659-6C9EF8C9B981}" sibTransId="{08B500DF-170B-4FEA-9D30-68A24B5F4EB8}"/>
    <dgm:cxn modelId="{C2F03FB6-DABC-4817-B980-5CA343320E43}" type="presOf" srcId="{F43BC564-E469-437F-A39F-25A970ACB967}" destId="{8E08B1F4-C6FB-44FB-8D44-E4A8291103FA}" srcOrd="0" destOrd="0" presId="urn:microsoft.com/office/officeart/2005/8/layout/hierarchy1"/>
    <dgm:cxn modelId="{BE279525-1E67-436B-AAF3-F5B55A989529}" srcId="{B312F397-CDF7-4B63-9815-47D0E871094B}" destId="{6473530A-3FEA-4659-B55C-A3A8D02CE6EC}" srcOrd="0" destOrd="0" parTransId="{E8918C18-925E-47BF-948F-D9E0E6D03E19}" sibTransId="{9305365A-28DF-444E-9236-7FB0A1FFDE5E}"/>
    <dgm:cxn modelId="{D800C0BE-9762-41F3-8DCF-5CE0F7203030}" srcId="{7D8BD134-8228-4B21-A86A-533307844C6A}" destId="{9BB42A22-D240-499C-A69B-39FBF387CDF0}" srcOrd="0" destOrd="0" parTransId="{A02F3DA1-1E4B-4149-ADAF-39160C8B8444}" sibTransId="{272687DB-3504-484A-B9E6-54A8DBAC3600}"/>
    <dgm:cxn modelId="{FB9C0BAF-6FFB-4F26-A184-3ABEEAFA4154}" type="presOf" srcId="{B312F397-CDF7-4B63-9815-47D0E871094B}" destId="{83B790A2-7787-438B-8294-709E31DF828E}" srcOrd="0" destOrd="0" presId="urn:microsoft.com/office/officeart/2005/8/layout/hierarchy1"/>
    <dgm:cxn modelId="{0BA2810B-7980-492D-9AC3-E1CBA86892B9}" type="presOf" srcId="{84E5666A-154C-4BB8-8B25-D60437C3FE60}" destId="{29C72570-0EE0-4162-9A0B-3F84D9A48849}" srcOrd="0" destOrd="0" presId="urn:microsoft.com/office/officeart/2005/8/layout/hierarchy1"/>
    <dgm:cxn modelId="{9A29F704-185A-4042-9294-569CDE05DC04}" type="presParOf" srcId="{2DAFC9BE-3EC7-4E06-947F-49D65CB0335E}" destId="{E7F72C28-E785-4CA0-BDCB-1C2615726CD0}" srcOrd="0" destOrd="0" presId="urn:microsoft.com/office/officeart/2005/8/layout/hierarchy1"/>
    <dgm:cxn modelId="{63ED89C3-36F1-405F-AAA6-FCA82F789D4E}" type="presParOf" srcId="{E7F72C28-E785-4CA0-BDCB-1C2615726CD0}" destId="{466A4FB5-D93C-4095-941E-83C1F14BBBC3}" srcOrd="0" destOrd="0" presId="urn:microsoft.com/office/officeart/2005/8/layout/hierarchy1"/>
    <dgm:cxn modelId="{EF9E26AB-5D3C-4762-9D80-658DEA60ADA5}" type="presParOf" srcId="{466A4FB5-D93C-4095-941E-83C1F14BBBC3}" destId="{CA755CCE-0AFA-4B7C-B283-B6864715908A}" srcOrd="0" destOrd="0" presId="urn:microsoft.com/office/officeart/2005/8/layout/hierarchy1"/>
    <dgm:cxn modelId="{1339A19E-6FFB-4EBE-91ED-C3562DEF7370}" type="presParOf" srcId="{466A4FB5-D93C-4095-941E-83C1F14BBBC3}" destId="{287DF829-1975-4317-AE12-8A4175C6749D}" srcOrd="1" destOrd="0" presId="urn:microsoft.com/office/officeart/2005/8/layout/hierarchy1"/>
    <dgm:cxn modelId="{E9244A98-2380-4EA3-A573-6666992F0B78}" type="presParOf" srcId="{E7F72C28-E785-4CA0-BDCB-1C2615726CD0}" destId="{33FACD2C-E81B-483B-B75F-3924A8523B0B}" srcOrd="1" destOrd="0" presId="urn:microsoft.com/office/officeart/2005/8/layout/hierarchy1"/>
    <dgm:cxn modelId="{013C061F-33A3-4AC9-BD82-A03315A81297}" type="presParOf" srcId="{33FACD2C-E81B-483B-B75F-3924A8523B0B}" destId="{B125D359-58FE-4FE7-ADA8-8A36F19FE045}" srcOrd="0" destOrd="0" presId="urn:microsoft.com/office/officeart/2005/8/layout/hierarchy1"/>
    <dgm:cxn modelId="{2E90969B-388B-43EF-A29A-95D777D3DCDB}" type="presParOf" srcId="{33FACD2C-E81B-483B-B75F-3924A8523B0B}" destId="{326EA08D-811B-43E2-B7DA-E3330A2CA110}" srcOrd="1" destOrd="0" presId="urn:microsoft.com/office/officeart/2005/8/layout/hierarchy1"/>
    <dgm:cxn modelId="{9BE699A7-0831-4FA3-AD4F-3FD696F1D5A4}" type="presParOf" srcId="{326EA08D-811B-43E2-B7DA-E3330A2CA110}" destId="{672112F2-530D-438D-ADCD-8A6F59753769}" srcOrd="0" destOrd="0" presId="urn:microsoft.com/office/officeart/2005/8/layout/hierarchy1"/>
    <dgm:cxn modelId="{952207E4-3F9E-429A-AED2-C165C45BB61D}" type="presParOf" srcId="{672112F2-530D-438D-ADCD-8A6F59753769}" destId="{24715CF3-D463-4339-B46B-086074159E50}" srcOrd="0" destOrd="0" presId="urn:microsoft.com/office/officeart/2005/8/layout/hierarchy1"/>
    <dgm:cxn modelId="{415F3E70-BB4D-4E7E-94E2-566B378B7FFC}" type="presParOf" srcId="{672112F2-530D-438D-ADCD-8A6F59753769}" destId="{4B495908-DD2D-4338-8839-D92687034600}" srcOrd="1" destOrd="0" presId="urn:microsoft.com/office/officeart/2005/8/layout/hierarchy1"/>
    <dgm:cxn modelId="{E04EC423-CA27-408D-95CD-67ED9400A337}" type="presParOf" srcId="{326EA08D-811B-43E2-B7DA-E3330A2CA110}" destId="{D0DA1A8C-3BA2-40AB-B459-F1A5676EC47D}" srcOrd="1" destOrd="0" presId="urn:microsoft.com/office/officeart/2005/8/layout/hierarchy1"/>
    <dgm:cxn modelId="{A60844C3-3B2C-4765-9B49-91FECBBFCE6D}" type="presParOf" srcId="{D0DA1A8C-3BA2-40AB-B459-F1A5676EC47D}" destId="{2EE20E12-5C26-4259-820D-7C3320492569}" srcOrd="0" destOrd="0" presId="urn:microsoft.com/office/officeart/2005/8/layout/hierarchy1"/>
    <dgm:cxn modelId="{455A87EC-7112-40C7-8CD4-A956AD10C8A4}" type="presParOf" srcId="{D0DA1A8C-3BA2-40AB-B459-F1A5676EC47D}" destId="{78522D82-D9DD-4897-AC2A-69DF4AD97B3C}" srcOrd="1" destOrd="0" presId="urn:microsoft.com/office/officeart/2005/8/layout/hierarchy1"/>
    <dgm:cxn modelId="{74EDEBA3-B350-44D9-8CAD-975EE63B511B}" type="presParOf" srcId="{78522D82-D9DD-4897-AC2A-69DF4AD97B3C}" destId="{0B9B989B-DF32-4AB4-8E0C-16AEA289B0C4}" srcOrd="0" destOrd="0" presId="urn:microsoft.com/office/officeart/2005/8/layout/hierarchy1"/>
    <dgm:cxn modelId="{F771152A-2ECC-4111-896C-36801E50C651}" type="presParOf" srcId="{0B9B989B-DF32-4AB4-8E0C-16AEA289B0C4}" destId="{A51E4BE7-616A-477F-A774-FA4F63080CE6}" srcOrd="0" destOrd="0" presId="urn:microsoft.com/office/officeart/2005/8/layout/hierarchy1"/>
    <dgm:cxn modelId="{E78117C4-B693-400C-9F74-2D1321CED3EE}" type="presParOf" srcId="{0B9B989B-DF32-4AB4-8E0C-16AEA289B0C4}" destId="{019ED9E0-C350-402C-BB57-3C0924053EDD}" srcOrd="1" destOrd="0" presId="urn:microsoft.com/office/officeart/2005/8/layout/hierarchy1"/>
    <dgm:cxn modelId="{B83B83CE-0075-45A2-BF39-203679EC244A}" type="presParOf" srcId="{78522D82-D9DD-4897-AC2A-69DF4AD97B3C}" destId="{D37F42E1-8C02-4D51-A4E2-9A9C44DDAFCC}" srcOrd="1" destOrd="0" presId="urn:microsoft.com/office/officeart/2005/8/layout/hierarchy1"/>
    <dgm:cxn modelId="{7D33AF43-F596-4FE3-B878-724BB31AFA39}" type="presParOf" srcId="{D37F42E1-8C02-4D51-A4E2-9A9C44DDAFCC}" destId="{E314B196-4645-40A5-8504-12B8B948523E}" srcOrd="0" destOrd="0" presId="urn:microsoft.com/office/officeart/2005/8/layout/hierarchy1"/>
    <dgm:cxn modelId="{62D57649-FF86-4FC7-B4B1-B5DDA4F4D8E2}" type="presParOf" srcId="{D37F42E1-8C02-4D51-A4E2-9A9C44DDAFCC}" destId="{F2F6FB95-23D7-4290-BEE4-5B49DADEAEAC}" srcOrd="1" destOrd="0" presId="urn:microsoft.com/office/officeart/2005/8/layout/hierarchy1"/>
    <dgm:cxn modelId="{E5A90716-2BB5-4DAE-8B32-1721BC41878C}" type="presParOf" srcId="{F2F6FB95-23D7-4290-BEE4-5B49DADEAEAC}" destId="{071568A8-8971-449F-93A3-C15B88CB7845}" srcOrd="0" destOrd="0" presId="urn:microsoft.com/office/officeart/2005/8/layout/hierarchy1"/>
    <dgm:cxn modelId="{3DAA55E4-9EA7-43ED-B467-E266960334B4}" type="presParOf" srcId="{071568A8-8971-449F-93A3-C15B88CB7845}" destId="{D2395873-864B-40C5-AB76-AC0D34A0669C}" srcOrd="0" destOrd="0" presId="urn:microsoft.com/office/officeart/2005/8/layout/hierarchy1"/>
    <dgm:cxn modelId="{6D831818-9E8B-4D90-BED5-8444B725AC24}" type="presParOf" srcId="{071568A8-8971-449F-93A3-C15B88CB7845}" destId="{587718A7-DB40-44A9-9253-37189D31E78F}" srcOrd="1" destOrd="0" presId="urn:microsoft.com/office/officeart/2005/8/layout/hierarchy1"/>
    <dgm:cxn modelId="{9256B6A7-1E3E-44C8-B7C2-FF6E4FC4E523}" type="presParOf" srcId="{F2F6FB95-23D7-4290-BEE4-5B49DADEAEAC}" destId="{6272588E-A16E-457F-BA0A-CA33ACB66445}" srcOrd="1" destOrd="0" presId="urn:microsoft.com/office/officeart/2005/8/layout/hierarchy1"/>
    <dgm:cxn modelId="{7C9C686F-5D29-4CA9-B4AF-3B9734A7C003}" type="presParOf" srcId="{D0DA1A8C-3BA2-40AB-B459-F1A5676EC47D}" destId="{12BD3048-9907-4609-BC8E-A3F61480727E}" srcOrd="2" destOrd="0" presId="urn:microsoft.com/office/officeart/2005/8/layout/hierarchy1"/>
    <dgm:cxn modelId="{E7A9C8E0-E191-4DE0-A5F1-258D4D781D25}" type="presParOf" srcId="{D0DA1A8C-3BA2-40AB-B459-F1A5676EC47D}" destId="{6CB8304F-4E1E-4D8C-A606-B4213B02C05A}" srcOrd="3" destOrd="0" presId="urn:microsoft.com/office/officeart/2005/8/layout/hierarchy1"/>
    <dgm:cxn modelId="{6AD506DA-206D-4F0F-AD74-5BDD026651C7}" type="presParOf" srcId="{6CB8304F-4E1E-4D8C-A606-B4213B02C05A}" destId="{03602F62-CEB8-466D-91D0-BC79C3BD3AAD}" srcOrd="0" destOrd="0" presId="urn:microsoft.com/office/officeart/2005/8/layout/hierarchy1"/>
    <dgm:cxn modelId="{65740916-AC3D-47E9-AC1B-E5BBCFD62295}" type="presParOf" srcId="{03602F62-CEB8-466D-91D0-BC79C3BD3AAD}" destId="{103D7F5E-FC2E-40EE-9A20-DB63C5EFC891}" srcOrd="0" destOrd="0" presId="urn:microsoft.com/office/officeart/2005/8/layout/hierarchy1"/>
    <dgm:cxn modelId="{B6A2CFC9-405C-4ECB-B7EA-A8BE3B9ADFB4}" type="presParOf" srcId="{03602F62-CEB8-466D-91D0-BC79C3BD3AAD}" destId="{83B790A2-7787-438B-8294-709E31DF828E}" srcOrd="1" destOrd="0" presId="urn:microsoft.com/office/officeart/2005/8/layout/hierarchy1"/>
    <dgm:cxn modelId="{CA80065C-ABE1-4E5B-8EB7-703066757006}" type="presParOf" srcId="{6CB8304F-4E1E-4D8C-A606-B4213B02C05A}" destId="{89EB00A3-9474-425A-880B-178EF11C64A9}" srcOrd="1" destOrd="0" presId="urn:microsoft.com/office/officeart/2005/8/layout/hierarchy1"/>
    <dgm:cxn modelId="{9847548C-E40F-4D1A-A09F-E4C3CBA4A94D}" type="presParOf" srcId="{89EB00A3-9474-425A-880B-178EF11C64A9}" destId="{7D2551BA-3250-4F7A-BDE3-04D8A9844B62}" srcOrd="0" destOrd="0" presId="urn:microsoft.com/office/officeart/2005/8/layout/hierarchy1"/>
    <dgm:cxn modelId="{BB0668A5-DF0F-4079-8AA3-106B3800E4C4}" type="presParOf" srcId="{89EB00A3-9474-425A-880B-178EF11C64A9}" destId="{727BAB8B-032A-4E66-B56F-BC4022BFA927}" srcOrd="1" destOrd="0" presId="urn:microsoft.com/office/officeart/2005/8/layout/hierarchy1"/>
    <dgm:cxn modelId="{7B519463-F36D-49BD-864E-8DF5B7B251DF}" type="presParOf" srcId="{727BAB8B-032A-4E66-B56F-BC4022BFA927}" destId="{DD34B5E8-9106-4502-8019-AAA3E3647F14}" srcOrd="0" destOrd="0" presId="urn:microsoft.com/office/officeart/2005/8/layout/hierarchy1"/>
    <dgm:cxn modelId="{96BFFF28-7FA7-49D6-911C-E4AF9346CBD5}" type="presParOf" srcId="{DD34B5E8-9106-4502-8019-AAA3E3647F14}" destId="{EB5E4B2E-5607-437B-81E5-83C1CAF202B8}" srcOrd="0" destOrd="0" presId="urn:microsoft.com/office/officeart/2005/8/layout/hierarchy1"/>
    <dgm:cxn modelId="{1BF81F03-4ED6-4B0B-8EF1-046ED7B62A6D}" type="presParOf" srcId="{DD34B5E8-9106-4502-8019-AAA3E3647F14}" destId="{71A355F7-D39E-4339-9909-FF6F2544ADF7}" srcOrd="1" destOrd="0" presId="urn:microsoft.com/office/officeart/2005/8/layout/hierarchy1"/>
    <dgm:cxn modelId="{70B0BBD2-6249-4A41-A178-C7F9F24557DA}" type="presParOf" srcId="{727BAB8B-032A-4E66-B56F-BC4022BFA927}" destId="{7542FFDF-3CDB-46E0-BFBA-8E0D2B2A1834}" srcOrd="1" destOrd="0" presId="urn:microsoft.com/office/officeart/2005/8/layout/hierarchy1"/>
    <dgm:cxn modelId="{3EB0139F-0802-40A0-9A4A-A8160CE67365}" type="presParOf" srcId="{33FACD2C-E81B-483B-B75F-3924A8523B0B}" destId="{748B6C8F-9D5D-46A6-8EF7-5AD0EBE1D193}" srcOrd="2" destOrd="0" presId="urn:microsoft.com/office/officeart/2005/8/layout/hierarchy1"/>
    <dgm:cxn modelId="{EFF57C45-4C99-4C97-8631-63956AE78C9B}" type="presParOf" srcId="{33FACD2C-E81B-483B-B75F-3924A8523B0B}" destId="{93305FB5-8BBF-48BF-9105-8DA4F679A597}" srcOrd="3" destOrd="0" presId="urn:microsoft.com/office/officeart/2005/8/layout/hierarchy1"/>
    <dgm:cxn modelId="{633AF964-D9E1-4BBA-91F0-0878CD8356C3}" type="presParOf" srcId="{93305FB5-8BBF-48BF-9105-8DA4F679A597}" destId="{0A7ADE56-94F3-466C-9D83-91C4BAFBDA40}" srcOrd="0" destOrd="0" presId="urn:microsoft.com/office/officeart/2005/8/layout/hierarchy1"/>
    <dgm:cxn modelId="{17208762-CA00-4303-93D0-23DD64CFE3A3}" type="presParOf" srcId="{0A7ADE56-94F3-466C-9D83-91C4BAFBDA40}" destId="{7D428FEA-540F-4487-BA7A-3470C1A08A14}" srcOrd="0" destOrd="0" presId="urn:microsoft.com/office/officeart/2005/8/layout/hierarchy1"/>
    <dgm:cxn modelId="{62F86F4F-717F-42AE-80A0-FF4289A023B3}" type="presParOf" srcId="{0A7ADE56-94F3-466C-9D83-91C4BAFBDA40}" destId="{233A5C5C-A624-427A-B848-8C827E945DEE}" srcOrd="1" destOrd="0" presId="urn:microsoft.com/office/officeart/2005/8/layout/hierarchy1"/>
    <dgm:cxn modelId="{75B968C5-D89D-4D47-B7E8-A26BF647947D}" type="presParOf" srcId="{93305FB5-8BBF-48BF-9105-8DA4F679A597}" destId="{90B69962-0464-4F59-896A-78CEF2D29EB2}" srcOrd="1" destOrd="0" presId="urn:microsoft.com/office/officeart/2005/8/layout/hierarchy1"/>
    <dgm:cxn modelId="{B979C168-9508-43DA-843A-2E32AC135DB5}" type="presParOf" srcId="{90B69962-0464-4F59-896A-78CEF2D29EB2}" destId="{8E08B1F4-C6FB-44FB-8D44-E4A8291103FA}" srcOrd="0" destOrd="0" presId="urn:microsoft.com/office/officeart/2005/8/layout/hierarchy1"/>
    <dgm:cxn modelId="{816D7A16-13F1-4F03-9D19-5FAC3F68606D}" type="presParOf" srcId="{90B69962-0464-4F59-896A-78CEF2D29EB2}" destId="{501A02A4-8AD5-4B1F-873B-E49AAA615CAD}" srcOrd="1" destOrd="0" presId="urn:microsoft.com/office/officeart/2005/8/layout/hierarchy1"/>
    <dgm:cxn modelId="{A6325BB8-40A1-428C-944F-85151699C2E9}" type="presParOf" srcId="{501A02A4-8AD5-4B1F-873B-E49AAA615CAD}" destId="{B325525A-002E-4BDF-9B88-01EB96A74663}" srcOrd="0" destOrd="0" presId="urn:microsoft.com/office/officeart/2005/8/layout/hierarchy1"/>
    <dgm:cxn modelId="{B6DD93D3-AE09-40C3-8CD2-CB073C0365DF}" type="presParOf" srcId="{B325525A-002E-4BDF-9B88-01EB96A74663}" destId="{528E8A78-1A9B-429C-9543-7F3455869141}" srcOrd="0" destOrd="0" presId="urn:microsoft.com/office/officeart/2005/8/layout/hierarchy1"/>
    <dgm:cxn modelId="{DA9625F2-B090-496C-BE5F-FCE72EA48955}" type="presParOf" srcId="{B325525A-002E-4BDF-9B88-01EB96A74663}" destId="{E24F383A-ED70-4A0B-9523-D09620613DFF}" srcOrd="1" destOrd="0" presId="urn:microsoft.com/office/officeart/2005/8/layout/hierarchy1"/>
    <dgm:cxn modelId="{9DE6457C-6AE2-4C1C-B8B5-5C30B5EA3D0D}" type="presParOf" srcId="{501A02A4-8AD5-4B1F-873B-E49AAA615CAD}" destId="{A686648C-07D9-44D8-A386-CD81BF8D68C2}" srcOrd="1" destOrd="0" presId="urn:microsoft.com/office/officeart/2005/8/layout/hierarchy1"/>
    <dgm:cxn modelId="{7B91A085-4906-4DB2-A32D-4D5FC4555F5F}" type="presParOf" srcId="{A686648C-07D9-44D8-A386-CD81BF8D68C2}" destId="{29C72570-0EE0-4162-9A0B-3F84D9A48849}" srcOrd="0" destOrd="0" presId="urn:microsoft.com/office/officeart/2005/8/layout/hierarchy1"/>
    <dgm:cxn modelId="{DA81D4E1-2637-43B6-80B1-066F68103DFA}" type="presParOf" srcId="{A686648C-07D9-44D8-A386-CD81BF8D68C2}" destId="{EE406F66-9EE7-477D-BF08-8E955EDE2B9B}" srcOrd="1" destOrd="0" presId="urn:microsoft.com/office/officeart/2005/8/layout/hierarchy1"/>
    <dgm:cxn modelId="{96CFE06E-1E23-47BD-9268-EBC84F19256E}" type="presParOf" srcId="{EE406F66-9EE7-477D-BF08-8E955EDE2B9B}" destId="{0673BF58-3EA4-4C96-A380-6C47CAD92A55}" srcOrd="0" destOrd="0" presId="urn:microsoft.com/office/officeart/2005/8/layout/hierarchy1"/>
    <dgm:cxn modelId="{E257B15D-DC76-48EC-A5B6-D8DFE4DACE2D}" type="presParOf" srcId="{0673BF58-3EA4-4C96-A380-6C47CAD92A55}" destId="{77B5DDC2-9E20-4A9E-ABF0-6B3771CE61B9}" srcOrd="0" destOrd="0" presId="urn:microsoft.com/office/officeart/2005/8/layout/hierarchy1"/>
    <dgm:cxn modelId="{36E96246-43C3-4DB0-97E7-B65C68F26B29}" type="presParOf" srcId="{0673BF58-3EA4-4C96-A380-6C47CAD92A55}" destId="{13F8BE2A-0CD9-47FE-A3E8-673788784F1A}" srcOrd="1" destOrd="0" presId="urn:microsoft.com/office/officeart/2005/8/layout/hierarchy1"/>
    <dgm:cxn modelId="{70029232-F5DD-4574-BEFF-14DE2986E298}" type="presParOf" srcId="{EE406F66-9EE7-477D-BF08-8E955EDE2B9B}" destId="{DEE1E009-B581-4F5E-946C-3F411945397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456947-0B9A-4762-AAE7-02326389B02E}"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s-AR"/>
        </a:p>
      </dgm:t>
    </dgm:pt>
    <dgm:pt modelId="{E4E9489D-632B-4EE4-B65C-023C9B552E03}">
      <dgm:prSet phldrT="[Texto]" custT="1"/>
      <dgm:spPr/>
      <dgm:t>
        <a:bodyPr/>
        <a:lstStyle/>
        <a:p>
          <a:r>
            <a:rPr lang="en-US" sz="2400" dirty="0" smtClean="0">
              <a:latin typeface="Comic Sans MS" panose="030F0702030302020204" pitchFamily="66" charset="0"/>
            </a:rPr>
            <a:t>Treatment:</a:t>
          </a:r>
        </a:p>
        <a:p>
          <a:r>
            <a:rPr lang="en-US" sz="2400" dirty="0" err="1" smtClean="0">
              <a:latin typeface="Comic Sans MS" panose="030F0702030302020204" pitchFamily="66" charset="0"/>
            </a:rPr>
            <a:t>Cyanidin</a:t>
          </a:r>
          <a:r>
            <a:rPr lang="en-US" sz="2400" dirty="0" smtClean="0">
              <a:latin typeface="Comic Sans MS" panose="030F0702030302020204" pitchFamily="66" charset="0"/>
            </a:rPr>
            <a:t> 3 </a:t>
          </a:r>
          <a:r>
            <a:rPr lang="en-US" sz="2400" dirty="0" err="1" smtClean="0">
              <a:latin typeface="Comic Sans MS" panose="030F0702030302020204" pitchFamily="66" charset="0"/>
            </a:rPr>
            <a:t>glucoside</a:t>
          </a:r>
          <a:r>
            <a:rPr lang="en-US" sz="2400" dirty="0" smtClean="0">
              <a:latin typeface="Comic Sans MS" panose="030F0702030302020204" pitchFamily="66" charset="0"/>
            </a:rPr>
            <a:t> </a:t>
          </a:r>
          <a:endParaRPr lang="es-AR" sz="2400" dirty="0">
            <a:latin typeface="Comic Sans MS" panose="030F0702030302020204" pitchFamily="66" charset="0"/>
          </a:endParaRPr>
        </a:p>
      </dgm:t>
    </dgm:pt>
    <dgm:pt modelId="{154C200F-2C4E-4009-A75B-0A1937BC3E66}" type="parTrans" cxnId="{E884320B-9471-4797-8A5C-14D54A64C6E9}">
      <dgm:prSet/>
      <dgm:spPr/>
      <dgm:t>
        <a:bodyPr/>
        <a:lstStyle/>
        <a:p>
          <a:endParaRPr lang="es-AR"/>
        </a:p>
      </dgm:t>
    </dgm:pt>
    <dgm:pt modelId="{1020A90F-CB77-48CE-9B80-CA1A9DDF1F99}" type="sibTrans" cxnId="{E884320B-9471-4797-8A5C-14D54A64C6E9}">
      <dgm:prSet/>
      <dgm:spPr/>
      <dgm:t>
        <a:bodyPr/>
        <a:lstStyle/>
        <a:p>
          <a:endParaRPr lang="es-AR"/>
        </a:p>
      </dgm:t>
    </dgm:pt>
    <dgm:pt modelId="{DDE602F7-A521-4344-A9E3-262865F4EB2B}">
      <dgm:prSet phldrT="[Texto]" custT="1"/>
      <dgm:spPr/>
      <dgm:t>
        <a:bodyPr/>
        <a:lstStyle/>
        <a:p>
          <a:r>
            <a:rPr lang="en-US" sz="2400" dirty="0" smtClean="0">
              <a:latin typeface="Comic Sans MS" panose="030F0702030302020204" pitchFamily="66" charset="0"/>
            </a:rPr>
            <a:t>Total extract </a:t>
          </a:r>
        </a:p>
        <a:p>
          <a:r>
            <a:rPr lang="en-US" sz="2000" dirty="0" smtClean="0">
              <a:latin typeface="Comic Sans MS" panose="030F0702030302020204" pitchFamily="66" charset="0"/>
            </a:rPr>
            <a:t>Hippocampus &amp; Cerebral cortex</a:t>
          </a:r>
          <a:endParaRPr lang="es-AR" sz="2000" dirty="0">
            <a:latin typeface="Comic Sans MS" panose="030F0702030302020204" pitchFamily="66" charset="0"/>
          </a:endParaRPr>
        </a:p>
      </dgm:t>
    </dgm:pt>
    <dgm:pt modelId="{A750DD2A-D755-4B2F-AEE3-E7F520558A30}" type="parTrans" cxnId="{00EE9E2E-D562-496E-84DF-613A82F7678A}">
      <dgm:prSet/>
      <dgm:spPr/>
      <dgm:t>
        <a:bodyPr/>
        <a:lstStyle/>
        <a:p>
          <a:endParaRPr lang="es-AR"/>
        </a:p>
      </dgm:t>
    </dgm:pt>
    <dgm:pt modelId="{FFE5997C-F18C-4C5B-8D9B-DFBA39A0EC58}" type="sibTrans" cxnId="{00EE9E2E-D562-496E-84DF-613A82F7678A}">
      <dgm:prSet/>
      <dgm:spPr/>
      <dgm:t>
        <a:bodyPr/>
        <a:lstStyle/>
        <a:p>
          <a:endParaRPr lang="es-AR"/>
        </a:p>
      </dgm:t>
    </dgm:pt>
    <dgm:pt modelId="{04ABAF13-1854-4368-AF46-918578D98F7D}" type="pres">
      <dgm:prSet presAssocID="{3F456947-0B9A-4762-AAE7-02326389B02E}" presName="compositeShape" presStyleCnt="0">
        <dgm:presLayoutVars>
          <dgm:chMax val="2"/>
          <dgm:dir/>
          <dgm:resizeHandles val="exact"/>
        </dgm:presLayoutVars>
      </dgm:prSet>
      <dgm:spPr/>
      <dgm:t>
        <a:bodyPr/>
        <a:lstStyle/>
        <a:p>
          <a:endParaRPr lang="es-AR"/>
        </a:p>
      </dgm:t>
    </dgm:pt>
    <dgm:pt modelId="{D1DA6B1F-CD8D-4117-A291-6AB8DBA10CFB}" type="pres">
      <dgm:prSet presAssocID="{3F456947-0B9A-4762-AAE7-02326389B02E}" presName="divider" presStyleLbl="fgShp" presStyleIdx="0" presStyleCnt="1"/>
      <dgm:spPr/>
    </dgm:pt>
    <dgm:pt modelId="{C30A7AA6-93C8-4D16-8CC4-0D27E6D0AF9C}" type="pres">
      <dgm:prSet presAssocID="{E4E9489D-632B-4EE4-B65C-023C9B552E03}" presName="downArrow" presStyleLbl="node1" presStyleIdx="0" presStyleCnt="2"/>
      <dgm:spPr/>
    </dgm:pt>
    <dgm:pt modelId="{0278478A-3CFD-4C19-91B8-01826C003443}" type="pres">
      <dgm:prSet presAssocID="{E4E9489D-632B-4EE4-B65C-023C9B552E03}" presName="downArrowText" presStyleLbl="revTx" presStyleIdx="0" presStyleCnt="2" custScaleX="133515" custScaleY="45284">
        <dgm:presLayoutVars>
          <dgm:bulletEnabled val="1"/>
        </dgm:presLayoutVars>
      </dgm:prSet>
      <dgm:spPr/>
      <dgm:t>
        <a:bodyPr/>
        <a:lstStyle/>
        <a:p>
          <a:endParaRPr lang="es-AR"/>
        </a:p>
      </dgm:t>
    </dgm:pt>
    <dgm:pt modelId="{0772AE2C-8C15-4426-B506-8A45C330B74F}" type="pres">
      <dgm:prSet presAssocID="{DDE602F7-A521-4344-A9E3-262865F4EB2B}" presName="upArrow" presStyleLbl="node1" presStyleIdx="1" presStyleCnt="2"/>
      <dgm:spPr/>
    </dgm:pt>
    <dgm:pt modelId="{327790A5-FF25-42B8-B0AE-9A441B609922}" type="pres">
      <dgm:prSet presAssocID="{DDE602F7-A521-4344-A9E3-262865F4EB2B}" presName="upArrowText" presStyleLbl="revTx" presStyleIdx="1" presStyleCnt="2" custScaleX="165660" custScaleY="54116">
        <dgm:presLayoutVars>
          <dgm:bulletEnabled val="1"/>
        </dgm:presLayoutVars>
      </dgm:prSet>
      <dgm:spPr/>
      <dgm:t>
        <a:bodyPr/>
        <a:lstStyle/>
        <a:p>
          <a:endParaRPr lang="es-AR"/>
        </a:p>
      </dgm:t>
    </dgm:pt>
  </dgm:ptLst>
  <dgm:cxnLst>
    <dgm:cxn modelId="{E884320B-9471-4797-8A5C-14D54A64C6E9}" srcId="{3F456947-0B9A-4762-AAE7-02326389B02E}" destId="{E4E9489D-632B-4EE4-B65C-023C9B552E03}" srcOrd="0" destOrd="0" parTransId="{154C200F-2C4E-4009-A75B-0A1937BC3E66}" sibTransId="{1020A90F-CB77-48CE-9B80-CA1A9DDF1F99}"/>
    <dgm:cxn modelId="{F9BB6C34-D186-49AA-AB0C-0115BE760901}" type="presOf" srcId="{DDE602F7-A521-4344-A9E3-262865F4EB2B}" destId="{327790A5-FF25-42B8-B0AE-9A441B609922}" srcOrd="0" destOrd="0" presId="urn:microsoft.com/office/officeart/2005/8/layout/arrow3"/>
    <dgm:cxn modelId="{779D2039-C1B9-40D2-AAC3-451BF8560178}" type="presOf" srcId="{3F456947-0B9A-4762-AAE7-02326389B02E}" destId="{04ABAF13-1854-4368-AF46-918578D98F7D}" srcOrd="0" destOrd="0" presId="urn:microsoft.com/office/officeart/2005/8/layout/arrow3"/>
    <dgm:cxn modelId="{4408A6B3-6A27-4161-A800-69725ED12EBC}" type="presOf" srcId="{E4E9489D-632B-4EE4-B65C-023C9B552E03}" destId="{0278478A-3CFD-4C19-91B8-01826C003443}" srcOrd="0" destOrd="0" presId="urn:microsoft.com/office/officeart/2005/8/layout/arrow3"/>
    <dgm:cxn modelId="{00EE9E2E-D562-496E-84DF-613A82F7678A}" srcId="{3F456947-0B9A-4762-AAE7-02326389B02E}" destId="{DDE602F7-A521-4344-A9E3-262865F4EB2B}" srcOrd="1" destOrd="0" parTransId="{A750DD2A-D755-4B2F-AEE3-E7F520558A30}" sibTransId="{FFE5997C-F18C-4C5B-8D9B-DFBA39A0EC58}"/>
    <dgm:cxn modelId="{07C370A6-718E-4C27-91C9-C1B65E222AD1}" type="presParOf" srcId="{04ABAF13-1854-4368-AF46-918578D98F7D}" destId="{D1DA6B1F-CD8D-4117-A291-6AB8DBA10CFB}" srcOrd="0" destOrd="0" presId="urn:microsoft.com/office/officeart/2005/8/layout/arrow3"/>
    <dgm:cxn modelId="{111464FB-CC03-4831-970E-627A53B96A4D}" type="presParOf" srcId="{04ABAF13-1854-4368-AF46-918578D98F7D}" destId="{C30A7AA6-93C8-4D16-8CC4-0D27E6D0AF9C}" srcOrd="1" destOrd="0" presId="urn:microsoft.com/office/officeart/2005/8/layout/arrow3"/>
    <dgm:cxn modelId="{67993B24-1695-4979-A90D-6D06972B67DB}" type="presParOf" srcId="{04ABAF13-1854-4368-AF46-918578D98F7D}" destId="{0278478A-3CFD-4C19-91B8-01826C003443}" srcOrd="2" destOrd="0" presId="urn:microsoft.com/office/officeart/2005/8/layout/arrow3"/>
    <dgm:cxn modelId="{B7C05474-E2D2-4717-8E26-2D6221163AF5}" type="presParOf" srcId="{04ABAF13-1854-4368-AF46-918578D98F7D}" destId="{0772AE2C-8C15-4426-B506-8A45C330B74F}" srcOrd="3" destOrd="0" presId="urn:microsoft.com/office/officeart/2005/8/layout/arrow3"/>
    <dgm:cxn modelId="{6DDB0E39-55AD-4E1B-89A9-B742972E1464}" type="presParOf" srcId="{04ABAF13-1854-4368-AF46-918578D98F7D}" destId="{327790A5-FF25-42B8-B0AE-9A441B609922}"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C72570-0EE0-4162-9A0B-3F84D9A48849}">
      <dsp:nvSpPr>
        <dsp:cNvPr id="0" name=""/>
        <dsp:cNvSpPr/>
      </dsp:nvSpPr>
      <dsp:spPr>
        <a:xfrm>
          <a:off x="7255013" y="2106767"/>
          <a:ext cx="91440" cy="1787016"/>
        </a:xfrm>
        <a:custGeom>
          <a:avLst/>
          <a:gdLst/>
          <a:ahLst/>
          <a:cxnLst/>
          <a:rect l="0" t="0" r="0" b="0"/>
          <a:pathLst>
            <a:path>
              <a:moveTo>
                <a:pt x="45720" y="0"/>
              </a:moveTo>
              <a:lnTo>
                <a:pt x="45720" y="1657154"/>
              </a:lnTo>
              <a:lnTo>
                <a:pt x="115347" y="1657154"/>
              </a:lnTo>
              <a:lnTo>
                <a:pt x="115347" y="178701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08B1F4-C6FB-44FB-8D44-E4A8291103FA}">
      <dsp:nvSpPr>
        <dsp:cNvPr id="0" name=""/>
        <dsp:cNvSpPr/>
      </dsp:nvSpPr>
      <dsp:spPr>
        <a:xfrm>
          <a:off x="7300733" y="1216621"/>
          <a:ext cx="157016" cy="2224851"/>
        </a:xfrm>
        <a:custGeom>
          <a:avLst/>
          <a:gdLst/>
          <a:ahLst/>
          <a:cxnLst/>
          <a:rect l="0" t="0" r="0" b="0"/>
          <a:pathLst>
            <a:path>
              <a:moveTo>
                <a:pt x="157016" y="2224851"/>
              </a:moveTo>
              <a:lnTo>
                <a:pt x="0"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8B6C8F-9D5D-46A6-8EF7-5AD0EBE1D193}">
      <dsp:nvSpPr>
        <dsp:cNvPr id="0" name=""/>
        <dsp:cNvSpPr/>
      </dsp:nvSpPr>
      <dsp:spPr>
        <a:xfrm>
          <a:off x="5560794" y="890418"/>
          <a:ext cx="1896955" cy="1660909"/>
        </a:xfrm>
        <a:custGeom>
          <a:avLst/>
          <a:gdLst/>
          <a:ahLst/>
          <a:cxnLst/>
          <a:rect l="0" t="0" r="0" b="0"/>
          <a:pathLst>
            <a:path>
              <a:moveTo>
                <a:pt x="0" y="0"/>
              </a:moveTo>
              <a:lnTo>
                <a:pt x="0" y="1531047"/>
              </a:lnTo>
              <a:lnTo>
                <a:pt x="1896955" y="1531047"/>
              </a:lnTo>
              <a:lnTo>
                <a:pt x="1896955" y="16609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2551BA-3250-4F7A-BDE3-04D8A9844B62}">
      <dsp:nvSpPr>
        <dsp:cNvPr id="0" name=""/>
        <dsp:cNvSpPr/>
      </dsp:nvSpPr>
      <dsp:spPr>
        <a:xfrm>
          <a:off x="5012004" y="3486092"/>
          <a:ext cx="91440" cy="407691"/>
        </a:xfrm>
        <a:custGeom>
          <a:avLst/>
          <a:gdLst/>
          <a:ahLst/>
          <a:cxnLst/>
          <a:rect l="0" t="0" r="0" b="0"/>
          <a:pathLst>
            <a:path>
              <a:moveTo>
                <a:pt x="45720" y="0"/>
              </a:moveTo>
              <a:lnTo>
                <a:pt x="45720" y="40769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BD3048-9907-4609-BC8E-A3F61480727E}">
      <dsp:nvSpPr>
        <dsp:cNvPr id="0" name=""/>
        <dsp:cNvSpPr/>
      </dsp:nvSpPr>
      <dsp:spPr>
        <a:xfrm>
          <a:off x="3567415" y="2188255"/>
          <a:ext cx="1490308" cy="407691"/>
        </a:xfrm>
        <a:custGeom>
          <a:avLst/>
          <a:gdLst/>
          <a:ahLst/>
          <a:cxnLst/>
          <a:rect l="0" t="0" r="0" b="0"/>
          <a:pathLst>
            <a:path>
              <a:moveTo>
                <a:pt x="0" y="0"/>
              </a:moveTo>
              <a:lnTo>
                <a:pt x="0" y="277829"/>
              </a:lnTo>
              <a:lnTo>
                <a:pt x="1490308" y="277829"/>
              </a:lnTo>
              <a:lnTo>
                <a:pt x="1490308" y="40769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14B196-4645-40A5-8504-12B8B948523E}">
      <dsp:nvSpPr>
        <dsp:cNvPr id="0" name=""/>
        <dsp:cNvSpPr/>
      </dsp:nvSpPr>
      <dsp:spPr>
        <a:xfrm>
          <a:off x="2082013" y="3486092"/>
          <a:ext cx="91440" cy="407691"/>
        </a:xfrm>
        <a:custGeom>
          <a:avLst/>
          <a:gdLst/>
          <a:ahLst/>
          <a:cxnLst/>
          <a:rect l="0" t="0" r="0" b="0"/>
          <a:pathLst>
            <a:path>
              <a:moveTo>
                <a:pt x="45720" y="0"/>
              </a:moveTo>
              <a:lnTo>
                <a:pt x="45720" y="40769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E20E12-5C26-4259-820D-7C3320492569}">
      <dsp:nvSpPr>
        <dsp:cNvPr id="0" name=""/>
        <dsp:cNvSpPr/>
      </dsp:nvSpPr>
      <dsp:spPr>
        <a:xfrm>
          <a:off x="2127733" y="2188255"/>
          <a:ext cx="1439682" cy="407691"/>
        </a:xfrm>
        <a:custGeom>
          <a:avLst/>
          <a:gdLst/>
          <a:ahLst/>
          <a:cxnLst/>
          <a:rect l="0" t="0" r="0" b="0"/>
          <a:pathLst>
            <a:path>
              <a:moveTo>
                <a:pt x="1439682" y="0"/>
              </a:moveTo>
              <a:lnTo>
                <a:pt x="1439682" y="277829"/>
              </a:lnTo>
              <a:lnTo>
                <a:pt x="0" y="277829"/>
              </a:lnTo>
              <a:lnTo>
                <a:pt x="0" y="40769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25D359-58FE-4FE7-ADA8-8A36F19FE045}">
      <dsp:nvSpPr>
        <dsp:cNvPr id="0" name=""/>
        <dsp:cNvSpPr/>
      </dsp:nvSpPr>
      <dsp:spPr>
        <a:xfrm>
          <a:off x="3567415" y="890418"/>
          <a:ext cx="1993378" cy="407691"/>
        </a:xfrm>
        <a:custGeom>
          <a:avLst/>
          <a:gdLst/>
          <a:ahLst/>
          <a:cxnLst/>
          <a:rect l="0" t="0" r="0" b="0"/>
          <a:pathLst>
            <a:path>
              <a:moveTo>
                <a:pt x="1993378" y="0"/>
              </a:moveTo>
              <a:lnTo>
                <a:pt x="1993378" y="277829"/>
              </a:lnTo>
              <a:lnTo>
                <a:pt x="0" y="277829"/>
              </a:lnTo>
              <a:lnTo>
                <a:pt x="0" y="4076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755CCE-0AFA-4B7C-B283-B6864715908A}">
      <dsp:nvSpPr>
        <dsp:cNvPr id="0" name=""/>
        <dsp:cNvSpPr/>
      </dsp:nvSpPr>
      <dsp:spPr>
        <a:xfrm>
          <a:off x="4373599" y="273"/>
          <a:ext cx="2374389" cy="8901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7DF829-1975-4317-AE12-8A4175C6749D}">
      <dsp:nvSpPr>
        <dsp:cNvPr id="0" name=""/>
        <dsp:cNvSpPr/>
      </dsp:nvSpPr>
      <dsp:spPr>
        <a:xfrm>
          <a:off x="4529355" y="148241"/>
          <a:ext cx="2374389" cy="8901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AR" sz="1100" b="1" kern="1200" dirty="0" err="1" smtClean="0">
              <a:latin typeface="Comic Sans MS" panose="030F0702030302020204" pitchFamily="66" charset="0"/>
            </a:rPr>
            <a:t>Fruits</a:t>
          </a:r>
          <a:r>
            <a:rPr lang="es-AR" sz="1100" b="1" kern="1200" dirty="0" smtClean="0">
              <a:latin typeface="Comic Sans MS" panose="030F0702030302020204" pitchFamily="66" charset="0"/>
            </a:rPr>
            <a:t> </a:t>
          </a:r>
          <a:r>
            <a:rPr lang="es-AR" sz="1100" b="1" kern="1200" dirty="0" err="1" smtClean="0">
              <a:latin typeface="Comic Sans MS" panose="030F0702030302020204" pitchFamily="66" charset="0"/>
            </a:rPr>
            <a:t>Rubus</a:t>
          </a:r>
          <a:r>
            <a:rPr lang="es-AR" sz="1100" b="1" kern="1200" dirty="0" smtClean="0">
              <a:latin typeface="Comic Sans MS" panose="030F0702030302020204" pitchFamily="66" charset="0"/>
            </a:rPr>
            <a:t> </a:t>
          </a:r>
          <a:r>
            <a:rPr lang="es-AR" sz="1100" b="1" kern="1200" dirty="0" err="1" smtClean="0">
              <a:latin typeface="Comic Sans MS" panose="030F0702030302020204" pitchFamily="66" charset="0"/>
            </a:rPr>
            <a:t>sp</a:t>
          </a:r>
          <a:r>
            <a:rPr lang="es-AR" sz="1100" b="1" kern="1200" dirty="0" smtClean="0">
              <a:latin typeface="Comic Sans MS" panose="030F0702030302020204" pitchFamily="66" charset="0"/>
            </a:rPr>
            <a:t>.</a:t>
          </a:r>
        </a:p>
        <a:p>
          <a:pPr lvl="0" algn="ctr" defTabSz="488950">
            <a:lnSpc>
              <a:spcPct val="90000"/>
            </a:lnSpc>
            <a:spcBef>
              <a:spcPct val="0"/>
            </a:spcBef>
            <a:spcAft>
              <a:spcPct val="35000"/>
            </a:spcAft>
          </a:pPr>
          <a:r>
            <a:rPr lang="es-AR" sz="1100" b="1" kern="1200" dirty="0" err="1" smtClean="0">
              <a:latin typeface="Comic Sans MS" panose="030F0702030302020204" pitchFamily="66" charset="0"/>
            </a:rPr>
            <a:t>Brazilian</a:t>
          </a:r>
          <a:r>
            <a:rPr lang="es-AR" sz="1100" b="1" kern="1200" dirty="0" smtClean="0">
              <a:latin typeface="Comic Sans MS" panose="030F0702030302020204" pitchFamily="66" charset="0"/>
            </a:rPr>
            <a:t> </a:t>
          </a:r>
          <a:r>
            <a:rPr lang="es-AR" sz="1100" b="1" kern="1200" dirty="0" err="1" smtClean="0">
              <a:latin typeface="Comic Sans MS" panose="030F0702030302020204" pitchFamily="66" charset="0"/>
            </a:rPr>
            <a:t>Corporation</a:t>
          </a:r>
          <a:r>
            <a:rPr lang="es-AR" sz="1100" b="1" kern="1200" dirty="0" smtClean="0">
              <a:latin typeface="Comic Sans MS" panose="030F0702030302020204" pitchFamily="66" charset="0"/>
            </a:rPr>
            <a:t> of </a:t>
          </a:r>
          <a:r>
            <a:rPr lang="es-AR" sz="1100" b="1" kern="1200" dirty="0" err="1" smtClean="0">
              <a:latin typeface="Comic Sans MS" panose="030F0702030302020204" pitchFamily="66" charset="0"/>
            </a:rPr>
            <a:t>Agricultural</a:t>
          </a:r>
          <a:r>
            <a:rPr lang="es-AR" sz="1100" b="1" kern="1200" dirty="0" smtClean="0">
              <a:latin typeface="Comic Sans MS" panose="030F0702030302020204" pitchFamily="66" charset="0"/>
            </a:rPr>
            <a:t> </a:t>
          </a:r>
          <a:r>
            <a:rPr lang="es-AR" sz="1100" b="1" kern="1200" dirty="0" err="1" smtClean="0">
              <a:latin typeface="Comic Sans MS" panose="030F0702030302020204" pitchFamily="66" charset="0"/>
            </a:rPr>
            <a:t>Research</a:t>
          </a:r>
          <a:endParaRPr lang="es-AR" sz="1100" b="1" kern="1200" dirty="0">
            <a:latin typeface="Comic Sans MS" panose="030F0702030302020204" pitchFamily="66" charset="0"/>
          </a:endParaRPr>
        </a:p>
      </dsp:txBody>
      <dsp:txXfrm>
        <a:off x="4555426" y="174312"/>
        <a:ext cx="2322247" cy="838003"/>
      </dsp:txXfrm>
    </dsp:sp>
    <dsp:sp modelId="{24715CF3-D463-4339-B46B-086074159E50}">
      <dsp:nvSpPr>
        <dsp:cNvPr id="0" name=""/>
        <dsp:cNvSpPr/>
      </dsp:nvSpPr>
      <dsp:spPr>
        <a:xfrm>
          <a:off x="2886342" y="1298109"/>
          <a:ext cx="1362147" cy="8901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495908-DD2D-4338-8839-D92687034600}">
      <dsp:nvSpPr>
        <dsp:cNvPr id="0" name=""/>
        <dsp:cNvSpPr/>
      </dsp:nvSpPr>
      <dsp:spPr>
        <a:xfrm>
          <a:off x="3042098" y="1446078"/>
          <a:ext cx="1362147" cy="8901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AR" sz="1100" b="1" kern="1200" dirty="0" err="1" smtClean="0">
              <a:latin typeface="Comic Sans MS" panose="030F0702030302020204" pitchFamily="66" charset="0"/>
            </a:rPr>
            <a:t>Compositional</a:t>
          </a:r>
          <a:r>
            <a:rPr lang="es-AR" sz="1100" b="1" kern="1200" dirty="0" smtClean="0">
              <a:latin typeface="Comic Sans MS" panose="030F0702030302020204" pitchFamily="66" charset="0"/>
            </a:rPr>
            <a:t> </a:t>
          </a:r>
          <a:r>
            <a:rPr lang="es-AR" sz="1100" b="1" kern="1200" dirty="0" err="1" smtClean="0">
              <a:latin typeface="Comic Sans MS" panose="030F0702030302020204" pitchFamily="66" charset="0"/>
            </a:rPr>
            <a:t>analyses</a:t>
          </a:r>
          <a:endParaRPr lang="es-AR" sz="1100" b="1" kern="1200" dirty="0">
            <a:latin typeface="Comic Sans MS" panose="030F0702030302020204" pitchFamily="66" charset="0"/>
          </a:endParaRPr>
        </a:p>
      </dsp:txBody>
      <dsp:txXfrm>
        <a:off x="3068169" y="1472149"/>
        <a:ext cx="1310005" cy="838003"/>
      </dsp:txXfrm>
    </dsp:sp>
    <dsp:sp modelId="{A51E4BE7-616A-477F-A774-FA4F63080CE6}">
      <dsp:nvSpPr>
        <dsp:cNvPr id="0" name=""/>
        <dsp:cNvSpPr/>
      </dsp:nvSpPr>
      <dsp:spPr>
        <a:xfrm>
          <a:off x="1201428" y="2595946"/>
          <a:ext cx="1852610" cy="8901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9ED9E0-C350-402C-BB57-3C0924053EDD}">
      <dsp:nvSpPr>
        <dsp:cNvPr id="0" name=""/>
        <dsp:cNvSpPr/>
      </dsp:nvSpPr>
      <dsp:spPr>
        <a:xfrm>
          <a:off x="1357184" y="2743915"/>
          <a:ext cx="1852610" cy="8901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AR" sz="1100" b="1" kern="1200" dirty="0" err="1" smtClean="0">
              <a:latin typeface="Comic Sans MS" panose="030F0702030302020204" pitchFamily="66" charset="0"/>
            </a:rPr>
            <a:t>Methods</a:t>
          </a:r>
          <a:r>
            <a:rPr lang="es-AR" sz="1100" b="1" kern="1200" dirty="0" smtClean="0">
              <a:latin typeface="Comic Sans MS" panose="030F0702030302020204" pitchFamily="66" charset="0"/>
            </a:rPr>
            <a:t> </a:t>
          </a:r>
          <a:r>
            <a:rPr lang="es-AR" sz="1100" b="1" kern="1200" dirty="0" err="1" smtClean="0">
              <a:latin typeface="Comic Sans MS" panose="030F0702030302020204" pitchFamily="66" charset="0"/>
            </a:rPr>
            <a:t>Spectrophotometrics</a:t>
          </a:r>
          <a:endParaRPr lang="es-AR" sz="1100" b="1" kern="1200" dirty="0" smtClean="0">
            <a:latin typeface="Comic Sans MS" panose="030F0702030302020204" pitchFamily="66" charset="0"/>
          </a:endParaRPr>
        </a:p>
        <a:p>
          <a:pPr lvl="0" algn="ctr" defTabSz="488950">
            <a:lnSpc>
              <a:spcPct val="90000"/>
            </a:lnSpc>
            <a:spcBef>
              <a:spcPct val="0"/>
            </a:spcBef>
            <a:spcAft>
              <a:spcPct val="35000"/>
            </a:spcAft>
          </a:pPr>
          <a:r>
            <a:rPr lang="es-AR" sz="1100" b="1" kern="1200" dirty="0" smtClean="0">
              <a:latin typeface="Comic Sans MS" panose="030F0702030302020204" pitchFamily="66" charset="0"/>
            </a:rPr>
            <a:t>(</a:t>
          </a:r>
          <a:r>
            <a:rPr lang="en-US" sz="1100" b="1" kern="1200" dirty="0" smtClean="0">
              <a:latin typeface="Comic Sans MS" panose="030F0702030302020204" pitchFamily="66" charset="0"/>
            </a:rPr>
            <a:t>mg per 100 g of fruit lyophilized</a:t>
          </a:r>
          <a:r>
            <a:rPr lang="es-AR" sz="1100" b="1" kern="1200" dirty="0" smtClean="0">
              <a:latin typeface="Comic Sans MS" panose="030F0702030302020204" pitchFamily="66" charset="0"/>
            </a:rPr>
            <a:t>)</a:t>
          </a:r>
        </a:p>
      </dsp:txBody>
      <dsp:txXfrm>
        <a:off x="1383255" y="2769986"/>
        <a:ext cx="1800468" cy="838003"/>
      </dsp:txXfrm>
    </dsp:sp>
    <dsp:sp modelId="{D2395873-864B-40C5-AB76-AC0D34A0669C}">
      <dsp:nvSpPr>
        <dsp:cNvPr id="0" name=""/>
        <dsp:cNvSpPr/>
      </dsp:nvSpPr>
      <dsp:spPr>
        <a:xfrm>
          <a:off x="210156" y="3893783"/>
          <a:ext cx="3835153" cy="10991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7718A7-DB40-44A9-9253-37189D31E78F}">
      <dsp:nvSpPr>
        <dsp:cNvPr id="0" name=""/>
        <dsp:cNvSpPr/>
      </dsp:nvSpPr>
      <dsp:spPr>
        <a:xfrm>
          <a:off x="365912" y="4041752"/>
          <a:ext cx="3835153" cy="10991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AR" sz="1100" b="1" kern="1200" dirty="0" smtClean="0">
              <a:latin typeface="Comic Sans MS" panose="030F0702030302020204" pitchFamily="66" charset="0"/>
            </a:rPr>
            <a:t>Total </a:t>
          </a:r>
          <a:r>
            <a:rPr lang="es-AR" sz="1100" b="1" kern="1200" dirty="0" err="1" smtClean="0">
              <a:latin typeface="Comic Sans MS" panose="030F0702030302020204" pitchFamily="66" charset="0"/>
            </a:rPr>
            <a:t>polyphenolics</a:t>
          </a:r>
          <a:r>
            <a:rPr lang="es-AR" sz="1100" b="1" kern="1200" dirty="0" smtClean="0">
              <a:latin typeface="Comic Sans MS" panose="030F0702030302020204" pitchFamily="66" charset="0"/>
            </a:rPr>
            <a:t> (</a:t>
          </a:r>
          <a:r>
            <a:rPr lang="es-AR" sz="1100" b="1" kern="1200" dirty="0" err="1" smtClean="0">
              <a:latin typeface="Comic Sans MS" panose="030F0702030302020204" pitchFamily="66" charset="0"/>
            </a:rPr>
            <a:t>Folin-Ciocalteu</a:t>
          </a:r>
          <a:r>
            <a:rPr lang="es-AR" sz="1100" b="1" kern="1200" dirty="0" smtClean="0">
              <a:latin typeface="Comic Sans MS" panose="030F0702030302020204" pitchFamily="66" charset="0"/>
            </a:rPr>
            <a:t>)</a:t>
          </a:r>
        </a:p>
        <a:p>
          <a:pPr lvl="0" algn="ctr" defTabSz="488950">
            <a:lnSpc>
              <a:spcPct val="90000"/>
            </a:lnSpc>
            <a:spcBef>
              <a:spcPct val="0"/>
            </a:spcBef>
            <a:spcAft>
              <a:spcPct val="35000"/>
            </a:spcAft>
          </a:pPr>
          <a:r>
            <a:rPr lang="es-AR" sz="1100" b="1" kern="1200" dirty="0" smtClean="0">
              <a:latin typeface="Comic Sans MS" panose="030F0702030302020204" pitchFamily="66" charset="0"/>
            </a:rPr>
            <a:t>Total </a:t>
          </a:r>
          <a:r>
            <a:rPr lang="es-AR" sz="1100" b="1" kern="1200" dirty="0" err="1" smtClean="0">
              <a:latin typeface="Comic Sans MS" panose="030F0702030302020204" pitchFamily="66" charset="0"/>
            </a:rPr>
            <a:t>Flavonoids</a:t>
          </a:r>
          <a:r>
            <a:rPr lang="es-AR" sz="1100" b="1" kern="1200" dirty="0" smtClean="0">
              <a:latin typeface="Comic Sans MS" panose="030F0702030302020204" pitchFamily="66" charset="0"/>
            </a:rPr>
            <a:t> </a:t>
          </a:r>
        </a:p>
        <a:p>
          <a:pPr lvl="0" algn="ctr" defTabSz="488950">
            <a:lnSpc>
              <a:spcPct val="90000"/>
            </a:lnSpc>
            <a:spcBef>
              <a:spcPct val="0"/>
            </a:spcBef>
            <a:spcAft>
              <a:spcPct val="35000"/>
            </a:spcAft>
          </a:pPr>
          <a:r>
            <a:rPr lang="es-AR" sz="1100" b="1" kern="1200" dirty="0" smtClean="0">
              <a:latin typeface="Comic Sans MS" panose="030F0702030302020204" pitchFamily="66" charset="0"/>
            </a:rPr>
            <a:t>Total </a:t>
          </a:r>
          <a:r>
            <a:rPr lang="es-AR" sz="1100" b="1" kern="1200" dirty="0" err="1" smtClean="0">
              <a:latin typeface="Comic Sans MS" panose="030F0702030302020204" pitchFamily="66" charset="0"/>
            </a:rPr>
            <a:t>anthocyanins</a:t>
          </a:r>
          <a:r>
            <a:rPr lang="es-AR" sz="1100" b="1" kern="1200" dirty="0" smtClean="0">
              <a:latin typeface="Comic Sans MS" panose="030F0702030302020204" pitchFamily="66" charset="0"/>
            </a:rPr>
            <a:t> (</a:t>
          </a:r>
          <a:r>
            <a:rPr lang="es-AR" sz="1100" b="1" kern="1200" dirty="0" err="1" smtClean="0">
              <a:latin typeface="Comic Sans MS" panose="030F0702030302020204" pitchFamily="66" charset="0"/>
            </a:rPr>
            <a:t>Brazilian</a:t>
          </a:r>
          <a:r>
            <a:rPr lang="es-AR" sz="1100" b="1" kern="1200" dirty="0" smtClean="0">
              <a:latin typeface="Comic Sans MS" panose="030F0702030302020204" pitchFamily="66" charset="0"/>
            </a:rPr>
            <a:t> </a:t>
          </a:r>
          <a:r>
            <a:rPr lang="es-AR" sz="1100" b="1" kern="1200" dirty="0" err="1" smtClean="0">
              <a:latin typeface="Comic Sans MS" panose="030F0702030302020204" pitchFamily="66" charset="0"/>
            </a:rPr>
            <a:t>Pharmacopoeia</a:t>
          </a:r>
          <a:r>
            <a:rPr lang="es-AR" sz="1100" b="1" kern="1200" dirty="0" smtClean="0">
              <a:latin typeface="Comic Sans MS" panose="030F0702030302020204" pitchFamily="66" charset="0"/>
            </a:rPr>
            <a:t>, 2003).</a:t>
          </a:r>
        </a:p>
        <a:p>
          <a:pPr lvl="0" algn="ctr" defTabSz="488950">
            <a:lnSpc>
              <a:spcPct val="90000"/>
            </a:lnSpc>
            <a:spcBef>
              <a:spcPct val="0"/>
            </a:spcBef>
            <a:spcAft>
              <a:spcPct val="35000"/>
            </a:spcAft>
          </a:pPr>
          <a:endParaRPr lang="es-AR" sz="1100" b="1" kern="1200" dirty="0">
            <a:latin typeface="Comic Sans MS" panose="030F0702030302020204" pitchFamily="66" charset="0"/>
          </a:endParaRPr>
        </a:p>
      </dsp:txBody>
      <dsp:txXfrm>
        <a:off x="398105" y="4073945"/>
        <a:ext cx="3770767" cy="1034756"/>
      </dsp:txXfrm>
    </dsp:sp>
    <dsp:sp modelId="{103D7F5E-FC2E-40EE-9A20-DB63C5EFC891}">
      <dsp:nvSpPr>
        <dsp:cNvPr id="0" name=""/>
        <dsp:cNvSpPr/>
      </dsp:nvSpPr>
      <dsp:spPr>
        <a:xfrm>
          <a:off x="4182045" y="2595946"/>
          <a:ext cx="1751357" cy="8901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B790A2-7787-438B-8294-709E31DF828E}">
      <dsp:nvSpPr>
        <dsp:cNvPr id="0" name=""/>
        <dsp:cNvSpPr/>
      </dsp:nvSpPr>
      <dsp:spPr>
        <a:xfrm>
          <a:off x="4337801" y="2743915"/>
          <a:ext cx="1751357" cy="8901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AR" sz="1100" b="1" kern="1200" dirty="0" smtClean="0">
              <a:latin typeface="Comic Sans MS" panose="030F0702030302020204" pitchFamily="66" charset="0"/>
            </a:rPr>
            <a:t>HPLC  </a:t>
          </a:r>
          <a:r>
            <a:rPr lang="es-AR" sz="1100" b="1" kern="1200" dirty="0" err="1" smtClean="0">
              <a:latin typeface="Comic Sans MS" panose="030F0702030302020204" pitchFamily="66" charset="0"/>
            </a:rPr>
            <a:t>Analyses</a:t>
          </a:r>
          <a:endParaRPr lang="es-AR" sz="1100" b="1" kern="1200" dirty="0">
            <a:latin typeface="Comic Sans MS" panose="030F0702030302020204" pitchFamily="66" charset="0"/>
          </a:endParaRPr>
        </a:p>
      </dsp:txBody>
      <dsp:txXfrm>
        <a:off x="4363872" y="2769986"/>
        <a:ext cx="1699215" cy="838003"/>
      </dsp:txXfrm>
    </dsp:sp>
    <dsp:sp modelId="{EB5E4B2E-5607-437B-81E5-83C1CAF202B8}">
      <dsp:nvSpPr>
        <dsp:cNvPr id="0" name=""/>
        <dsp:cNvSpPr/>
      </dsp:nvSpPr>
      <dsp:spPr>
        <a:xfrm>
          <a:off x="4356822" y="3893783"/>
          <a:ext cx="1401804" cy="8901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A355F7-D39E-4339-9909-FF6F2544ADF7}">
      <dsp:nvSpPr>
        <dsp:cNvPr id="0" name=""/>
        <dsp:cNvSpPr/>
      </dsp:nvSpPr>
      <dsp:spPr>
        <a:xfrm>
          <a:off x="4512578" y="4041752"/>
          <a:ext cx="1401804" cy="8901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AR" sz="1100" b="1" kern="1200" dirty="0" err="1" smtClean="0">
              <a:latin typeface="Comic Sans MS" panose="030F0702030302020204" pitchFamily="66" charset="0"/>
            </a:rPr>
            <a:t>Flavonoids</a:t>
          </a:r>
          <a:r>
            <a:rPr lang="es-AR" sz="1100" b="1" kern="1200" dirty="0" smtClean="0">
              <a:latin typeface="Comic Sans MS" panose="030F0702030302020204" pitchFamily="66" charset="0"/>
            </a:rPr>
            <a:t> </a:t>
          </a:r>
          <a:r>
            <a:rPr lang="es-AR" sz="1100" b="1" kern="1200" dirty="0" err="1" smtClean="0">
              <a:latin typeface="Comic Sans MS" panose="030F0702030302020204" pitchFamily="66" charset="0"/>
            </a:rPr>
            <a:t>Profile</a:t>
          </a:r>
          <a:endParaRPr lang="es-AR" sz="1100" b="1" kern="1200" dirty="0" smtClean="0">
            <a:latin typeface="Comic Sans MS" panose="030F0702030302020204" pitchFamily="66" charset="0"/>
          </a:endParaRPr>
        </a:p>
        <a:p>
          <a:pPr lvl="0" algn="ctr" defTabSz="488950">
            <a:lnSpc>
              <a:spcPct val="90000"/>
            </a:lnSpc>
            <a:spcBef>
              <a:spcPct val="0"/>
            </a:spcBef>
            <a:spcAft>
              <a:spcPct val="35000"/>
            </a:spcAft>
          </a:pPr>
          <a:r>
            <a:rPr lang="es-AR" sz="1100" b="1" kern="1200" dirty="0" err="1" smtClean="0">
              <a:latin typeface="Comic Sans MS" panose="030F0702030302020204" pitchFamily="66" charset="0"/>
            </a:rPr>
            <a:t>Anthocyanins</a:t>
          </a:r>
          <a:r>
            <a:rPr lang="es-AR" sz="1100" b="1" kern="1200" dirty="0" smtClean="0">
              <a:latin typeface="Comic Sans MS" panose="030F0702030302020204" pitchFamily="66" charset="0"/>
            </a:rPr>
            <a:t> </a:t>
          </a:r>
          <a:r>
            <a:rPr lang="es-AR" sz="1100" b="1" kern="1200" dirty="0" err="1" smtClean="0">
              <a:latin typeface="Comic Sans MS" panose="030F0702030302020204" pitchFamily="66" charset="0"/>
            </a:rPr>
            <a:t>Profile</a:t>
          </a:r>
          <a:endParaRPr lang="es-AR" sz="1100" b="1" kern="1200" dirty="0">
            <a:latin typeface="Comic Sans MS" panose="030F0702030302020204" pitchFamily="66" charset="0"/>
          </a:endParaRPr>
        </a:p>
      </dsp:txBody>
      <dsp:txXfrm>
        <a:off x="4538649" y="4067823"/>
        <a:ext cx="1349662" cy="838003"/>
      </dsp:txXfrm>
    </dsp:sp>
    <dsp:sp modelId="{7D428FEA-540F-4487-BA7A-3470C1A08A14}">
      <dsp:nvSpPr>
        <dsp:cNvPr id="0" name=""/>
        <dsp:cNvSpPr/>
      </dsp:nvSpPr>
      <dsp:spPr>
        <a:xfrm>
          <a:off x="6592864" y="2551328"/>
          <a:ext cx="1729770" cy="8901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3A5C5C-A624-427A-B848-8C827E945DEE}">
      <dsp:nvSpPr>
        <dsp:cNvPr id="0" name=""/>
        <dsp:cNvSpPr/>
      </dsp:nvSpPr>
      <dsp:spPr>
        <a:xfrm>
          <a:off x="6748620" y="2699296"/>
          <a:ext cx="1729770" cy="8901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AR" sz="1100" b="1" kern="1200" dirty="0" err="1" smtClean="0">
              <a:latin typeface="Comic Sans MS" panose="030F0702030302020204" pitchFamily="66" charset="0"/>
            </a:rPr>
            <a:t>Antichemotactic</a:t>
          </a:r>
          <a:r>
            <a:rPr lang="es-AR" sz="1100" b="1" kern="1200" dirty="0" smtClean="0">
              <a:latin typeface="Comic Sans MS" panose="030F0702030302020204" pitchFamily="66" charset="0"/>
            </a:rPr>
            <a:t> </a:t>
          </a:r>
          <a:r>
            <a:rPr lang="es-AR" sz="1100" b="1" kern="1200" dirty="0" err="1" smtClean="0">
              <a:latin typeface="Comic Sans MS" panose="030F0702030302020204" pitchFamily="66" charset="0"/>
            </a:rPr>
            <a:t>Assay</a:t>
          </a:r>
          <a:r>
            <a:rPr lang="es-AR" sz="1100" b="1" kern="1200" dirty="0" smtClean="0">
              <a:latin typeface="Comic Sans MS" panose="030F0702030302020204" pitchFamily="66" charset="0"/>
            </a:rPr>
            <a:t> </a:t>
          </a:r>
        </a:p>
        <a:p>
          <a:pPr marL="0" marR="0" lvl="0" indent="0" algn="ctr" defTabSz="266700" eaLnBrk="1" fontAlgn="auto" latinLnBrk="0" hangingPunct="1">
            <a:lnSpc>
              <a:spcPct val="90000"/>
            </a:lnSpc>
            <a:spcBef>
              <a:spcPct val="0"/>
            </a:spcBef>
            <a:spcAft>
              <a:spcPct val="35000"/>
            </a:spcAft>
            <a:buClrTx/>
            <a:buSzTx/>
            <a:buFontTx/>
            <a:buNone/>
            <a:tabLst/>
            <a:defRPr/>
          </a:pPr>
          <a:r>
            <a:rPr lang="es-AR" sz="1100" b="1" kern="1200" dirty="0" err="1" smtClean="0">
              <a:latin typeface="Comic Sans MS" panose="030F0702030302020204" pitchFamily="66" charset="0"/>
            </a:rPr>
            <a:t>Antioxidant</a:t>
          </a:r>
          <a:r>
            <a:rPr lang="es-AR" sz="1100" b="1" kern="1200" dirty="0" smtClean="0">
              <a:latin typeface="Comic Sans MS" panose="030F0702030302020204" pitchFamily="66" charset="0"/>
            </a:rPr>
            <a:t> </a:t>
          </a:r>
          <a:r>
            <a:rPr lang="es-AR" sz="1100" b="1" kern="1200" dirty="0" err="1" smtClean="0">
              <a:latin typeface="Comic Sans MS" panose="030F0702030302020204" pitchFamily="66" charset="0"/>
            </a:rPr>
            <a:t>activity</a:t>
          </a:r>
          <a:endParaRPr lang="es-AR" sz="1100" b="1" kern="1200" dirty="0" smtClean="0">
            <a:latin typeface="Comic Sans MS" panose="030F0702030302020204" pitchFamily="66" charset="0"/>
          </a:endParaRPr>
        </a:p>
        <a:p>
          <a:pPr lvl="0" algn="ctr" defTabSz="266700">
            <a:lnSpc>
              <a:spcPct val="90000"/>
            </a:lnSpc>
            <a:spcBef>
              <a:spcPct val="0"/>
            </a:spcBef>
            <a:spcAft>
              <a:spcPct val="35000"/>
            </a:spcAft>
          </a:pPr>
          <a:endParaRPr lang="es-AR" sz="1100" b="1" kern="1200" dirty="0">
            <a:latin typeface="Comic Sans MS" panose="030F0702030302020204" pitchFamily="66" charset="0"/>
          </a:endParaRPr>
        </a:p>
      </dsp:txBody>
      <dsp:txXfrm>
        <a:off x="6774691" y="2725367"/>
        <a:ext cx="1677628" cy="838003"/>
      </dsp:txXfrm>
    </dsp:sp>
    <dsp:sp modelId="{528E8A78-1A9B-429C-9543-7F3455869141}">
      <dsp:nvSpPr>
        <dsp:cNvPr id="0" name=""/>
        <dsp:cNvSpPr/>
      </dsp:nvSpPr>
      <dsp:spPr>
        <a:xfrm>
          <a:off x="6295142" y="1216621"/>
          <a:ext cx="2011182" cy="8901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4F383A-ED70-4A0B-9523-D09620613DFF}">
      <dsp:nvSpPr>
        <dsp:cNvPr id="0" name=""/>
        <dsp:cNvSpPr/>
      </dsp:nvSpPr>
      <dsp:spPr>
        <a:xfrm>
          <a:off x="6450898" y="1364590"/>
          <a:ext cx="2011182" cy="8901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AR" sz="1100" b="1" kern="1200" dirty="0" err="1" smtClean="0">
              <a:latin typeface="Comic Sans MS" panose="030F0702030302020204" pitchFamily="66" charset="0"/>
            </a:rPr>
            <a:t>Biological</a:t>
          </a:r>
          <a:r>
            <a:rPr lang="es-AR" sz="1100" b="1" kern="1200" dirty="0" smtClean="0">
              <a:latin typeface="Comic Sans MS" panose="030F0702030302020204" pitchFamily="66" charset="0"/>
            </a:rPr>
            <a:t> </a:t>
          </a:r>
          <a:r>
            <a:rPr lang="es-AR" sz="1100" b="1" kern="1200" dirty="0" err="1" smtClean="0">
              <a:latin typeface="Comic Sans MS" panose="030F0702030302020204" pitchFamily="66" charset="0"/>
            </a:rPr>
            <a:t>activities</a:t>
          </a:r>
          <a:endParaRPr lang="es-AR" sz="1100" b="1" kern="1200" dirty="0" smtClean="0">
            <a:latin typeface="Comic Sans MS" panose="030F0702030302020204" pitchFamily="66" charset="0"/>
          </a:endParaRPr>
        </a:p>
        <a:p>
          <a:pPr lvl="0" algn="ctr" defTabSz="488950">
            <a:lnSpc>
              <a:spcPct val="90000"/>
            </a:lnSpc>
            <a:spcBef>
              <a:spcPct val="0"/>
            </a:spcBef>
            <a:spcAft>
              <a:spcPct val="35000"/>
            </a:spcAft>
          </a:pPr>
          <a:r>
            <a:rPr lang="es-AR" sz="1100" b="1" kern="1200" dirty="0" smtClean="0">
              <a:latin typeface="Comic Sans MS" panose="030F0702030302020204" pitchFamily="66" charset="0"/>
            </a:rPr>
            <a:t>(in vitro &amp; in vivo)</a:t>
          </a:r>
          <a:endParaRPr lang="es-AR" sz="1100" b="1" kern="1200" dirty="0">
            <a:latin typeface="Comic Sans MS" panose="030F0702030302020204" pitchFamily="66" charset="0"/>
          </a:endParaRPr>
        </a:p>
      </dsp:txBody>
      <dsp:txXfrm>
        <a:off x="6476969" y="1390661"/>
        <a:ext cx="1959040" cy="838003"/>
      </dsp:txXfrm>
    </dsp:sp>
    <dsp:sp modelId="{77B5DDC2-9E20-4A9E-ABF0-6B3771CE61B9}">
      <dsp:nvSpPr>
        <dsp:cNvPr id="0" name=""/>
        <dsp:cNvSpPr/>
      </dsp:nvSpPr>
      <dsp:spPr>
        <a:xfrm>
          <a:off x="6070138" y="3893783"/>
          <a:ext cx="2600444" cy="8901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F8BE2A-0CD9-47FE-A3E8-673788784F1A}">
      <dsp:nvSpPr>
        <dsp:cNvPr id="0" name=""/>
        <dsp:cNvSpPr/>
      </dsp:nvSpPr>
      <dsp:spPr>
        <a:xfrm>
          <a:off x="6225894" y="4041752"/>
          <a:ext cx="2600444" cy="8901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AR" sz="1100" b="1" kern="1200" dirty="0" err="1" smtClean="0">
              <a:latin typeface="Comic Sans MS" panose="030F0702030302020204" pitchFamily="66" charset="0"/>
            </a:rPr>
            <a:t>Paw</a:t>
          </a:r>
          <a:r>
            <a:rPr lang="es-AR" sz="1100" b="1" kern="1200" dirty="0" smtClean="0">
              <a:latin typeface="Comic Sans MS" panose="030F0702030302020204" pitchFamily="66" charset="0"/>
            </a:rPr>
            <a:t> edema in </a:t>
          </a:r>
          <a:r>
            <a:rPr lang="es-AR" sz="1100" b="1" kern="1200" dirty="0" err="1" smtClean="0">
              <a:latin typeface="Comic Sans MS" panose="030F0702030302020204" pitchFamily="66" charset="0"/>
            </a:rPr>
            <a:t>rats</a:t>
          </a:r>
          <a:endParaRPr lang="es-AR" sz="1100" b="1" kern="1200" dirty="0" smtClean="0">
            <a:latin typeface="Comic Sans MS" panose="030F0702030302020204" pitchFamily="66" charset="0"/>
          </a:endParaRPr>
        </a:p>
        <a:p>
          <a:pPr lvl="0" algn="ctr" defTabSz="488950">
            <a:lnSpc>
              <a:spcPct val="90000"/>
            </a:lnSpc>
            <a:spcBef>
              <a:spcPct val="0"/>
            </a:spcBef>
            <a:spcAft>
              <a:spcPct val="35000"/>
            </a:spcAft>
          </a:pPr>
          <a:r>
            <a:rPr lang="es-AR" sz="1100" b="1" kern="1200" dirty="0" smtClean="0">
              <a:latin typeface="Comic Sans MS" panose="030F0702030302020204" pitchFamily="66" charset="0"/>
            </a:rPr>
            <a:t>Amino </a:t>
          </a:r>
          <a:r>
            <a:rPr lang="es-AR" sz="1100" b="1" kern="1200" dirty="0" err="1" smtClean="0">
              <a:latin typeface="Comic Sans MS" panose="030F0702030302020204" pitchFamily="66" charset="0"/>
            </a:rPr>
            <a:t>acids</a:t>
          </a:r>
          <a:r>
            <a:rPr lang="es-AR" sz="1100" b="1" kern="1200" dirty="0" smtClean="0">
              <a:latin typeface="Comic Sans MS" panose="030F0702030302020204" pitchFamily="66" charset="0"/>
            </a:rPr>
            <a:t> </a:t>
          </a:r>
          <a:r>
            <a:rPr lang="es-AR" sz="1100" b="1" kern="1200" dirty="0" err="1" smtClean="0">
              <a:latin typeface="Comic Sans MS" panose="030F0702030302020204" pitchFamily="66" charset="0"/>
            </a:rPr>
            <a:t>levels</a:t>
          </a:r>
          <a:r>
            <a:rPr lang="es-AR" sz="1100" b="1" kern="1200" dirty="0" smtClean="0">
              <a:latin typeface="Comic Sans MS" panose="030F0702030302020204" pitchFamily="66" charset="0"/>
            </a:rPr>
            <a:t> in </a:t>
          </a:r>
          <a:r>
            <a:rPr lang="es-AR" sz="1100" b="1" kern="1200" dirty="0" err="1" smtClean="0">
              <a:latin typeface="Comic Sans MS" panose="030F0702030302020204" pitchFamily="66" charset="0"/>
            </a:rPr>
            <a:t>brain</a:t>
          </a:r>
          <a:r>
            <a:rPr lang="es-AR" sz="1100" b="1" kern="1200" dirty="0" smtClean="0">
              <a:latin typeface="Comic Sans MS" panose="030F0702030302020204" pitchFamily="66" charset="0"/>
            </a:rPr>
            <a:t> of </a:t>
          </a:r>
          <a:r>
            <a:rPr lang="es-AR" sz="1100" b="1" kern="1200" dirty="0" err="1" smtClean="0">
              <a:latin typeface="Comic Sans MS" panose="030F0702030302020204" pitchFamily="66" charset="0"/>
            </a:rPr>
            <a:t>rats</a:t>
          </a:r>
          <a:endParaRPr lang="es-AR" sz="1100" b="1" kern="1200" dirty="0">
            <a:latin typeface="Comic Sans MS" panose="030F0702030302020204" pitchFamily="66" charset="0"/>
          </a:endParaRPr>
        </a:p>
      </dsp:txBody>
      <dsp:txXfrm>
        <a:off x="6251965" y="4067823"/>
        <a:ext cx="2548302" cy="8380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DA6B1F-CD8D-4117-A291-6AB8DBA10CFB}">
      <dsp:nvSpPr>
        <dsp:cNvPr id="0" name=""/>
        <dsp:cNvSpPr/>
      </dsp:nvSpPr>
      <dsp:spPr>
        <a:xfrm rot="21300000">
          <a:off x="23423" y="1597644"/>
          <a:ext cx="7586001" cy="868711"/>
        </a:xfrm>
        <a:prstGeom prst="mathMinus">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0A7AA6-93C8-4D16-8CC4-0D27E6D0AF9C}">
      <dsp:nvSpPr>
        <dsp:cNvPr id="0" name=""/>
        <dsp:cNvSpPr/>
      </dsp:nvSpPr>
      <dsp:spPr>
        <a:xfrm>
          <a:off x="915941" y="203200"/>
          <a:ext cx="2289854" cy="1625600"/>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78478A-3CFD-4C19-91B8-01826C003443}">
      <dsp:nvSpPr>
        <dsp:cNvPr id="0" name=""/>
        <dsp:cNvSpPr/>
      </dsp:nvSpPr>
      <dsp:spPr>
        <a:xfrm>
          <a:off x="3636105" y="466968"/>
          <a:ext cx="3261119" cy="7729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latin typeface="Comic Sans MS" panose="030F0702030302020204" pitchFamily="66" charset="0"/>
            </a:rPr>
            <a:t>Treatment:</a:t>
          </a:r>
        </a:p>
        <a:p>
          <a:pPr lvl="0" algn="ctr" defTabSz="1066800">
            <a:lnSpc>
              <a:spcPct val="90000"/>
            </a:lnSpc>
            <a:spcBef>
              <a:spcPct val="0"/>
            </a:spcBef>
            <a:spcAft>
              <a:spcPct val="35000"/>
            </a:spcAft>
          </a:pPr>
          <a:r>
            <a:rPr lang="en-US" sz="2400" kern="1200" dirty="0" err="1" smtClean="0">
              <a:latin typeface="Comic Sans MS" panose="030F0702030302020204" pitchFamily="66" charset="0"/>
            </a:rPr>
            <a:t>Cyanidin</a:t>
          </a:r>
          <a:r>
            <a:rPr lang="en-US" sz="2400" kern="1200" dirty="0" smtClean="0">
              <a:latin typeface="Comic Sans MS" panose="030F0702030302020204" pitchFamily="66" charset="0"/>
            </a:rPr>
            <a:t> 3 </a:t>
          </a:r>
          <a:r>
            <a:rPr lang="en-US" sz="2400" kern="1200" dirty="0" err="1" smtClean="0">
              <a:latin typeface="Comic Sans MS" panose="030F0702030302020204" pitchFamily="66" charset="0"/>
            </a:rPr>
            <a:t>glucoside</a:t>
          </a:r>
          <a:r>
            <a:rPr lang="en-US" sz="2400" kern="1200" dirty="0" smtClean="0">
              <a:latin typeface="Comic Sans MS" panose="030F0702030302020204" pitchFamily="66" charset="0"/>
            </a:rPr>
            <a:t> </a:t>
          </a:r>
          <a:endParaRPr lang="es-AR" sz="2400" kern="1200" dirty="0">
            <a:latin typeface="Comic Sans MS" panose="030F0702030302020204" pitchFamily="66" charset="0"/>
          </a:endParaRPr>
        </a:p>
      </dsp:txBody>
      <dsp:txXfrm>
        <a:off x="3636105" y="466968"/>
        <a:ext cx="3261119" cy="772943"/>
      </dsp:txXfrm>
    </dsp:sp>
    <dsp:sp modelId="{0772AE2C-8C15-4426-B506-8A45C330B74F}">
      <dsp:nvSpPr>
        <dsp:cNvPr id="0" name=""/>
        <dsp:cNvSpPr/>
      </dsp:nvSpPr>
      <dsp:spPr>
        <a:xfrm>
          <a:off x="4427051" y="2235200"/>
          <a:ext cx="2289854" cy="1625600"/>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7790A5-FF25-42B8-B0AE-9A441B609922}">
      <dsp:nvSpPr>
        <dsp:cNvPr id="0" name=""/>
        <dsp:cNvSpPr/>
      </dsp:nvSpPr>
      <dsp:spPr>
        <a:xfrm>
          <a:off x="343050" y="2748712"/>
          <a:ext cx="4046264" cy="923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latin typeface="Comic Sans MS" panose="030F0702030302020204" pitchFamily="66" charset="0"/>
            </a:rPr>
            <a:t>Total extract </a:t>
          </a:r>
        </a:p>
        <a:p>
          <a:pPr lvl="0" algn="ctr" defTabSz="1066800">
            <a:lnSpc>
              <a:spcPct val="90000"/>
            </a:lnSpc>
            <a:spcBef>
              <a:spcPct val="0"/>
            </a:spcBef>
            <a:spcAft>
              <a:spcPct val="35000"/>
            </a:spcAft>
          </a:pPr>
          <a:r>
            <a:rPr lang="en-US" sz="2000" kern="1200" dirty="0" smtClean="0">
              <a:latin typeface="Comic Sans MS" panose="030F0702030302020204" pitchFamily="66" charset="0"/>
            </a:rPr>
            <a:t>Hippocampus &amp; Cerebral cortex</a:t>
          </a:r>
          <a:endParaRPr lang="es-AR" sz="2000" kern="1200" dirty="0">
            <a:latin typeface="Comic Sans MS" panose="030F0702030302020204" pitchFamily="66" charset="0"/>
          </a:endParaRPr>
        </a:p>
      </dsp:txBody>
      <dsp:txXfrm>
        <a:off x="343050" y="2748712"/>
        <a:ext cx="4046264" cy="92369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F7590F-FF90-4908-A5F1-0C7EBE21B7FD}" type="datetimeFigureOut">
              <a:rPr lang="es-AR" smtClean="0"/>
              <a:t>31/07/2015</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3EBD2C-B94D-4E41-AF0F-409E7AA37D9D}" type="slidenum">
              <a:rPr lang="es-AR" smtClean="0"/>
              <a:t>‹Nº›</a:t>
            </a:fld>
            <a:endParaRPr lang="es-AR"/>
          </a:p>
        </p:txBody>
      </p:sp>
    </p:spTree>
    <p:extLst>
      <p:ext uri="{BB962C8B-B14F-4D97-AF65-F5344CB8AC3E}">
        <p14:creationId xmlns:p14="http://schemas.microsoft.com/office/powerpoint/2010/main" val="3453959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503EBD2C-B94D-4E41-AF0F-409E7AA37D9D}" type="slidenum">
              <a:rPr lang="es-AR" smtClean="0"/>
              <a:t>18</a:t>
            </a:fld>
            <a:endParaRPr lang="es-AR"/>
          </a:p>
        </p:txBody>
      </p:sp>
    </p:spTree>
    <p:extLst>
      <p:ext uri="{BB962C8B-B14F-4D97-AF65-F5344CB8AC3E}">
        <p14:creationId xmlns:p14="http://schemas.microsoft.com/office/powerpoint/2010/main" val="509799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DD8FB87C-53B1-4C16-9BAC-6215845E5575}" type="datetimeFigureOut">
              <a:rPr lang="es-AR" smtClean="0"/>
              <a:t>31/07/2015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FE294E4-E745-43C5-8644-DFA64C1EA104}" type="slidenum">
              <a:rPr lang="es-AR" smtClean="0"/>
              <a:t>‹Nº›</a:t>
            </a:fld>
            <a:endParaRPr lang="es-AR"/>
          </a:p>
        </p:txBody>
      </p:sp>
    </p:spTree>
    <p:extLst>
      <p:ext uri="{BB962C8B-B14F-4D97-AF65-F5344CB8AC3E}">
        <p14:creationId xmlns:p14="http://schemas.microsoft.com/office/powerpoint/2010/main" val="1493543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DD8FB87C-53B1-4C16-9BAC-6215845E5575}" type="datetimeFigureOut">
              <a:rPr lang="es-AR" smtClean="0"/>
              <a:t>31/07/2015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FE294E4-E745-43C5-8644-DFA64C1EA104}" type="slidenum">
              <a:rPr lang="es-AR" smtClean="0"/>
              <a:t>‹Nº›</a:t>
            </a:fld>
            <a:endParaRPr lang="es-AR"/>
          </a:p>
        </p:txBody>
      </p:sp>
    </p:spTree>
    <p:extLst>
      <p:ext uri="{BB962C8B-B14F-4D97-AF65-F5344CB8AC3E}">
        <p14:creationId xmlns:p14="http://schemas.microsoft.com/office/powerpoint/2010/main" val="220766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DD8FB87C-53B1-4C16-9BAC-6215845E5575}" type="datetimeFigureOut">
              <a:rPr lang="es-AR" smtClean="0"/>
              <a:t>31/07/2015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FE294E4-E745-43C5-8644-DFA64C1EA104}" type="slidenum">
              <a:rPr lang="es-AR" smtClean="0"/>
              <a:t>‹Nº›</a:t>
            </a:fld>
            <a:endParaRPr lang="es-AR"/>
          </a:p>
        </p:txBody>
      </p:sp>
    </p:spTree>
    <p:extLst>
      <p:ext uri="{BB962C8B-B14F-4D97-AF65-F5344CB8AC3E}">
        <p14:creationId xmlns:p14="http://schemas.microsoft.com/office/powerpoint/2010/main" val="3008796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DD8FB87C-53B1-4C16-9BAC-6215845E5575}" type="datetimeFigureOut">
              <a:rPr lang="es-AR" smtClean="0"/>
              <a:t>31/07/2015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FE294E4-E745-43C5-8644-DFA64C1EA104}" type="slidenum">
              <a:rPr lang="es-AR" smtClean="0"/>
              <a:t>‹Nº›</a:t>
            </a:fld>
            <a:endParaRPr lang="es-AR"/>
          </a:p>
        </p:txBody>
      </p:sp>
    </p:spTree>
    <p:extLst>
      <p:ext uri="{BB962C8B-B14F-4D97-AF65-F5344CB8AC3E}">
        <p14:creationId xmlns:p14="http://schemas.microsoft.com/office/powerpoint/2010/main" val="3920788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D8FB87C-53B1-4C16-9BAC-6215845E5575}" type="datetimeFigureOut">
              <a:rPr lang="es-AR" smtClean="0"/>
              <a:t>31/07/2015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FE294E4-E745-43C5-8644-DFA64C1EA104}" type="slidenum">
              <a:rPr lang="es-AR" smtClean="0"/>
              <a:t>‹Nº›</a:t>
            </a:fld>
            <a:endParaRPr lang="es-AR"/>
          </a:p>
        </p:txBody>
      </p:sp>
    </p:spTree>
    <p:extLst>
      <p:ext uri="{BB962C8B-B14F-4D97-AF65-F5344CB8AC3E}">
        <p14:creationId xmlns:p14="http://schemas.microsoft.com/office/powerpoint/2010/main" val="3892281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DD8FB87C-53B1-4C16-9BAC-6215845E5575}" type="datetimeFigureOut">
              <a:rPr lang="es-AR" smtClean="0"/>
              <a:t>31/07/2015</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AFE294E4-E745-43C5-8644-DFA64C1EA104}" type="slidenum">
              <a:rPr lang="es-AR" smtClean="0"/>
              <a:t>‹Nº›</a:t>
            </a:fld>
            <a:endParaRPr lang="es-AR"/>
          </a:p>
        </p:txBody>
      </p:sp>
    </p:spTree>
    <p:extLst>
      <p:ext uri="{BB962C8B-B14F-4D97-AF65-F5344CB8AC3E}">
        <p14:creationId xmlns:p14="http://schemas.microsoft.com/office/powerpoint/2010/main" val="3731179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DD8FB87C-53B1-4C16-9BAC-6215845E5575}" type="datetimeFigureOut">
              <a:rPr lang="es-AR" smtClean="0"/>
              <a:t>31/07/2015</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AFE294E4-E745-43C5-8644-DFA64C1EA104}" type="slidenum">
              <a:rPr lang="es-AR" smtClean="0"/>
              <a:t>‹Nº›</a:t>
            </a:fld>
            <a:endParaRPr lang="es-AR"/>
          </a:p>
        </p:txBody>
      </p:sp>
    </p:spTree>
    <p:extLst>
      <p:ext uri="{BB962C8B-B14F-4D97-AF65-F5344CB8AC3E}">
        <p14:creationId xmlns:p14="http://schemas.microsoft.com/office/powerpoint/2010/main" val="2456231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DD8FB87C-53B1-4C16-9BAC-6215845E5575}" type="datetimeFigureOut">
              <a:rPr lang="es-AR" smtClean="0"/>
              <a:t>31/07/2015</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AFE294E4-E745-43C5-8644-DFA64C1EA104}" type="slidenum">
              <a:rPr lang="es-AR" smtClean="0"/>
              <a:t>‹Nº›</a:t>
            </a:fld>
            <a:endParaRPr lang="es-AR"/>
          </a:p>
        </p:txBody>
      </p:sp>
    </p:spTree>
    <p:extLst>
      <p:ext uri="{BB962C8B-B14F-4D97-AF65-F5344CB8AC3E}">
        <p14:creationId xmlns:p14="http://schemas.microsoft.com/office/powerpoint/2010/main" val="1558397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D8FB87C-53B1-4C16-9BAC-6215845E5575}" type="datetimeFigureOut">
              <a:rPr lang="es-AR" smtClean="0"/>
              <a:t>31/07/2015</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AFE294E4-E745-43C5-8644-DFA64C1EA104}" type="slidenum">
              <a:rPr lang="es-AR" smtClean="0"/>
              <a:t>‹Nº›</a:t>
            </a:fld>
            <a:endParaRPr lang="es-AR"/>
          </a:p>
        </p:txBody>
      </p:sp>
    </p:spTree>
    <p:extLst>
      <p:ext uri="{BB962C8B-B14F-4D97-AF65-F5344CB8AC3E}">
        <p14:creationId xmlns:p14="http://schemas.microsoft.com/office/powerpoint/2010/main" val="3316184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D8FB87C-53B1-4C16-9BAC-6215845E5575}" type="datetimeFigureOut">
              <a:rPr lang="es-AR" smtClean="0"/>
              <a:t>31/07/2015</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AFE294E4-E745-43C5-8644-DFA64C1EA104}" type="slidenum">
              <a:rPr lang="es-AR" smtClean="0"/>
              <a:t>‹Nº›</a:t>
            </a:fld>
            <a:endParaRPr lang="es-AR"/>
          </a:p>
        </p:txBody>
      </p:sp>
    </p:spTree>
    <p:extLst>
      <p:ext uri="{BB962C8B-B14F-4D97-AF65-F5344CB8AC3E}">
        <p14:creationId xmlns:p14="http://schemas.microsoft.com/office/powerpoint/2010/main" val="2154366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D8FB87C-53B1-4C16-9BAC-6215845E5575}" type="datetimeFigureOut">
              <a:rPr lang="es-AR" smtClean="0"/>
              <a:t>31/07/2015</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AFE294E4-E745-43C5-8644-DFA64C1EA104}" type="slidenum">
              <a:rPr lang="es-AR" smtClean="0"/>
              <a:t>‹Nº›</a:t>
            </a:fld>
            <a:endParaRPr lang="es-AR"/>
          </a:p>
        </p:txBody>
      </p:sp>
    </p:spTree>
    <p:extLst>
      <p:ext uri="{BB962C8B-B14F-4D97-AF65-F5344CB8AC3E}">
        <p14:creationId xmlns:p14="http://schemas.microsoft.com/office/powerpoint/2010/main" val="2509206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8FB87C-53B1-4C16-9BAC-6215845E5575}" type="datetimeFigureOut">
              <a:rPr lang="es-AR" smtClean="0"/>
              <a:t>31/07/2015</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E294E4-E745-43C5-8644-DFA64C1EA104}" type="slidenum">
              <a:rPr lang="es-AR" smtClean="0"/>
              <a:t>‹Nº›</a:t>
            </a:fld>
            <a:endParaRPr lang="es-AR"/>
          </a:p>
        </p:txBody>
      </p:sp>
    </p:spTree>
    <p:extLst>
      <p:ext uri="{BB962C8B-B14F-4D97-AF65-F5344CB8AC3E}">
        <p14:creationId xmlns:p14="http://schemas.microsoft.com/office/powerpoint/2010/main" val="2985231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9512" y="764704"/>
            <a:ext cx="8640960" cy="3024336"/>
          </a:xfrm>
        </p:spPr>
        <p:txBody>
          <a:bodyPr>
            <a:noAutofit/>
          </a:bodyPr>
          <a:lstStyle/>
          <a:p>
            <a:r>
              <a:rPr lang="en-US" sz="3200" b="1" dirty="0">
                <a:effectLst>
                  <a:outerShdw blurRad="38100" dist="38100" dir="2700000" algn="tl">
                    <a:srgbClr val="000000">
                      <a:alpha val="43137"/>
                    </a:srgbClr>
                  </a:outerShdw>
                </a:effectLst>
                <a:latin typeface="Comic Sans MS" panose="030F0702030302020204" pitchFamily="66" charset="0"/>
              </a:rPr>
              <a:t/>
            </a:r>
            <a:br>
              <a:rPr lang="en-US" sz="3200" b="1" dirty="0">
                <a:effectLst>
                  <a:outerShdw blurRad="38100" dist="38100" dir="2700000" algn="tl">
                    <a:srgbClr val="000000">
                      <a:alpha val="43137"/>
                    </a:srgbClr>
                  </a:outerShdw>
                </a:effectLst>
                <a:latin typeface="Comic Sans MS" panose="030F0702030302020204" pitchFamily="66" charset="0"/>
              </a:rPr>
            </a:br>
            <a:r>
              <a:rPr lang="en-US" sz="3200" b="1" dirty="0" smtClean="0">
                <a:effectLst>
                  <a:outerShdw blurRad="38100" dist="38100" dir="2700000" algn="tl">
                    <a:srgbClr val="000000">
                      <a:alpha val="43137"/>
                    </a:srgbClr>
                  </a:outerShdw>
                </a:effectLst>
                <a:latin typeface="Comic Sans MS" panose="030F0702030302020204" pitchFamily="66" charset="0"/>
              </a:rPr>
              <a:t>A </a:t>
            </a:r>
            <a:r>
              <a:rPr lang="en-US" sz="3200" b="1" dirty="0">
                <a:effectLst>
                  <a:outerShdw blurRad="38100" dist="38100" dir="2700000" algn="tl">
                    <a:srgbClr val="000000">
                      <a:alpha val="43137"/>
                    </a:srgbClr>
                  </a:outerShdw>
                </a:effectLst>
                <a:latin typeface="Comic Sans MS" panose="030F0702030302020204" pitchFamily="66" charset="0"/>
              </a:rPr>
              <a:t>PRELIMINARY STUDY </a:t>
            </a:r>
            <a:r>
              <a:rPr lang="en-US" sz="3200" b="1" dirty="0" smtClean="0">
                <a:effectLst>
                  <a:outerShdw blurRad="38100" dist="38100" dir="2700000" algn="tl">
                    <a:srgbClr val="000000">
                      <a:alpha val="43137"/>
                    </a:srgbClr>
                  </a:outerShdw>
                </a:effectLst>
                <a:latin typeface="Comic Sans MS" panose="030F0702030302020204" pitchFamily="66" charset="0"/>
              </a:rPr>
              <a:t>of the </a:t>
            </a:r>
            <a:r>
              <a:rPr lang="en-US" sz="3200" b="1" dirty="0">
                <a:effectLst>
                  <a:outerShdw blurRad="38100" dist="38100" dir="2700000" algn="tl">
                    <a:srgbClr val="000000">
                      <a:alpha val="43137"/>
                    </a:srgbClr>
                  </a:outerShdw>
                </a:effectLst>
                <a:latin typeface="Comic Sans MS" panose="030F0702030302020204" pitchFamily="66" charset="0"/>
              </a:rPr>
              <a:t>EFFECT </a:t>
            </a:r>
            <a:r>
              <a:rPr lang="en-US" sz="3200" b="1" dirty="0" smtClean="0">
                <a:effectLst>
                  <a:outerShdw blurRad="38100" dist="38100" dir="2700000" algn="tl">
                    <a:srgbClr val="000000">
                      <a:alpha val="43137"/>
                    </a:srgbClr>
                  </a:outerShdw>
                </a:effectLst>
                <a:latin typeface="Comic Sans MS" panose="030F0702030302020204" pitchFamily="66" charset="0"/>
              </a:rPr>
              <a:t>of </a:t>
            </a:r>
            <a:r>
              <a:rPr lang="en-US" sz="3200" b="1" i="1" dirty="0">
                <a:effectLst>
                  <a:outerShdw blurRad="38100" dist="38100" dir="2700000" algn="tl">
                    <a:srgbClr val="000000">
                      <a:alpha val="43137"/>
                    </a:srgbClr>
                  </a:outerShdw>
                </a:effectLst>
                <a:latin typeface="Comic Sans MS" panose="030F0702030302020204" pitchFamily="66" charset="0"/>
              </a:rPr>
              <a:t>RUBUS</a:t>
            </a:r>
            <a:r>
              <a:rPr lang="en-US" sz="3200" b="1" dirty="0">
                <a:effectLst>
                  <a:outerShdw blurRad="38100" dist="38100" dir="2700000" algn="tl">
                    <a:srgbClr val="000000">
                      <a:alpha val="43137"/>
                    </a:srgbClr>
                  </a:outerShdw>
                </a:effectLst>
                <a:latin typeface="Comic Sans MS" panose="030F0702030302020204" pitchFamily="66" charset="0"/>
              </a:rPr>
              <a:t> </a:t>
            </a:r>
            <a:r>
              <a:rPr lang="en-US" sz="3200" b="1" dirty="0" smtClean="0">
                <a:effectLst>
                  <a:outerShdw blurRad="38100" dist="38100" dir="2700000" algn="tl">
                    <a:srgbClr val="000000">
                      <a:alpha val="43137"/>
                    </a:srgbClr>
                  </a:outerShdw>
                </a:effectLst>
                <a:latin typeface="Comic Sans MS" panose="030F0702030302020204" pitchFamily="66" charset="0"/>
              </a:rPr>
              <a:t>sp. </a:t>
            </a:r>
            <a:r>
              <a:rPr lang="en-US" sz="3200" b="1" dirty="0">
                <a:effectLst>
                  <a:outerShdw blurRad="38100" dist="38100" dir="2700000" algn="tl">
                    <a:srgbClr val="000000">
                      <a:alpha val="43137"/>
                    </a:srgbClr>
                  </a:outerShdw>
                </a:effectLst>
                <a:latin typeface="Comic Sans MS" panose="030F0702030302020204" pitchFamily="66" charset="0"/>
              </a:rPr>
              <a:t>EXTRACTS </a:t>
            </a:r>
            <a:r>
              <a:rPr lang="en-US" sz="3200" b="1" dirty="0" smtClean="0">
                <a:effectLst>
                  <a:outerShdw blurRad="38100" dist="38100" dir="2700000" algn="tl">
                    <a:srgbClr val="000000">
                      <a:alpha val="43137"/>
                    </a:srgbClr>
                  </a:outerShdw>
                </a:effectLst>
                <a:latin typeface="Comic Sans MS" panose="030F0702030302020204" pitchFamily="66" charset="0"/>
              </a:rPr>
              <a:t>on </a:t>
            </a:r>
            <a:r>
              <a:rPr lang="en-US" sz="3200" b="1" dirty="0">
                <a:effectLst>
                  <a:outerShdw blurRad="38100" dist="38100" dir="2700000" algn="tl">
                    <a:srgbClr val="000000">
                      <a:alpha val="43137"/>
                    </a:srgbClr>
                  </a:outerShdw>
                </a:effectLst>
                <a:latin typeface="Comic Sans MS" panose="030F0702030302020204" pitchFamily="66" charset="0"/>
              </a:rPr>
              <a:t>THE EXCITATORY </a:t>
            </a:r>
            <a:r>
              <a:rPr lang="en-US" sz="3200" b="1" dirty="0" smtClean="0">
                <a:effectLst>
                  <a:outerShdw blurRad="38100" dist="38100" dir="2700000" algn="tl">
                    <a:srgbClr val="000000">
                      <a:alpha val="43137"/>
                    </a:srgbClr>
                  </a:outerShdw>
                </a:effectLst>
                <a:latin typeface="Comic Sans MS" panose="030F0702030302020204" pitchFamily="66" charset="0"/>
              </a:rPr>
              <a:t>and </a:t>
            </a:r>
            <a:r>
              <a:rPr lang="en-US" sz="3200" b="1" dirty="0">
                <a:effectLst>
                  <a:outerShdw blurRad="38100" dist="38100" dir="2700000" algn="tl">
                    <a:srgbClr val="000000">
                      <a:alpha val="43137"/>
                    </a:srgbClr>
                  </a:outerShdw>
                </a:effectLst>
                <a:latin typeface="Comic Sans MS" panose="030F0702030302020204" pitchFamily="66" charset="0"/>
              </a:rPr>
              <a:t>INHIBITORY AMINO ACIDS LEVELS </a:t>
            </a:r>
            <a:r>
              <a:rPr lang="en-US" sz="3200" b="1" dirty="0" smtClean="0">
                <a:effectLst>
                  <a:outerShdw blurRad="38100" dist="38100" dir="2700000" algn="tl">
                    <a:srgbClr val="000000">
                      <a:alpha val="43137"/>
                    </a:srgbClr>
                  </a:outerShdw>
                </a:effectLst>
                <a:latin typeface="Comic Sans MS" panose="030F0702030302020204" pitchFamily="66" charset="0"/>
              </a:rPr>
              <a:t>in </a:t>
            </a:r>
            <a:r>
              <a:rPr lang="en-US" sz="3200" b="1" dirty="0">
                <a:effectLst>
                  <a:outerShdw blurRad="38100" dist="38100" dir="2700000" algn="tl">
                    <a:srgbClr val="000000">
                      <a:alpha val="43137"/>
                    </a:srgbClr>
                  </a:outerShdw>
                </a:effectLst>
                <a:latin typeface="Comic Sans MS" panose="030F0702030302020204" pitchFamily="66" charset="0"/>
              </a:rPr>
              <a:t>HIPPOCAMPUS </a:t>
            </a:r>
            <a:r>
              <a:rPr lang="en-US" sz="3200" b="1" dirty="0" smtClean="0">
                <a:effectLst>
                  <a:outerShdw blurRad="38100" dist="38100" dir="2700000" algn="tl">
                    <a:srgbClr val="000000">
                      <a:alpha val="43137"/>
                    </a:srgbClr>
                  </a:outerShdw>
                </a:effectLst>
                <a:latin typeface="Comic Sans MS" panose="030F0702030302020204" pitchFamily="66" charset="0"/>
              </a:rPr>
              <a:t>and </a:t>
            </a:r>
            <a:r>
              <a:rPr lang="en-US" sz="3200" b="1" dirty="0">
                <a:effectLst>
                  <a:outerShdw blurRad="38100" dist="38100" dir="2700000" algn="tl">
                    <a:srgbClr val="000000">
                      <a:alpha val="43137"/>
                    </a:srgbClr>
                  </a:outerShdw>
                </a:effectLst>
                <a:latin typeface="Comic Sans MS" panose="030F0702030302020204" pitchFamily="66" charset="0"/>
              </a:rPr>
              <a:t>CEREBRAL CORTEX </a:t>
            </a:r>
            <a:r>
              <a:rPr lang="en-US" sz="3200" b="1" dirty="0" smtClean="0">
                <a:effectLst>
                  <a:outerShdw blurRad="38100" dist="38100" dir="2700000" algn="tl">
                    <a:srgbClr val="000000">
                      <a:alpha val="43137"/>
                    </a:srgbClr>
                  </a:outerShdw>
                </a:effectLst>
                <a:latin typeface="Comic Sans MS" panose="030F0702030302020204" pitchFamily="66" charset="0"/>
              </a:rPr>
              <a:t>in </a:t>
            </a:r>
            <a:r>
              <a:rPr lang="en-US" sz="3200" b="1" dirty="0">
                <a:effectLst>
                  <a:outerShdw blurRad="38100" dist="38100" dir="2700000" algn="tl">
                    <a:srgbClr val="000000">
                      <a:alpha val="43137"/>
                    </a:srgbClr>
                  </a:outerShdw>
                </a:effectLst>
                <a:latin typeface="Comic Sans MS" panose="030F0702030302020204" pitchFamily="66" charset="0"/>
              </a:rPr>
              <a:t>RATS. </a:t>
            </a:r>
            <a:r>
              <a:rPr lang="es-AR" sz="3200" dirty="0">
                <a:effectLst>
                  <a:outerShdw blurRad="38100" dist="38100" dir="2700000" algn="tl">
                    <a:srgbClr val="000000">
                      <a:alpha val="43137"/>
                    </a:srgbClr>
                  </a:outerShdw>
                </a:effectLst>
                <a:latin typeface="Comic Sans MS" panose="030F0702030302020204" pitchFamily="66" charset="0"/>
              </a:rPr>
              <a:t/>
            </a:r>
            <a:br>
              <a:rPr lang="es-AR" sz="3200" dirty="0">
                <a:effectLst>
                  <a:outerShdw blurRad="38100" dist="38100" dir="2700000" algn="tl">
                    <a:srgbClr val="000000">
                      <a:alpha val="43137"/>
                    </a:srgbClr>
                  </a:outerShdw>
                </a:effectLst>
                <a:latin typeface="Comic Sans MS" panose="030F0702030302020204" pitchFamily="66" charset="0"/>
              </a:rPr>
            </a:br>
            <a:endParaRPr lang="es-AR" sz="3200" dirty="0"/>
          </a:p>
        </p:txBody>
      </p:sp>
      <p:sp>
        <p:nvSpPr>
          <p:cNvPr id="3" name="2 Subtítulo"/>
          <p:cNvSpPr>
            <a:spLocks noGrp="1"/>
          </p:cNvSpPr>
          <p:nvPr>
            <p:ph type="subTitle" idx="1"/>
          </p:nvPr>
        </p:nvSpPr>
        <p:spPr>
          <a:xfrm>
            <a:off x="179512" y="4869160"/>
            <a:ext cx="8712968" cy="1440160"/>
          </a:xfrm>
        </p:spPr>
        <p:txBody>
          <a:bodyPr>
            <a:normAutofit fontScale="40000" lnSpcReduction="20000"/>
          </a:bodyPr>
          <a:lstStyle/>
          <a:p>
            <a:r>
              <a:rPr lang="es-AR" sz="4200" i="1" dirty="0" err="1">
                <a:solidFill>
                  <a:schemeClr val="tx1"/>
                </a:solidFill>
                <a:latin typeface="Comic Sans MS" panose="030F0702030302020204" pitchFamily="66" charset="0"/>
              </a:rPr>
              <a:t>Maria</a:t>
            </a:r>
            <a:r>
              <a:rPr lang="es-AR" sz="4200" i="1" dirty="0">
                <a:solidFill>
                  <a:schemeClr val="tx1"/>
                </a:solidFill>
                <a:latin typeface="Comic Sans MS" panose="030F0702030302020204" pitchFamily="66" charset="0"/>
              </a:rPr>
              <a:t> Rosana </a:t>
            </a:r>
            <a:r>
              <a:rPr lang="es-AR" sz="4200" i="1" dirty="0" err="1" smtClean="0">
                <a:solidFill>
                  <a:schemeClr val="tx1"/>
                </a:solidFill>
                <a:latin typeface="Comic Sans MS" panose="030F0702030302020204" pitchFamily="66" charset="0"/>
              </a:rPr>
              <a:t>Ramirez</a:t>
            </a:r>
            <a:r>
              <a:rPr lang="es-AR" sz="4200" i="1" dirty="0" smtClean="0">
                <a:solidFill>
                  <a:schemeClr val="tx1"/>
                </a:solidFill>
                <a:latin typeface="Comic Sans MS" panose="030F0702030302020204" pitchFamily="66" charset="0"/>
              </a:rPr>
              <a:t>, PhD, Prof.</a:t>
            </a:r>
          </a:p>
          <a:p>
            <a:endParaRPr lang="es-AR" sz="4200" dirty="0" smtClean="0">
              <a:solidFill>
                <a:schemeClr val="tx1"/>
              </a:solidFill>
              <a:latin typeface="Comic Sans MS" panose="030F0702030302020204" pitchFamily="66" charset="0"/>
            </a:endParaRPr>
          </a:p>
          <a:p>
            <a:pPr>
              <a:spcBef>
                <a:spcPts val="300"/>
              </a:spcBef>
            </a:pPr>
            <a:r>
              <a:rPr lang="en-US" sz="4200" baseline="30000" dirty="0">
                <a:solidFill>
                  <a:schemeClr val="tx1"/>
                </a:solidFill>
                <a:latin typeface="Comic Sans MS" panose="030F0702030302020204" pitchFamily="66" charset="0"/>
              </a:rPr>
              <a:t>1</a:t>
            </a:r>
            <a:r>
              <a:rPr lang="en-US" sz="4200" dirty="0">
                <a:solidFill>
                  <a:schemeClr val="tx1"/>
                </a:solidFill>
                <a:latin typeface="Comic Sans MS" panose="030F0702030302020204" pitchFamily="66" charset="0"/>
              </a:rPr>
              <a:t> Faculty of Pharmacy, Federal University of Rio Grande do </a:t>
            </a:r>
            <a:r>
              <a:rPr lang="en-US" sz="4200" dirty="0" err="1">
                <a:solidFill>
                  <a:schemeClr val="tx1"/>
                </a:solidFill>
                <a:latin typeface="Comic Sans MS" panose="030F0702030302020204" pitchFamily="66" charset="0"/>
              </a:rPr>
              <a:t>Sul</a:t>
            </a:r>
            <a:r>
              <a:rPr lang="en-US" sz="4200" dirty="0">
                <a:solidFill>
                  <a:schemeClr val="tx1"/>
                </a:solidFill>
                <a:latin typeface="Comic Sans MS" panose="030F0702030302020204" pitchFamily="66" charset="0"/>
              </a:rPr>
              <a:t>, (</a:t>
            </a:r>
            <a:r>
              <a:rPr lang="en-US" sz="4200" dirty="0" err="1">
                <a:solidFill>
                  <a:schemeClr val="tx1"/>
                </a:solidFill>
                <a:latin typeface="Comic Sans MS" panose="030F0702030302020204" pitchFamily="66" charset="0"/>
              </a:rPr>
              <a:t>PoA</a:t>
            </a:r>
            <a:r>
              <a:rPr lang="en-US" sz="4200" dirty="0">
                <a:solidFill>
                  <a:schemeClr val="tx1"/>
                </a:solidFill>
                <a:latin typeface="Comic Sans MS" panose="030F0702030302020204" pitchFamily="66" charset="0"/>
              </a:rPr>
              <a:t>, RS, Brazil</a:t>
            </a:r>
            <a:r>
              <a:rPr lang="en-US" sz="4200" dirty="0" smtClean="0">
                <a:solidFill>
                  <a:schemeClr val="tx1"/>
                </a:solidFill>
                <a:latin typeface="Comic Sans MS" panose="030F0702030302020204" pitchFamily="66" charset="0"/>
              </a:rPr>
              <a:t>).</a:t>
            </a:r>
          </a:p>
          <a:p>
            <a:pPr>
              <a:spcBef>
                <a:spcPts val="300"/>
              </a:spcBef>
            </a:pPr>
            <a:endParaRPr lang="es-AR" sz="4200" dirty="0">
              <a:solidFill>
                <a:schemeClr val="tx1"/>
              </a:solidFill>
              <a:latin typeface="Comic Sans MS" panose="030F0702030302020204" pitchFamily="66" charset="0"/>
            </a:endParaRPr>
          </a:p>
          <a:p>
            <a:pPr>
              <a:spcBef>
                <a:spcPts val="300"/>
              </a:spcBef>
            </a:pPr>
            <a:r>
              <a:rPr lang="en-US" sz="4200" baseline="30000" dirty="0">
                <a:solidFill>
                  <a:schemeClr val="tx1"/>
                </a:solidFill>
                <a:latin typeface="Comic Sans MS" panose="030F0702030302020204" pitchFamily="66" charset="0"/>
              </a:rPr>
              <a:t>2.</a:t>
            </a:r>
            <a:r>
              <a:rPr lang="en-US" sz="4200" dirty="0">
                <a:solidFill>
                  <a:schemeClr val="tx1"/>
                </a:solidFill>
                <a:latin typeface="Comic Sans MS" panose="030F0702030302020204" pitchFamily="66" charset="0"/>
              </a:rPr>
              <a:t> National Council of Scientific and Technical Research </a:t>
            </a:r>
            <a:r>
              <a:rPr lang="en-US" sz="4200" dirty="0" smtClean="0">
                <a:solidFill>
                  <a:schemeClr val="tx1"/>
                </a:solidFill>
                <a:latin typeface="Comic Sans MS" panose="030F0702030302020204" pitchFamily="66" charset="0"/>
              </a:rPr>
              <a:t>(CONICET-Argentina).</a:t>
            </a:r>
            <a:endParaRPr lang="es-AR" sz="42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2480332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a:latin typeface="Comic Sans MS" panose="030F0702030302020204" pitchFamily="66" charset="0"/>
              </a:rPr>
              <a:t>RESULTS</a:t>
            </a:r>
            <a:endParaRPr lang="es-A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852" y="1662891"/>
            <a:ext cx="8568952" cy="45365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Elipse"/>
          <p:cNvSpPr/>
          <p:nvPr/>
        </p:nvSpPr>
        <p:spPr>
          <a:xfrm>
            <a:off x="2267744" y="5634972"/>
            <a:ext cx="864096" cy="144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5" name="4 Elipse"/>
          <p:cNvSpPr/>
          <p:nvPr/>
        </p:nvSpPr>
        <p:spPr>
          <a:xfrm>
            <a:off x="4130280" y="3717032"/>
            <a:ext cx="864096" cy="144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 name="5 Elipse"/>
          <p:cNvSpPr/>
          <p:nvPr/>
        </p:nvSpPr>
        <p:spPr>
          <a:xfrm>
            <a:off x="2267744" y="4185084"/>
            <a:ext cx="864096" cy="144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7" name="6 Elipse"/>
          <p:cNvSpPr/>
          <p:nvPr/>
        </p:nvSpPr>
        <p:spPr>
          <a:xfrm>
            <a:off x="4130280" y="5627653"/>
            <a:ext cx="1016496" cy="144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8" name="7 Elipse"/>
          <p:cNvSpPr/>
          <p:nvPr/>
        </p:nvSpPr>
        <p:spPr>
          <a:xfrm>
            <a:off x="7037883" y="5591649"/>
            <a:ext cx="864096"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9" name="8 Elipse"/>
          <p:cNvSpPr/>
          <p:nvPr/>
        </p:nvSpPr>
        <p:spPr>
          <a:xfrm>
            <a:off x="7020272" y="3691802"/>
            <a:ext cx="864096" cy="2520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724609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a:latin typeface="Comic Sans MS" panose="030F0702030302020204" pitchFamily="66" charset="0"/>
              </a:rPr>
              <a:t>RESULTS</a:t>
            </a:r>
            <a:endParaRPr lang="es-A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5375" y="2132856"/>
            <a:ext cx="6953250" cy="3419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5805264"/>
            <a:ext cx="3152775" cy="257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70333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a:latin typeface="Comic Sans MS" panose="030F0702030302020204" pitchFamily="66" charset="0"/>
              </a:rPr>
              <a:t>RESULTS</a:t>
            </a:r>
            <a:endParaRPr lang="es-A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6092" y="1700808"/>
            <a:ext cx="6648450" cy="3609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2317" y="5488687"/>
            <a:ext cx="6096000" cy="1108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022680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267744" y="116632"/>
            <a:ext cx="4042792" cy="994122"/>
          </a:xfrm>
        </p:spPr>
        <p:txBody>
          <a:bodyPr/>
          <a:lstStyle/>
          <a:p>
            <a:r>
              <a:rPr lang="es-AR" b="1" dirty="0" smtClean="0">
                <a:latin typeface="Comic Sans MS" panose="030F0702030302020204" pitchFamily="66" charset="0"/>
              </a:rPr>
              <a:t>RESULTS</a:t>
            </a:r>
            <a:endParaRPr lang="es-AR" b="1" dirty="0">
              <a:latin typeface="Comic Sans MS" panose="030F0702030302020204" pitchFamily="66"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340768"/>
            <a:ext cx="8640960" cy="51548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2935" y="6495628"/>
            <a:ext cx="1676400"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066281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2204864"/>
            <a:ext cx="7056784"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9955" y="5521742"/>
            <a:ext cx="6408712" cy="588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CuadroTexto"/>
          <p:cNvSpPr txBox="1"/>
          <p:nvPr/>
        </p:nvSpPr>
        <p:spPr>
          <a:xfrm>
            <a:off x="2555776" y="404664"/>
            <a:ext cx="3384376" cy="830997"/>
          </a:xfrm>
          <a:prstGeom prst="rect">
            <a:avLst/>
          </a:prstGeom>
          <a:noFill/>
        </p:spPr>
        <p:txBody>
          <a:bodyPr wrap="square" rtlCol="0">
            <a:spAutoFit/>
          </a:bodyPr>
          <a:lstStyle/>
          <a:p>
            <a:r>
              <a:rPr lang="es-AR" sz="4800" b="1" dirty="0" smtClean="0">
                <a:latin typeface="Comic Sans MS" panose="030F0702030302020204" pitchFamily="66" charset="0"/>
              </a:rPr>
              <a:t>RESULTS</a:t>
            </a:r>
            <a:endParaRPr lang="es-AR" sz="4800" b="1" dirty="0">
              <a:latin typeface="Comic Sans MS" panose="030F0702030302020204" pitchFamily="66" charset="0"/>
            </a:endParaRPr>
          </a:p>
        </p:txBody>
      </p:sp>
    </p:spTree>
    <p:extLst>
      <p:ext uri="{BB962C8B-B14F-4D97-AF65-F5344CB8AC3E}">
        <p14:creationId xmlns:p14="http://schemas.microsoft.com/office/powerpoint/2010/main" val="3892027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83768" y="116632"/>
            <a:ext cx="4392488" cy="1143000"/>
          </a:xfrm>
        </p:spPr>
        <p:txBody>
          <a:bodyPr/>
          <a:lstStyle/>
          <a:p>
            <a:r>
              <a:rPr lang="es-AR" b="1" dirty="0" smtClean="0">
                <a:latin typeface="Comic Sans MS" panose="030F0702030302020204" pitchFamily="66" charset="0"/>
              </a:rPr>
              <a:t>RESULTS</a:t>
            </a:r>
            <a:endParaRPr lang="es-AR" b="1" dirty="0">
              <a:latin typeface="Comic Sans MS" panose="030F0702030302020204" pitchFamily="66" charset="0"/>
            </a:endParaRPr>
          </a:p>
        </p:txBody>
      </p:sp>
      <p:graphicFrame>
        <p:nvGraphicFramePr>
          <p:cNvPr id="3" name="2 Diagrama"/>
          <p:cNvGraphicFramePr/>
          <p:nvPr>
            <p:extLst>
              <p:ext uri="{D42A27DB-BD31-4B8C-83A1-F6EECF244321}">
                <p14:modId xmlns:p14="http://schemas.microsoft.com/office/powerpoint/2010/main" val="905119020"/>
              </p:ext>
            </p:extLst>
          </p:nvPr>
        </p:nvGraphicFramePr>
        <p:xfrm>
          <a:off x="755576" y="1628800"/>
          <a:ext cx="763284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0156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116632"/>
            <a:ext cx="5194920" cy="864096"/>
          </a:xfrm>
        </p:spPr>
        <p:txBody>
          <a:bodyPr/>
          <a:lstStyle/>
          <a:p>
            <a:r>
              <a:rPr lang="es-AR" b="1" dirty="0" smtClean="0">
                <a:latin typeface="Comic Sans MS" panose="030F0702030302020204" pitchFamily="66" charset="0"/>
              </a:rPr>
              <a:t>CONCLUSION</a:t>
            </a:r>
            <a:endParaRPr lang="es-AR" b="1" dirty="0">
              <a:latin typeface="Comic Sans MS" panose="030F0702030302020204" pitchFamily="66" charset="0"/>
            </a:endParaRPr>
          </a:p>
        </p:txBody>
      </p:sp>
      <p:sp>
        <p:nvSpPr>
          <p:cNvPr id="3" name="2 Rectángulo"/>
          <p:cNvSpPr/>
          <p:nvPr/>
        </p:nvSpPr>
        <p:spPr>
          <a:xfrm>
            <a:off x="107504" y="1628800"/>
            <a:ext cx="8784976" cy="4401205"/>
          </a:xfrm>
          <a:prstGeom prst="rect">
            <a:avLst/>
          </a:prstGeom>
        </p:spPr>
        <p:txBody>
          <a:bodyPr wrap="square">
            <a:spAutoFit/>
          </a:bodyPr>
          <a:lstStyle/>
          <a:p>
            <a:pPr marL="342900" indent="-342900" algn="just">
              <a:buFont typeface="Wingdings" panose="05000000000000000000" pitchFamily="2" charset="2"/>
              <a:buChar char="§"/>
            </a:pPr>
            <a:r>
              <a:rPr lang="en-US" sz="2800" dirty="0">
                <a:latin typeface="Comic Sans MS" panose="030F0702030302020204" pitchFamily="66" charset="0"/>
              </a:rPr>
              <a:t>E</a:t>
            </a:r>
            <a:r>
              <a:rPr lang="en-US" sz="2800" dirty="0" smtClean="0">
                <a:latin typeface="Comic Sans MS" panose="030F0702030302020204" pitchFamily="66" charset="0"/>
              </a:rPr>
              <a:t>xtracts </a:t>
            </a:r>
            <a:r>
              <a:rPr lang="en-US" sz="2800" dirty="0">
                <a:latin typeface="Comic Sans MS" panose="030F0702030302020204" pitchFamily="66" charset="0"/>
              </a:rPr>
              <a:t>were prepared from blackberries grown in Brazil and were shown to possess significant antioxidant, </a:t>
            </a:r>
            <a:r>
              <a:rPr lang="en-US" sz="2800" dirty="0" err="1">
                <a:latin typeface="Comic Sans MS" panose="030F0702030302020204" pitchFamily="66" charset="0"/>
              </a:rPr>
              <a:t>antichemotactic</a:t>
            </a:r>
            <a:r>
              <a:rPr lang="en-US" sz="2800" dirty="0">
                <a:latin typeface="Comic Sans MS" panose="030F0702030302020204" pitchFamily="66" charset="0"/>
              </a:rPr>
              <a:t> and anti-inflammatory properties. </a:t>
            </a:r>
            <a:endParaRPr lang="en-US" sz="2800" dirty="0" smtClean="0">
              <a:latin typeface="Comic Sans MS" panose="030F0702030302020204" pitchFamily="66" charset="0"/>
            </a:endParaRPr>
          </a:p>
          <a:p>
            <a:pPr marL="342900" indent="-342900" algn="just">
              <a:buFont typeface="Wingdings" panose="05000000000000000000" pitchFamily="2" charset="2"/>
              <a:buChar char="§"/>
            </a:pPr>
            <a:endParaRPr lang="es-AR" sz="2800" dirty="0" smtClean="0">
              <a:latin typeface="Comic Sans MS" panose="030F0702030302020204" pitchFamily="66" charset="0"/>
            </a:endParaRPr>
          </a:p>
          <a:p>
            <a:pPr marL="342900" indent="-342900" algn="just">
              <a:buFont typeface="Wingdings" panose="05000000000000000000" pitchFamily="2" charset="2"/>
              <a:buChar char="§"/>
            </a:pPr>
            <a:endParaRPr lang="es-AR" sz="2800" dirty="0">
              <a:latin typeface="Comic Sans MS" panose="030F0702030302020204" pitchFamily="66" charset="0"/>
            </a:endParaRPr>
          </a:p>
          <a:p>
            <a:pPr algn="just"/>
            <a:r>
              <a:rPr lang="en-US" sz="2800" dirty="0">
                <a:latin typeface="Comic Sans MS" panose="030F0702030302020204" pitchFamily="66" charset="0"/>
              </a:rPr>
              <a:t> </a:t>
            </a:r>
            <a:endParaRPr lang="es-AR" sz="2800" dirty="0">
              <a:latin typeface="Comic Sans MS" panose="030F0702030302020204" pitchFamily="66" charset="0"/>
            </a:endParaRPr>
          </a:p>
          <a:p>
            <a:pPr marL="342900" indent="-342900" algn="just">
              <a:buFont typeface="Wingdings" panose="05000000000000000000" pitchFamily="2" charset="2"/>
              <a:buChar char="§"/>
            </a:pPr>
            <a:r>
              <a:rPr lang="en-US" sz="2800" dirty="0">
                <a:latin typeface="Comic Sans MS" panose="030F0702030302020204" pitchFamily="66" charset="0"/>
              </a:rPr>
              <a:t>The anthocyanin fractions were separated and were found to have </a:t>
            </a:r>
            <a:r>
              <a:rPr lang="en-US" sz="2800" dirty="0" err="1">
                <a:latin typeface="Comic Sans MS" panose="030F0702030302020204" pitchFamily="66" charset="0"/>
              </a:rPr>
              <a:t>antichemotactic</a:t>
            </a:r>
            <a:r>
              <a:rPr lang="en-US" sz="2800" dirty="0">
                <a:latin typeface="Comic Sans MS" panose="030F0702030302020204" pitchFamily="66" charset="0"/>
              </a:rPr>
              <a:t> and </a:t>
            </a:r>
            <a:r>
              <a:rPr lang="en-US" sz="2800" dirty="0" err="1">
                <a:latin typeface="Comic Sans MS" panose="030F0702030302020204" pitchFamily="66" charset="0"/>
              </a:rPr>
              <a:t>antiinflamatory</a:t>
            </a:r>
            <a:r>
              <a:rPr lang="en-US" sz="2800" dirty="0">
                <a:latin typeface="Comic Sans MS" panose="030F0702030302020204" pitchFamily="66" charset="0"/>
              </a:rPr>
              <a:t> activities. </a:t>
            </a:r>
            <a:endParaRPr lang="es-AR" sz="2800" dirty="0">
              <a:latin typeface="Comic Sans MS" panose="030F0702030302020204" pitchFamily="66" charset="0"/>
            </a:endParaRPr>
          </a:p>
        </p:txBody>
      </p:sp>
    </p:spTree>
    <p:extLst>
      <p:ext uri="{BB962C8B-B14F-4D97-AF65-F5344CB8AC3E}">
        <p14:creationId xmlns:p14="http://schemas.microsoft.com/office/powerpoint/2010/main" val="25891218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79712" y="188640"/>
            <a:ext cx="5493296" cy="1143000"/>
          </a:xfrm>
        </p:spPr>
        <p:txBody>
          <a:bodyPr/>
          <a:lstStyle/>
          <a:p>
            <a:r>
              <a:rPr lang="es-AR" b="1" dirty="0" smtClean="0">
                <a:latin typeface="Comic Sans MS" panose="030F0702030302020204" pitchFamily="66" charset="0"/>
              </a:rPr>
              <a:t>CONCLUSION</a:t>
            </a:r>
            <a:endParaRPr lang="es-AR" b="1" dirty="0">
              <a:latin typeface="Comic Sans MS" panose="030F0702030302020204" pitchFamily="66" charset="0"/>
            </a:endParaRPr>
          </a:p>
        </p:txBody>
      </p:sp>
      <p:sp>
        <p:nvSpPr>
          <p:cNvPr id="3" name="2 CuadroTexto"/>
          <p:cNvSpPr txBox="1"/>
          <p:nvPr/>
        </p:nvSpPr>
        <p:spPr>
          <a:xfrm>
            <a:off x="107504" y="1700808"/>
            <a:ext cx="8640960" cy="4745915"/>
          </a:xfrm>
          <a:prstGeom prst="rect">
            <a:avLst/>
          </a:prstGeom>
          <a:noFill/>
        </p:spPr>
        <p:txBody>
          <a:bodyPr wrap="square" rtlCol="0">
            <a:spAutoFit/>
          </a:bodyPr>
          <a:lstStyle/>
          <a:p>
            <a:pPr marL="457200" indent="-457200" algn="just">
              <a:lnSpc>
                <a:spcPct val="120000"/>
              </a:lnSpc>
              <a:buFont typeface="Wingdings" panose="05000000000000000000" pitchFamily="2" charset="2"/>
              <a:buChar char="§"/>
            </a:pPr>
            <a:r>
              <a:rPr lang="en-US" sz="2800" dirty="0">
                <a:latin typeface="Comic Sans MS" panose="030F0702030302020204" pitchFamily="66" charset="0"/>
              </a:rPr>
              <a:t>We found that, animals submitted to the treatment with total extract presented an increase of glutamate levels. </a:t>
            </a:r>
            <a:endParaRPr lang="es-AR" sz="2800" dirty="0">
              <a:latin typeface="Comic Sans MS" panose="030F0702030302020204" pitchFamily="66" charset="0"/>
            </a:endParaRPr>
          </a:p>
          <a:p>
            <a:pPr algn="just">
              <a:lnSpc>
                <a:spcPct val="120000"/>
              </a:lnSpc>
            </a:pPr>
            <a:endParaRPr lang="en-US" sz="2800" dirty="0">
              <a:latin typeface="Comic Sans MS" panose="030F0702030302020204" pitchFamily="66" charset="0"/>
            </a:endParaRPr>
          </a:p>
          <a:p>
            <a:pPr marL="457200" indent="-457200" algn="just">
              <a:lnSpc>
                <a:spcPct val="120000"/>
              </a:lnSpc>
              <a:buFont typeface="Wingdings" panose="05000000000000000000" pitchFamily="2" charset="2"/>
              <a:buChar char="§"/>
            </a:pPr>
            <a:endParaRPr lang="en-US" sz="2800" dirty="0" smtClean="0">
              <a:latin typeface="Comic Sans MS" panose="030F0702030302020204" pitchFamily="66" charset="0"/>
            </a:endParaRPr>
          </a:p>
          <a:p>
            <a:pPr marL="457200" indent="-457200" algn="just">
              <a:lnSpc>
                <a:spcPct val="120000"/>
              </a:lnSpc>
              <a:buFont typeface="Wingdings" panose="05000000000000000000" pitchFamily="2" charset="2"/>
              <a:buChar char="§"/>
            </a:pPr>
            <a:r>
              <a:rPr lang="en-US" sz="2800" dirty="0" smtClean="0">
                <a:latin typeface="Comic Sans MS" panose="030F0702030302020204" pitchFamily="66" charset="0"/>
              </a:rPr>
              <a:t>However </a:t>
            </a:r>
            <a:r>
              <a:rPr lang="en-US" sz="2800" dirty="0">
                <a:latin typeface="Comic Sans MS" panose="030F0702030302020204" pitchFamily="66" charset="0"/>
              </a:rPr>
              <a:t>significant decrease on the glutamate levels was observed in both structures of animals treated with </a:t>
            </a:r>
            <a:r>
              <a:rPr lang="en-US" sz="2800" dirty="0" err="1">
                <a:latin typeface="Comic Sans MS" panose="030F0702030302020204" pitchFamily="66" charset="0"/>
              </a:rPr>
              <a:t>cyanidin</a:t>
            </a:r>
            <a:r>
              <a:rPr lang="en-US" sz="2800" dirty="0">
                <a:latin typeface="Comic Sans MS" panose="030F0702030302020204" pitchFamily="66" charset="0"/>
              </a:rPr>
              <a:t> 3 </a:t>
            </a:r>
            <a:r>
              <a:rPr lang="en-US" sz="2800" dirty="0" err="1">
                <a:latin typeface="Comic Sans MS" panose="030F0702030302020204" pitchFamily="66" charset="0"/>
              </a:rPr>
              <a:t>glucoside</a:t>
            </a:r>
            <a:r>
              <a:rPr lang="en-US" sz="2800" dirty="0">
                <a:latin typeface="Comic Sans MS" panose="030F0702030302020204" pitchFamily="66" charset="0"/>
              </a:rPr>
              <a:t> isolated</a:t>
            </a:r>
            <a:r>
              <a:rPr lang="en-US" sz="2800" dirty="0" smtClean="0">
                <a:latin typeface="Comic Sans MS" panose="030F0702030302020204" pitchFamily="66" charset="0"/>
              </a:rPr>
              <a:t>.</a:t>
            </a:r>
          </a:p>
        </p:txBody>
      </p:sp>
    </p:spTree>
    <p:extLst>
      <p:ext uri="{BB962C8B-B14F-4D97-AF65-F5344CB8AC3E}">
        <p14:creationId xmlns:p14="http://schemas.microsoft.com/office/powerpoint/2010/main" val="36305127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4520" y="116632"/>
            <a:ext cx="5554960" cy="1143000"/>
          </a:xfrm>
        </p:spPr>
        <p:txBody>
          <a:bodyPr/>
          <a:lstStyle/>
          <a:p>
            <a:r>
              <a:rPr lang="es-AR" b="1" dirty="0" smtClean="0">
                <a:latin typeface="Comic Sans MS" panose="030F0702030302020204" pitchFamily="66" charset="0"/>
              </a:rPr>
              <a:t>CONCLUSION</a:t>
            </a:r>
            <a:endParaRPr lang="es-AR" b="1" dirty="0">
              <a:latin typeface="Comic Sans MS" panose="030F0702030302020204" pitchFamily="66" charset="0"/>
            </a:endParaRPr>
          </a:p>
        </p:txBody>
      </p:sp>
      <p:sp>
        <p:nvSpPr>
          <p:cNvPr id="3" name="2 Rectángulo"/>
          <p:cNvSpPr/>
          <p:nvPr/>
        </p:nvSpPr>
        <p:spPr>
          <a:xfrm>
            <a:off x="87847" y="1844824"/>
            <a:ext cx="8784976" cy="4745915"/>
          </a:xfrm>
          <a:prstGeom prst="rect">
            <a:avLst/>
          </a:prstGeom>
        </p:spPr>
        <p:txBody>
          <a:bodyPr wrap="square">
            <a:spAutoFit/>
          </a:bodyPr>
          <a:lstStyle/>
          <a:p>
            <a:pPr marL="342900" indent="-342900" algn="just">
              <a:lnSpc>
                <a:spcPct val="120000"/>
              </a:lnSpc>
              <a:buFont typeface="Wingdings" panose="05000000000000000000" pitchFamily="2" charset="2"/>
              <a:buChar char="§"/>
            </a:pPr>
            <a:r>
              <a:rPr lang="en-US" sz="2800" dirty="0">
                <a:latin typeface="Comic Sans MS" panose="030F0702030302020204" pitchFamily="66" charset="0"/>
              </a:rPr>
              <a:t>The results suggest that both extracts presents effects on the  central nervous system, since the treatment caused alterations on the amino acids levels in the hippocampus and cerebral cortex in rats. </a:t>
            </a:r>
            <a:endParaRPr lang="es-AR" sz="2800" dirty="0">
              <a:latin typeface="Comic Sans MS" panose="030F0702030302020204" pitchFamily="66" charset="0"/>
            </a:endParaRPr>
          </a:p>
          <a:p>
            <a:pPr algn="just">
              <a:lnSpc>
                <a:spcPct val="120000"/>
              </a:lnSpc>
            </a:pPr>
            <a:endParaRPr lang="en-US" sz="2800" dirty="0">
              <a:latin typeface="Comic Sans MS" panose="030F0702030302020204" pitchFamily="66" charset="0"/>
            </a:endParaRPr>
          </a:p>
          <a:p>
            <a:pPr algn="just">
              <a:lnSpc>
                <a:spcPct val="120000"/>
              </a:lnSpc>
            </a:pPr>
            <a:endParaRPr lang="es-AR" sz="2800" dirty="0">
              <a:latin typeface="Comic Sans MS" panose="030F0702030302020204" pitchFamily="66" charset="0"/>
            </a:endParaRPr>
          </a:p>
          <a:p>
            <a:pPr marL="342900" indent="-342900" algn="just">
              <a:lnSpc>
                <a:spcPct val="120000"/>
              </a:lnSpc>
              <a:buFont typeface="Wingdings" panose="05000000000000000000" pitchFamily="2" charset="2"/>
              <a:buChar char="§"/>
            </a:pPr>
            <a:r>
              <a:rPr lang="en-US" sz="2800" dirty="0">
                <a:latin typeface="Comic Sans MS" panose="030F0702030302020204" pitchFamily="66" charset="0"/>
              </a:rPr>
              <a:t>In addition, </a:t>
            </a:r>
            <a:r>
              <a:rPr lang="en-US" sz="2800" dirty="0" smtClean="0">
                <a:latin typeface="Comic Sans MS" panose="030F0702030302020204" pitchFamily="66" charset="0"/>
              </a:rPr>
              <a:t>we gain </a:t>
            </a:r>
            <a:r>
              <a:rPr lang="en-US" sz="2800" dirty="0">
                <a:latin typeface="Comic Sans MS" panose="030F0702030302020204" pitchFamily="66" charset="0"/>
              </a:rPr>
              <a:t>more knowledge on tissue disposition of phytochemical </a:t>
            </a:r>
            <a:r>
              <a:rPr lang="en-US" sz="2800" dirty="0" err="1" smtClean="0">
                <a:latin typeface="Comic Sans MS" panose="030F0702030302020204" pitchFamily="66" charset="0"/>
              </a:rPr>
              <a:t>polyphenolics</a:t>
            </a:r>
            <a:r>
              <a:rPr lang="en-US" sz="2400" dirty="0">
                <a:latin typeface="Comic Sans MS" panose="030F0702030302020204" pitchFamily="66" charset="0"/>
              </a:rPr>
              <a:t>.</a:t>
            </a:r>
            <a:endParaRPr lang="es-AR" sz="2400" dirty="0">
              <a:latin typeface="Comic Sans MS" panose="030F0702030302020204" pitchFamily="66" charset="0"/>
            </a:endParaRPr>
          </a:p>
        </p:txBody>
      </p:sp>
    </p:spTree>
    <p:extLst>
      <p:ext uri="{BB962C8B-B14F-4D97-AF65-F5344CB8AC3E}">
        <p14:creationId xmlns:p14="http://schemas.microsoft.com/office/powerpoint/2010/main" val="7402651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463908" y="1124744"/>
            <a:ext cx="7762061" cy="2123658"/>
          </a:xfrm>
          <a:prstGeom prst="rect">
            <a:avLst/>
          </a:prstGeom>
        </p:spPr>
        <p:txBody>
          <a:bodyPr wrap="none">
            <a:spAutoFit/>
          </a:bodyPr>
          <a:lstStyle/>
          <a:p>
            <a:pPr algn="ctr"/>
            <a:r>
              <a:rPr lang="en-US" sz="4400" dirty="0">
                <a:latin typeface="Comic Sans MS" panose="030F0702030302020204" pitchFamily="66" charset="0"/>
              </a:rPr>
              <a:t>Thanks </a:t>
            </a:r>
            <a:endParaRPr lang="en-US" sz="4400" dirty="0" smtClean="0">
              <a:latin typeface="Comic Sans MS" panose="030F0702030302020204" pitchFamily="66" charset="0"/>
            </a:endParaRPr>
          </a:p>
          <a:p>
            <a:endParaRPr lang="en-US" sz="4400" dirty="0">
              <a:latin typeface="Comic Sans MS" panose="030F0702030302020204" pitchFamily="66" charset="0"/>
            </a:endParaRPr>
          </a:p>
          <a:p>
            <a:pPr algn="ctr"/>
            <a:r>
              <a:rPr lang="en-US" sz="4400" dirty="0" smtClean="0">
                <a:latin typeface="Comic Sans MS" panose="030F0702030302020204" pitchFamily="66" charset="0"/>
              </a:rPr>
              <a:t>for </a:t>
            </a:r>
            <a:r>
              <a:rPr lang="en-US" sz="4400" dirty="0">
                <a:latin typeface="Comic Sans MS" panose="030F0702030302020204" pitchFamily="66" charset="0"/>
              </a:rPr>
              <a:t>your interest in my </a:t>
            </a:r>
            <a:r>
              <a:rPr lang="en-US" sz="4400" dirty="0" smtClean="0">
                <a:latin typeface="Comic Sans MS" panose="030F0702030302020204" pitchFamily="66" charset="0"/>
              </a:rPr>
              <a:t>work!</a:t>
            </a:r>
            <a:endParaRPr lang="es-AR" sz="4400" dirty="0">
              <a:latin typeface="Comic Sans MS" panose="030F0702030302020204" pitchFamily="66" charset="0"/>
            </a:endParaRPr>
          </a:p>
        </p:txBody>
      </p:sp>
      <p:pic>
        <p:nvPicPr>
          <p:cNvPr id="6146" name="Picture 2" descr="http://www.conicet.gov.ar/wp-content/themes/comunicacion-theme/images/logoC.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1" y="5517232"/>
            <a:ext cx="2808311" cy="1224136"/>
          </a:xfrm>
          <a:prstGeom prst="rect">
            <a:avLst/>
          </a:prstGeom>
          <a:noFill/>
          <a:extLst>
            <a:ext uri="{909E8E84-426E-40DD-AFC4-6F175D3DCCD1}">
              <a14:hiddenFill xmlns:a14="http://schemas.microsoft.com/office/drawing/2010/main">
                <a:solidFill>
                  <a:srgbClr val="FFFFFF"/>
                </a:solidFill>
              </a14:hiddenFill>
            </a:ext>
          </a:extLst>
        </p:spPr>
      </p:pic>
      <p:sp>
        <p:nvSpPr>
          <p:cNvPr id="2" name="1 Rectángulo"/>
          <p:cNvSpPr/>
          <p:nvPr/>
        </p:nvSpPr>
        <p:spPr>
          <a:xfrm>
            <a:off x="280638" y="4283053"/>
            <a:ext cx="7272808" cy="369332"/>
          </a:xfrm>
          <a:prstGeom prst="rect">
            <a:avLst/>
          </a:prstGeom>
        </p:spPr>
        <p:txBody>
          <a:bodyPr wrap="square">
            <a:spAutoFit/>
          </a:bodyPr>
          <a:lstStyle/>
          <a:p>
            <a:r>
              <a:rPr lang="en-US" b="1" dirty="0"/>
              <a:t>ACKNOWLEDGMENTS: </a:t>
            </a:r>
            <a:r>
              <a:rPr lang="en-US" dirty="0"/>
              <a:t>This study was supported by </a:t>
            </a:r>
            <a:r>
              <a:rPr lang="en-US" dirty="0" err="1"/>
              <a:t>CNPq</a:t>
            </a:r>
            <a:r>
              <a:rPr lang="en-US" dirty="0"/>
              <a:t>-UFRGS, Brazil. </a:t>
            </a:r>
            <a:endParaRPr lang="es-AR" dirty="0"/>
          </a:p>
        </p:txBody>
      </p:sp>
    </p:spTree>
    <p:extLst>
      <p:ext uri="{BB962C8B-B14F-4D97-AF65-F5344CB8AC3E}">
        <p14:creationId xmlns:p14="http://schemas.microsoft.com/office/powerpoint/2010/main" val="4740745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67644" y="116632"/>
            <a:ext cx="6264696" cy="864096"/>
          </a:xfrm>
        </p:spPr>
        <p:txBody>
          <a:bodyPr/>
          <a:lstStyle/>
          <a:p>
            <a:r>
              <a:rPr lang="es-AR" b="1" dirty="0" smtClean="0">
                <a:latin typeface="Comic Sans MS" panose="030F0702030302020204" pitchFamily="66" charset="0"/>
              </a:rPr>
              <a:t>INTRODUCTION</a:t>
            </a:r>
            <a:endParaRPr lang="es-AR" b="1" dirty="0">
              <a:latin typeface="Comic Sans MS" panose="030F0702030302020204" pitchFamily="66" charset="0"/>
            </a:endParaRPr>
          </a:p>
        </p:txBody>
      </p:sp>
      <p:sp>
        <p:nvSpPr>
          <p:cNvPr id="3" name="2 CuadroTexto"/>
          <p:cNvSpPr txBox="1"/>
          <p:nvPr/>
        </p:nvSpPr>
        <p:spPr>
          <a:xfrm>
            <a:off x="186367" y="1812366"/>
            <a:ext cx="8856984" cy="4708981"/>
          </a:xfrm>
          <a:prstGeom prst="rect">
            <a:avLst/>
          </a:prstGeom>
          <a:noFill/>
        </p:spPr>
        <p:txBody>
          <a:bodyPr wrap="square" rtlCol="0">
            <a:spAutoFit/>
          </a:bodyPr>
          <a:lstStyle/>
          <a:p>
            <a:pPr marL="342900" indent="-342900">
              <a:buFont typeface="Wingdings" panose="05000000000000000000" pitchFamily="2" charset="2"/>
              <a:buChar char="ü"/>
            </a:pPr>
            <a:r>
              <a:rPr lang="en-US" sz="2500" dirty="0">
                <a:latin typeface="Comic Sans MS" panose="030F0702030302020204" pitchFamily="66" charset="0"/>
              </a:rPr>
              <a:t>Blackberries </a:t>
            </a:r>
            <a:r>
              <a:rPr lang="en-US" sz="2500" dirty="0">
                <a:latin typeface="Comic Sans MS" panose="030F0702030302020204" pitchFamily="66" charset="0"/>
              </a:rPr>
              <a:t>(</a:t>
            </a:r>
            <a:r>
              <a:rPr lang="en-US" sz="2500" i="1" dirty="0" err="1" smtClean="0">
                <a:latin typeface="Comic Sans MS" panose="030F0702030302020204" pitchFamily="66" charset="0"/>
              </a:rPr>
              <a:t>Rubus</a:t>
            </a:r>
            <a:r>
              <a:rPr lang="en-US" sz="2500" i="1" dirty="0" smtClean="0">
                <a:latin typeface="Comic Sans MS" panose="030F0702030302020204" pitchFamily="66" charset="0"/>
              </a:rPr>
              <a:t> </a:t>
            </a:r>
            <a:r>
              <a:rPr lang="en-US" sz="2500" i="1" dirty="0" err="1" smtClean="0">
                <a:latin typeface="Comic Sans MS" panose="030F0702030302020204" pitchFamily="66" charset="0"/>
              </a:rPr>
              <a:t>sp</a:t>
            </a:r>
            <a:r>
              <a:rPr lang="en-US" sz="2500" i="1" dirty="0" smtClean="0">
                <a:latin typeface="Comic Sans MS" panose="030F0702030302020204" pitchFamily="66" charset="0"/>
              </a:rPr>
              <a:t>)</a:t>
            </a:r>
            <a:r>
              <a:rPr lang="en-US" sz="2500" dirty="0" smtClean="0">
                <a:latin typeface="Comic Sans MS" panose="030F0702030302020204" pitchFamily="66" charset="0"/>
              </a:rPr>
              <a:t>, </a:t>
            </a:r>
            <a:r>
              <a:rPr lang="en-US" sz="2500" dirty="0">
                <a:latin typeface="Comic Sans MS" panose="030F0702030302020204" pitchFamily="66" charset="0"/>
              </a:rPr>
              <a:t>and are very complex in terms of </a:t>
            </a:r>
            <a:r>
              <a:rPr lang="en-US" sz="2500" dirty="0" smtClean="0">
                <a:latin typeface="Comic Sans MS" panose="030F0702030302020204" pitchFamily="66" charset="0"/>
              </a:rPr>
              <a:t>genetic background, growth characteristics, and number of species.</a:t>
            </a:r>
            <a:endParaRPr lang="es-AR" sz="2500" dirty="0">
              <a:latin typeface="Comic Sans MS" panose="030F0702030302020204" pitchFamily="66" charset="0"/>
            </a:endParaRPr>
          </a:p>
          <a:p>
            <a:r>
              <a:rPr lang="en-US" sz="2500" dirty="0">
                <a:latin typeface="Comic Sans MS" panose="030F0702030302020204" pitchFamily="66" charset="0"/>
              </a:rPr>
              <a:t> </a:t>
            </a:r>
            <a:endParaRPr lang="en-US" sz="2500" dirty="0" smtClean="0">
              <a:latin typeface="Comic Sans MS" panose="030F0702030302020204" pitchFamily="66" charset="0"/>
            </a:endParaRPr>
          </a:p>
          <a:p>
            <a:endParaRPr lang="es-AR" sz="2500" dirty="0">
              <a:latin typeface="Comic Sans MS" panose="030F0702030302020204" pitchFamily="66" charset="0"/>
            </a:endParaRPr>
          </a:p>
          <a:p>
            <a:pPr marL="342900" indent="-342900" algn="just">
              <a:buFont typeface="Wingdings" panose="05000000000000000000" pitchFamily="2" charset="2"/>
              <a:buChar char="ü"/>
            </a:pPr>
            <a:r>
              <a:rPr lang="en-US" sz="2500" dirty="0">
                <a:latin typeface="Comic Sans MS" panose="030F0702030302020204" pitchFamily="66" charset="0"/>
              </a:rPr>
              <a:t>Blackberries are rich sources of phytochemicals which may impact positively on human health. </a:t>
            </a:r>
            <a:endParaRPr lang="es-AR" sz="2500" dirty="0">
              <a:latin typeface="Comic Sans MS" panose="030F0702030302020204" pitchFamily="66" charset="0"/>
            </a:endParaRPr>
          </a:p>
          <a:p>
            <a:r>
              <a:rPr lang="en-US" sz="2500" dirty="0">
                <a:latin typeface="Comic Sans MS" panose="030F0702030302020204" pitchFamily="66" charset="0"/>
              </a:rPr>
              <a:t> </a:t>
            </a:r>
            <a:endParaRPr lang="en-US" sz="2500" dirty="0" smtClean="0">
              <a:latin typeface="Comic Sans MS" panose="030F0702030302020204" pitchFamily="66" charset="0"/>
            </a:endParaRPr>
          </a:p>
          <a:p>
            <a:endParaRPr lang="es-AR" sz="2500" dirty="0">
              <a:latin typeface="Comic Sans MS" panose="030F0702030302020204" pitchFamily="66" charset="0"/>
            </a:endParaRPr>
          </a:p>
          <a:p>
            <a:pPr marL="342900" indent="-342900">
              <a:buFont typeface="Wingdings" panose="05000000000000000000" pitchFamily="2" charset="2"/>
              <a:buChar char="ü"/>
            </a:pPr>
            <a:r>
              <a:rPr lang="en-US" sz="2500" dirty="0">
                <a:latin typeface="Comic Sans MS" panose="030F0702030302020204" pitchFamily="66" charset="0"/>
              </a:rPr>
              <a:t>However, studies to elucidate the potential therapeutic properties of blackberries have been limited. </a:t>
            </a:r>
            <a:endParaRPr lang="es-AR" sz="2500" dirty="0">
              <a:latin typeface="Comic Sans MS" panose="030F0702030302020204" pitchFamily="66" charset="0"/>
            </a:endParaRPr>
          </a:p>
          <a:p>
            <a:r>
              <a:rPr lang="en-US" sz="2500" dirty="0">
                <a:latin typeface="Comic Sans MS" panose="030F0702030302020204" pitchFamily="66" charset="0"/>
              </a:rPr>
              <a:t> </a:t>
            </a:r>
            <a:endParaRPr lang="es-AR" sz="2500" dirty="0">
              <a:latin typeface="Comic Sans MS" panose="030F0702030302020204" pitchFamily="66" charset="0"/>
            </a:endParaRPr>
          </a:p>
        </p:txBody>
      </p:sp>
    </p:spTree>
    <p:extLst>
      <p:ext uri="{BB962C8B-B14F-4D97-AF65-F5344CB8AC3E}">
        <p14:creationId xmlns:p14="http://schemas.microsoft.com/office/powerpoint/2010/main" val="1468842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5958" y="188640"/>
            <a:ext cx="8229600" cy="1143000"/>
          </a:xfrm>
        </p:spPr>
        <p:txBody>
          <a:bodyPr/>
          <a:lstStyle/>
          <a:p>
            <a:r>
              <a:rPr lang="es-AR" b="1" dirty="0" smtClean="0">
                <a:latin typeface="Comic Sans MS" panose="030F0702030302020204" pitchFamily="66" charset="0"/>
              </a:rPr>
              <a:t>INTRODUCTION</a:t>
            </a:r>
            <a:endParaRPr lang="es-AR" b="1" dirty="0">
              <a:latin typeface="Comic Sans MS" panose="030F0702030302020204" pitchFamily="66" charset="0"/>
            </a:endParaRPr>
          </a:p>
        </p:txBody>
      </p:sp>
      <p:sp>
        <p:nvSpPr>
          <p:cNvPr id="3" name="2 Rectángulo"/>
          <p:cNvSpPr/>
          <p:nvPr/>
        </p:nvSpPr>
        <p:spPr>
          <a:xfrm>
            <a:off x="152266" y="2492896"/>
            <a:ext cx="8856984" cy="2246769"/>
          </a:xfrm>
          <a:prstGeom prst="rect">
            <a:avLst/>
          </a:prstGeom>
        </p:spPr>
        <p:txBody>
          <a:bodyPr wrap="square">
            <a:spAutoFit/>
          </a:bodyPr>
          <a:lstStyle/>
          <a:p>
            <a:pPr marL="457200" indent="-457200" algn="just">
              <a:buFont typeface="Wingdings" panose="05000000000000000000" pitchFamily="2" charset="2"/>
              <a:buChar char="ü"/>
            </a:pPr>
            <a:r>
              <a:rPr lang="en-US" sz="2800" dirty="0">
                <a:latin typeface="Comic Sans MS" panose="030F0702030302020204" pitchFamily="66" charset="0"/>
              </a:rPr>
              <a:t>Therefore, the present research was focused both on preparation and characterization of </a:t>
            </a:r>
            <a:r>
              <a:rPr lang="en-US" sz="2800" dirty="0" err="1">
                <a:latin typeface="Comic Sans MS" panose="030F0702030302020204" pitchFamily="66" charset="0"/>
              </a:rPr>
              <a:t>polyphenolic</a:t>
            </a:r>
            <a:r>
              <a:rPr lang="en-US" sz="2800" dirty="0">
                <a:latin typeface="Comic Sans MS" panose="030F0702030302020204" pitchFamily="66" charset="0"/>
              </a:rPr>
              <a:t> extracts from blackberry cultivars grown in Brazil and on investigation of their biological properties. </a:t>
            </a:r>
            <a:endParaRPr lang="es-AR" sz="2800" dirty="0">
              <a:latin typeface="Comic Sans MS" panose="030F0702030302020204" pitchFamily="66" charset="0"/>
            </a:endParaRPr>
          </a:p>
        </p:txBody>
      </p:sp>
    </p:spTree>
    <p:extLst>
      <p:ext uri="{BB962C8B-B14F-4D97-AF65-F5344CB8AC3E}">
        <p14:creationId xmlns:p14="http://schemas.microsoft.com/office/powerpoint/2010/main" val="8897135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30524" y="188640"/>
            <a:ext cx="5482952" cy="864096"/>
          </a:xfrm>
        </p:spPr>
        <p:txBody>
          <a:bodyPr/>
          <a:lstStyle/>
          <a:p>
            <a:r>
              <a:rPr lang="es-AR" b="1" dirty="0" smtClean="0">
                <a:latin typeface="Comic Sans MS" panose="030F0702030302020204" pitchFamily="66" charset="0"/>
              </a:rPr>
              <a:t>INTRODUCTION</a:t>
            </a:r>
            <a:endParaRPr lang="es-AR" b="1" dirty="0">
              <a:latin typeface="Comic Sans MS" panose="030F0702030302020204" pitchFamily="66" charset="0"/>
            </a:endParaRPr>
          </a:p>
        </p:txBody>
      </p:sp>
      <p:sp>
        <p:nvSpPr>
          <p:cNvPr id="3" name="2 Rectángulo"/>
          <p:cNvSpPr/>
          <p:nvPr/>
        </p:nvSpPr>
        <p:spPr>
          <a:xfrm>
            <a:off x="107503" y="1556792"/>
            <a:ext cx="8928991" cy="4755148"/>
          </a:xfrm>
          <a:prstGeom prst="rect">
            <a:avLst/>
          </a:prstGeom>
        </p:spPr>
        <p:txBody>
          <a:bodyPr wrap="square">
            <a:spAutoFit/>
          </a:bodyPr>
          <a:lstStyle/>
          <a:p>
            <a:pPr lvl="0"/>
            <a:endParaRPr lang="en-US" sz="2500" dirty="0">
              <a:latin typeface="Comic Sans MS" panose="030F0702030302020204" pitchFamily="66" charset="0"/>
            </a:endParaRPr>
          </a:p>
          <a:p>
            <a:pPr marL="342900" lvl="0" indent="-342900">
              <a:buFont typeface="Wingdings" panose="05000000000000000000" pitchFamily="2" charset="2"/>
              <a:buChar char="§"/>
            </a:pPr>
            <a:r>
              <a:rPr lang="en-US" sz="2500" dirty="0" smtClean="0">
                <a:latin typeface="Comic Sans MS" panose="030F0702030302020204" pitchFamily="66" charset="0"/>
              </a:rPr>
              <a:t>The </a:t>
            </a:r>
            <a:r>
              <a:rPr lang="en-US" sz="2500" dirty="0">
                <a:latin typeface="Comic Sans MS" panose="030F0702030302020204" pitchFamily="66" charset="0"/>
              </a:rPr>
              <a:t>total phenolic and anthocyanin content, and total antioxidant capacity were compared. </a:t>
            </a:r>
            <a:endParaRPr lang="en-US" sz="2500" dirty="0" smtClean="0">
              <a:latin typeface="Comic Sans MS" panose="030F0702030302020204" pitchFamily="66" charset="0"/>
            </a:endParaRPr>
          </a:p>
          <a:p>
            <a:pPr marL="342900" lvl="0" indent="-342900">
              <a:buFont typeface="Wingdings" panose="05000000000000000000" pitchFamily="2" charset="2"/>
              <a:buChar char="§"/>
            </a:pPr>
            <a:endParaRPr lang="en-US" sz="2800" dirty="0" smtClean="0">
              <a:latin typeface="Comic Sans MS" panose="030F0702030302020204" pitchFamily="66" charset="0"/>
            </a:endParaRPr>
          </a:p>
          <a:p>
            <a:pPr lvl="0" algn="just"/>
            <a:endParaRPr lang="en-US" sz="2500" dirty="0">
              <a:latin typeface="Comic Sans MS" panose="030F0702030302020204" pitchFamily="66" charset="0"/>
            </a:endParaRPr>
          </a:p>
          <a:p>
            <a:pPr marL="342900" lvl="0" indent="-342900">
              <a:buFont typeface="Wingdings" panose="05000000000000000000" pitchFamily="2" charset="2"/>
              <a:buChar char="§"/>
            </a:pPr>
            <a:r>
              <a:rPr lang="en-US" sz="2500" dirty="0" smtClean="0">
                <a:latin typeface="Comic Sans MS" panose="030F0702030302020204" pitchFamily="66" charset="0"/>
              </a:rPr>
              <a:t>The </a:t>
            </a:r>
            <a:r>
              <a:rPr lang="en-US" sz="2500" dirty="0">
                <a:latin typeface="Comic Sans MS" panose="030F0702030302020204" pitchFamily="66" charset="0"/>
              </a:rPr>
              <a:t>major types of flavonoids and </a:t>
            </a:r>
            <a:r>
              <a:rPr lang="en-US" sz="2500" dirty="0" err="1">
                <a:latin typeface="Comic Sans MS" panose="030F0702030302020204" pitchFamily="66" charset="0"/>
              </a:rPr>
              <a:t>anthocyanins</a:t>
            </a:r>
            <a:r>
              <a:rPr lang="en-US" sz="2500" dirty="0">
                <a:latin typeface="Comic Sans MS" panose="030F0702030302020204" pitchFamily="66" charset="0"/>
              </a:rPr>
              <a:t> were determined</a:t>
            </a:r>
            <a:r>
              <a:rPr lang="en-US" sz="2500" dirty="0" smtClean="0">
                <a:latin typeface="Comic Sans MS" panose="030F0702030302020204" pitchFamily="66" charset="0"/>
              </a:rPr>
              <a:t>.</a:t>
            </a:r>
          </a:p>
          <a:p>
            <a:pPr marL="342900" lvl="0" indent="-342900">
              <a:buFont typeface="Wingdings" panose="05000000000000000000" pitchFamily="2" charset="2"/>
              <a:buChar char="§"/>
            </a:pPr>
            <a:endParaRPr lang="es-AR" sz="2500" dirty="0">
              <a:latin typeface="Comic Sans MS" panose="030F0702030302020204" pitchFamily="66" charset="0"/>
            </a:endParaRPr>
          </a:p>
          <a:p>
            <a:r>
              <a:rPr lang="en-US" sz="2500" dirty="0">
                <a:latin typeface="Comic Sans MS" panose="030F0702030302020204" pitchFamily="66" charset="0"/>
              </a:rPr>
              <a:t> </a:t>
            </a:r>
            <a:endParaRPr lang="es-AR" sz="2500" dirty="0">
              <a:latin typeface="Comic Sans MS" panose="030F0702030302020204" pitchFamily="66" charset="0"/>
            </a:endParaRPr>
          </a:p>
          <a:p>
            <a:pPr marL="342900" lvl="0" indent="-342900">
              <a:buFont typeface="Wingdings" panose="05000000000000000000" pitchFamily="2" charset="2"/>
              <a:buChar char="§"/>
            </a:pPr>
            <a:r>
              <a:rPr lang="en-US" sz="2500" dirty="0">
                <a:latin typeface="Comic Sans MS" panose="030F0702030302020204" pitchFamily="66" charset="0"/>
              </a:rPr>
              <a:t>Furthermore, </a:t>
            </a:r>
            <a:r>
              <a:rPr lang="en-US" sz="2500" dirty="0" smtClean="0">
                <a:latin typeface="Comic Sans MS" panose="030F0702030302020204" pitchFamily="66" charset="0"/>
              </a:rPr>
              <a:t>the </a:t>
            </a:r>
            <a:r>
              <a:rPr lang="en-US" sz="2500" dirty="0">
                <a:latin typeface="Comic Sans MS" panose="030F0702030302020204" pitchFamily="66" charset="0"/>
              </a:rPr>
              <a:t>whole extract was fractionated and the bioactivity of anthocyanin fraction and whole extract was compared. </a:t>
            </a:r>
            <a:endParaRPr lang="es-AR" sz="2500" dirty="0">
              <a:latin typeface="Comic Sans MS" panose="030F0702030302020204" pitchFamily="66" charset="0"/>
            </a:endParaRPr>
          </a:p>
        </p:txBody>
      </p:sp>
    </p:spTree>
    <p:extLst>
      <p:ext uri="{BB962C8B-B14F-4D97-AF65-F5344CB8AC3E}">
        <p14:creationId xmlns:p14="http://schemas.microsoft.com/office/powerpoint/2010/main" val="151538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97816" y="143177"/>
            <a:ext cx="6156176" cy="837551"/>
          </a:xfrm>
        </p:spPr>
        <p:txBody>
          <a:bodyPr/>
          <a:lstStyle/>
          <a:p>
            <a:r>
              <a:rPr lang="es-AR" b="1" dirty="0" smtClean="0">
                <a:latin typeface="Comic Sans MS" panose="030F0702030302020204" pitchFamily="66" charset="0"/>
              </a:rPr>
              <a:t>INTRODUCTION</a:t>
            </a:r>
            <a:endParaRPr lang="es-AR" b="1" dirty="0">
              <a:latin typeface="Comic Sans MS" panose="030F0702030302020204" pitchFamily="66" charset="0"/>
            </a:endParaRPr>
          </a:p>
        </p:txBody>
      </p:sp>
      <p:sp>
        <p:nvSpPr>
          <p:cNvPr id="3" name="2 Rectángulo"/>
          <p:cNvSpPr/>
          <p:nvPr/>
        </p:nvSpPr>
        <p:spPr>
          <a:xfrm>
            <a:off x="147412" y="1772816"/>
            <a:ext cx="8856984" cy="4801314"/>
          </a:xfrm>
          <a:prstGeom prst="rect">
            <a:avLst/>
          </a:prstGeom>
        </p:spPr>
        <p:txBody>
          <a:bodyPr wrap="square">
            <a:spAutoFit/>
          </a:bodyPr>
          <a:lstStyle/>
          <a:p>
            <a:pPr marL="342900" indent="-342900" algn="just">
              <a:buFont typeface="Wingdings" panose="05000000000000000000" pitchFamily="2" charset="2"/>
              <a:buChar char="ü"/>
            </a:pPr>
            <a:r>
              <a:rPr lang="en-US" sz="2500" dirty="0" smtClean="0">
                <a:latin typeface="Comic Sans MS" panose="030F0702030302020204" pitchFamily="66" charset="0"/>
              </a:rPr>
              <a:t>These </a:t>
            </a:r>
            <a:r>
              <a:rPr lang="en-US" sz="2500" dirty="0">
                <a:latin typeface="Comic Sans MS" panose="030F0702030302020204" pitchFamily="66" charset="0"/>
              </a:rPr>
              <a:t>studies can be divided into </a:t>
            </a:r>
            <a:r>
              <a:rPr lang="en-US" sz="2500" dirty="0" smtClean="0">
                <a:latin typeface="Comic Sans MS" panose="030F0702030302020204" pitchFamily="66" charset="0"/>
              </a:rPr>
              <a:t>two</a:t>
            </a:r>
            <a:r>
              <a:rPr lang="en-US" sz="2500" dirty="0" smtClean="0">
                <a:latin typeface="Comic Sans MS" panose="030F0702030302020204" pitchFamily="66" charset="0"/>
              </a:rPr>
              <a:t> </a:t>
            </a:r>
            <a:r>
              <a:rPr lang="en-US" sz="2500" dirty="0">
                <a:latin typeface="Comic Sans MS" panose="030F0702030302020204" pitchFamily="66" charset="0"/>
              </a:rPr>
              <a:t>parts: </a:t>
            </a:r>
            <a:endParaRPr lang="es-AR" sz="2500" dirty="0">
              <a:latin typeface="Comic Sans MS" panose="030F0702030302020204" pitchFamily="66" charset="0"/>
            </a:endParaRPr>
          </a:p>
          <a:p>
            <a:r>
              <a:rPr lang="en-US" sz="2500" dirty="0">
                <a:latin typeface="Comic Sans MS" panose="030F0702030302020204" pitchFamily="66" charset="0"/>
              </a:rPr>
              <a:t> </a:t>
            </a:r>
            <a:endParaRPr lang="es-AR" sz="2500" dirty="0">
              <a:latin typeface="Comic Sans MS" panose="030F0702030302020204" pitchFamily="66" charset="0"/>
            </a:endParaRPr>
          </a:p>
          <a:p>
            <a:pPr marL="285750" lvl="0" indent="-285750">
              <a:buFontTx/>
              <a:buChar char="-"/>
            </a:pPr>
            <a:endParaRPr lang="es-AR" sz="2500" dirty="0" smtClean="0">
              <a:latin typeface="Comic Sans MS" panose="030F0702030302020204" pitchFamily="66" charset="0"/>
            </a:endParaRPr>
          </a:p>
          <a:p>
            <a:pPr marL="285750" lvl="0" indent="-285750">
              <a:buFontTx/>
              <a:buChar char="-"/>
            </a:pPr>
            <a:endParaRPr lang="es-AR" sz="2500" dirty="0">
              <a:latin typeface="Comic Sans MS" panose="030F0702030302020204" pitchFamily="66" charset="0"/>
            </a:endParaRPr>
          </a:p>
          <a:p>
            <a:pPr marL="342900" lvl="0" indent="-342900">
              <a:buFont typeface="Wingdings" panose="05000000000000000000" pitchFamily="2" charset="2"/>
              <a:buChar char="Ø"/>
            </a:pPr>
            <a:r>
              <a:rPr lang="en-US" sz="2500" dirty="0" smtClean="0">
                <a:latin typeface="Comic Sans MS" panose="030F0702030302020204" pitchFamily="66" charset="0"/>
              </a:rPr>
              <a:t>Investigation </a:t>
            </a:r>
            <a:r>
              <a:rPr lang="en-US" sz="2500" dirty="0">
                <a:latin typeface="Comic Sans MS" panose="030F0702030302020204" pitchFamily="66" charset="0"/>
              </a:rPr>
              <a:t>of possible anti-inflammatory activity in </a:t>
            </a:r>
            <a:r>
              <a:rPr lang="en-US" sz="2500" dirty="0" smtClean="0">
                <a:latin typeface="Comic Sans MS" panose="030F0702030302020204" pitchFamily="66" charset="0"/>
              </a:rPr>
              <a:t>vitro and in vivo</a:t>
            </a:r>
            <a:r>
              <a:rPr lang="en-US" sz="2500" dirty="0" smtClean="0">
                <a:latin typeface="Comic Sans MS" panose="030F0702030302020204" pitchFamily="66" charset="0"/>
              </a:rPr>
              <a:t>.</a:t>
            </a:r>
          </a:p>
          <a:p>
            <a:pPr marL="342900" lvl="0" indent="-342900">
              <a:buFont typeface="Wingdings" panose="05000000000000000000" pitchFamily="2" charset="2"/>
              <a:buChar char="Ø"/>
            </a:pPr>
            <a:endParaRPr lang="es-AR" sz="2500" dirty="0" smtClean="0">
              <a:latin typeface="Comic Sans MS" panose="030F0702030302020204" pitchFamily="66" charset="0"/>
            </a:endParaRPr>
          </a:p>
          <a:p>
            <a:endParaRPr lang="es-AR" sz="2500" dirty="0">
              <a:latin typeface="Comic Sans MS" panose="030F0702030302020204" pitchFamily="66" charset="0"/>
            </a:endParaRPr>
          </a:p>
          <a:p>
            <a:pPr marL="342900" lvl="0" indent="-342900">
              <a:buFont typeface="Wingdings" panose="05000000000000000000" pitchFamily="2" charset="2"/>
              <a:buChar char="Ø"/>
            </a:pPr>
            <a:r>
              <a:rPr lang="en-US" sz="2500" dirty="0" smtClean="0">
                <a:latin typeface="Comic Sans MS" panose="030F0702030302020204" pitchFamily="66" charset="0"/>
              </a:rPr>
              <a:t>Evaluation </a:t>
            </a:r>
            <a:r>
              <a:rPr lang="en-US" sz="2500" dirty="0">
                <a:latin typeface="Comic Sans MS" panose="030F0702030302020204" pitchFamily="66" charset="0"/>
              </a:rPr>
              <a:t>of the effects of </a:t>
            </a:r>
            <a:r>
              <a:rPr lang="en-US" sz="2500" dirty="0" smtClean="0">
                <a:latin typeface="Comic Sans MS" panose="030F0702030302020204" pitchFamily="66" charset="0"/>
              </a:rPr>
              <a:t>extracts on </a:t>
            </a:r>
            <a:r>
              <a:rPr lang="en-US" sz="2500" dirty="0">
                <a:latin typeface="Comic Sans MS" panose="030F0702030302020204" pitchFamily="66" charset="0"/>
              </a:rPr>
              <a:t>the levels of excitatory and inhibitory amino acids in the brain of rodents subjected to chronic treatment </a:t>
            </a:r>
            <a:r>
              <a:rPr lang="en-US" sz="2500" dirty="0" smtClean="0">
                <a:latin typeface="Comic Sans MS" panose="030F0702030302020204" pitchFamily="66" charset="0"/>
              </a:rPr>
              <a:t>(HPLC, </a:t>
            </a:r>
            <a:r>
              <a:rPr lang="es-AR" sz="2800" dirty="0" err="1" smtClean="0"/>
              <a:t>Waters</a:t>
            </a:r>
            <a:r>
              <a:rPr lang="es-AR" sz="2800" dirty="0" smtClean="0"/>
              <a:t> </a:t>
            </a:r>
            <a:r>
              <a:rPr lang="es-AR" sz="2800" dirty="0"/>
              <a:t>pico </a:t>
            </a:r>
            <a:r>
              <a:rPr lang="es-AR" sz="2800" dirty="0" err="1"/>
              <a:t>tag</a:t>
            </a:r>
            <a:r>
              <a:rPr lang="es-AR" sz="2800" dirty="0"/>
              <a:t>®</a:t>
            </a:r>
            <a:r>
              <a:rPr lang="en-US" sz="2500" dirty="0" smtClean="0">
                <a:latin typeface="Comic Sans MS" panose="030F0702030302020204" pitchFamily="66" charset="0"/>
              </a:rPr>
              <a:t>) .</a:t>
            </a:r>
            <a:endParaRPr lang="es-AR" sz="2500" dirty="0">
              <a:latin typeface="Comic Sans MS" panose="030F0702030302020204" pitchFamily="66" charset="0"/>
            </a:endParaRPr>
          </a:p>
        </p:txBody>
      </p:sp>
    </p:spTree>
    <p:extLst>
      <p:ext uri="{BB962C8B-B14F-4D97-AF65-F5344CB8AC3E}">
        <p14:creationId xmlns:p14="http://schemas.microsoft.com/office/powerpoint/2010/main" val="11927316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44624"/>
            <a:ext cx="7416824" cy="864096"/>
          </a:xfrm>
        </p:spPr>
        <p:txBody>
          <a:bodyPr/>
          <a:lstStyle/>
          <a:p>
            <a:r>
              <a:rPr lang="es-AR" b="1" dirty="0" smtClean="0">
                <a:latin typeface="Comic Sans MS" panose="030F0702030302020204" pitchFamily="66" charset="0"/>
              </a:rPr>
              <a:t>Material </a:t>
            </a:r>
            <a:r>
              <a:rPr lang="es-AR" b="1" dirty="0">
                <a:latin typeface="Comic Sans MS" panose="030F0702030302020204" pitchFamily="66" charset="0"/>
              </a:rPr>
              <a:t>&amp;</a:t>
            </a:r>
            <a:r>
              <a:rPr lang="es-AR" b="1" dirty="0" smtClean="0">
                <a:latin typeface="Comic Sans MS" panose="030F0702030302020204" pitchFamily="66" charset="0"/>
              </a:rPr>
              <a:t> </a:t>
            </a:r>
            <a:r>
              <a:rPr lang="es-AR" b="1" dirty="0" err="1" smtClean="0">
                <a:latin typeface="Comic Sans MS" panose="030F0702030302020204" pitchFamily="66" charset="0"/>
              </a:rPr>
              <a:t>Methods</a:t>
            </a:r>
            <a:endParaRPr lang="es-AR" b="1" dirty="0">
              <a:latin typeface="Comic Sans MS" panose="030F0702030302020204" pitchFamily="66" charset="0"/>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607034365"/>
              </p:ext>
            </p:extLst>
          </p:nvPr>
        </p:nvGraphicFramePr>
        <p:xfrm>
          <a:off x="107504" y="1600200"/>
          <a:ext cx="9036496" cy="5141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05177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116632"/>
            <a:ext cx="6696744" cy="792088"/>
          </a:xfrm>
        </p:spPr>
        <p:txBody>
          <a:bodyPr>
            <a:normAutofit/>
          </a:bodyPr>
          <a:lstStyle/>
          <a:p>
            <a:r>
              <a:rPr lang="es-AR" b="1" dirty="0" err="1" smtClean="0">
                <a:latin typeface="Comic Sans MS" panose="030F0702030302020204" pitchFamily="66" charset="0"/>
              </a:rPr>
              <a:t>Compositional</a:t>
            </a:r>
            <a:r>
              <a:rPr lang="es-AR" b="1" dirty="0" smtClean="0">
                <a:latin typeface="Comic Sans MS" panose="030F0702030302020204" pitchFamily="66" charset="0"/>
              </a:rPr>
              <a:t> </a:t>
            </a:r>
            <a:r>
              <a:rPr lang="es-AR" b="1" dirty="0" err="1" smtClean="0">
                <a:latin typeface="Comic Sans MS" panose="030F0702030302020204" pitchFamily="66" charset="0"/>
              </a:rPr>
              <a:t>Analysis</a:t>
            </a:r>
            <a:endParaRPr lang="es-AR" dirty="0"/>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516" y="1780432"/>
            <a:ext cx="8244916" cy="439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62775" y="6444983"/>
            <a:ext cx="1676400"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6 Elipse"/>
          <p:cNvSpPr/>
          <p:nvPr/>
        </p:nvSpPr>
        <p:spPr>
          <a:xfrm>
            <a:off x="2699792" y="4325365"/>
            <a:ext cx="864096" cy="26414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0" name="9 Elipse"/>
          <p:cNvSpPr/>
          <p:nvPr/>
        </p:nvSpPr>
        <p:spPr>
          <a:xfrm>
            <a:off x="2682403" y="5253110"/>
            <a:ext cx="864096" cy="27359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1" name="10 Elipse"/>
          <p:cNvSpPr/>
          <p:nvPr/>
        </p:nvSpPr>
        <p:spPr>
          <a:xfrm>
            <a:off x="7302611" y="4897284"/>
            <a:ext cx="996727" cy="32071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2" name="11 Elipse"/>
          <p:cNvSpPr/>
          <p:nvPr/>
        </p:nvSpPr>
        <p:spPr>
          <a:xfrm>
            <a:off x="7302610" y="5801514"/>
            <a:ext cx="996727" cy="31894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3" name="12 Elipse"/>
          <p:cNvSpPr/>
          <p:nvPr/>
        </p:nvSpPr>
        <p:spPr>
          <a:xfrm>
            <a:off x="5111147" y="5253109"/>
            <a:ext cx="864096" cy="27359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4" name="13 Elipse"/>
          <p:cNvSpPr/>
          <p:nvPr/>
        </p:nvSpPr>
        <p:spPr>
          <a:xfrm>
            <a:off x="5148064" y="4589512"/>
            <a:ext cx="864096" cy="1440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38451143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3789040"/>
            <a:ext cx="4320480" cy="1857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30175" y="3885703"/>
            <a:ext cx="2016224" cy="166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79638" y="6111782"/>
            <a:ext cx="4160787" cy="522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824902" y="5646116"/>
            <a:ext cx="432048" cy="307777"/>
          </a:xfrm>
          <a:prstGeom prst="rect">
            <a:avLst/>
          </a:prstGeom>
          <a:noFill/>
        </p:spPr>
        <p:txBody>
          <a:bodyPr wrap="square" rtlCol="0">
            <a:spAutoFit/>
          </a:bodyPr>
          <a:lstStyle/>
          <a:p>
            <a:r>
              <a:rPr lang="es-AR" sz="1400" dirty="0" smtClean="0"/>
              <a:t>A</a:t>
            </a:r>
            <a:endParaRPr lang="es-AR" sz="1400" dirty="0"/>
          </a:p>
        </p:txBody>
      </p:sp>
      <p:sp>
        <p:nvSpPr>
          <p:cNvPr id="5" name="4 CuadroTexto"/>
          <p:cNvSpPr txBox="1"/>
          <p:nvPr/>
        </p:nvSpPr>
        <p:spPr>
          <a:xfrm>
            <a:off x="7017013" y="5585294"/>
            <a:ext cx="360040" cy="307777"/>
          </a:xfrm>
          <a:prstGeom prst="rect">
            <a:avLst/>
          </a:prstGeom>
          <a:noFill/>
        </p:spPr>
        <p:txBody>
          <a:bodyPr wrap="square" rtlCol="0">
            <a:spAutoFit/>
          </a:bodyPr>
          <a:lstStyle/>
          <a:p>
            <a:r>
              <a:rPr lang="es-AR" sz="1400" dirty="0" smtClean="0"/>
              <a:t>B</a:t>
            </a:r>
            <a:endParaRPr lang="es-AR" sz="1400" dirty="0"/>
          </a:p>
        </p:txBody>
      </p:sp>
      <p:sp>
        <p:nvSpPr>
          <p:cNvPr id="7" name="6 CuadroTexto"/>
          <p:cNvSpPr txBox="1"/>
          <p:nvPr/>
        </p:nvSpPr>
        <p:spPr>
          <a:xfrm>
            <a:off x="2843808" y="260648"/>
            <a:ext cx="3384376" cy="830997"/>
          </a:xfrm>
          <a:prstGeom prst="rect">
            <a:avLst/>
          </a:prstGeom>
          <a:noFill/>
        </p:spPr>
        <p:txBody>
          <a:bodyPr wrap="square" rtlCol="0">
            <a:spAutoFit/>
          </a:bodyPr>
          <a:lstStyle/>
          <a:p>
            <a:r>
              <a:rPr lang="es-AR" sz="4800" b="1" dirty="0" smtClean="0">
                <a:latin typeface="Comic Sans MS" panose="030F0702030302020204" pitchFamily="66" charset="0"/>
              </a:rPr>
              <a:t>RESULTS</a:t>
            </a:r>
            <a:endParaRPr lang="es-AR" sz="4800" b="1" dirty="0">
              <a:latin typeface="Comic Sans MS" panose="030F0702030302020204" pitchFamily="66" charset="0"/>
            </a:endParaRPr>
          </a:p>
        </p:txBody>
      </p:sp>
      <p:pic>
        <p:nvPicPr>
          <p:cNvPr id="8" name="Picture 5"/>
          <p:cNvPicPr>
            <a:picLocks noChangeAspect="1" noChangeArrowheads="1"/>
          </p:cNvPicPr>
          <p:nvPr/>
        </p:nvPicPr>
        <p:blipFill>
          <a:blip r:embed="rId5">
            <a:grayscl/>
            <a:extLst>
              <a:ext uri="{28A0092B-C50C-407E-A947-70E740481C1C}">
                <a14:useLocalDpi xmlns:a14="http://schemas.microsoft.com/office/drawing/2010/main" val="0"/>
              </a:ext>
            </a:extLst>
          </a:blip>
          <a:srcRect/>
          <a:stretch>
            <a:fillRect/>
          </a:stretch>
        </p:blipFill>
        <p:spPr>
          <a:xfrm>
            <a:off x="395536" y="1758217"/>
            <a:ext cx="4320479" cy="165245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524486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23728" y="116632"/>
            <a:ext cx="4464496" cy="1143000"/>
          </a:xfrm>
        </p:spPr>
        <p:txBody>
          <a:bodyPr/>
          <a:lstStyle/>
          <a:p>
            <a:r>
              <a:rPr lang="es-AR" b="1" dirty="0" smtClean="0">
                <a:latin typeface="Comic Sans MS" panose="030F0702030302020204" pitchFamily="66" charset="0"/>
              </a:rPr>
              <a:t>RESULTS</a:t>
            </a:r>
            <a:endParaRPr lang="es-AR" b="1" dirty="0">
              <a:latin typeface="Comic Sans MS" panose="030F0702030302020204" pitchFamily="66" charset="0"/>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084" t="9910" r="3241" b="4268"/>
          <a:stretch/>
        </p:blipFill>
        <p:spPr bwMode="auto">
          <a:xfrm>
            <a:off x="1138033" y="2420888"/>
            <a:ext cx="6950820" cy="25871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2 CuadroTexto"/>
          <p:cNvSpPr txBox="1"/>
          <p:nvPr/>
        </p:nvSpPr>
        <p:spPr>
          <a:xfrm>
            <a:off x="2915816" y="5756612"/>
            <a:ext cx="3528392" cy="369332"/>
          </a:xfrm>
          <a:prstGeom prst="rect">
            <a:avLst/>
          </a:prstGeom>
          <a:noFill/>
        </p:spPr>
        <p:txBody>
          <a:bodyPr wrap="square" rtlCol="0">
            <a:spAutoFit/>
          </a:bodyPr>
          <a:lstStyle/>
          <a:p>
            <a:r>
              <a:rPr lang="es-AR" dirty="0" smtClean="0">
                <a:latin typeface="Comic Sans MS" panose="030F0702030302020204" pitchFamily="66" charset="0"/>
              </a:rPr>
              <a:t>Figure 2. </a:t>
            </a:r>
            <a:r>
              <a:rPr lang="es-AR" dirty="0" err="1" smtClean="0">
                <a:latin typeface="Comic Sans MS" panose="030F0702030302020204" pitchFamily="66" charset="0"/>
              </a:rPr>
              <a:t>Flavonoids</a:t>
            </a:r>
            <a:r>
              <a:rPr lang="es-AR" dirty="0" smtClean="0">
                <a:latin typeface="Comic Sans MS" panose="030F0702030302020204" pitchFamily="66" charset="0"/>
              </a:rPr>
              <a:t> </a:t>
            </a:r>
            <a:r>
              <a:rPr lang="es-AR" dirty="0" err="1" smtClean="0">
                <a:latin typeface="Comic Sans MS" panose="030F0702030302020204" pitchFamily="66" charset="0"/>
              </a:rPr>
              <a:t>profile</a:t>
            </a:r>
            <a:endParaRPr lang="es-AR" dirty="0">
              <a:latin typeface="Comic Sans MS" panose="030F0702030302020204" pitchFamily="66" charset="0"/>
            </a:endParaRPr>
          </a:p>
        </p:txBody>
      </p:sp>
    </p:spTree>
    <p:extLst>
      <p:ext uri="{BB962C8B-B14F-4D97-AF65-F5344CB8AC3E}">
        <p14:creationId xmlns:p14="http://schemas.microsoft.com/office/powerpoint/2010/main" val="505798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716</TotalTime>
  <Words>358</Words>
  <Application>Microsoft Office PowerPoint</Application>
  <PresentationFormat>Presentación en pantalla (4:3)</PresentationFormat>
  <Paragraphs>90</Paragraphs>
  <Slides>19</Slides>
  <Notes>1</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 A PRELIMINARY STUDY of the EFFECT of RUBUS sp. EXTRACTS on THE EXCITATORY and INHIBITORY AMINO ACIDS LEVELS in HIPPOCAMPUS and CEREBRAL CORTEX in RATS.  </vt:lpstr>
      <vt:lpstr>INTRODUCTION</vt:lpstr>
      <vt:lpstr>INTRODUCTION</vt:lpstr>
      <vt:lpstr>INTRODUCTION</vt:lpstr>
      <vt:lpstr>INTRODUCTION</vt:lpstr>
      <vt:lpstr>Material &amp; Methods</vt:lpstr>
      <vt:lpstr>Compositional Analysis</vt:lpstr>
      <vt:lpstr>Presentación de PowerPoint</vt:lpstr>
      <vt:lpstr>RESULTS</vt:lpstr>
      <vt:lpstr>RESULTS</vt:lpstr>
      <vt:lpstr>RESULTS</vt:lpstr>
      <vt:lpstr>RESULTS</vt:lpstr>
      <vt:lpstr>RESULTS</vt:lpstr>
      <vt:lpstr>Presentación de PowerPoint</vt:lpstr>
      <vt:lpstr>RESULTS</vt:lpstr>
      <vt:lpstr>CONCLUSION</vt:lpstr>
      <vt:lpstr>CONCLUSION</vt:lpstr>
      <vt:lpstr>CONCLUSION</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isabel</dc:creator>
  <cp:lastModifiedBy>isabel</cp:lastModifiedBy>
  <cp:revision>165</cp:revision>
  <dcterms:created xsi:type="dcterms:W3CDTF">2015-07-10T12:36:34Z</dcterms:created>
  <dcterms:modified xsi:type="dcterms:W3CDTF">2015-07-31T14:50:09Z</dcterms:modified>
</cp:coreProperties>
</file>