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277" r:id="rId4"/>
    <p:sldId id="282" r:id="rId5"/>
    <p:sldId id="258" r:id="rId6"/>
    <p:sldId id="280" r:id="rId7"/>
    <p:sldId id="289" r:id="rId8"/>
    <p:sldId id="290" r:id="rId9"/>
    <p:sldId id="291" r:id="rId10"/>
    <p:sldId id="292" r:id="rId11"/>
    <p:sldId id="293" r:id="rId12"/>
    <p:sldId id="286" r:id="rId13"/>
    <p:sldId id="271" r:id="rId14"/>
    <p:sldId id="260" r:id="rId15"/>
    <p:sldId id="267" r:id="rId16"/>
    <p:sldId id="276" r:id="rId17"/>
    <p:sldId id="288" r:id="rId18"/>
    <p:sldId id="261" r:id="rId19"/>
    <p:sldId id="264" r:id="rId20"/>
    <p:sldId id="281" r:id="rId21"/>
    <p:sldId id="265" r:id="rId22"/>
    <p:sldId id="295" r:id="rId23"/>
  </p:sldIdLst>
  <p:sldSz cx="9144000" cy="6858000" type="screen4x3"/>
  <p:notesSz cx="6858000" cy="9144000"/>
  <p:defaultTextStyle>
    <a:defPPr>
      <a:defRPr lang="ru-RU"/>
    </a:defPPr>
    <a:lvl1pPr algn="l" rtl="0" fontAlgn="base">
      <a:spcBef>
        <a:spcPct val="0"/>
      </a:spcBef>
      <a:spcAft>
        <a:spcPct val="0"/>
      </a:spcAft>
      <a:defRPr sz="2400" b="1" kern="1200">
        <a:solidFill>
          <a:schemeClr val="tx1"/>
        </a:solidFill>
        <a:latin typeface="Calibri" pitchFamily="34" charset="0"/>
        <a:ea typeface="+mn-ea"/>
        <a:cs typeface="Arial" charset="0"/>
      </a:defRPr>
    </a:lvl1pPr>
    <a:lvl2pPr marL="457200" algn="l" rtl="0" fontAlgn="base">
      <a:spcBef>
        <a:spcPct val="0"/>
      </a:spcBef>
      <a:spcAft>
        <a:spcPct val="0"/>
      </a:spcAft>
      <a:defRPr sz="2400" b="1" kern="1200">
        <a:solidFill>
          <a:schemeClr val="tx1"/>
        </a:solidFill>
        <a:latin typeface="Calibri" pitchFamily="34" charset="0"/>
        <a:ea typeface="+mn-ea"/>
        <a:cs typeface="Arial" charset="0"/>
      </a:defRPr>
    </a:lvl2pPr>
    <a:lvl3pPr marL="914400" algn="l" rtl="0" fontAlgn="base">
      <a:spcBef>
        <a:spcPct val="0"/>
      </a:spcBef>
      <a:spcAft>
        <a:spcPct val="0"/>
      </a:spcAft>
      <a:defRPr sz="2400" b="1" kern="1200">
        <a:solidFill>
          <a:schemeClr val="tx1"/>
        </a:solidFill>
        <a:latin typeface="Calibri" pitchFamily="34" charset="0"/>
        <a:ea typeface="+mn-ea"/>
        <a:cs typeface="Arial" charset="0"/>
      </a:defRPr>
    </a:lvl3pPr>
    <a:lvl4pPr marL="1371600" algn="l" rtl="0" fontAlgn="base">
      <a:spcBef>
        <a:spcPct val="0"/>
      </a:spcBef>
      <a:spcAft>
        <a:spcPct val="0"/>
      </a:spcAft>
      <a:defRPr sz="2400" b="1" kern="1200">
        <a:solidFill>
          <a:schemeClr val="tx1"/>
        </a:solidFill>
        <a:latin typeface="Calibri" pitchFamily="34" charset="0"/>
        <a:ea typeface="+mn-ea"/>
        <a:cs typeface="Arial" charset="0"/>
      </a:defRPr>
    </a:lvl4pPr>
    <a:lvl5pPr marL="1828800" algn="l" rtl="0" fontAlgn="base">
      <a:spcBef>
        <a:spcPct val="0"/>
      </a:spcBef>
      <a:spcAft>
        <a:spcPct val="0"/>
      </a:spcAft>
      <a:defRPr sz="2400" b="1" kern="1200">
        <a:solidFill>
          <a:schemeClr val="tx1"/>
        </a:solidFill>
        <a:latin typeface="Calibri" pitchFamily="34" charset="0"/>
        <a:ea typeface="+mn-ea"/>
        <a:cs typeface="Arial" charset="0"/>
      </a:defRPr>
    </a:lvl5pPr>
    <a:lvl6pPr marL="2286000" algn="l" defTabSz="914400" rtl="0" eaLnBrk="1" latinLnBrk="0" hangingPunct="1">
      <a:defRPr sz="2400" b="1" kern="1200">
        <a:solidFill>
          <a:schemeClr val="tx1"/>
        </a:solidFill>
        <a:latin typeface="Calibri" pitchFamily="34" charset="0"/>
        <a:ea typeface="+mn-ea"/>
        <a:cs typeface="Arial" charset="0"/>
      </a:defRPr>
    </a:lvl6pPr>
    <a:lvl7pPr marL="2743200" algn="l" defTabSz="914400" rtl="0" eaLnBrk="1" latinLnBrk="0" hangingPunct="1">
      <a:defRPr sz="2400" b="1" kern="1200">
        <a:solidFill>
          <a:schemeClr val="tx1"/>
        </a:solidFill>
        <a:latin typeface="Calibri" pitchFamily="34" charset="0"/>
        <a:ea typeface="+mn-ea"/>
        <a:cs typeface="Arial" charset="0"/>
      </a:defRPr>
    </a:lvl7pPr>
    <a:lvl8pPr marL="3200400" algn="l" defTabSz="914400" rtl="0" eaLnBrk="1" latinLnBrk="0" hangingPunct="1">
      <a:defRPr sz="2400" b="1" kern="1200">
        <a:solidFill>
          <a:schemeClr val="tx1"/>
        </a:solidFill>
        <a:latin typeface="Calibri" pitchFamily="34" charset="0"/>
        <a:ea typeface="+mn-ea"/>
        <a:cs typeface="Arial" charset="0"/>
      </a:defRPr>
    </a:lvl8pPr>
    <a:lvl9pPr marL="3657600" algn="l" defTabSz="914400" rtl="0" eaLnBrk="1" latinLnBrk="0" hangingPunct="1">
      <a:defRPr sz="2400" b="1"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00"/>
    <a:srgbClr val="CC0000"/>
    <a:srgbClr val="000099"/>
    <a:srgbClr val="CC3300"/>
    <a:srgbClr val="0033CC"/>
    <a:srgbClr val="000066"/>
    <a:srgbClr val="99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72167" autoAdjust="0"/>
  </p:normalViewPr>
  <p:slideViewPr>
    <p:cSldViewPr>
      <p:cViewPr varScale="1">
        <p:scale>
          <a:sx n="44" d="100"/>
          <a:sy n="44" d="100"/>
        </p:scale>
        <p:origin x="-11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thina\Documents\Master%20master\Master%20Thesis%20vt%2014\in%20silico%20work\Sequences\Sequence%20country%20and%20year%20distribu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thina\Documents\Master%20master\Master%20Thesis%20vt%2014\in%20silico%20work\DRMS\DRM%20patter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thina\Documents\Master%20master\Master%20Thesis%20vt%2014\PR_A%20western%20blot\Oocytes\PR%2014C%20oocyte%20profi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sv-SE"/>
              <a:t>Sequence set 2 (n=40)</a:t>
            </a:r>
          </a:p>
        </c:rich>
      </c:tx>
      <c:layout/>
      <c:overlay val="0"/>
    </c:title>
    <c:autoTitleDeleted val="0"/>
    <c:plotArea>
      <c:layout>
        <c:manualLayout>
          <c:layoutTarget val="inner"/>
          <c:xMode val="edge"/>
          <c:yMode val="edge"/>
          <c:x val="0.22565259940182969"/>
          <c:y val="0.13845347444770159"/>
          <c:w val="0.54869480119634062"/>
          <c:h val="0.81652104975083262"/>
        </c:manualLayout>
      </c:layout>
      <c:pieChart>
        <c:varyColors val="1"/>
        <c:ser>
          <c:idx val="0"/>
          <c:order val="0"/>
          <c:dLbls>
            <c:dLbl>
              <c:idx val="0"/>
              <c:spPr/>
              <c:txPr>
                <a:bodyPr/>
                <a:lstStyle/>
                <a:p>
                  <a:pPr>
                    <a:defRPr>
                      <a:solidFill>
                        <a:schemeClr val="bg1"/>
                      </a:solidFill>
                    </a:defRPr>
                  </a:pPr>
                  <a:endParaRPr lang="sv-SE"/>
                </a:p>
              </c:txPr>
              <c:dLblPos val="ctr"/>
              <c:showLegendKey val="0"/>
              <c:showVal val="0"/>
              <c:showCatName val="1"/>
              <c:showSerName val="0"/>
              <c:showPercent val="1"/>
              <c:showBubbleSize val="0"/>
            </c:dLbl>
            <c:dLbl>
              <c:idx val="3"/>
              <c:spPr/>
              <c:txPr>
                <a:bodyPr/>
                <a:lstStyle/>
                <a:p>
                  <a:pPr>
                    <a:defRPr>
                      <a:solidFill>
                        <a:schemeClr val="bg1"/>
                      </a:solidFill>
                    </a:defRPr>
                  </a:pPr>
                  <a:endParaRPr lang="sv-SE"/>
                </a:p>
              </c:txPr>
              <c:dLblPos val="ctr"/>
              <c:showLegendKey val="0"/>
              <c:showVal val="0"/>
              <c:showCatName val="1"/>
              <c:showSerName val="0"/>
              <c:showPercent val="1"/>
              <c:showBubbleSize val="0"/>
            </c:dLbl>
            <c:dLblPos val="ctr"/>
            <c:showLegendKey val="0"/>
            <c:showVal val="0"/>
            <c:showCatName val="1"/>
            <c:showSerName val="0"/>
            <c:showPercent val="1"/>
            <c:showBubbleSize val="0"/>
            <c:showLeaderLines val="1"/>
          </c:dLbls>
          <c:cat>
            <c:strRef>
              <c:f>'Per''s seqs, n=40'!$M$47:$P$47</c:f>
              <c:strCache>
                <c:ptCount val="4"/>
                <c:pt idx="0">
                  <c:v>UA</c:v>
                </c:pt>
                <c:pt idx="1">
                  <c:v>RU</c:v>
                </c:pt>
                <c:pt idx="2">
                  <c:v>UZ</c:v>
                </c:pt>
                <c:pt idx="3">
                  <c:v>KZ</c:v>
                </c:pt>
              </c:strCache>
            </c:strRef>
          </c:cat>
          <c:val>
            <c:numRef>
              <c:f>'Per''s seqs, n=40'!$M$59:$P$59</c:f>
              <c:numCache>
                <c:formatCode>General</c:formatCode>
                <c:ptCount val="4"/>
                <c:pt idx="0">
                  <c:v>10</c:v>
                </c:pt>
                <c:pt idx="1">
                  <c:v>16</c:v>
                </c:pt>
                <c:pt idx="2">
                  <c:v>8</c:v>
                </c:pt>
                <c:pt idx="3">
                  <c:v>6</c:v>
                </c:pt>
              </c:numCache>
            </c:numRef>
          </c:val>
        </c:ser>
        <c:dLbls>
          <c:dLblPos val="ctr"/>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sv-SE"/>
              <a:t>Sequence set 1 (n=218)</a:t>
            </a:r>
          </a:p>
        </c:rich>
      </c:tx>
      <c:layout>
        <c:manualLayout>
          <c:xMode val="edge"/>
          <c:yMode val="edge"/>
          <c:x val="0.24397506999820881"/>
          <c:y val="7.8491047291041741E-2"/>
        </c:manualLayout>
      </c:layout>
      <c:overlay val="0"/>
    </c:title>
    <c:autoTitleDeleted val="0"/>
    <c:plotArea>
      <c:layout/>
      <c:pieChart>
        <c:varyColors val="1"/>
        <c:ser>
          <c:idx val="0"/>
          <c:order val="0"/>
          <c:dLbls>
            <c:dLbl>
              <c:idx val="0"/>
              <c:spPr/>
              <c:txPr>
                <a:bodyPr/>
                <a:lstStyle/>
                <a:p>
                  <a:pPr>
                    <a:defRPr>
                      <a:solidFill>
                        <a:schemeClr val="bg1"/>
                      </a:solidFill>
                    </a:defRPr>
                  </a:pPr>
                  <a:endParaRPr lang="sv-SE"/>
                </a:p>
              </c:txPr>
              <c:showLegendKey val="0"/>
              <c:showVal val="0"/>
              <c:showCatName val="1"/>
              <c:showSerName val="0"/>
              <c:showPercent val="1"/>
              <c:showBubbleSize val="0"/>
            </c:dLbl>
            <c:showLegendKey val="0"/>
            <c:showVal val="0"/>
            <c:showCatName val="1"/>
            <c:showSerName val="0"/>
            <c:showPercent val="1"/>
            <c:showBubbleSize val="0"/>
            <c:showLeaderLines val="1"/>
          </c:dLbls>
          <c:cat>
            <c:strRef>
              <c:f>'Vlad''s seqs, n=218'!$B$223:$J$223</c:f>
              <c:strCache>
                <c:ptCount val="9"/>
                <c:pt idx="0">
                  <c:v>UA</c:v>
                </c:pt>
                <c:pt idx="1">
                  <c:v>RU</c:v>
                </c:pt>
                <c:pt idx="2">
                  <c:v>UZ</c:v>
                </c:pt>
                <c:pt idx="3">
                  <c:v>KZ</c:v>
                </c:pt>
                <c:pt idx="4">
                  <c:v>BL</c:v>
                </c:pt>
                <c:pt idx="5">
                  <c:v>GE</c:v>
                </c:pt>
                <c:pt idx="6">
                  <c:v>ES</c:v>
                </c:pt>
                <c:pt idx="7">
                  <c:v>MD</c:v>
                </c:pt>
                <c:pt idx="8">
                  <c:v>AZ</c:v>
                </c:pt>
              </c:strCache>
            </c:strRef>
          </c:cat>
          <c:val>
            <c:numRef>
              <c:f>'Vlad''s seqs, n=218'!$B$232:$J$232</c:f>
              <c:numCache>
                <c:formatCode>General</c:formatCode>
                <c:ptCount val="9"/>
                <c:pt idx="0">
                  <c:v>120</c:v>
                </c:pt>
                <c:pt idx="1">
                  <c:v>5</c:v>
                </c:pt>
                <c:pt idx="2">
                  <c:v>6</c:v>
                </c:pt>
                <c:pt idx="3">
                  <c:v>3</c:v>
                </c:pt>
                <c:pt idx="4">
                  <c:v>1</c:v>
                </c:pt>
                <c:pt idx="5">
                  <c:v>28</c:v>
                </c:pt>
                <c:pt idx="6">
                  <c:v>1</c:v>
                </c:pt>
                <c:pt idx="7">
                  <c:v>5</c:v>
                </c:pt>
                <c:pt idx="8">
                  <c:v>38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425893816031024"/>
          <c:y val="4.9211573151346957E-2"/>
          <c:w val="0.82634617978954716"/>
          <c:h val="0.77554151097406565"/>
        </c:manualLayout>
      </c:layout>
      <c:barChart>
        <c:barDir val="col"/>
        <c:grouping val="clustered"/>
        <c:varyColors val="0"/>
        <c:ser>
          <c:idx val="0"/>
          <c:order val="0"/>
          <c:tx>
            <c:strRef>
              <c:f>Sheet2!$C$3</c:f>
              <c:strCache>
                <c:ptCount val="1"/>
                <c:pt idx="0">
                  <c:v>Fold resistance</c:v>
                </c:pt>
              </c:strCache>
            </c:strRef>
          </c:tx>
          <c:invertIfNegative val="0"/>
          <c:cat>
            <c:strRef>
              <c:f>Sheet2!$B$4:$B$10</c:f>
              <c:strCache>
                <c:ptCount val="7"/>
                <c:pt idx="0">
                  <c:v>NFV (n=22)</c:v>
                </c:pt>
                <c:pt idx="1">
                  <c:v>SQV (n=22)</c:v>
                </c:pt>
                <c:pt idx="2">
                  <c:v>IDV (n=20)</c:v>
                </c:pt>
                <c:pt idx="3">
                  <c:v>RTV (n=40)</c:v>
                </c:pt>
                <c:pt idx="4">
                  <c:v>FPV (n=18)</c:v>
                </c:pt>
                <c:pt idx="5">
                  <c:v>LPV (n=16)</c:v>
                </c:pt>
                <c:pt idx="6">
                  <c:v>ATV (n=7)</c:v>
                </c:pt>
              </c:strCache>
            </c:strRef>
          </c:cat>
          <c:val>
            <c:numRef>
              <c:f>Sheet2!$C$4:$C$10</c:f>
              <c:numCache>
                <c:formatCode>General</c:formatCode>
                <c:ptCount val="7"/>
                <c:pt idx="0">
                  <c:v>14</c:v>
                </c:pt>
                <c:pt idx="1">
                  <c:v>1.4</c:v>
                </c:pt>
                <c:pt idx="2">
                  <c:v>11</c:v>
                </c:pt>
                <c:pt idx="3">
                  <c:v>40</c:v>
                </c:pt>
                <c:pt idx="4">
                  <c:v>1.9</c:v>
                </c:pt>
                <c:pt idx="5">
                  <c:v>24</c:v>
                </c:pt>
                <c:pt idx="6">
                  <c:v>4.3</c:v>
                </c:pt>
              </c:numCache>
            </c:numRef>
          </c:val>
        </c:ser>
        <c:dLbls>
          <c:showLegendKey val="0"/>
          <c:showVal val="0"/>
          <c:showCatName val="0"/>
          <c:showSerName val="0"/>
          <c:showPercent val="0"/>
          <c:showBubbleSize val="0"/>
        </c:dLbls>
        <c:gapWidth val="150"/>
        <c:axId val="215772544"/>
        <c:axId val="215823488"/>
      </c:barChart>
      <c:catAx>
        <c:axId val="215772544"/>
        <c:scaling>
          <c:orientation val="minMax"/>
        </c:scaling>
        <c:delete val="0"/>
        <c:axPos val="b"/>
        <c:majorTickMark val="out"/>
        <c:minorTickMark val="none"/>
        <c:tickLblPos val="nextTo"/>
        <c:crossAx val="215823488"/>
        <c:crosses val="autoZero"/>
        <c:auto val="1"/>
        <c:lblAlgn val="ctr"/>
        <c:lblOffset val="100"/>
        <c:noMultiLvlLbl val="0"/>
      </c:catAx>
      <c:valAx>
        <c:axId val="215823488"/>
        <c:scaling>
          <c:orientation val="minMax"/>
        </c:scaling>
        <c:delete val="0"/>
        <c:axPos val="l"/>
        <c:majorGridlines/>
        <c:title>
          <c:tx>
            <c:rich>
              <a:bodyPr rot="-5400000" vert="horz"/>
              <a:lstStyle/>
              <a:p>
                <a:pPr>
                  <a:defRPr/>
                </a:pPr>
                <a:r>
                  <a:rPr lang="en-US"/>
                  <a:t>Fold resistance</a:t>
                </a:r>
                <a:endParaRPr lang="sv-SE"/>
              </a:p>
            </c:rich>
          </c:tx>
          <c:layout/>
          <c:overlay val="0"/>
        </c:title>
        <c:numFmt formatCode="General" sourceLinked="1"/>
        <c:majorTickMark val="out"/>
        <c:minorTickMark val="none"/>
        <c:tickLblPos val="nextTo"/>
        <c:crossAx val="21577254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0"/>
    <c:plotArea>
      <c:layout>
        <c:manualLayout>
          <c:layoutTarget val="inner"/>
          <c:xMode val="edge"/>
          <c:yMode val="edge"/>
          <c:x val="0.23355302191282334"/>
          <c:y val="0.15138722435574065"/>
          <c:w val="0.62384932575928154"/>
          <c:h val="0.69068818847277991"/>
        </c:manualLayout>
      </c:layout>
      <c:scatterChart>
        <c:scatterStyle val="lineMarker"/>
        <c:varyColors val="0"/>
        <c:ser>
          <c:idx val="0"/>
          <c:order val="0"/>
          <c:tx>
            <c:strRef>
              <c:f>'PR_Ai and pvax adj'!$B$1</c:f>
              <c:strCache>
                <c:ptCount val="1"/>
                <c:pt idx="0">
                  <c:v>pVax1</c:v>
                </c:pt>
              </c:strCache>
            </c:strRef>
          </c:tx>
          <c:spPr>
            <a:ln>
              <a:solidFill>
                <a:schemeClr val="tx1"/>
              </a:solidFill>
            </a:ln>
          </c:spPr>
          <c:marker>
            <c:symbol val="none"/>
          </c:marker>
          <c:xVal>
            <c:numRef>
              <c:f>'PR_Ai and pvax adj'!$A$2:$A$864</c:f>
              <c:numCache>
                <c:formatCode>General</c:formatCode>
                <c:ptCount val="863"/>
                <c:pt idx="0">
                  <c:v>0</c:v>
                </c:pt>
                <c:pt idx="1">
                  <c:v>2.5000000000000001E-2</c:v>
                </c:pt>
                <c:pt idx="2">
                  <c:v>0.05</c:v>
                </c:pt>
                <c:pt idx="3">
                  <c:v>7.4999999999999997E-2</c:v>
                </c:pt>
                <c:pt idx="4">
                  <c:v>0.1</c:v>
                </c:pt>
                <c:pt idx="5">
                  <c:v>0.125</c:v>
                </c:pt>
                <c:pt idx="6">
                  <c:v>0.15</c:v>
                </c:pt>
                <c:pt idx="7">
                  <c:v>0.17499999999999999</c:v>
                </c:pt>
                <c:pt idx="8">
                  <c:v>0.2</c:v>
                </c:pt>
                <c:pt idx="9">
                  <c:v>0.22500000000000001</c:v>
                </c:pt>
                <c:pt idx="10">
                  <c:v>0.25</c:v>
                </c:pt>
                <c:pt idx="11">
                  <c:v>0.27500000000000002</c:v>
                </c:pt>
                <c:pt idx="12">
                  <c:v>0.3</c:v>
                </c:pt>
                <c:pt idx="13">
                  <c:v>0.32500000000000001</c:v>
                </c:pt>
                <c:pt idx="14">
                  <c:v>0.35</c:v>
                </c:pt>
                <c:pt idx="15">
                  <c:v>0.375</c:v>
                </c:pt>
                <c:pt idx="16">
                  <c:v>0.4</c:v>
                </c:pt>
                <c:pt idx="17">
                  <c:v>0.42499999999999999</c:v>
                </c:pt>
                <c:pt idx="18">
                  <c:v>0.45</c:v>
                </c:pt>
                <c:pt idx="19">
                  <c:v>0.47499999999999998</c:v>
                </c:pt>
                <c:pt idx="20">
                  <c:v>0.5</c:v>
                </c:pt>
                <c:pt idx="21">
                  <c:v>0.52500000000000002</c:v>
                </c:pt>
                <c:pt idx="22">
                  <c:v>0.55000000000000004</c:v>
                </c:pt>
                <c:pt idx="23">
                  <c:v>0.57499999999999996</c:v>
                </c:pt>
                <c:pt idx="24">
                  <c:v>0.6</c:v>
                </c:pt>
                <c:pt idx="25">
                  <c:v>0.625</c:v>
                </c:pt>
                <c:pt idx="26">
                  <c:v>0.65</c:v>
                </c:pt>
                <c:pt idx="27">
                  <c:v>0.67500000000000004</c:v>
                </c:pt>
                <c:pt idx="28">
                  <c:v>0.7</c:v>
                </c:pt>
                <c:pt idx="29">
                  <c:v>0.72499999999999998</c:v>
                </c:pt>
                <c:pt idx="30">
                  <c:v>0.75</c:v>
                </c:pt>
                <c:pt idx="31">
                  <c:v>0.77500000000000002</c:v>
                </c:pt>
                <c:pt idx="32">
                  <c:v>0.8</c:v>
                </c:pt>
                <c:pt idx="33">
                  <c:v>0.82499999999999996</c:v>
                </c:pt>
                <c:pt idx="34">
                  <c:v>0.85</c:v>
                </c:pt>
                <c:pt idx="35">
                  <c:v>0.875</c:v>
                </c:pt>
                <c:pt idx="36">
                  <c:v>0.9</c:v>
                </c:pt>
                <c:pt idx="37">
                  <c:v>0.92500000000000004</c:v>
                </c:pt>
                <c:pt idx="38">
                  <c:v>0.95</c:v>
                </c:pt>
                <c:pt idx="39">
                  <c:v>0.97499999999999998</c:v>
                </c:pt>
                <c:pt idx="40">
                  <c:v>1</c:v>
                </c:pt>
                <c:pt idx="41">
                  <c:v>1.0249999999999999</c:v>
                </c:pt>
                <c:pt idx="42">
                  <c:v>1.05</c:v>
                </c:pt>
                <c:pt idx="43">
                  <c:v>1.075</c:v>
                </c:pt>
                <c:pt idx="44">
                  <c:v>1.1000000000000001</c:v>
                </c:pt>
                <c:pt idx="45">
                  <c:v>1.125</c:v>
                </c:pt>
                <c:pt idx="46">
                  <c:v>1.1499999999999999</c:v>
                </c:pt>
                <c:pt idx="47">
                  <c:v>1.175</c:v>
                </c:pt>
                <c:pt idx="48">
                  <c:v>1.2</c:v>
                </c:pt>
                <c:pt idx="49">
                  <c:v>1.2250000000000001</c:v>
                </c:pt>
                <c:pt idx="50">
                  <c:v>1.25</c:v>
                </c:pt>
                <c:pt idx="51">
                  <c:v>1.2749999999999999</c:v>
                </c:pt>
                <c:pt idx="52">
                  <c:v>1.3</c:v>
                </c:pt>
                <c:pt idx="53">
                  <c:v>1.325</c:v>
                </c:pt>
                <c:pt idx="54">
                  <c:v>1.35</c:v>
                </c:pt>
                <c:pt idx="55">
                  <c:v>1.375</c:v>
                </c:pt>
                <c:pt idx="56">
                  <c:v>1.4</c:v>
                </c:pt>
                <c:pt idx="57">
                  <c:v>1.425</c:v>
                </c:pt>
                <c:pt idx="58">
                  <c:v>1.45</c:v>
                </c:pt>
                <c:pt idx="59">
                  <c:v>1.4750000000000001</c:v>
                </c:pt>
                <c:pt idx="60">
                  <c:v>1.5</c:v>
                </c:pt>
                <c:pt idx="61">
                  <c:v>1.5249999999999999</c:v>
                </c:pt>
                <c:pt idx="62">
                  <c:v>1.55</c:v>
                </c:pt>
                <c:pt idx="63">
                  <c:v>1.575</c:v>
                </c:pt>
                <c:pt idx="64">
                  <c:v>1.6</c:v>
                </c:pt>
                <c:pt idx="65">
                  <c:v>1.625</c:v>
                </c:pt>
                <c:pt idx="66">
                  <c:v>1.65</c:v>
                </c:pt>
                <c:pt idx="67">
                  <c:v>1.675</c:v>
                </c:pt>
                <c:pt idx="68">
                  <c:v>1.7</c:v>
                </c:pt>
                <c:pt idx="69">
                  <c:v>1.7250000000000001</c:v>
                </c:pt>
                <c:pt idx="70">
                  <c:v>1.75</c:v>
                </c:pt>
                <c:pt idx="71">
                  <c:v>1.7749999999999999</c:v>
                </c:pt>
                <c:pt idx="72">
                  <c:v>1.8</c:v>
                </c:pt>
                <c:pt idx="73">
                  <c:v>1.825</c:v>
                </c:pt>
                <c:pt idx="74">
                  <c:v>1.85</c:v>
                </c:pt>
                <c:pt idx="75">
                  <c:v>1.875</c:v>
                </c:pt>
                <c:pt idx="76">
                  <c:v>1.9</c:v>
                </c:pt>
                <c:pt idx="77">
                  <c:v>1.925</c:v>
                </c:pt>
                <c:pt idx="78">
                  <c:v>1.95</c:v>
                </c:pt>
                <c:pt idx="79">
                  <c:v>1.9750000000000001</c:v>
                </c:pt>
                <c:pt idx="80">
                  <c:v>2</c:v>
                </c:pt>
                <c:pt idx="81">
                  <c:v>2.0249999999999999</c:v>
                </c:pt>
                <c:pt idx="82">
                  <c:v>2.0499999999999998</c:v>
                </c:pt>
                <c:pt idx="83">
                  <c:v>2.0750000000000002</c:v>
                </c:pt>
                <c:pt idx="84">
                  <c:v>2.1</c:v>
                </c:pt>
                <c:pt idx="85">
                  <c:v>2.125</c:v>
                </c:pt>
                <c:pt idx="86">
                  <c:v>2.15</c:v>
                </c:pt>
                <c:pt idx="87">
                  <c:v>2.1749999999999998</c:v>
                </c:pt>
                <c:pt idx="88">
                  <c:v>2.2000000000000002</c:v>
                </c:pt>
                <c:pt idx="89">
                  <c:v>2.2250000000000001</c:v>
                </c:pt>
                <c:pt idx="90">
                  <c:v>2.25</c:v>
                </c:pt>
                <c:pt idx="91">
                  <c:v>2.2749999999999999</c:v>
                </c:pt>
                <c:pt idx="92">
                  <c:v>2.2999999999999998</c:v>
                </c:pt>
                <c:pt idx="93">
                  <c:v>2.3250000000000002</c:v>
                </c:pt>
                <c:pt idx="94">
                  <c:v>2.35</c:v>
                </c:pt>
                <c:pt idx="95">
                  <c:v>2.375</c:v>
                </c:pt>
                <c:pt idx="96">
                  <c:v>2.4</c:v>
                </c:pt>
                <c:pt idx="97">
                  <c:v>2.4249999999999998</c:v>
                </c:pt>
                <c:pt idx="98">
                  <c:v>2.4500000000000002</c:v>
                </c:pt>
                <c:pt idx="99">
                  <c:v>2.4750000000000001</c:v>
                </c:pt>
                <c:pt idx="100">
                  <c:v>2.5</c:v>
                </c:pt>
                <c:pt idx="101">
                  <c:v>2.5249999999999999</c:v>
                </c:pt>
                <c:pt idx="102">
                  <c:v>2.5499999999999998</c:v>
                </c:pt>
                <c:pt idx="103">
                  <c:v>2.5750000000000002</c:v>
                </c:pt>
                <c:pt idx="104">
                  <c:v>2.6</c:v>
                </c:pt>
                <c:pt idx="105">
                  <c:v>2.625</c:v>
                </c:pt>
                <c:pt idx="106">
                  <c:v>2.65</c:v>
                </c:pt>
                <c:pt idx="107">
                  <c:v>2.6749999999999998</c:v>
                </c:pt>
                <c:pt idx="108">
                  <c:v>2.7</c:v>
                </c:pt>
                <c:pt idx="109">
                  <c:v>2.7250000000000001</c:v>
                </c:pt>
                <c:pt idx="110">
                  <c:v>2.75</c:v>
                </c:pt>
                <c:pt idx="111">
                  <c:v>2.7749999999999999</c:v>
                </c:pt>
                <c:pt idx="112">
                  <c:v>2.8</c:v>
                </c:pt>
                <c:pt idx="113">
                  <c:v>2.8250000000000002</c:v>
                </c:pt>
                <c:pt idx="114">
                  <c:v>2.85</c:v>
                </c:pt>
                <c:pt idx="115">
                  <c:v>2.875</c:v>
                </c:pt>
                <c:pt idx="116">
                  <c:v>2.9</c:v>
                </c:pt>
                <c:pt idx="117">
                  <c:v>2.9249999999999998</c:v>
                </c:pt>
                <c:pt idx="118">
                  <c:v>2.95</c:v>
                </c:pt>
                <c:pt idx="119">
                  <c:v>2.9750000000000001</c:v>
                </c:pt>
                <c:pt idx="120">
                  <c:v>3</c:v>
                </c:pt>
                <c:pt idx="121">
                  <c:v>3.0249999999999999</c:v>
                </c:pt>
                <c:pt idx="122">
                  <c:v>3.05</c:v>
                </c:pt>
                <c:pt idx="123">
                  <c:v>3.0750000000000002</c:v>
                </c:pt>
                <c:pt idx="124">
                  <c:v>3.1</c:v>
                </c:pt>
                <c:pt idx="125">
                  <c:v>3.125</c:v>
                </c:pt>
                <c:pt idx="126">
                  <c:v>3.15</c:v>
                </c:pt>
                <c:pt idx="127">
                  <c:v>3.1749999999999998</c:v>
                </c:pt>
                <c:pt idx="128">
                  <c:v>3.2</c:v>
                </c:pt>
                <c:pt idx="129">
                  <c:v>3.2250000000000001</c:v>
                </c:pt>
                <c:pt idx="130">
                  <c:v>3.25</c:v>
                </c:pt>
                <c:pt idx="131">
                  <c:v>3.2749999999999999</c:v>
                </c:pt>
                <c:pt idx="132">
                  <c:v>3.3</c:v>
                </c:pt>
                <c:pt idx="133">
                  <c:v>3.3250000000000002</c:v>
                </c:pt>
                <c:pt idx="134">
                  <c:v>3.35</c:v>
                </c:pt>
                <c:pt idx="135">
                  <c:v>3.375</c:v>
                </c:pt>
                <c:pt idx="136">
                  <c:v>3.4</c:v>
                </c:pt>
                <c:pt idx="137">
                  <c:v>3.4249999999999998</c:v>
                </c:pt>
                <c:pt idx="138">
                  <c:v>3.45</c:v>
                </c:pt>
                <c:pt idx="139">
                  <c:v>3.4750000000000001</c:v>
                </c:pt>
                <c:pt idx="140">
                  <c:v>3.5</c:v>
                </c:pt>
                <c:pt idx="141">
                  <c:v>3.5249999999999999</c:v>
                </c:pt>
                <c:pt idx="142">
                  <c:v>3.55</c:v>
                </c:pt>
                <c:pt idx="143">
                  <c:v>3.5750000000000002</c:v>
                </c:pt>
                <c:pt idx="144">
                  <c:v>3.6</c:v>
                </c:pt>
                <c:pt idx="145">
                  <c:v>3.625</c:v>
                </c:pt>
                <c:pt idx="146">
                  <c:v>3.65</c:v>
                </c:pt>
                <c:pt idx="147">
                  <c:v>3.6749999999999998</c:v>
                </c:pt>
                <c:pt idx="148">
                  <c:v>3.7</c:v>
                </c:pt>
                <c:pt idx="149">
                  <c:v>3.7250000000000001</c:v>
                </c:pt>
                <c:pt idx="150">
                  <c:v>3.75</c:v>
                </c:pt>
                <c:pt idx="151">
                  <c:v>3.7749999999999999</c:v>
                </c:pt>
                <c:pt idx="152">
                  <c:v>3.8</c:v>
                </c:pt>
                <c:pt idx="153">
                  <c:v>3.8250000000000002</c:v>
                </c:pt>
                <c:pt idx="154">
                  <c:v>3.85</c:v>
                </c:pt>
                <c:pt idx="155">
                  <c:v>3.875</c:v>
                </c:pt>
                <c:pt idx="156">
                  <c:v>3.9</c:v>
                </c:pt>
                <c:pt idx="157">
                  <c:v>3.9249999999999998</c:v>
                </c:pt>
                <c:pt idx="158">
                  <c:v>3.95</c:v>
                </c:pt>
                <c:pt idx="159">
                  <c:v>3.9750000000000001</c:v>
                </c:pt>
                <c:pt idx="160">
                  <c:v>4</c:v>
                </c:pt>
                <c:pt idx="161">
                  <c:v>4.0250000000000004</c:v>
                </c:pt>
                <c:pt idx="162">
                  <c:v>4.05</c:v>
                </c:pt>
                <c:pt idx="163">
                  <c:v>4.0750000000000002</c:v>
                </c:pt>
                <c:pt idx="164">
                  <c:v>4.0999999999999996</c:v>
                </c:pt>
                <c:pt idx="165">
                  <c:v>4.125</c:v>
                </c:pt>
                <c:pt idx="166">
                  <c:v>4.1500000000000004</c:v>
                </c:pt>
                <c:pt idx="167">
                  <c:v>4.1749999999999998</c:v>
                </c:pt>
                <c:pt idx="168">
                  <c:v>4.2</c:v>
                </c:pt>
                <c:pt idx="169">
                  <c:v>4.2249999999999996</c:v>
                </c:pt>
                <c:pt idx="170">
                  <c:v>4.25</c:v>
                </c:pt>
                <c:pt idx="171">
                  <c:v>4.2750000000000004</c:v>
                </c:pt>
                <c:pt idx="172">
                  <c:v>4.3</c:v>
                </c:pt>
                <c:pt idx="173">
                  <c:v>4.3250000000000002</c:v>
                </c:pt>
                <c:pt idx="174">
                  <c:v>4.3499999999999996</c:v>
                </c:pt>
                <c:pt idx="175">
                  <c:v>4.375</c:v>
                </c:pt>
                <c:pt idx="176">
                  <c:v>4.4000000000000004</c:v>
                </c:pt>
                <c:pt idx="177">
                  <c:v>4.4249999999999998</c:v>
                </c:pt>
                <c:pt idx="178">
                  <c:v>4.45</c:v>
                </c:pt>
                <c:pt idx="179">
                  <c:v>4.4749999999999996</c:v>
                </c:pt>
                <c:pt idx="180">
                  <c:v>4.5</c:v>
                </c:pt>
                <c:pt idx="181">
                  <c:v>4.5250000000000004</c:v>
                </c:pt>
                <c:pt idx="182">
                  <c:v>4.55</c:v>
                </c:pt>
                <c:pt idx="183">
                  <c:v>4.5750000000000002</c:v>
                </c:pt>
                <c:pt idx="184">
                  <c:v>4.5999999999999996</c:v>
                </c:pt>
                <c:pt idx="185">
                  <c:v>4.625</c:v>
                </c:pt>
                <c:pt idx="186">
                  <c:v>4.6500000000000004</c:v>
                </c:pt>
                <c:pt idx="187">
                  <c:v>4.6749999999999998</c:v>
                </c:pt>
                <c:pt idx="188">
                  <c:v>4.7</c:v>
                </c:pt>
                <c:pt idx="189">
                  <c:v>4.7249999999999996</c:v>
                </c:pt>
                <c:pt idx="190">
                  <c:v>4.75</c:v>
                </c:pt>
                <c:pt idx="191">
                  <c:v>4.7750000000000004</c:v>
                </c:pt>
                <c:pt idx="192">
                  <c:v>4.8</c:v>
                </c:pt>
                <c:pt idx="193">
                  <c:v>4.8250000000000002</c:v>
                </c:pt>
                <c:pt idx="194">
                  <c:v>4.8499999999999996</c:v>
                </c:pt>
                <c:pt idx="195">
                  <c:v>4.875</c:v>
                </c:pt>
                <c:pt idx="196">
                  <c:v>4.9000000000000004</c:v>
                </c:pt>
                <c:pt idx="197">
                  <c:v>4.9249999999999998</c:v>
                </c:pt>
                <c:pt idx="198">
                  <c:v>4.95</c:v>
                </c:pt>
                <c:pt idx="199">
                  <c:v>4.9749999999999996</c:v>
                </c:pt>
                <c:pt idx="200">
                  <c:v>5</c:v>
                </c:pt>
                <c:pt idx="201">
                  <c:v>5.0250000000000004</c:v>
                </c:pt>
                <c:pt idx="202">
                  <c:v>5.05</c:v>
                </c:pt>
                <c:pt idx="203">
                  <c:v>5.0750000000000002</c:v>
                </c:pt>
                <c:pt idx="204">
                  <c:v>5.0999999999999996</c:v>
                </c:pt>
                <c:pt idx="205">
                  <c:v>5.125</c:v>
                </c:pt>
                <c:pt idx="206">
                  <c:v>5.15</c:v>
                </c:pt>
                <c:pt idx="207">
                  <c:v>5.1749999999999998</c:v>
                </c:pt>
                <c:pt idx="208">
                  <c:v>5.2</c:v>
                </c:pt>
                <c:pt idx="209">
                  <c:v>5.2249999999999996</c:v>
                </c:pt>
                <c:pt idx="210">
                  <c:v>5.25</c:v>
                </c:pt>
                <c:pt idx="211">
                  <c:v>5.2750000000000004</c:v>
                </c:pt>
                <c:pt idx="212">
                  <c:v>5.3</c:v>
                </c:pt>
                <c:pt idx="213">
                  <c:v>5.3250000000000002</c:v>
                </c:pt>
                <c:pt idx="214">
                  <c:v>5.35</c:v>
                </c:pt>
                <c:pt idx="215">
                  <c:v>5.375</c:v>
                </c:pt>
                <c:pt idx="216">
                  <c:v>5.4</c:v>
                </c:pt>
                <c:pt idx="217">
                  <c:v>5.4249999999999998</c:v>
                </c:pt>
                <c:pt idx="218">
                  <c:v>5.45</c:v>
                </c:pt>
                <c:pt idx="219">
                  <c:v>5.4749999999999996</c:v>
                </c:pt>
                <c:pt idx="220">
                  <c:v>5.5</c:v>
                </c:pt>
                <c:pt idx="221">
                  <c:v>5.5250000000000004</c:v>
                </c:pt>
                <c:pt idx="222">
                  <c:v>5.55</c:v>
                </c:pt>
                <c:pt idx="223">
                  <c:v>5.5750000000000002</c:v>
                </c:pt>
                <c:pt idx="224">
                  <c:v>5.6</c:v>
                </c:pt>
                <c:pt idx="225">
                  <c:v>5.625</c:v>
                </c:pt>
                <c:pt idx="226">
                  <c:v>5.65</c:v>
                </c:pt>
                <c:pt idx="227">
                  <c:v>5.6749999999999998</c:v>
                </c:pt>
                <c:pt idx="228">
                  <c:v>5.7</c:v>
                </c:pt>
                <c:pt idx="229">
                  <c:v>5.7249999999999996</c:v>
                </c:pt>
                <c:pt idx="230">
                  <c:v>5.75</c:v>
                </c:pt>
                <c:pt idx="231">
                  <c:v>5.7750000000000004</c:v>
                </c:pt>
                <c:pt idx="232">
                  <c:v>5.8</c:v>
                </c:pt>
                <c:pt idx="233">
                  <c:v>5.8250000000000002</c:v>
                </c:pt>
                <c:pt idx="234">
                  <c:v>5.85</c:v>
                </c:pt>
                <c:pt idx="235">
                  <c:v>5.875</c:v>
                </c:pt>
                <c:pt idx="236">
                  <c:v>5.9</c:v>
                </c:pt>
                <c:pt idx="237">
                  <c:v>5.9249999999999998</c:v>
                </c:pt>
                <c:pt idx="238">
                  <c:v>5.95</c:v>
                </c:pt>
                <c:pt idx="239">
                  <c:v>5.9749999999999996</c:v>
                </c:pt>
                <c:pt idx="240">
                  <c:v>6</c:v>
                </c:pt>
                <c:pt idx="241">
                  <c:v>6.0250000000000004</c:v>
                </c:pt>
                <c:pt idx="242">
                  <c:v>6.05</c:v>
                </c:pt>
                <c:pt idx="243">
                  <c:v>6.0750000000000002</c:v>
                </c:pt>
                <c:pt idx="244">
                  <c:v>6.1</c:v>
                </c:pt>
                <c:pt idx="245">
                  <c:v>6.125</c:v>
                </c:pt>
                <c:pt idx="246">
                  <c:v>6.15</c:v>
                </c:pt>
                <c:pt idx="247">
                  <c:v>6.1749999999999998</c:v>
                </c:pt>
                <c:pt idx="248">
                  <c:v>6.2</c:v>
                </c:pt>
                <c:pt idx="249">
                  <c:v>6.2249999999999996</c:v>
                </c:pt>
                <c:pt idx="250">
                  <c:v>6.25</c:v>
                </c:pt>
                <c:pt idx="251">
                  <c:v>6.2750000000000004</c:v>
                </c:pt>
                <c:pt idx="252">
                  <c:v>6.3</c:v>
                </c:pt>
                <c:pt idx="253">
                  <c:v>6.3250000000000002</c:v>
                </c:pt>
                <c:pt idx="254">
                  <c:v>6.35</c:v>
                </c:pt>
                <c:pt idx="255">
                  <c:v>6.375</c:v>
                </c:pt>
                <c:pt idx="256">
                  <c:v>6.4</c:v>
                </c:pt>
                <c:pt idx="257">
                  <c:v>6.4249999999999998</c:v>
                </c:pt>
                <c:pt idx="258">
                  <c:v>6.45</c:v>
                </c:pt>
                <c:pt idx="259">
                  <c:v>6.4749999999999996</c:v>
                </c:pt>
                <c:pt idx="260">
                  <c:v>6.5</c:v>
                </c:pt>
                <c:pt idx="261">
                  <c:v>6.5250000000000004</c:v>
                </c:pt>
                <c:pt idx="262">
                  <c:v>6.55</c:v>
                </c:pt>
                <c:pt idx="263">
                  <c:v>6.5750000000000002</c:v>
                </c:pt>
                <c:pt idx="264">
                  <c:v>6.6</c:v>
                </c:pt>
                <c:pt idx="265">
                  <c:v>6.625</c:v>
                </c:pt>
                <c:pt idx="266">
                  <c:v>6.65</c:v>
                </c:pt>
                <c:pt idx="267">
                  <c:v>6.6749999999999998</c:v>
                </c:pt>
                <c:pt idx="268">
                  <c:v>6.7</c:v>
                </c:pt>
                <c:pt idx="269">
                  <c:v>6.7249999999999996</c:v>
                </c:pt>
                <c:pt idx="270">
                  <c:v>6.75</c:v>
                </c:pt>
                <c:pt idx="271">
                  <c:v>6.7750000000000004</c:v>
                </c:pt>
                <c:pt idx="272">
                  <c:v>6.8</c:v>
                </c:pt>
                <c:pt idx="273">
                  <c:v>6.8250000000000002</c:v>
                </c:pt>
                <c:pt idx="274">
                  <c:v>6.85</c:v>
                </c:pt>
                <c:pt idx="275">
                  <c:v>6.875</c:v>
                </c:pt>
                <c:pt idx="276">
                  <c:v>6.9</c:v>
                </c:pt>
                <c:pt idx="277">
                  <c:v>6.9249999999999998</c:v>
                </c:pt>
                <c:pt idx="278">
                  <c:v>6.95</c:v>
                </c:pt>
                <c:pt idx="279">
                  <c:v>6.9749999999999996</c:v>
                </c:pt>
                <c:pt idx="280">
                  <c:v>7</c:v>
                </c:pt>
                <c:pt idx="281">
                  <c:v>7.0250000000000004</c:v>
                </c:pt>
                <c:pt idx="282">
                  <c:v>7.05</c:v>
                </c:pt>
                <c:pt idx="283">
                  <c:v>7.0750000000000002</c:v>
                </c:pt>
                <c:pt idx="284">
                  <c:v>7.1</c:v>
                </c:pt>
                <c:pt idx="285">
                  <c:v>7.125</c:v>
                </c:pt>
                <c:pt idx="286">
                  <c:v>7.15</c:v>
                </c:pt>
                <c:pt idx="287">
                  <c:v>7.1749999999999998</c:v>
                </c:pt>
                <c:pt idx="288">
                  <c:v>7.2</c:v>
                </c:pt>
                <c:pt idx="289">
                  <c:v>7.2249999999999996</c:v>
                </c:pt>
                <c:pt idx="290">
                  <c:v>7.25</c:v>
                </c:pt>
                <c:pt idx="291">
                  <c:v>7.2750000000000004</c:v>
                </c:pt>
                <c:pt idx="292">
                  <c:v>7.3</c:v>
                </c:pt>
                <c:pt idx="293">
                  <c:v>7.3250000000000002</c:v>
                </c:pt>
                <c:pt idx="294">
                  <c:v>7.35</c:v>
                </c:pt>
                <c:pt idx="295">
                  <c:v>7.375</c:v>
                </c:pt>
                <c:pt idx="296">
                  <c:v>7.4</c:v>
                </c:pt>
                <c:pt idx="297">
                  <c:v>7.4249999999999998</c:v>
                </c:pt>
                <c:pt idx="298">
                  <c:v>7.45</c:v>
                </c:pt>
                <c:pt idx="299">
                  <c:v>7.4749999999999996</c:v>
                </c:pt>
                <c:pt idx="300">
                  <c:v>7.5</c:v>
                </c:pt>
                <c:pt idx="301">
                  <c:v>7.5250000000000004</c:v>
                </c:pt>
                <c:pt idx="302">
                  <c:v>7.55</c:v>
                </c:pt>
                <c:pt idx="303">
                  <c:v>7.5750000000000002</c:v>
                </c:pt>
                <c:pt idx="304">
                  <c:v>7.6</c:v>
                </c:pt>
                <c:pt idx="305">
                  <c:v>7.625</c:v>
                </c:pt>
                <c:pt idx="306">
                  <c:v>7.65</c:v>
                </c:pt>
                <c:pt idx="307">
                  <c:v>7.6749999999999998</c:v>
                </c:pt>
                <c:pt idx="308">
                  <c:v>7.7</c:v>
                </c:pt>
                <c:pt idx="309">
                  <c:v>7.7249999999999996</c:v>
                </c:pt>
                <c:pt idx="310">
                  <c:v>7.75</c:v>
                </c:pt>
                <c:pt idx="311">
                  <c:v>7.7750000000000004</c:v>
                </c:pt>
                <c:pt idx="312">
                  <c:v>7.8</c:v>
                </c:pt>
                <c:pt idx="313">
                  <c:v>7.8250000000000002</c:v>
                </c:pt>
                <c:pt idx="314">
                  <c:v>7.85</c:v>
                </c:pt>
                <c:pt idx="315">
                  <c:v>7.875</c:v>
                </c:pt>
                <c:pt idx="316">
                  <c:v>7.9</c:v>
                </c:pt>
                <c:pt idx="317">
                  <c:v>7.9249999999999998</c:v>
                </c:pt>
                <c:pt idx="318">
                  <c:v>7.95</c:v>
                </c:pt>
                <c:pt idx="319">
                  <c:v>7.9749999999999996</c:v>
                </c:pt>
                <c:pt idx="320">
                  <c:v>8</c:v>
                </c:pt>
                <c:pt idx="321">
                  <c:v>8.0250000000000004</c:v>
                </c:pt>
                <c:pt idx="322">
                  <c:v>8.0500000000000007</c:v>
                </c:pt>
                <c:pt idx="323">
                  <c:v>8.0749999999999993</c:v>
                </c:pt>
                <c:pt idx="324">
                  <c:v>8.1</c:v>
                </c:pt>
                <c:pt idx="325">
                  <c:v>8.125</c:v>
                </c:pt>
                <c:pt idx="326">
                  <c:v>8.15</c:v>
                </c:pt>
                <c:pt idx="327">
                  <c:v>8.1750000000000007</c:v>
                </c:pt>
                <c:pt idx="328">
                  <c:v>8.1999999999999993</c:v>
                </c:pt>
                <c:pt idx="329">
                  <c:v>8.2249999999999996</c:v>
                </c:pt>
                <c:pt idx="330">
                  <c:v>8.25</c:v>
                </c:pt>
                <c:pt idx="331">
                  <c:v>8.2750000000000004</c:v>
                </c:pt>
                <c:pt idx="332">
                  <c:v>8.3000000000000007</c:v>
                </c:pt>
                <c:pt idx="333">
                  <c:v>8.3249999999999993</c:v>
                </c:pt>
                <c:pt idx="334">
                  <c:v>8.35</c:v>
                </c:pt>
                <c:pt idx="335">
                  <c:v>8.375</c:v>
                </c:pt>
                <c:pt idx="336">
                  <c:v>8.4</c:v>
                </c:pt>
                <c:pt idx="337">
                  <c:v>8.4250000000000007</c:v>
                </c:pt>
                <c:pt idx="338">
                  <c:v>8.4499999999999993</c:v>
                </c:pt>
                <c:pt idx="339">
                  <c:v>8.4749999999999996</c:v>
                </c:pt>
                <c:pt idx="340">
                  <c:v>8.5</c:v>
                </c:pt>
                <c:pt idx="341">
                  <c:v>8.5250000000000004</c:v>
                </c:pt>
                <c:pt idx="342">
                  <c:v>8.5500000000000007</c:v>
                </c:pt>
                <c:pt idx="343">
                  <c:v>8.5749999999999993</c:v>
                </c:pt>
                <c:pt idx="344">
                  <c:v>8.6</c:v>
                </c:pt>
                <c:pt idx="345">
                  <c:v>8.625</c:v>
                </c:pt>
                <c:pt idx="346">
                  <c:v>8.65</c:v>
                </c:pt>
                <c:pt idx="347">
                  <c:v>8.6750000000000007</c:v>
                </c:pt>
                <c:pt idx="348">
                  <c:v>8.6999999999999993</c:v>
                </c:pt>
                <c:pt idx="349">
                  <c:v>8.7249999999999996</c:v>
                </c:pt>
                <c:pt idx="350">
                  <c:v>8.75</c:v>
                </c:pt>
                <c:pt idx="351">
                  <c:v>8.7750000000000004</c:v>
                </c:pt>
                <c:pt idx="352">
                  <c:v>8.8000000000000007</c:v>
                </c:pt>
                <c:pt idx="353">
                  <c:v>8.8249999999999993</c:v>
                </c:pt>
                <c:pt idx="354">
                  <c:v>8.85</c:v>
                </c:pt>
                <c:pt idx="355">
                  <c:v>8.875</c:v>
                </c:pt>
                <c:pt idx="356">
                  <c:v>8.9</c:v>
                </c:pt>
                <c:pt idx="357">
                  <c:v>8.9250000000000007</c:v>
                </c:pt>
                <c:pt idx="358">
                  <c:v>8.9499999999999993</c:v>
                </c:pt>
                <c:pt idx="359">
                  <c:v>8.9749999999999996</c:v>
                </c:pt>
                <c:pt idx="360">
                  <c:v>9</c:v>
                </c:pt>
                <c:pt idx="361">
                  <c:v>9.0250000000000004</c:v>
                </c:pt>
                <c:pt idx="362">
                  <c:v>9.0500000000000007</c:v>
                </c:pt>
                <c:pt idx="363">
                  <c:v>9.0749999999999993</c:v>
                </c:pt>
                <c:pt idx="364">
                  <c:v>9.1</c:v>
                </c:pt>
                <c:pt idx="365">
                  <c:v>9.125</c:v>
                </c:pt>
                <c:pt idx="366">
                  <c:v>9.15</c:v>
                </c:pt>
                <c:pt idx="367">
                  <c:v>9.1750000000000007</c:v>
                </c:pt>
                <c:pt idx="368">
                  <c:v>9.1999999999999993</c:v>
                </c:pt>
                <c:pt idx="369">
                  <c:v>9.2249999999999996</c:v>
                </c:pt>
                <c:pt idx="370">
                  <c:v>9.25</c:v>
                </c:pt>
                <c:pt idx="371">
                  <c:v>9.2750000000000004</c:v>
                </c:pt>
                <c:pt idx="372">
                  <c:v>9.3000000000000007</c:v>
                </c:pt>
                <c:pt idx="373">
                  <c:v>9.3249999999999993</c:v>
                </c:pt>
                <c:pt idx="374">
                  <c:v>9.35</c:v>
                </c:pt>
                <c:pt idx="375">
                  <c:v>9.375</c:v>
                </c:pt>
                <c:pt idx="376">
                  <c:v>9.4</c:v>
                </c:pt>
                <c:pt idx="377">
                  <c:v>9.4250000000000007</c:v>
                </c:pt>
                <c:pt idx="378">
                  <c:v>9.4499999999999993</c:v>
                </c:pt>
                <c:pt idx="379">
                  <c:v>9.4749999999999996</c:v>
                </c:pt>
                <c:pt idx="380">
                  <c:v>9.5</c:v>
                </c:pt>
                <c:pt idx="381">
                  <c:v>9.5250000000000004</c:v>
                </c:pt>
                <c:pt idx="382">
                  <c:v>9.5500000000000007</c:v>
                </c:pt>
                <c:pt idx="383">
                  <c:v>9.5749999999999993</c:v>
                </c:pt>
                <c:pt idx="384">
                  <c:v>9.6</c:v>
                </c:pt>
                <c:pt idx="385">
                  <c:v>9.625</c:v>
                </c:pt>
                <c:pt idx="386">
                  <c:v>9.65</c:v>
                </c:pt>
                <c:pt idx="387">
                  <c:v>9.6750000000000007</c:v>
                </c:pt>
                <c:pt idx="388">
                  <c:v>9.6999999999999993</c:v>
                </c:pt>
                <c:pt idx="389">
                  <c:v>9.7249999999999996</c:v>
                </c:pt>
                <c:pt idx="390">
                  <c:v>9.75</c:v>
                </c:pt>
                <c:pt idx="391">
                  <c:v>9.7750000000000004</c:v>
                </c:pt>
                <c:pt idx="392">
                  <c:v>9.8000000000000007</c:v>
                </c:pt>
                <c:pt idx="393">
                  <c:v>9.8249999999999993</c:v>
                </c:pt>
                <c:pt idx="394">
                  <c:v>9.85</c:v>
                </c:pt>
                <c:pt idx="395">
                  <c:v>9.875</c:v>
                </c:pt>
                <c:pt idx="396">
                  <c:v>9.9</c:v>
                </c:pt>
                <c:pt idx="397">
                  <c:v>9.9250000000000007</c:v>
                </c:pt>
                <c:pt idx="398">
                  <c:v>9.9499999999999993</c:v>
                </c:pt>
                <c:pt idx="399">
                  <c:v>9.9749999999999996</c:v>
                </c:pt>
                <c:pt idx="400">
                  <c:v>10</c:v>
                </c:pt>
                <c:pt idx="401">
                  <c:v>10.025</c:v>
                </c:pt>
                <c:pt idx="402">
                  <c:v>10.050000000000001</c:v>
                </c:pt>
                <c:pt idx="403">
                  <c:v>10.074999999999999</c:v>
                </c:pt>
                <c:pt idx="404">
                  <c:v>10.1</c:v>
                </c:pt>
                <c:pt idx="405">
                  <c:v>10.125</c:v>
                </c:pt>
                <c:pt idx="406">
                  <c:v>10.15</c:v>
                </c:pt>
                <c:pt idx="407">
                  <c:v>10.175000000000001</c:v>
                </c:pt>
                <c:pt idx="408">
                  <c:v>10.199999999999999</c:v>
                </c:pt>
                <c:pt idx="409">
                  <c:v>10.225</c:v>
                </c:pt>
                <c:pt idx="410">
                  <c:v>10.25</c:v>
                </c:pt>
                <c:pt idx="411">
                  <c:v>10.275</c:v>
                </c:pt>
                <c:pt idx="412">
                  <c:v>10.3</c:v>
                </c:pt>
                <c:pt idx="413">
                  <c:v>10.324999999999999</c:v>
                </c:pt>
                <c:pt idx="414">
                  <c:v>10.35</c:v>
                </c:pt>
                <c:pt idx="415">
                  <c:v>10.375</c:v>
                </c:pt>
                <c:pt idx="416">
                  <c:v>10.4</c:v>
                </c:pt>
                <c:pt idx="417">
                  <c:v>10.425000000000001</c:v>
                </c:pt>
                <c:pt idx="418">
                  <c:v>10.45</c:v>
                </c:pt>
                <c:pt idx="419">
                  <c:v>10.475</c:v>
                </c:pt>
                <c:pt idx="420">
                  <c:v>10.5</c:v>
                </c:pt>
                <c:pt idx="421">
                  <c:v>10.525</c:v>
                </c:pt>
                <c:pt idx="422">
                  <c:v>10.55</c:v>
                </c:pt>
                <c:pt idx="423">
                  <c:v>10.574999999999999</c:v>
                </c:pt>
                <c:pt idx="424">
                  <c:v>10.6</c:v>
                </c:pt>
                <c:pt idx="425">
                  <c:v>10.625</c:v>
                </c:pt>
                <c:pt idx="426">
                  <c:v>10.65</c:v>
                </c:pt>
                <c:pt idx="427">
                  <c:v>10.675000000000001</c:v>
                </c:pt>
                <c:pt idx="428">
                  <c:v>10.7</c:v>
                </c:pt>
                <c:pt idx="429">
                  <c:v>10.725</c:v>
                </c:pt>
                <c:pt idx="430">
                  <c:v>10.75</c:v>
                </c:pt>
                <c:pt idx="431">
                  <c:v>10.775</c:v>
                </c:pt>
                <c:pt idx="432">
                  <c:v>10.8</c:v>
                </c:pt>
                <c:pt idx="433">
                  <c:v>10.824999999999999</c:v>
                </c:pt>
                <c:pt idx="434">
                  <c:v>10.85</c:v>
                </c:pt>
                <c:pt idx="435">
                  <c:v>10.875</c:v>
                </c:pt>
                <c:pt idx="436">
                  <c:v>10.9</c:v>
                </c:pt>
                <c:pt idx="437">
                  <c:v>10.925000000000001</c:v>
                </c:pt>
                <c:pt idx="438">
                  <c:v>10.95</c:v>
                </c:pt>
                <c:pt idx="439">
                  <c:v>10.975</c:v>
                </c:pt>
                <c:pt idx="440">
                  <c:v>11</c:v>
                </c:pt>
                <c:pt idx="441">
                  <c:v>11.025</c:v>
                </c:pt>
                <c:pt idx="442">
                  <c:v>11.05</c:v>
                </c:pt>
                <c:pt idx="443">
                  <c:v>11.074999999999999</c:v>
                </c:pt>
                <c:pt idx="444">
                  <c:v>11.1</c:v>
                </c:pt>
                <c:pt idx="445">
                  <c:v>11.125</c:v>
                </c:pt>
                <c:pt idx="446">
                  <c:v>11.15</c:v>
                </c:pt>
                <c:pt idx="447">
                  <c:v>11.175000000000001</c:v>
                </c:pt>
                <c:pt idx="448">
                  <c:v>11.2</c:v>
                </c:pt>
                <c:pt idx="449">
                  <c:v>11.225</c:v>
                </c:pt>
                <c:pt idx="450">
                  <c:v>11.25</c:v>
                </c:pt>
                <c:pt idx="451">
                  <c:v>11.275</c:v>
                </c:pt>
                <c:pt idx="452">
                  <c:v>11.3</c:v>
                </c:pt>
                <c:pt idx="453">
                  <c:v>11.324999999999999</c:v>
                </c:pt>
                <c:pt idx="454">
                  <c:v>11.35</c:v>
                </c:pt>
                <c:pt idx="455">
                  <c:v>11.375</c:v>
                </c:pt>
                <c:pt idx="456">
                  <c:v>11.4</c:v>
                </c:pt>
                <c:pt idx="457">
                  <c:v>11.425000000000001</c:v>
                </c:pt>
                <c:pt idx="458">
                  <c:v>11.45</c:v>
                </c:pt>
                <c:pt idx="459">
                  <c:v>11.475</c:v>
                </c:pt>
                <c:pt idx="460">
                  <c:v>11.5</c:v>
                </c:pt>
                <c:pt idx="461">
                  <c:v>11.525</c:v>
                </c:pt>
                <c:pt idx="462">
                  <c:v>11.55</c:v>
                </c:pt>
                <c:pt idx="463">
                  <c:v>11.574999999999999</c:v>
                </c:pt>
                <c:pt idx="464">
                  <c:v>11.6</c:v>
                </c:pt>
                <c:pt idx="465">
                  <c:v>11.625</c:v>
                </c:pt>
                <c:pt idx="466">
                  <c:v>11.65</c:v>
                </c:pt>
                <c:pt idx="467">
                  <c:v>11.675000000000001</c:v>
                </c:pt>
                <c:pt idx="468">
                  <c:v>11.7</c:v>
                </c:pt>
                <c:pt idx="469">
                  <c:v>11.725</c:v>
                </c:pt>
                <c:pt idx="470">
                  <c:v>11.75</c:v>
                </c:pt>
                <c:pt idx="471">
                  <c:v>11.775</c:v>
                </c:pt>
                <c:pt idx="472">
                  <c:v>11.8</c:v>
                </c:pt>
                <c:pt idx="473">
                  <c:v>11.824999999999999</c:v>
                </c:pt>
                <c:pt idx="474">
                  <c:v>11.85</c:v>
                </c:pt>
                <c:pt idx="475">
                  <c:v>11.875</c:v>
                </c:pt>
                <c:pt idx="476">
                  <c:v>11.9</c:v>
                </c:pt>
                <c:pt idx="477">
                  <c:v>11.925000000000001</c:v>
                </c:pt>
                <c:pt idx="478">
                  <c:v>11.95</c:v>
                </c:pt>
                <c:pt idx="479">
                  <c:v>11.975</c:v>
                </c:pt>
                <c:pt idx="480">
                  <c:v>12</c:v>
                </c:pt>
                <c:pt idx="481">
                  <c:v>12.025</c:v>
                </c:pt>
                <c:pt idx="482">
                  <c:v>12.05</c:v>
                </c:pt>
                <c:pt idx="483">
                  <c:v>12.074999999999999</c:v>
                </c:pt>
                <c:pt idx="484">
                  <c:v>12.1</c:v>
                </c:pt>
                <c:pt idx="485">
                  <c:v>12.125</c:v>
                </c:pt>
                <c:pt idx="486">
                  <c:v>12.15</c:v>
                </c:pt>
                <c:pt idx="487">
                  <c:v>12.175000000000001</c:v>
                </c:pt>
                <c:pt idx="488">
                  <c:v>12.2</c:v>
                </c:pt>
                <c:pt idx="489">
                  <c:v>12.225</c:v>
                </c:pt>
                <c:pt idx="490">
                  <c:v>12.25</c:v>
                </c:pt>
                <c:pt idx="491">
                  <c:v>12.275</c:v>
                </c:pt>
                <c:pt idx="492">
                  <c:v>12.3</c:v>
                </c:pt>
                <c:pt idx="493">
                  <c:v>12.324999999999999</c:v>
                </c:pt>
                <c:pt idx="494">
                  <c:v>12.35</c:v>
                </c:pt>
                <c:pt idx="495">
                  <c:v>12.375</c:v>
                </c:pt>
                <c:pt idx="496">
                  <c:v>12.4</c:v>
                </c:pt>
                <c:pt idx="497">
                  <c:v>12.425000000000001</c:v>
                </c:pt>
                <c:pt idx="498">
                  <c:v>12.45</c:v>
                </c:pt>
                <c:pt idx="499">
                  <c:v>12.475</c:v>
                </c:pt>
                <c:pt idx="500">
                  <c:v>12.5</c:v>
                </c:pt>
                <c:pt idx="501">
                  <c:v>12.525</c:v>
                </c:pt>
                <c:pt idx="502">
                  <c:v>12.55</c:v>
                </c:pt>
                <c:pt idx="503">
                  <c:v>12.574999999999999</c:v>
                </c:pt>
                <c:pt idx="504">
                  <c:v>12.6</c:v>
                </c:pt>
                <c:pt idx="505">
                  <c:v>12.625</c:v>
                </c:pt>
                <c:pt idx="506">
                  <c:v>12.65</c:v>
                </c:pt>
                <c:pt idx="507">
                  <c:v>12.675000000000001</c:v>
                </c:pt>
                <c:pt idx="508">
                  <c:v>12.7</c:v>
                </c:pt>
                <c:pt idx="509">
                  <c:v>12.725</c:v>
                </c:pt>
                <c:pt idx="510">
                  <c:v>12.75</c:v>
                </c:pt>
                <c:pt idx="511">
                  <c:v>12.775</c:v>
                </c:pt>
                <c:pt idx="512">
                  <c:v>12.8</c:v>
                </c:pt>
                <c:pt idx="513">
                  <c:v>12.824999999999999</c:v>
                </c:pt>
                <c:pt idx="514">
                  <c:v>12.85</c:v>
                </c:pt>
                <c:pt idx="515">
                  <c:v>12.875</c:v>
                </c:pt>
                <c:pt idx="516">
                  <c:v>12.9</c:v>
                </c:pt>
                <c:pt idx="517">
                  <c:v>12.925000000000001</c:v>
                </c:pt>
                <c:pt idx="518">
                  <c:v>12.95</c:v>
                </c:pt>
                <c:pt idx="519">
                  <c:v>12.975</c:v>
                </c:pt>
                <c:pt idx="520">
                  <c:v>13</c:v>
                </c:pt>
                <c:pt idx="521">
                  <c:v>13.025</c:v>
                </c:pt>
                <c:pt idx="522">
                  <c:v>13.05</c:v>
                </c:pt>
                <c:pt idx="523">
                  <c:v>13.074999999999999</c:v>
                </c:pt>
                <c:pt idx="524">
                  <c:v>13.1</c:v>
                </c:pt>
                <c:pt idx="525">
                  <c:v>13.125</c:v>
                </c:pt>
                <c:pt idx="526">
                  <c:v>13.15</c:v>
                </c:pt>
                <c:pt idx="527">
                  <c:v>13.175000000000001</c:v>
                </c:pt>
                <c:pt idx="528">
                  <c:v>13.2</c:v>
                </c:pt>
                <c:pt idx="529">
                  <c:v>13.225</c:v>
                </c:pt>
                <c:pt idx="530">
                  <c:v>13.25</c:v>
                </c:pt>
                <c:pt idx="531">
                  <c:v>13.275</c:v>
                </c:pt>
                <c:pt idx="532">
                  <c:v>13.3</c:v>
                </c:pt>
                <c:pt idx="533">
                  <c:v>13.324999999999999</c:v>
                </c:pt>
                <c:pt idx="534">
                  <c:v>13.35</c:v>
                </c:pt>
                <c:pt idx="535">
                  <c:v>13.375</c:v>
                </c:pt>
                <c:pt idx="536">
                  <c:v>13.4</c:v>
                </c:pt>
                <c:pt idx="537">
                  <c:v>13.425000000000001</c:v>
                </c:pt>
                <c:pt idx="538">
                  <c:v>13.45</c:v>
                </c:pt>
                <c:pt idx="539">
                  <c:v>13.475</c:v>
                </c:pt>
                <c:pt idx="540">
                  <c:v>13.5</c:v>
                </c:pt>
                <c:pt idx="541">
                  <c:v>13.525</c:v>
                </c:pt>
                <c:pt idx="542">
                  <c:v>13.55</c:v>
                </c:pt>
                <c:pt idx="543">
                  <c:v>13.574999999999999</c:v>
                </c:pt>
                <c:pt idx="544">
                  <c:v>13.6</c:v>
                </c:pt>
                <c:pt idx="545">
                  <c:v>13.625</c:v>
                </c:pt>
                <c:pt idx="546">
                  <c:v>13.65</c:v>
                </c:pt>
                <c:pt idx="547">
                  <c:v>13.675000000000001</c:v>
                </c:pt>
                <c:pt idx="548">
                  <c:v>13.7</c:v>
                </c:pt>
                <c:pt idx="549">
                  <c:v>13.725</c:v>
                </c:pt>
                <c:pt idx="550">
                  <c:v>13.75</c:v>
                </c:pt>
                <c:pt idx="551">
                  <c:v>13.775</c:v>
                </c:pt>
                <c:pt idx="552">
                  <c:v>13.8</c:v>
                </c:pt>
                <c:pt idx="553">
                  <c:v>13.824999999999999</c:v>
                </c:pt>
                <c:pt idx="554">
                  <c:v>13.85</c:v>
                </c:pt>
                <c:pt idx="555">
                  <c:v>13.875</c:v>
                </c:pt>
                <c:pt idx="556">
                  <c:v>13.9</c:v>
                </c:pt>
                <c:pt idx="557">
                  <c:v>13.925000000000001</c:v>
                </c:pt>
                <c:pt idx="558">
                  <c:v>13.95</c:v>
                </c:pt>
                <c:pt idx="559">
                  <c:v>13.975</c:v>
                </c:pt>
                <c:pt idx="560">
                  <c:v>14</c:v>
                </c:pt>
                <c:pt idx="561">
                  <c:v>14.025</c:v>
                </c:pt>
                <c:pt idx="562">
                  <c:v>14.05</c:v>
                </c:pt>
                <c:pt idx="563">
                  <c:v>14.074999999999999</c:v>
                </c:pt>
                <c:pt idx="564">
                  <c:v>14.1</c:v>
                </c:pt>
                <c:pt idx="565">
                  <c:v>14.125</c:v>
                </c:pt>
                <c:pt idx="566">
                  <c:v>14.15</c:v>
                </c:pt>
                <c:pt idx="567">
                  <c:v>14.175000000000001</c:v>
                </c:pt>
                <c:pt idx="568">
                  <c:v>14.2</c:v>
                </c:pt>
                <c:pt idx="569">
                  <c:v>14.225</c:v>
                </c:pt>
                <c:pt idx="570">
                  <c:v>14.25</c:v>
                </c:pt>
                <c:pt idx="571">
                  <c:v>14.275</c:v>
                </c:pt>
                <c:pt idx="572">
                  <c:v>14.3</c:v>
                </c:pt>
                <c:pt idx="573">
                  <c:v>14.324999999999999</c:v>
                </c:pt>
                <c:pt idx="574">
                  <c:v>14.35</c:v>
                </c:pt>
                <c:pt idx="575">
                  <c:v>14.375</c:v>
                </c:pt>
                <c:pt idx="576">
                  <c:v>14.4</c:v>
                </c:pt>
                <c:pt idx="577">
                  <c:v>14.425000000000001</c:v>
                </c:pt>
                <c:pt idx="578">
                  <c:v>14.45</c:v>
                </c:pt>
                <c:pt idx="579">
                  <c:v>14.475</c:v>
                </c:pt>
                <c:pt idx="580">
                  <c:v>14.5</c:v>
                </c:pt>
                <c:pt idx="581">
                  <c:v>14.525</c:v>
                </c:pt>
                <c:pt idx="582">
                  <c:v>14.55</c:v>
                </c:pt>
                <c:pt idx="583">
                  <c:v>14.574999999999999</c:v>
                </c:pt>
                <c:pt idx="584">
                  <c:v>14.6</c:v>
                </c:pt>
                <c:pt idx="585">
                  <c:v>14.625</c:v>
                </c:pt>
                <c:pt idx="586">
                  <c:v>14.65</c:v>
                </c:pt>
                <c:pt idx="587">
                  <c:v>14.675000000000001</c:v>
                </c:pt>
                <c:pt idx="588">
                  <c:v>14.7</c:v>
                </c:pt>
                <c:pt idx="589">
                  <c:v>14.725</c:v>
                </c:pt>
                <c:pt idx="590">
                  <c:v>14.75</c:v>
                </c:pt>
                <c:pt idx="591">
                  <c:v>14.775</c:v>
                </c:pt>
                <c:pt idx="592">
                  <c:v>14.8</c:v>
                </c:pt>
                <c:pt idx="593">
                  <c:v>14.824999999999999</c:v>
                </c:pt>
                <c:pt idx="594">
                  <c:v>14.85</c:v>
                </c:pt>
                <c:pt idx="595">
                  <c:v>14.875</c:v>
                </c:pt>
                <c:pt idx="596">
                  <c:v>14.9</c:v>
                </c:pt>
                <c:pt idx="597">
                  <c:v>14.925000000000001</c:v>
                </c:pt>
                <c:pt idx="598">
                  <c:v>14.95</c:v>
                </c:pt>
                <c:pt idx="599">
                  <c:v>14.975</c:v>
                </c:pt>
                <c:pt idx="600">
                  <c:v>15</c:v>
                </c:pt>
                <c:pt idx="601">
                  <c:v>15.025</c:v>
                </c:pt>
                <c:pt idx="602">
                  <c:v>15.05</c:v>
                </c:pt>
                <c:pt idx="603">
                  <c:v>15.074999999999999</c:v>
                </c:pt>
                <c:pt idx="604">
                  <c:v>15.1</c:v>
                </c:pt>
                <c:pt idx="605">
                  <c:v>15.125</c:v>
                </c:pt>
                <c:pt idx="606">
                  <c:v>15.15</c:v>
                </c:pt>
                <c:pt idx="607">
                  <c:v>15.175000000000001</c:v>
                </c:pt>
                <c:pt idx="608">
                  <c:v>15.2</c:v>
                </c:pt>
                <c:pt idx="609">
                  <c:v>15.225</c:v>
                </c:pt>
                <c:pt idx="610">
                  <c:v>15.25</c:v>
                </c:pt>
                <c:pt idx="611">
                  <c:v>15.275</c:v>
                </c:pt>
                <c:pt idx="612">
                  <c:v>15.3</c:v>
                </c:pt>
                <c:pt idx="613">
                  <c:v>15.324999999999999</c:v>
                </c:pt>
                <c:pt idx="614">
                  <c:v>15.35</c:v>
                </c:pt>
                <c:pt idx="615">
                  <c:v>15.375</c:v>
                </c:pt>
                <c:pt idx="616">
                  <c:v>15.4</c:v>
                </c:pt>
                <c:pt idx="617">
                  <c:v>15.425000000000001</c:v>
                </c:pt>
                <c:pt idx="618">
                  <c:v>15.45</c:v>
                </c:pt>
                <c:pt idx="619">
                  <c:v>15.475</c:v>
                </c:pt>
                <c:pt idx="620">
                  <c:v>15.5</c:v>
                </c:pt>
                <c:pt idx="621">
                  <c:v>15.525</c:v>
                </c:pt>
                <c:pt idx="622">
                  <c:v>15.55</c:v>
                </c:pt>
                <c:pt idx="623">
                  <c:v>15.574999999999999</c:v>
                </c:pt>
                <c:pt idx="624">
                  <c:v>15.6</c:v>
                </c:pt>
                <c:pt idx="625">
                  <c:v>15.625</c:v>
                </c:pt>
                <c:pt idx="626">
                  <c:v>15.65</c:v>
                </c:pt>
                <c:pt idx="627">
                  <c:v>15.675000000000001</c:v>
                </c:pt>
                <c:pt idx="628">
                  <c:v>15.7</c:v>
                </c:pt>
                <c:pt idx="629">
                  <c:v>15.725</c:v>
                </c:pt>
                <c:pt idx="630">
                  <c:v>15.75</c:v>
                </c:pt>
                <c:pt idx="631">
                  <c:v>15.775</c:v>
                </c:pt>
                <c:pt idx="632">
                  <c:v>15.8</c:v>
                </c:pt>
                <c:pt idx="633">
                  <c:v>15.824999999999999</c:v>
                </c:pt>
                <c:pt idx="634">
                  <c:v>15.85</c:v>
                </c:pt>
                <c:pt idx="635">
                  <c:v>15.875</c:v>
                </c:pt>
                <c:pt idx="636">
                  <c:v>15.9</c:v>
                </c:pt>
                <c:pt idx="637">
                  <c:v>15.925000000000001</c:v>
                </c:pt>
                <c:pt idx="638">
                  <c:v>15.95</c:v>
                </c:pt>
                <c:pt idx="639">
                  <c:v>15.975</c:v>
                </c:pt>
                <c:pt idx="640">
                  <c:v>16</c:v>
                </c:pt>
                <c:pt idx="641">
                  <c:v>16.024999999999999</c:v>
                </c:pt>
                <c:pt idx="642">
                  <c:v>16.05</c:v>
                </c:pt>
                <c:pt idx="643">
                  <c:v>16.074999999999999</c:v>
                </c:pt>
                <c:pt idx="644">
                  <c:v>16.100000000000001</c:v>
                </c:pt>
                <c:pt idx="645">
                  <c:v>16.125</c:v>
                </c:pt>
                <c:pt idx="646">
                  <c:v>16.149999999999999</c:v>
                </c:pt>
                <c:pt idx="647">
                  <c:v>16.175000000000001</c:v>
                </c:pt>
                <c:pt idx="648">
                  <c:v>16.2</c:v>
                </c:pt>
                <c:pt idx="649">
                  <c:v>16.225000000000001</c:v>
                </c:pt>
                <c:pt idx="650">
                  <c:v>16.25</c:v>
                </c:pt>
                <c:pt idx="651">
                  <c:v>16.274999999999999</c:v>
                </c:pt>
                <c:pt idx="652">
                  <c:v>16.3</c:v>
                </c:pt>
                <c:pt idx="653">
                  <c:v>16.324999999999999</c:v>
                </c:pt>
                <c:pt idx="654">
                  <c:v>16.350000000000001</c:v>
                </c:pt>
                <c:pt idx="655">
                  <c:v>16.375</c:v>
                </c:pt>
                <c:pt idx="656">
                  <c:v>16.399999999999999</c:v>
                </c:pt>
                <c:pt idx="657">
                  <c:v>16.425000000000001</c:v>
                </c:pt>
                <c:pt idx="658">
                  <c:v>16.45</c:v>
                </c:pt>
                <c:pt idx="659">
                  <c:v>16.475000000000001</c:v>
                </c:pt>
                <c:pt idx="660">
                  <c:v>16.5</c:v>
                </c:pt>
                <c:pt idx="661">
                  <c:v>16.524999999999999</c:v>
                </c:pt>
                <c:pt idx="662">
                  <c:v>16.55</c:v>
                </c:pt>
                <c:pt idx="663">
                  <c:v>16.574999999999999</c:v>
                </c:pt>
                <c:pt idx="664">
                  <c:v>16.600000000000001</c:v>
                </c:pt>
                <c:pt idx="665">
                  <c:v>16.625</c:v>
                </c:pt>
                <c:pt idx="666">
                  <c:v>16.649999999999999</c:v>
                </c:pt>
                <c:pt idx="667">
                  <c:v>16.675000000000001</c:v>
                </c:pt>
                <c:pt idx="668">
                  <c:v>16.7</c:v>
                </c:pt>
                <c:pt idx="669">
                  <c:v>16.725000000000001</c:v>
                </c:pt>
                <c:pt idx="670">
                  <c:v>16.75</c:v>
                </c:pt>
                <c:pt idx="671">
                  <c:v>16.774999999999999</c:v>
                </c:pt>
                <c:pt idx="672">
                  <c:v>16.8</c:v>
                </c:pt>
                <c:pt idx="673">
                  <c:v>16.824999999999999</c:v>
                </c:pt>
                <c:pt idx="674">
                  <c:v>16.850000000000001</c:v>
                </c:pt>
                <c:pt idx="675">
                  <c:v>16.875</c:v>
                </c:pt>
                <c:pt idx="676">
                  <c:v>16.899999999999999</c:v>
                </c:pt>
                <c:pt idx="677">
                  <c:v>16.925000000000001</c:v>
                </c:pt>
                <c:pt idx="678">
                  <c:v>16.95</c:v>
                </c:pt>
                <c:pt idx="679">
                  <c:v>16.975000000000001</c:v>
                </c:pt>
                <c:pt idx="680">
                  <c:v>17</c:v>
                </c:pt>
                <c:pt idx="681">
                  <c:v>17.024999999999999</c:v>
                </c:pt>
                <c:pt idx="682">
                  <c:v>17.05</c:v>
                </c:pt>
                <c:pt idx="683">
                  <c:v>17.074999999999999</c:v>
                </c:pt>
                <c:pt idx="684">
                  <c:v>17.100000000000001</c:v>
                </c:pt>
                <c:pt idx="685">
                  <c:v>17.125</c:v>
                </c:pt>
                <c:pt idx="686">
                  <c:v>17.149999999999999</c:v>
                </c:pt>
                <c:pt idx="687">
                  <c:v>17.175000000000001</c:v>
                </c:pt>
                <c:pt idx="688">
                  <c:v>17.2</c:v>
                </c:pt>
                <c:pt idx="689">
                  <c:v>17.225000000000001</c:v>
                </c:pt>
                <c:pt idx="690">
                  <c:v>17.25</c:v>
                </c:pt>
                <c:pt idx="691">
                  <c:v>17.274999999999999</c:v>
                </c:pt>
                <c:pt idx="692">
                  <c:v>17.3</c:v>
                </c:pt>
                <c:pt idx="693">
                  <c:v>17.324999999999999</c:v>
                </c:pt>
                <c:pt idx="694">
                  <c:v>17.350000000000001</c:v>
                </c:pt>
                <c:pt idx="695">
                  <c:v>17.375</c:v>
                </c:pt>
                <c:pt idx="696">
                  <c:v>17.399999999999999</c:v>
                </c:pt>
                <c:pt idx="697">
                  <c:v>17.425000000000001</c:v>
                </c:pt>
                <c:pt idx="698">
                  <c:v>17.45</c:v>
                </c:pt>
                <c:pt idx="699">
                  <c:v>17.475000000000001</c:v>
                </c:pt>
                <c:pt idx="700">
                  <c:v>17.5</c:v>
                </c:pt>
                <c:pt idx="701">
                  <c:v>17.524999999999999</c:v>
                </c:pt>
                <c:pt idx="702">
                  <c:v>17.55</c:v>
                </c:pt>
                <c:pt idx="703">
                  <c:v>17.574999999999999</c:v>
                </c:pt>
                <c:pt idx="704">
                  <c:v>17.600000000000001</c:v>
                </c:pt>
                <c:pt idx="705">
                  <c:v>17.625</c:v>
                </c:pt>
                <c:pt idx="706">
                  <c:v>17.649999999999999</c:v>
                </c:pt>
                <c:pt idx="707">
                  <c:v>17.675000000000001</c:v>
                </c:pt>
                <c:pt idx="708">
                  <c:v>17.7</c:v>
                </c:pt>
                <c:pt idx="709">
                  <c:v>17.725000000000001</c:v>
                </c:pt>
                <c:pt idx="710">
                  <c:v>17.75</c:v>
                </c:pt>
                <c:pt idx="711">
                  <c:v>17.774999999999999</c:v>
                </c:pt>
                <c:pt idx="712">
                  <c:v>17.8</c:v>
                </c:pt>
                <c:pt idx="713">
                  <c:v>17.824999999999999</c:v>
                </c:pt>
                <c:pt idx="714">
                  <c:v>17.850000000000001</c:v>
                </c:pt>
                <c:pt idx="715">
                  <c:v>17.875</c:v>
                </c:pt>
                <c:pt idx="716">
                  <c:v>17.899999999999999</c:v>
                </c:pt>
                <c:pt idx="717">
                  <c:v>17.925000000000001</c:v>
                </c:pt>
                <c:pt idx="718">
                  <c:v>17.95</c:v>
                </c:pt>
                <c:pt idx="719">
                  <c:v>17.975000000000001</c:v>
                </c:pt>
                <c:pt idx="720">
                  <c:v>18</c:v>
                </c:pt>
                <c:pt idx="721">
                  <c:v>18.024999999999999</c:v>
                </c:pt>
                <c:pt idx="722">
                  <c:v>18.05</c:v>
                </c:pt>
                <c:pt idx="723">
                  <c:v>18.074999999999999</c:v>
                </c:pt>
                <c:pt idx="724">
                  <c:v>18.100000000000001</c:v>
                </c:pt>
                <c:pt idx="725">
                  <c:v>18.125</c:v>
                </c:pt>
                <c:pt idx="726">
                  <c:v>18.149999999999999</c:v>
                </c:pt>
                <c:pt idx="727">
                  <c:v>18.175000000000001</c:v>
                </c:pt>
                <c:pt idx="728">
                  <c:v>18.2</c:v>
                </c:pt>
                <c:pt idx="729">
                  <c:v>18.225000000000001</c:v>
                </c:pt>
                <c:pt idx="730">
                  <c:v>18.25</c:v>
                </c:pt>
                <c:pt idx="731">
                  <c:v>18.274999999999999</c:v>
                </c:pt>
                <c:pt idx="732">
                  <c:v>18.3</c:v>
                </c:pt>
                <c:pt idx="733">
                  <c:v>18.324999999999999</c:v>
                </c:pt>
                <c:pt idx="734">
                  <c:v>18.350000000000001</c:v>
                </c:pt>
                <c:pt idx="735">
                  <c:v>18.375</c:v>
                </c:pt>
                <c:pt idx="736">
                  <c:v>18.399999999999999</c:v>
                </c:pt>
                <c:pt idx="737">
                  <c:v>18.425000000000001</c:v>
                </c:pt>
                <c:pt idx="738">
                  <c:v>18.45</c:v>
                </c:pt>
                <c:pt idx="739">
                  <c:v>18.475000000000001</c:v>
                </c:pt>
                <c:pt idx="740">
                  <c:v>18.5</c:v>
                </c:pt>
                <c:pt idx="741">
                  <c:v>18.524999999999999</c:v>
                </c:pt>
                <c:pt idx="742">
                  <c:v>18.55</c:v>
                </c:pt>
                <c:pt idx="743">
                  <c:v>18.574999999999999</c:v>
                </c:pt>
                <c:pt idx="744">
                  <c:v>18.600000000000001</c:v>
                </c:pt>
                <c:pt idx="745">
                  <c:v>18.625</c:v>
                </c:pt>
                <c:pt idx="746">
                  <c:v>18.649999999999999</c:v>
                </c:pt>
                <c:pt idx="747">
                  <c:v>18.675000000000001</c:v>
                </c:pt>
                <c:pt idx="748">
                  <c:v>18.7</c:v>
                </c:pt>
                <c:pt idx="749">
                  <c:v>18.725000000000001</c:v>
                </c:pt>
                <c:pt idx="750">
                  <c:v>18.75</c:v>
                </c:pt>
                <c:pt idx="751">
                  <c:v>18.774999999999999</c:v>
                </c:pt>
                <c:pt idx="752">
                  <c:v>18.8</c:v>
                </c:pt>
                <c:pt idx="753">
                  <c:v>18.824999999999999</c:v>
                </c:pt>
                <c:pt idx="754">
                  <c:v>18.850000000000001</c:v>
                </c:pt>
                <c:pt idx="755">
                  <c:v>18.875</c:v>
                </c:pt>
                <c:pt idx="756">
                  <c:v>18.899999999999999</c:v>
                </c:pt>
                <c:pt idx="757">
                  <c:v>18.925000000000001</c:v>
                </c:pt>
                <c:pt idx="758">
                  <c:v>18.95</c:v>
                </c:pt>
                <c:pt idx="759">
                  <c:v>18.975000000000001</c:v>
                </c:pt>
                <c:pt idx="760">
                  <c:v>19</c:v>
                </c:pt>
                <c:pt idx="761">
                  <c:v>19.024999999999999</c:v>
                </c:pt>
                <c:pt idx="762">
                  <c:v>19.05</c:v>
                </c:pt>
                <c:pt idx="763">
                  <c:v>19.074999999999999</c:v>
                </c:pt>
                <c:pt idx="764">
                  <c:v>19.100000000000001</c:v>
                </c:pt>
                <c:pt idx="765">
                  <c:v>19.125</c:v>
                </c:pt>
                <c:pt idx="766">
                  <c:v>19.149999999999999</c:v>
                </c:pt>
                <c:pt idx="767">
                  <c:v>19.175000000000001</c:v>
                </c:pt>
                <c:pt idx="768">
                  <c:v>19.2</c:v>
                </c:pt>
                <c:pt idx="769">
                  <c:v>19.225000000000001</c:v>
                </c:pt>
                <c:pt idx="770">
                  <c:v>19.25</c:v>
                </c:pt>
                <c:pt idx="771">
                  <c:v>19.274999999999999</c:v>
                </c:pt>
                <c:pt idx="772">
                  <c:v>19.3</c:v>
                </c:pt>
                <c:pt idx="773">
                  <c:v>19.324999999999999</c:v>
                </c:pt>
                <c:pt idx="774">
                  <c:v>19.350000000000001</c:v>
                </c:pt>
                <c:pt idx="775">
                  <c:v>19.375</c:v>
                </c:pt>
                <c:pt idx="776">
                  <c:v>19.399999999999999</c:v>
                </c:pt>
                <c:pt idx="777">
                  <c:v>19.425000000000001</c:v>
                </c:pt>
                <c:pt idx="778">
                  <c:v>19.45</c:v>
                </c:pt>
                <c:pt idx="779">
                  <c:v>19.475000000000001</c:v>
                </c:pt>
                <c:pt idx="780">
                  <c:v>19.5</c:v>
                </c:pt>
                <c:pt idx="781">
                  <c:v>19.524999999999999</c:v>
                </c:pt>
                <c:pt idx="782">
                  <c:v>19.55</c:v>
                </c:pt>
                <c:pt idx="783">
                  <c:v>19.574999999999999</c:v>
                </c:pt>
                <c:pt idx="784">
                  <c:v>19.600000000000001</c:v>
                </c:pt>
                <c:pt idx="785">
                  <c:v>19.625</c:v>
                </c:pt>
                <c:pt idx="786">
                  <c:v>19.649999999999999</c:v>
                </c:pt>
                <c:pt idx="787">
                  <c:v>19.675000000000001</c:v>
                </c:pt>
                <c:pt idx="788">
                  <c:v>19.7</c:v>
                </c:pt>
                <c:pt idx="789">
                  <c:v>19.725000000000001</c:v>
                </c:pt>
                <c:pt idx="790">
                  <c:v>19.75</c:v>
                </c:pt>
                <c:pt idx="791">
                  <c:v>19.774999999999999</c:v>
                </c:pt>
                <c:pt idx="792">
                  <c:v>19.8</c:v>
                </c:pt>
                <c:pt idx="793">
                  <c:v>19.824999999999999</c:v>
                </c:pt>
                <c:pt idx="794">
                  <c:v>19.850000000000001</c:v>
                </c:pt>
                <c:pt idx="795">
                  <c:v>19.875</c:v>
                </c:pt>
                <c:pt idx="796">
                  <c:v>19.899999999999999</c:v>
                </c:pt>
                <c:pt idx="797">
                  <c:v>19.925000000000001</c:v>
                </c:pt>
                <c:pt idx="798">
                  <c:v>19.95</c:v>
                </c:pt>
                <c:pt idx="799">
                  <c:v>19.975000000000001</c:v>
                </c:pt>
                <c:pt idx="800">
                  <c:v>20</c:v>
                </c:pt>
                <c:pt idx="801">
                  <c:v>20.024999999999999</c:v>
                </c:pt>
                <c:pt idx="802">
                  <c:v>20.05</c:v>
                </c:pt>
                <c:pt idx="803">
                  <c:v>20.074999999999999</c:v>
                </c:pt>
                <c:pt idx="804">
                  <c:v>20.100000000000001</c:v>
                </c:pt>
                <c:pt idx="805">
                  <c:v>20.125</c:v>
                </c:pt>
                <c:pt idx="806">
                  <c:v>20.149999999999999</c:v>
                </c:pt>
                <c:pt idx="807">
                  <c:v>20.175000000000001</c:v>
                </c:pt>
                <c:pt idx="808">
                  <c:v>20.2</c:v>
                </c:pt>
                <c:pt idx="809">
                  <c:v>20.225000000000001</c:v>
                </c:pt>
                <c:pt idx="810">
                  <c:v>20.25</c:v>
                </c:pt>
                <c:pt idx="811">
                  <c:v>20.274999999999999</c:v>
                </c:pt>
                <c:pt idx="812">
                  <c:v>20.3</c:v>
                </c:pt>
                <c:pt idx="813">
                  <c:v>20.324999999999999</c:v>
                </c:pt>
                <c:pt idx="814">
                  <c:v>20.350000000000001</c:v>
                </c:pt>
                <c:pt idx="815">
                  <c:v>20.375</c:v>
                </c:pt>
                <c:pt idx="816">
                  <c:v>20.399999999999999</c:v>
                </c:pt>
                <c:pt idx="817">
                  <c:v>20.425000000000001</c:v>
                </c:pt>
                <c:pt idx="818">
                  <c:v>20.45</c:v>
                </c:pt>
                <c:pt idx="819">
                  <c:v>20.475000000000001</c:v>
                </c:pt>
                <c:pt idx="820">
                  <c:v>20.5</c:v>
                </c:pt>
                <c:pt idx="821">
                  <c:v>20.524999999999999</c:v>
                </c:pt>
                <c:pt idx="822">
                  <c:v>20.55</c:v>
                </c:pt>
                <c:pt idx="823">
                  <c:v>20.574999999999999</c:v>
                </c:pt>
                <c:pt idx="824">
                  <c:v>20.6</c:v>
                </c:pt>
                <c:pt idx="825">
                  <c:v>20.625</c:v>
                </c:pt>
                <c:pt idx="826">
                  <c:v>20.65</c:v>
                </c:pt>
                <c:pt idx="827">
                  <c:v>20.675000000000001</c:v>
                </c:pt>
                <c:pt idx="828">
                  <c:v>20.7</c:v>
                </c:pt>
                <c:pt idx="829">
                  <c:v>20.725000000000001</c:v>
                </c:pt>
                <c:pt idx="830">
                  <c:v>20.75</c:v>
                </c:pt>
                <c:pt idx="831">
                  <c:v>20.774999999999999</c:v>
                </c:pt>
                <c:pt idx="832">
                  <c:v>20.8</c:v>
                </c:pt>
                <c:pt idx="833">
                  <c:v>20.824999999999999</c:v>
                </c:pt>
                <c:pt idx="834">
                  <c:v>20.85</c:v>
                </c:pt>
                <c:pt idx="835">
                  <c:v>20.875</c:v>
                </c:pt>
                <c:pt idx="836">
                  <c:v>20.9</c:v>
                </c:pt>
                <c:pt idx="837">
                  <c:v>20.925000000000001</c:v>
                </c:pt>
                <c:pt idx="838">
                  <c:v>20.95</c:v>
                </c:pt>
                <c:pt idx="839">
                  <c:v>20.975000000000001</c:v>
                </c:pt>
                <c:pt idx="840">
                  <c:v>21</c:v>
                </c:pt>
                <c:pt idx="841">
                  <c:v>21.024999999999999</c:v>
                </c:pt>
                <c:pt idx="842">
                  <c:v>21.05</c:v>
                </c:pt>
                <c:pt idx="843">
                  <c:v>21.074999999999999</c:v>
                </c:pt>
                <c:pt idx="844">
                  <c:v>21.1</c:v>
                </c:pt>
                <c:pt idx="845">
                  <c:v>21.125</c:v>
                </c:pt>
                <c:pt idx="846">
                  <c:v>21.15</c:v>
                </c:pt>
                <c:pt idx="847">
                  <c:v>21.175000000000001</c:v>
                </c:pt>
                <c:pt idx="848">
                  <c:v>21.2</c:v>
                </c:pt>
                <c:pt idx="849">
                  <c:v>21.225000000000001</c:v>
                </c:pt>
                <c:pt idx="850">
                  <c:v>21.25</c:v>
                </c:pt>
                <c:pt idx="851">
                  <c:v>21.274999999999999</c:v>
                </c:pt>
                <c:pt idx="852">
                  <c:v>21.3</c:v>
                </c:pt>
                <c:pt idx="853">
                  <c:v>21.324999999999999</c:v>
                </c:pt>
                <c:pt idx="854">
                  <c:v>21.35</c:v>
                </c:pt>
                <c:pt idx="855">
                  <c:v>21.375</c:v>
                </c:pt>
              </c:numCache>
            </c:numRef>
          </c:xVal>
          <c:yVal>
            <c:numRef>
              <c:f>'PR_Ai and pvax adj'!$B$2:$B$844</c:f>
              <c:numCache>
                <c:formatCode>General</c:formatCode>
                <c:ptCount val="843"/>
                <c:pt idx="0">
                  <c:v>6.8685099999999997</c:v>
                </c:pt>
                <c:pt idx="1">
                  <c:v>6.7790800000000004</c:v>
                </c:pt>
                <c:pt idx="2">
                  <c:v>6.72417</c:v>
                </c:pt>
                <c:pt idx="3">
                  <c:v>6.6786599999999998</c:v>
                </c:pt>
                <c:pt idx="4">
                  <c:v>6.7597800000000001</c:v>
                </c:pt>
                <c:pt idx="5">
                  <c:v>6.57362</c:v>
                </c:pt>
                <c:pt idx="6">
                  <c:v>6.4024599999999996</c:v>
                </c:pt>
                <c:pt idx="7">
                  <c:v>6.3091900000000001</c:v>
                </c:pt>
                <c:pt idx="8">
                  <c:v>6.3818400000000004</c:v>
                </c:pt>
                <c:pt idx="9">
                  <c:v>6.2473000000000001</c:v>
                </c:pt>
                <c:pt idx="10">
                  <c:v>6.30166</c:v>
                </c:pt>
                <c:pt idx="11">
                  <c:v>6.2484200000000003</c:v>
                </c:pt>
                <c:pt idx="12">
                  <c:v>6.1117100000000004</c:v>
                </c:pt>
                <c:pt idx="13">
                  <c:v>6.0589199999999996</c:v>
                </c:pt>
                <c:pt idx="14">
                  <c:v>6.0848899999999997</c:v>
                </c:pt>
                <c:pt idx="15">
                  <c:v>6.1451200000000004</c:v>
                </c:pt>
                <c:pt idx="16">
                  <c:v>6.2098800000000001</c:v>
                </c:pt>
                <c:pt idx="17">
                  <c:v>6.0321600000000002</c:v>
                </c:pt>
                <c:pt idx="18">
                  <c:v>5.9620899999999999</c:v>
                </c:pt>
                <c:pt idx="19">
                  <c:v>5.9923599999999997</c:v>
                </c:pt>
                <c:pt idx="20">
                  <c:v>6.0042999999999997</c:v>
                </c:pt>
                <c:pt idx="21">
                  <c:v>6.0324499999999999</c:v>
                </c:pt>
                <c:pt idx="22">
                  <c:v>5.8938699999999997</c:v>
                </c:pt>
                <c:pt idx="23">
                  <c:v>5.7430700000000003</c:v>
                </c:pt>
                <c:pt idx="24">
                  <c:v>5.7328299999999999</c:v>
                </c:pt>
                <c:pt idx="25">
                  <c:v>5.7081799999999996</c:v>
                </c:pt>
                <c:pt idx="26">
                  <c:v>5.6380999999999997</c:v>
                </c:pt>
                <c:pt idx="27">
                  <c:v>5.6058199999999996</c:v>
                </c:pt>
                <c:pt idx="28">
                  <c:v>5.7121500000000003</c:v>
                </c:pt>
                <c:pt idx="29">
                  <c:v>5.82761</c:v>
                </c:pt>
                <c:pt idx="30">
                  <c:v>5.6871400000000003</c:v>
                </c:pt>
                <c:pt idx="31">
                  <c:v>5.6903600000000001</c:v>
                </c:pt>
                <c:pt idx="32">
                  <c:v>5.6584700000000003</c:v>
                </c:pt>
                <c:pt idx="33">
                  <c:v>5.45242</c:v>
                </c:pt>
                <c:pt idx="34">
                  <c:v>5.4073900000000004</c:v>
                </c:pt>
                <c:pt idx="35">
                  <c:v>5.4040800000000004</c:v>
                </c:pt>
                <c:pt idx="36">
                  <c:v>5.3560400000000001</c:v>
                </c:pt>
                <c:pt idx="37">
                  <c:v>5.4655699999999996</c:v>
                </c:pt>
                <c:pt idx="38">
                  <c:v>5.4671000000000003</c:v>
                </c:pt>
                <c:pt idx="39">
                  <c:v>5.3893500000000003</c:v>
                </c:pt>
                <c:pt idx="40">
                  <c:v>5.4677199999999999</c:v>
                </c:pt>
                <c:pt idx="41">
                  <c:v>5.3514600000000003</c:v>
                </c:pt>
                <c:pt idx="42">
                  <c:v>5.2514399999999997</c:v>
                </c:pt>
                <c:pt idx="43">
                  <c:v>5.3024899999999997</c:v>
                </c:pt>
                <c:pt idx="44">
                  <c:v>5.4103000000000003</c:v>
                </c:pt>
                <c:pt idx="45">
                  <c:v>5.4371799999999997</c:v>
                </c:pt>
                <c:pt idx="46">
                  <c:v>5.3038800000000004</c:v>
                </c:pt>
                <c:pt idx="47">
                  <c:v>5.2585499999999996</c:v>
                </c:pt>
                <c:pt idx="48">
                  <c:v>5.3269599999999997</c:v>
                </c:pt>
                <c:pt idx="49">
                  <c:v>5.3343699999999998</c:v>
                </c:pt>
                <c:pt idx="50">
                  <c:v>5.3501300000000001</c:v>
                </c:pt>
                <c:pt idx="51">
                  <c:v>5.3682999999999996</c:v>
                </c:pt>
                <c:pt idx="52">
                  <c:v>5.4763700000000002</c:v>
                </c:pt>
                <c:pt idx="53">
                  <c:v>5.2808599999999997</c:v>
                </c:pt>
                <c:pt idx="54">
                  <c:v>5.1529299999999996</c:v>
                </c:pt>
                <c:pt idx="55">
                  <c:v>5.0815400000000004</c:v>
                </c:pt>
                <c:pt idx="56">
                  <c:v>4.9969799999999998</c:v>
                </c:pt>
                <c:pt idx="57">
                  <c:v>5.0392200000000003</c:v>
                </c:pt>
                <c:pt idx="58">
                  <c:v>5.0239599999999998</c:v>
                </c:pt>
                <c:pt idx="59">
                  <c:v>5.0187299999999997</c:v>
                </c:pt>
                <c:pt idx="60">
                  <c:v>4.94712</c:v>
                </c:pt>
                <c:pt idx="61">
                  <c:v>4.9347399999999997</c:v>
                </c:pt>
                <c:pt idx="62">
                  <c:v>4.7407899999999996</c:v>
                </c:pt>
                <c:pt idx="63">
                  <c:v>4.6657099999999998</c:v>
                </c:pt>
                <c:pt idx="64">
                  <c:v>4.6690399999999999</c:v>
                </c:pt>
                <c:pt idx="65">
                  <c:v>4.6019600000000001</c:v>
                </c:pt>
                <c:pt idx="66">
                  <c:v>4.6180099999999999</c:v>
                </c:pt>
                <c:pt idx="67">
                  <c:v>4.6658400000000002</c:v>
                </c:pt>
                <c:pt idx="68">
                  <c:v>4.7476700000000003</c:v>
                </c:pt>
                <c:pt idx="69">
                  <c:v>4.6410799999999997</c:v>
                </c:pt>
                <c:pt idx="70">
                  <c:v>4.5390600000000001</c:v>
                </c:pt>
                <c:pt idx="71">
                  <c:v>4.5595100000000004</c:v>
                </c:pt>
                <c:pt idx="72">
                  <c:v>4.5266099999999998</c:v>
                </c:pt>
                <c:pt idx="73">
                  <c:v>4.3801500000000004</c:v>
                </c:pt>
                <c:pt idx="74">
                  <c:v>4.2649400000000002</c:v>
                </c:pt>
                <c:pt idx="75">
                  <c:v>4.3540900000000002</c:v>
                </c:pt>
                <c:pt idx="76">
                  <c:v>4.2897100000000004</c:v>
                </c:pt>
                <c:pt idx="77">
                  <c:v>4.4048699999999998</c:v>
                </c:pt>
                <c:pt idx="78">
                  <c:v>4.4473000000000003</c:v>
                </c:pt>
                <c:pt idx="79">
                  <c:v>4.5113399999999997</c:v>
                </c:pt>
                <c:pt idx="80">
                  <c:v>4.3244300000000004</c:v>
                </c:pt>
                <c:pt idx="81">
                  <c:v>4.1828000000000003</c:v>
                </c:pt>
                <c:pt idx="82">
                  <c:v>4.1617800000000003</c:v>
                </c:pt>
                <c:pt idx="83">
                  <c:v>4.1064699999999998</c:v>
                </c:pt>
                <c:pt idx="84">
                  <c:v>4.1287599999999998</c:v>
                </c:pt>
                <c:pt idx="85">
                  <c:v>4.0391599999999999</c:v>
                </c:pt>
                <c:pt idx="86">
                  <c:v>4.0320400000000003</c:v>
                </c:pt>
                <c:pt idx="87">
                  <c:v>4.1439399999999997</c:v>
                </c:pt>
                <c:pt idx="88">
                  <c:v>4.1183399999999999</c:v>
                </c:pt>
                <c:pt idx="89">
                  <c:v>4.0853599999999997</c:v>
                </c:pt>
                <c:pt idx="90">
                  <c:v>4.1580899999999996</c:v>
                </c:pt>
                <c:pt idx="91">
                  <c:v>4.2451999999999996</c:v>
                </c:pt>
                <c:pt idx="92">
                  <c:v>4.2111099999999997</c:v>
                </c:pt>
                <c:pt idx="93">
                  <c:v>4.1224800000000004</c:v>
                </c:pt>
                <c:pt idx="94">
                  <c:v>3.9845700000000002</c:v>
                </c:pt>
                <c:pt idx="95">
                  <c:v>3.98231</c:v>
                </c:pt>
                <c:pt idx="96">
                  <c:v>4.0770600000000004</c:v>
                </c:pt>
                <c:pt idx="97">
                  <c:v>3.9768500000000002</c:v>
                </c:pt>
                <c:pt idx="98">
                  <c:v>3.92089</c:v>
                </c:pt>
                <c:pt idx="99">
                  <c:v>3.9886200000000001</c:v>
                </c:pt>
                <c:pt idx="100">
                  <c:v>3.98434</c:v>
                </c:pt>
                <c:pt idx="101">
                  <c:v>3.9188499999999999</c:v>
                </c:pt>
                <c:pt idx="102">
                  <c:v>3.8087200000000001</c:v>
                </c:pt>
                <c:pt idx="103">
                  <c:v>3.8953199999999999</c:v>
                </c:pt>
                <c:pt idx="104">
                  <c:v>4.0754700000000001</c:v>
                </c:pt>
                <c:pt idx="105">
                  <c:v>4.0301600000000004</c:v>
                </c:pt>
                <c:pt idx="106">
                  <c:v>3.9942500000000001</c:v>
                </c:pt>
                <c:pt idx="107">
                  <c:v>3.9488599999999998</c:v>
                </c:pt>
                <c:pt idx="108">
                  <c:v>3.9198200000000001</c:v>
                </c:pt>
                <c:pt idx="109">
                  <c:v>3.8950999999999998</c:v>
                </c:pt>
                <c:pt idx="110">
                  <c:v>3.8872499999999999</c:v>
                </c:pt>
                <c:pt idx="111">
                  <c:v>3.9512100000000001</c:v>
                </c:pt>
                <c:pt idx="112">
                  <c:v>3.9691100000000001</c:v>
                </c:pt>
                <c:pt idx="113">
                  <c:v>3.9734600000000002</c:v>
                </c:pt>
                <c:pt idx="114">
                  <c:v>3.8972899999999999</c:v>
                </c:pt>
                <c:pt idx="115">
                  <c:v>4.0229900000000001</c:v>
                </c:pt>
                <c:pt idx="116">
                  <c:v>3.95608</c:v>
                </c:pt>
                <c:pt idx="117">
                  <c:v>3.8887200000000002</c:v>
                </c:pt>
                <c:pt idx="118">
                  <c:v>3.89846</c:v>
                </c:pt>
                <c:pt idx="119">
                  <c:v>3.98393</c:v>
                </c:pt>
                <c:pt idx="120">
                  <c:v>3.9321799999999998</c:v>
                </c:pt>
                <c:pt idx="121">
                  <c:v>3.8874900000000001</c:v>
                </c:pt>
                <c:pt idx="122">
                  <c:v>3.9220199999999998</c:v>
                </c:pt>
                <c:pt idx="123">
                  <c:v>4.0025700000000004</c:v>
                </c:pt>
                <c:pt idx="124">
                  <c:v>4.04826</c:v>
                </c:pt>
                <c:pt idx="125">
                  <c:v>3.9498000000000002</c:v>
                </c:pt>
                <c:pt idx="126">
                  <c:v>3.9383300000000001</c:v>
                </c:pt>
                <c:pt idx="127">
                  <c:v>3.9776899999999999</c:v>
                </c:pt>
                <c:pt idx="128">
                  <c:v>4.09544</c:v>
                </c:pt>
                <c:pt idx="129">
                  <c:v>4.1968399999999999</c:v>
                </c:pt>
                <c:pt idx="130">
                  <c:v>4.2795699999999997</c:v>
                </c:pt>
                <c:pt idx="131">
                  <c:v>4.1598100000000002</c:v>
                </c:pt>
                <c:pt idx="132">
                  <c:v>4.0818099999999999</c:v>
                </c:pt>
                <c:pt idx="133">
                  <c:v>3.9761500000000001</c:v>
                </c:pt>
                <c:pt idx="134">
                  <c:v>3.8622000000000001</c:v>
                </c:pt>
                <c:pt idx="135">
                  <c:v>3.7891300000000001</c:v>
                </c:pt>
                <c:pt idx="136">
                  <c:v>3.6293700000000002</c:v>
                </c:pt>
                <c:pt idx="137">
                  <c:v>3.6213199999999999</c:v>
                </c:pt>
                <c:pt idx="138">
                  <c:v>3.5512100000000002</c:v>
                </c:pt>
                <c:pt idx="139">
                  <c:v>3.5331000000000001</c:v>
                </c:pt>
                <c:pt idx="140">
                  <c:v>3.4398900000000001</c:v>
                </c:pt>
                <c:pt idx="141">
                  <c:v>3.4365600000000001</c:v>
                </c:pt>
                <c:pt idx="142">
                  <c:v>3.4466299999999999</c:v>
                </c:pt>
                <c:pt idx="143">
                  <c:v>3.4374699999999998</c:v>
                </c:pt>
                <c:pt idx="144">
                  <c:v>3.4550399999999999</c:v>
                </c:pt>
                <c:pt idx="145">
                  <c:v>3.4033199999999999</c:v>
                </c:pt>
                <c:pt idx="146">
                  <c:v>3.4773900000000002</c:v>
                </c:pt>
                <c:pt idx="147">
                  <c:v>3.3924400000000001</c:v>
                </c:pt>
                <c:pt idx="148">
                  <c:v>3.27224</c:v>
                </c:pt>
                <c:pt idx="149">
                  <c:v>3.3239299999999998</c:v>
                </c:pt>
                <c:pt idx="150">
                  <c:v>3.3174700000000001</c:v>
                </c:pt>
                <c:pt idx="151">
                  <c:v>3.3264900000000002</c:v>
                </c:pt>
                <c:pt idx="152">
                  <c:v>3.4292600000000002</c:v>
                </c:pt>
                <c:pt idx="153">
                  <c:v>3.3930099999999999</c:v>
                </c:pt>
                <c:pt idx="154">
                  <c:v>3.3228499999999999</c:v>
                </c:pt>
                <c:pt idx="155">
                  <c:v>3.3399399999999999</c:v>
                </c:pt>
                <c:pt idx="156">
                  <c:v>3.2842799999999999</c:v>
                </c:pt>
                <c:pt idx="157">
                  <c:v>3.2865799999999998</c:v>
                </c:pt>
                <c:pt idx="158">
                  <c:v>3.2742200000000001</c:v>
                </c:pt>
                <c:pt idx="159">
                  <c:v>3.2046999999999999</c:v>
                </c:pt>
                <c:pt idx="160">
                  <c:v>3.2556500000000002</c:v>
                </c:pt>
                <c:pt idx="161">
                  <c:v>3.1548600000000002</c:v>
                </c:pt>
                <c:pt idx="162">
                  <c:v>3.1690700000000001</c:v>
                </c:pt>
                <c:pt idx="163">
                  <c:v>3.2090200000000002</c:v>
                </c:pt>
                <c:pt idx="164">
                  <c:v>3.1875900000000001</c:v>
                </c:pt>
                <c:pt idx="165">
                  <c:v>3.1078199999999998</c:v>
                </c:pt>
                <c:pt idx="166">
                  <c:v>3.3478599999999998</c:v>
                </c:pt>
                <c:pt idx="167">
                  <c:v>3.3698100000000002</c:v>
                </c:pt>
                <c:pt idx="168">
                  <c:v>3.28817</c:v>
                </c:pt>
                <c:pt idx="169">
                  <c:v>3.26363</c:v>
                </c:pt>
                <c:pt idx="170">
                  <c:v>3.2839100000000001</c:v>
                </c:pt>
                <c:pt idx="171">
                  <c:v>3.2684700000000002</c:v>
                </c:pt>
                <c:pt idx="172">
                  <c:v>3.3806099999999999</c:v>
                </c:pt>
                <c:pt idx="173">
                  <c:v>3.3309500000000001</c:v>
                </c:pt>
                <c:pt idx="174">
                  <c:v>3.1780400000000002</c:v>
                </c:pt>
                <c:pt idx="175">
                  <c:v>3.2059500000000001</c:v>
                </c:pt>
                <c:pt idx="176">
                  <c:v>3.25027</c:v>
                </c:pt>
                <c:pt idx="177">
                  <c:v>3.3400099999999999</c:v>
                </c:pt>
                <c:pt idx="178">
                  <c:v>3.36944</c:v>
                </c:pt>
                <c:pt idx="179">
                  <c:v>3.35602</c:v>
                </c:pt>
                <c:pt idx="180">
                  <c:v>3.3055599999999998</c:v>
                </c:pt>
                <c:pt idx="181">
                  <c:v>3.26973</c:v>
                </c:pt>
                <c:pt idx="182">
                  <c:v>3.3375499999999998</c:v>
                </c:pt>
                <c:pt idx="183">
                  <c:v>3.3098800000000002</c:v>
                </c:pt>
                <c:pt idx="184">
                  <c:v>3.2916500000000002</c:v>
                </c:pt>
                <c:pt idx="185">
                  <c:v>3.3263400000000001</c:v>
                </c:pt>
                <c:pt idx="186">
                  <c:v>3.2394799999999999</c:v>
                </c:pt>
                <c:pt idx="187">
                  <c:v>3.1775000000000002</c:v>
                </c:pt>
                <c:pt idx="188">
                  <c:v>3.2709899999999998</c:v>
                </c:pt>
                <c:pt idx="189">
                  <c:v>3.1202999999999999</c:v>
                </c:pt>
                <c:pt idx="190">
                  <c:v>3.0586700000000002</c:v>
                </c:pt>
                <c:pt idx="191">
                  <c:v>3.0045099999999998</c:v>
                </c:pt>
                <c:pt idx="192">
                  <c:v>3.0441400000000001</c:v>
                </c:pt>
                <c:pt idx="193">
                  <c:v>3.04867</c:v>
                </c:pt>
                <c:pt idx="194">
                  <c:v>3.22085</c:v>
                </c:pt>
                <c:pt idx="195">
                  <c:v>3.2660499999999999</c:v>
                </c:pt>
                <c:pt idx="196">
                  <c:v>3.1780300000000001</c:v>
                </c:pt>
                <c:pt idx="197">
                  <c:v>3.2473299999999998</c:v>
                </c:pt>
                <c:pt idx="198">
                  <c:v>3.2936700000000001</c:v>
                </c:pt>
                <c:pt idx="199">
                  <c:v>3.2635000000000001</c:v>
                </c:pt>
                <c:pt idx="200">
                  <c:v>3.2742300000000002</c:v>
                </c:pt>
                <c:pt idx="201">
                  <c:v>3.2000799999999998</c:v>
                </c:pt>
                <c:pt idx="202">
                  <c:v>3.1724600000000001</c:v>
                </c:pt>
                <c:pt idx="203">
                  <c:v>3.2394699999999998</c:v>
                </c:pt>
                <c:pt idx="204">
                  <c:v>3.1629900000000002</c:v>
                </c:pt>
                <c:pt idx="205">
                  <c:v>3.1180099999999999</c:v>
                </c:pt>
                <c:pt idx="206">
                  <c:v>3.03932</c:v>
                </c:pt>
                <c:pt idx="207">
                  <c:v>3.1248100000000001</c:v>
                </c:pt>
                <c:pt idx="208">
                  <c:v>3.07037</c:v>
                </c:pt>
                <c:pt idx="209">
                  <c:v>3.0825499999999999</c:v>
                </c:pt>
                <c:pt idx="210">
                  <c:v>3.0919400000000001</c:v>
                </c:pt>
                <c:pt idx="211">
                  <c:v>3.16472</c:v>
                </c:pt>
                <c:pt idx="212">
                  <c:v>3.2345799999999998</c:v>
                </c:pt>
                <c:pt idx="213">
                  <c:v>3.3972000000000002</c:v>
                </c:pt>
                <c:pt idx="214">
                  <c:v>3.3263600000000002</c:v>
                </c:pt>
                <c:pt idx="215">
                  <c:v>3.1176400000000002</c:v>
                </c:pt>
                <c:pt idx="216">
                  <c:v>3.1011500000000001</c:v>
                </c:pt>
                <c:pt idx="217">
                  <c:v>3.0605600000000002</c:v>
                </c:pt>
                <c:pt idx="218">
                  <c:v>2.9285100000000002</c:v>
                </c:pt>
                <c:pt idx="219">
                  <c:v>2.8427699999999998</c:v>
                </c:pt>
                <c:pt idx="220">
                  <c:v>2.7927200000000001</c:v>
                </c:pt>
                <c:pt idx="221">
                  <c:v>2.8573400000000002</c:v>
                </c:pt>
                <c:pt idx="222">
                  <c:v>2.7874300000000001</c:v>
                </c:pt>
                <c:pt idx="223">
                  <c:v>2.8007599999999999</c:v>
                </c:pt>
                <c:pt idx="224">
                  <c:v>2.7448000000000001</c:v>
                </c:pt>
                <c:pt idx="225">
                  <c:v>2.7550599999999998</c:v>
                </c:pt>
                <c:pt idx="226">
                  <c:v>2.73638</c:v>
                </c:pt>
                <c:pt idx="227">
                  <c:v>2.6761499999999998</c:v>
                </c:pt>
                <c:pt idx="228">
                  <c:v>2.76607</c:v>
                </c:pt>
                <c:pt idx="229">
                  <c:v>2.73265</c:v>
                </c:pt>
                <c:pt idx="230">
                  <c:v>2.6347999999999998</c:v>
                </c:pt>
                <c:pt idx="231">
                  <c:v>2.6315599999999999</c:v>
                </c:pt>
                <c:pt idx="232">
                  <c:v>2.6312500000000001</c:v>
                </c:pt>
                <c:pt idx="233">
                  <c:v>2.6553900000000001</c:v>
                </c:pt>
                <c:pt idx="234">
                  <c:v>2.6812800000000001</c:v>
                </c:pt>
                <c:pt idx="235">
                  <c:v>2.6547000000000001</c:v>
                </c:pt>
                <c:pt idx="236">
                  <c:v>2.5546000000000002</c:v>
                </c:pt>
                <c:pt idx="237">
                  <c:v>2.5286</c:v>
                </c:pt>
                <c:pt idx="238">
                  <c:v>2.6259600000000001</c:v>
                </c:pt>
                <c:pt idx="239">
                  <c:v>2.6491099999999999</c:v>
                </c:pt>
                <c:pt idx="240">
                  <c:v>2.7040500000000001</c:v>
                </c:pt>
                <c:pt idx="241">
                  <c:v>2.7135600000000002</c:v>
                </c:pt>
                <c:pt idx="242">
                  <c:v>2.6245599999999998</c:v>
                </c:pt>
                <c:pt idx="243">
                  <c:v>2.6417099999999998</c:v>
                </c:pt>
                <c:pt idx="244">
                  <c:v>2.6249099999999999</c:v>
                </c:pt>
                <c:pt idx="245">
                  <c:v>2.7239900000000001</c:v>
                </c:pt>
                <c:pt idx="246">
                  <c:v>2.7171500000000002</c:v>
                </c:pt>
                <c:pt idx="247">
                  <c:v>2.6726999999999999</c:v>
                </c:pt>
                <c:pt idx="248">
                  <c:v>2.8121499999999999</c:v>
                </c:pt>
                <c:pt idx="249">
                  <c:v>2.8624999999999998</c:v>
                </c:pt>
                <c:pt idx="250">
                  <c:v>2.9207000000000001</c:v>
                </c:pt>
                <c:pt idx="251">
                  <c:v>2.9602900000000001</c:v>
                </c:pt>
                <c:pt idx="252">
                  <c:v>2.9072399999999998</c:v>
                </c:pt>
                <c:pt idx="253">
                  <c:v>2.8430800000000001</c:v>
                </c:pt>
                <c:pt idx="254">
                  <c:v>2.9283299999999999</c:v>
                </c:pt>
                <c:pt idx="255">
                  <c:v>2.9038200000000001</c:v>
                </c:pt>
                <c:pt idx="256">
                  <c:v>2.92428</c:v>
                </c:pt>
                <c:pt idx="257">
                  <c:v>2.8670800000000001</c:v>
                </c:pt>
                <c:pt idx="258">
                  <c:v>2.9616400000000001</c:v>
                </c:pt>
                <c:pt idx="259">
                  <c:v>3.02074</c:v>
                </c:pt>
                <c:pt idx="260">
                  <c:v>3.0422699999999998</c:v>
                </c:pt>
                <c:pt idx="261">
                  <c:v>3.1118199999999998</c:v>
                </c:pt>
                <c:pt idx="262">
                  <c:v>3.1718299999999999</c:v>
                </c:pt>
                <c:pt idx="263">
                  <c:v>3.1659099999999998</c:v>
                </c:pt>
                <c:pt idx="264">
                  <c:v>3.0694699999999999</c:v>
                </c:pt>
                <c:pt idx="265">
                  <c:v>3.1273200000000001</c:v>
                </c:pt>
                <c:pt idx="266">
                  <c:v>3.18913</c:v>
                </c:pt>
                <c:pt idx="267">
                  <c:v>3.26457</c:v>
                </c:pt>
                <c:pt idx="268">
                  <c:v>3.1485500000000002</c:v>
                </c:pt>
                <c:pt idx="269">
                  <c:v>3.1232899999999999</c:v>
                </c:pt>
                <c:pt idx="270">
                  <c:v>3.1227100000000001</c:v>
                </c:pt>
                <c:pt idx="271">
                  <c:v>3.1661199999999998</c:v>
                </c:pt>
                <c:pt idx="272">
                  <c:v>3.0738400000000001</c:v>
                </c:pt>
                <c:pt idx="273">
                  <c:v>3.0725099999999999</c:v>
                </c:pt>
                <c:pt idx="274">
                  <c:v>3.1806000000000001</c:v>
                </c:pt>
                <c:pt idx="275">
                  <c:v>3.1609799999999999</c:v>
                </c:pt>
                <c:pt idx="276">
                  <c:v>3.2272099999999999</c:v>
                </c:pt>
                <c:pt idx="277">
                  <c:v>3.2050800000000002</c:v>
                </c:pt>
                <c:pt idx="278">
                  <c:v>3.2124899999999998</c:v>
                </c:pt>
                <c:pt idx="279">
                  <c:v>3.1971699999999998</c:v>
                </c:pt>
                <c:pt idx="280">
                  <c:v>3.1799300000000001</c:v>
                </c:pt>
                <c:pt idx="281">
                  <c:v>3.2431999999999999</c:v>
                </c:pt>
                <c:pt idx="282">
                  <c:v>3.21902</c:v>
                </c:pt>
                <c:pt idx="283">
                  <c:v>3.02861</c:v>
                </c:pt>
                <c:pt idx="284">
                  <c:v>3.0947200000000001</c:v>
                </c:pt>
                <c:pt idx="285">
                  <c:v>3.1261199999999998</c:v>
                </c:pt>
                <c:pt idx="286">
                  <c:v>3.1819799999999998</c:v>
                </c:pt>
                <c:pt idx="287">
                  <c:v>3.24011</c:v>
                </c:pt>
                <c:pt idx="288">
                  <c:v>3.3775400000000002</c:v>
                </c:pt>
                <c:pt idx="289">
                  <c:v>3.54609</c:v>
                </c:pt>
                <c:pt idx="290">
                  <c:v>3.5690499999999998</c:v>
                </c:pt>
                <c:pt idx="291">
                  <c:v>3.4553600000000002</c:v>
                </c:pt>
                <c:pt idx="292">
                  <c:v>3.4380799999999998</c:v>
                </c:pt>
                <c:pt idx="293">
                  <c:v>3.4456500000000001</c:v>
                </c:pt>
                <c:pt idx="294">
                  <c:v>3.4506100000000002</c:v>
                </c:pt>
                <c:pt idx="295">
                  <c:v>3.4747699999999999</c:v>
                </c:pt>
                <c:pt idx="296">
                  <c:v>3.54339</c:v>
                </c:pt>
                <c:pt idx="297">
                  <c:v>3.6767799999999999</c:v>
                </c:pt>
                <c:pt idx="298">
                  <c:v>3.8162500000000001</c:v>
                </c:pt>
                <c:pt idx="299">
                  <c:v>3.62303</c:v>
                </c:pt>
                <c:pt idx="300">
                  <c:v>3.63584</c:v>
                </c:pt>
                <c:pt idx="301">
                  <c:v>3.5771299999999999</c:v>
                </c:pt>
                <c:pt idx="302">
                  <c:v>3.6654</c:v>
                </c:pt>
                <c:pt idx="303">
                  <c:v>3.6176200000000001</c:v>
                </c:pt>
                <c:pt idx="304">
                  <c:v>3.6252399999999998</c:v>
                </c:pt>
                <c:pt idx="305">
                  <c:v>3.5525099999999998</c:v>
                </c:pt>
                <c:pt idx="306">
                  <c:v>3.4839000000000002</c:v>
                </c:pt>
                <c:pt idx="307">
                  <c:v>3.3507600000000002</c:v>
                </c:pt>
                <c:pt idx="308">
                  <c:v>3.2616299999999998</c:v>
                </c:pt>
                <c:pt idx="309">
                  <c:v>3.2248100000000002</c:v>
                </c:pt>
                <c:pt idx="310">
                  <c:v>3.19245</c:v>
                </c:pt>
                <c:pt idx="311">
                  <c:v>3.1681300000000001</c:v>
                </c:pt>
                <c:pt idx="312">
                  <c:v>3.1424599999999998</c:v>
                </c:pt>
                <c:pt idx="313">
                  <c:v>3.1708099999999999</c:v>
                </c:pt>
                <c:pt idx="314">
                  <c:v>3.1689500000000002</c:v>
                </c:pt>
                <c:pt idx="315">
                  <c:v>2.9942000000000002</c:v>
                </c:pt>
                <c:pt idx="316">
                  <c:v>3.0489199999999999</c:v>
                </c:pt>
                <c:pt idx="317">
                  <c:v>2.9921700000000002</c:v>
                </c:pt>
                <c:pt idx="318">
                  <c:v>2.94346</c:v>
                </c:pt>
                <c:pt idx="319">
                  <c:v>2.9521000000000002</c:v>
                </c:pt>
                <c:pt idx="320">
                  <c:v>2.9257300000000002</c:v>
                </c:pt>
                <c:pt idx="321">
                  <c:v>2.8571499999999999</c:v>
                </c:pt>
                <c:pt idx="322">
                  <c:v>2.94136</c:v>
                </c:pt>
                <c:pt idx="323">
                  <c:v>2.9765799999999998</c:v>
                </c:pt>
                <c:pt idx="324">
                  <c:v>3.0145</c:v>
                </c:pt>
                <c:pt idx="325">
                  <c:v>2.96801</c:v>
                </c:pt>
                <c:pt idx="326">
                  <c:v>2.9963799999999998</c:v>
                </c:pt>
                <c:pt idx="327">
                  <c:v>3.1323799999999999</c:v>
                </c:pt>
                <c:pt idx="328">
                  <c:v>3.17679</c:v>
                </c:pt>
                <c:pt idx="329">
                  <c:v>3.1663999999999999</c:v>
                </c:pt>
                <c:pt idx="330">
                  <c:v>3.1495199999999999</c:v>
                </c:pt>
                <c:pt idx="331">
                  <c:v>3.2146400000000002</c:v>
                </c:pt>
                <c:pt idx="332">
                  <c:v>3.2826</c:v>
                </c:pt>
                <c:pt idx="333">
                  <c:v>3.4021300000000001</c:v>
                </c:pt>
                <c:pt idx="334">
                  <c:v>3.57681</c:v>
                </c:pt>
                <c:pt idx="335">
                  <c:v>3.6379000000000001</c:v>
                </c:pt>
                <c:pt idx="336">
                  <c:v>3.6459999999999999</c:v>
                </c:pt>
                <c:pt idx="337">
                  <c:v>3.7715200000000002</c:v>
                </c:pt>
                <c:pt idx="338">
                  <c:v>3.9009</c:v>
                </c:pt>
                <c:pt idx="339">
                  <c:v>3.87852</c:v>
                </c:pt>
                <c:pt idx="340">
                  <c:v>3.8808099999999999</c:v>
                </c:pt>
                <c:pt idx="341">
                  <c:v>4.0614400000000002</c:v>
                </c:pt>
                <c:pt idx="342">
                  <c:v>4.0426200000000003</c:v>
                </c:pt>
                <c:pt idx="343">
                  <c:v>4.1376499999999998</c:v>
                </c:pt>
                <c:pt idx="344">
                  <c:v>4.1372299999999997</c:v>
                </c:pt>
                <c:pt idx="345">
                  <c:v>4.1324699999999996</c:v>
                </c:pt>
                <c:pt idx="346">
                  <c:v>4.1731400000000001</c:v>
                </c:pt>
                <c:pt idx="347">
                  <c:v>4.0464200000000003</c:v>
                </c:pt>
                <c:pt idx="348">
                  <c:v>4.1443000000000003</c:v>
                </c:pt>
                <c:pt idx="349">
                  <c:v>3.99268</c:v>
                </c:pt>
                <c:pt idx="350">
                  <c:v>4.0867800000000001</c:v>
                </c:pt>
                <c:pt idx="351">
                  <c:v>4.0032899999999998</c:v>
                </c:pt>
                <c:pt idx="352">
                  <c:v>3.8820899999999998</c:v>
                </c:pt>
                <c:pt idx="353">
                  <c:v>3.8419300000000001</c:v>
                </c:pt>
                <c:pt idx="354">
                  <c:v>3.8830200000000001</c:v>
                </c:pt>
                <c:pt idx="355">
                  <c:v>3.8249900000000001</c:v>
                </c:pt>
                <c:pt idx="356">
                  <c:v>3.7331799999999999</c:v>
                </c:pt>
                <c:pt idx="357">
                  <c:v>3.6244200000000002</c:v>
                </c:pt>
                <c:pt idx="358">
                  <c:v>3.5614699999999999</c:v>
                </c:pt>
                <c:pt idx="359">
                  <c:v>3.51654</c:v>
                </c:pt>
                <c:pt idx="360">
                  <c:v>3.5880100000000001</c:v>
                </c:pt>
                <c:pt idx="361">
                  <c:v>3.74411</c:v>
                </c:pt>
                <c:pt idx="362">
                  <c:v>3.7085599999999999</c:v>
                </c:pt>
                <c:pt idx="363">
                  <c:v>3.6810100000000001</c:v>
                </c:pt>
                <c:pt idx="364">
                  <c:v>3.71923</c:v>
                </c:pt>
                <c:pt idx="365">
                  <c:v>3.6027999999999998</c:v>
                </c:pt>
                <c:pt idx="366">
                  <c:v>3.55531</c:v>
                </c:pt>
                <c:pt idx="367">
                  <c:v>3.5596899999999998</c:v>
                </c:pt>
                <c:pt idx="368">
                  <c:v>3.5733799999999998</c:v>
                </c:pt>
                <c:pt idx="369">
                  <c:v>3.6714000000000002</c:v>
                </c:pt>
                <c:pt idx="370">
                  <c:v>3.7193299999999998</c:v>
                </c:pt>
                <c:pt idx="371">
                  <c:v>3.77203</c:v>
                </c:pt>
                <c:pt idx="372">
                  <c:v>3.7759200000000002</c:v>
                </c:pt>
                <c:pt idx="373">
                  <c:v>3.86355</c:v>
                </c:pt>
                <c:pt idx="374">
                  <c:v>3.86185</c:v>
                </c:pt>
                <c:pt idx="375">
                  <c:v>3.8098999999999998</c:v>
                </c:pt>
                <c:pt idx="376">
                  <c:v>3.8456199999999998</c:v>
                </c:pt>
                <c:pt idx="377">
                  <c:v>3.9119100000000002</c:v>
                </c:pt>
                <c:pt idx="378">
                  <c:v>3.87026</c:v>
                </c:pt>
                <c:pt idx="379">
                  <c:v>3.8389700000000002</c:v>
                </c:pt>
                <c:pt idx="380">
                  <c:v>3.8928799999999999</c:v>
                </c:pt>
                <c:pt idx="381">
                  <c:v>3.8372799999999998</c:v>
                </c:pt>
                <c:pt idx="382">
                  <c:v>3.8114599999999998</c:v>
                </c:pt>
                <c:pt idx="383">
                  <c:v>3.9108900000000002</c:v>
                </c:pt>
                <c:pt idx="384">
                  <c:v>3.8224100000000001</c:v>
                </c:pt>
                <c:pt idx="385">
                  <c:v>3.8698700000000001</c:v>
                </c:pt>
                <c:pt idx="386">
                  <c:v>3.6821799999999998</c:v>
                </c:pt>
                <c:pt idx="387">
                  <c:v>3.5384799999999998</c:v>
                </c:pt>
                <c:pt idx="388">
                  <c:v>3.59579</c:v>
                </c:pt>
                <c:pt idx="389">
                  <c:v>3.5474700000000001</c:v>
                </c:pt>
                <c:pt idx="390">
                  <c:v>3.4238599999999999</c:v>
                </c:pt>
                <c:pt idx="391">
                  <c:v>3.4203299999999999</c:v>
                </c:pt>
                <c:pt idx="392">
                  <c:v>3.4028299999999998</c:v>
                </c:pt>
                <c:pt idx="393">
                  <c:v>3.2685399999999998</c:v>
                </c:pt>
                <c:pt idx="394">
                  <c:v>3.1532</c:v>
                </c:pt>
                <c:pt idx="395">
                  <c:v>3.0969699999999998</c:v>
                </c:pt>
                <c:pt idx="396">
                  <c:v>3.0953300000000001</c:v>
                </c:pt>
                <c:pt idx="397">
                  <c:v>3.0722900000000002</c:v>
                </c:pt>
                <c:pt idx="398">
                  <c:v>3.0781800000000001</c:v>
                </c:pt>
                <c:pt idx="399">
                  <c:v>2.9882</c:v>
                </c:pt>
                <c:pt idx="400">
                  <c:v>2.90496</c:v>
                </c:pt>
                <c:pt idx="401">
                  <c:v>2.81318</c:v>
                </c:pt>
                <c:pt idx="402">
                  <c:v>2.7650299999999999</c:v>
                </c:pt>
                <c:pt idx="403">
                  <c:v>2.7853300000000001</c:v>
                </c:pt>
                <c:pt idx="404">
                  <c:v>2.76187</c:v>
                </c:pt>
                <c:pt idx="405">
                  <c:v>2.6798299999999999</c:v>
                </c:pt>
                <c:pt idx="406">
                  <c:v>2.6257000000000001</c:v>
                </c:pt>
                <c:pt idx="407">
                  <c:v>2.6108099999999999</c:v>
                </c:pt>
                <c:pt idx="408">
                  <c:v>2.7224200000000001</c:v>
                </c:pt>
                <c:pt idx="409">
                  <c:v>2.7030599999999998</c:v>
                </c:pt>
                <c:pt idx="410">
                  <c:v>2.6021800000000002</c:v>
                </c:pt>
                <c:pt idx="411">
                  <c:v>2.4945400000000002</c:v>
                </c:pt>
                <c:pt idx="412">
                  <c:v>2.5836199999999998</c:v>
                </c:pt>
                <c:pt idx="413">
                  <c:v>2.59748</c:v>
                </c:pt>
                <c:pt idx="414">
                  <c:v>2.5432800000000002</c:v>
                </c:pt>
                <c:pt idx="415">
                  <c:v>2.53884</c:v>
                </c:pt>
                <c:pt idx="416">
                  <c:v>2.4576600000000002</c:v>
                </c:pt>
                <c:pt idx="417">
                  <c:v>2.47329</c:v>
                </c:pt>
                <c:pt idx="418">
                  <c:v>2.4504600000000001</c:v>
                </c:pt>
                <c:pt idx="419">
                  <c:v>2.3740000000000001</c:v>
                </c:pt>
                <c:pt idx="420">
                  <c:v>2.3393199999999998</c:v>
                </c:pt>
                <c:pt idx="421">
                  <c:v>2.3739400000000002</c:v>
                </c:pt>
                <c:pt idx="422">
                  <c:v>2.4025300000000001</c:v>
                </c:pt>
                <c:pt idx="423">
                  <c:v>2.3545699999999998</c:v>
                </c:pt>
                <c:pt idx="424">
                  <c:v>2.2729200000000001</c:v>
                </c:pt>
                <c:pt idx="425">
                  <c:v>2.2115900000000002</c:v>
                </c:pt>
                <c:pt idx="426">
                  <c:v>2.2440500000000001</c:v>
                </c:pt>
                <c:pt idx="427">
                  <c:v>2.2019799999999998</c:v>
                </c:pt>
                <c:pt idx="428">
                  <c:v>2.0523799999999999</c:v>
                </c:pt>
                <c:pt idx="429">
                  <c:v>2.1628099999999999</c:v>
                </c:pt>
                <c:pt idx="430">
                  <c:v>2.03057</c:v>
                </c:pt>
                <c:pt idx="431">
                  <c:v>2.0387900000000001</c:v>
                </c:pt>
                <c:pt idx="432">
                  <c:v>1.96034</c:v>
                </c:pt>
                <c:pt idx="433">
                  <c:v>1.9595800000000001</c:v>
                </c:pt>
                <c:pt idx="434">
                  <c:v>1.98407</c:v>
                </c:pt>
                <c:pt idx="435">
                  <c:v>1.8993500000000001</c:v>
                </c:pt>
                <c:pt idx="436">
                  <c:v>1.79436</c:v>
                </c:pt>
                <c:pt idx="437">
                  <c:v>1.86738</c:v>
                </c:pt>
                <c:pt idx="438">
                  <c:v>1.9201999999999999</c:v>
                </c:pt>
                <c:pt idx="439">
                  <c:v>1.9116899999999999</c:v>
                </c:pt>
                <c:pt idx="440">
                  <c:v>1.8757699999999999</c:v>
                </c:pt>
                <c:pt idx="441">
                  <c:v>1.90785</c:v>
                </c:pt>
                <c:pt idx="442">
                  <c:v>1.9396</c:v>
                </c:pt>
                <c:pt idx="443">
                  <c:v>1.9325699999999999</c:v>
                </c:pt>
                <c:pt idx="444">
                  <c:v>2.0133999999999999</c:v>
                </c:pt>
                <c:pt idx="445">
                  <c:v>2.0542400000000001</c:v>
                </c:pt>
                <c:pt idx="446">
                  <c:v>2.1700499999999998</c:v>
                </c:pt>
                <c:pt idx="447">
                  <c:v>2.3902800000000002</c:v>
                </c:pt>
                <c:pt idx="448">
                  <c:v>2.4529200000000002</c:v>
                </c:pt>
                <c:pt idx="449">
                  <c:v>2.5278900000000002</c:v>
                </c:pt>
                <c:pt idx="450">
                  <c:v>2.5272800000000002</c:v>
                </c:pt>
                <c:pt idx="451">
                  <c:v>2.5190399999999999</c:v>
                </c:pt>
                <c:pt idx="452">
                  <c:v>2.6510799999999999</c:v>
                </c:pt>
                <c:pt idx="453">
                  <c:v>2.7100599999999999</c:v>
                </c:pt>
                <c:pt idx="454">
                  <c:v>2.7221199999999999</c:v>
                </c:pt>
                <c:pt idx="455">
                  <c:v>2.7855500000000002</c:v>
                </c:pt>
                <c:pt idx="456">
                  <c:v>2.7695699999999999</c:v>
                </c:pt>
                <c:pt idx="457">
                  <c:v>2.8376299999999999</c:v>
                </c:pt>
                <c:pt idx="458">
                  <c:v>2.9689100000000002</c:v>
                </c:pt>
                <c:pt idx="459">
                  <c:v>3.1448299999999998</c:v>
                </c:pt>
                <c:pt idx="460">
                  <c:v>3.12757</c:v>
                </c:pt>
                <c:pt idx="461">
                  <c:v>3.1199599999999998</c:v>
                </c:pt>
                <c:pt idx="462">
                  <c:v>3.0354000000000001</c:v>
                </c:pt>
                <c:pt idx="463">
                  <c:v>3.1237400000000002</c:v>
                </c:pt>
                <c:pt idx="464">
                  <c:v>3.1061200000000002</c:v>
                </c:pt>
                <c:pt idx="465">
                  <c:v>3.16744</c:v>
                </c:pt>
                <c:pt idx="466">
                  <c:v>3.0888300000000002</c:v>
                </c:pt>
                <c:pt idx="467">
                  <c:v>2.9546299999999999</c:v>
                </c:pt>
                <c:pt idx="468">
                  <c:v>2.9175300000000002</c:v>
                </c:pt>
                <c:pt idx="469">
                  <c:v>2.9511699999999998</c:v>
                </c:pt>
                <c:pt idx="470">
                  <c:v>2.95669</c:v>
                </c:pt>
                <c:pt idx="471">
                  <c:v>2.9160599999999999</c:v>
                </c:pt>
                <c:pt idx="472">
                  <c:v>2.8578800000000002</c:v>
                </c:pt>
                <c:pt idx="473">
                  <c:v>2.91588</c:v>
                </c:pt>
                <c:pt idx="474">
                  <c:v>2.8635799999999998</c:v>
                </c:pt>
                <c:pt idx="475">
                  <c:v>2.6554000000000002</c:v>
                </c:pt>
                <c:pt idx="476">
                  <c:v>2.6507800000000001</c:v>
                </c:pt>
                <c:pt idx="477">
                  <c:v>2.5206200000000001</c:v>
                </c:pt>
                <c:pt idx="478">
                  <c:v>2.4748600000000001</c:v>
                </c:pt>
                <c:pt idx="479">
                  <c:v>2.3878699999999999</c:v>
                </c:pt>
                <c:pt idx="480">
                  <c:v>2.24099</c:v>
                </c:pt>
                <c:pt idx="481">
                  <c:v>2.2075900000000002</c:v>
                </c:pt>
                <c:pt idx="482">
                  <c:v>2.18784</c:v>
                </c:pt>
                <c:pt idx="483">
                  <c:v>2.1269999999999998</c:v>
                </c:pt>
                <c:pt idx="484">
                  <c:v>2.0159699999999998</c:v>
                </c:pt>
                <c:pt idx="485">
                  <c:v>2.0297100000000001</c:v>
                </c:pt>
                <c:pt idx="486">
                  <c:v>1.9535100000000001</c:v>
                </c:pt>
                <c:pt idx="487">
                  <c:v>1.95214</c:v>
                </c:pt>
                <c:pt idx="488">
                  <c:v>1.9850300000000001</c:v>
                </c:pt>
                <c:pt idx="489">
                  <c:v>1.97105</c:v>
                </c:pt>
                <c:pt idx="490">
                  <c:v>2.0277699999999999</c:v>
                </c:pt>
                <c:pt idx="491">
                  <c:v>1.9551799999999999</c:v>
                </c:pt>
                <c:pt idx="492">
                  <c:v>2.0376699999999999</c:v>
                </c:pt>
                <c:pt idx="493">
                  <c:v>2.0336400000000001</c:v>
                </c:pt>
                <c:pt idx="494">
                  <c:v>2.0566599999999999</c:v>
                </c:pt>
                <c:pt idx="495">
                  <c:v>2.12479</c:v>
                </c:pt>
                <c:pt idx="496">
                  <c:v>2.2064400000000002</c:v>
                </c:pt>
                <c:pt idx="497">
                  <c:v>2.2384300000000001</c:v>
                </c:pt>
                <c:pt idx="498">
                  <c:v>2.2150699999999999</c:v>
                </c:pt>
                <c:pt idx="499">
                  <c:v>2.2705600000000001</c:v>
                </c:pt>
                <c:pt idx="500">
                  <c:v>2.1943700000000002</c:v>
                </c:pt>
                <c:pt idx="501">
                  <c:v>2.1760700000000002</c:v>
                </c:pt>
                <c:pt idx="502">
                  <c:v>2.1739799999999998</c:v>
                </c:pt>
                <c:pt idx="503">
                  <c:v>2.14852</c:v>
                </c:pt>
                <c:pt idx="504">
                  <c:v>2.21251</c:v>
                </c:pt>
                <c:pt idx="505">
                  <c:v>2.3071799999999998</c:v>
                </c:pt>
                <c:pt idx="506">
                  <c:v>2.3037399999999999</c:v>
                </c:pt>
                <c:pt idx="507">
                  <c:v>2.2916599999999998</c:v>
                </c:pt>
                <c:pt idx="508">
                  <c:v>2.2139199999999999</c:v>
                </c:pt>
                <c:pt idx="509">
                  <c:v>2.2009699999999999</c:v>
                </c:pt>
                <c:pt idx="510">
                  <c:v>2.14601</c:v>
                </c:pt>
                <c:pt idx="511">
                  <c:v>2.1663800000000002</c:v>
                </c:pt>
                <c:pt idx="512">
                  <c:v>2.0942699999999999</c:v>
                </c:pt>
                <c:pt idx="513">
                  <c:v>2.1196899999999999</c:v>
                </c:pt>
                <c:pt idx="514">
                  <c:v>2.0064299999999999</c:v>
                </c:pt>
                <c:pt idx="515">
                  <c:v>1.95292</c:v>
                </c:pt>
                <c:pt idx="516">
                  <c:v>1.9065099999999999</c:v>
                </c:pt>
                <c:pt idx="517">
                  <c:v>1.86189</c:v>
                </c:pt>
                <c:pt idx="518">
                  <c:v>1.86809</c:v>
                </c:pt>
                <c:pt idx="519">
                  <c:v>1.8690500000000001</c:v>
                </c:pt>
                <c:pt idx="520">
                  <c:v>1.8244</c:v>
                </c:pt>
                <c:pt idx="521">
                  <c:v>1.7414400000000001</c:v>
                </c:pt>
                <c:pt idx="522">
                  <c:v>1.70747</c:v>
                </c:pt>
                <c:pt idx="523">
                  <c:v>1.6026499999999999</c:v>
                </c:pt>
                <c:pt idx="524">
                  <c:v>1.65534</c:v>
                </c:pt>
                <c:pt idx="525">
                  <c:v>1.72072</c:v>
                </c:pt>
                <c:pt idx="526">
                  <c:v>1.6834199999999999</c:v>
                </c:pt>
                <c:pt idx="527">
                  <c:v>1.6224499999999999</c:v>
                </c:pt>
                <c:pt idx="528">
                  <c:v>1.5027200000000001</c:v>
                </c:pt>
                <c:pt idx="529">
                  <c:v>1.3750599999999999</c:v>
                </c:pt>
                <c:pt idx="530">
                  <c:v>1.4450499999999999</c:v>
                </c:pt>
                <c:pt idx="531">
                  <c:v>1.4104300000000001</c:v>
                </c:pt>
                <c:pt idx="532">
                  <c:v>1.3708400000000001</c:v>
                </c:pt>
                <c:pt idx="533">
                  <c:v>1.4292899999999999</c:v>
                </c:pt>
                <c:pt idx="534">
                  <c:v>1.4242900000000001</c:v>
                </c:pt>
                <c:pt idx="535">
                  <c:v>1.47278</c:v>
                </c:pt>
                <c:pt idx="536">
                  <c:v>1.5165299999999999</c:v>
                </c:pt>
                <c:pt idx="537">
                  <c:v>1.5442400000000001</c:v>
                </c:pt>
                <c:pt idx="538">
                  <c:v>1.4790399999999999</c:v>
                </c:pt>
                <c:pt idx="539">
                  <c:v>1.4804600000000001</c:v>
                </c:pt>
                <c:pt idx="540">
                  <c:v>1.39897</c:v>
                </c:pt>
                <c:pt idx="541">
                  <c:v>1.36775</c:v>
                </c:pt>
                <c:pt idx="542">
                  <c:v>1.3083199999999999</c:v>
                </c:pt>
                <c:pt idx="543">
                  <c:v>1.3664099999999999</c:v>
                </c:pt>
                <c:pt idx="544">
                  <c:v>1.34406</c:v>
                </c:pt>
                <c:pt idx="545">
                  <c:v>1.323</c:v>
                </c:pt>
                <c:pt idx="546">
                  <c:v>1.26695</c:v>
                </c:pt>
                <c:pt idx="547">
                  <c:v>1.2254100000000001</c:v>
                </c:pt>
                <c:pt idx="548">
                  <c:v>1.1894199999999999</c:v>
                </c:pt>
                <c:pt idx="549">
                  <c:v>1.1702900000000001</c:v>
                </c:pt>
                <c:pt idx="550">
                  <c:v>1.1749499999999999</c:v>
                </c:pt>
                <c:pt idx="551">
                  <c:v>1.19184</c:v>
                </c:pt>
                <c:pt idx="552">
                  <c:v>1.2512300000000001</c:v>
                </c:pt>
                <c:pt idx="553">
                  <c:v>1.2647600000000001</c:v>
                </c:pt>
                <c:pt idx="554">
                  <c:v>1.28975</c:v>
                </c:pt>
                <c:pt idx="555">
                  <c:v>1.31338</c:v>
                </c:pt>
                <c:pt idx="556">
                  <c:v>1.3418399999999999</c:v>
                </c:pt>
                <c:pt idx="557">
                  <c:v>1.2150099999999999</c:v>
                </c:pt>
                <c:pt idx="558">
                  <c:v>1.2081200000000001</c:v>
                </c:pt>
                <c:pt idx="559">
                  <c:v>1.22915</c:v>
                </c:pt>
                <c:pt idx="560">
                  <c:v>1.25413</c:v>
                </c:pt>
                <c:pt idx="561">
                  <c:v>1.24342</c:v>
                </c:pt>
                <c:pt idx="562">
                  <c:v>1.2235400000000001</c:v>
                </c:pt>
                <c:pt idx="563">
                  <c:v>1.1827799999999999</c:v>
                </c:pt>
                <c:pt idx="564">
                  <c:v>1.1437200000000001</c:v>
                </c:pt>
                <c:pt idx="565">
                  <c:v>1.1089800000000001</c:v>
                </c:pt>
                <c:pt idx="566">
                  <c:v>1.1853400000000001</c:v>
                </c:pt>
                <c:pt idx="567">
                  <c:v>1.16326</c:v>
                </c:pt>
                <c:pt idx="568">
                  <c:v>1.1344700000000001</c:v>
                </c:pt>
                <c:pt idx="569">
                  <c:v>1.2552700000000001</c:v>
                </c:pt>
                <c:pt idx="570">
                  <c:v>1.2208300000000001</c:v>
                </c:pt>
                <c:pt idx="571">
                  <c:v>1.20587</c:v>
                </c:pt>
                <c:pt idx="572">
                  <c:v>1.17235</c:v>
                </c:pt>
                <c:pt idx="573">
                  <c:v>1.1519200000000001</c:v>
                </c:pt>
                <c:pt idx="574">
                  <c:v>1.1524000000000001</c:v>
                </c:pt>
                <c:pt idx="575">
                  <c:v>1.1811700000000001</c:v>
                </c:pt>
                <c:pt idx="576">
                  <c:v>1.1974</c:v>
                </c:pt>
                <c:pt idx="577">
                  <c:v>1.1177699999999999</c:v>
                </c:pt>
                <c:pt idx="578">
                  <c:v>1.0727899999999999</c:v>
                </c:pt>
                <c:pt idx="579">
                  <c:v>1.03423</c:v>
                </c:pt>
                <c:pt idx="580">
                  <c:v>1.018</c:v>
                </c:pt>
                <c:pt idx="581">
                  <c:v>1.0866</c:v>
                </c:pt>
                <c:pt idx="582">
                  <c:v>1.09005</c:v>
                </c:pt>
                <c:pt idx="583">
                  <c:v>1.09643</c:v>
                </c:pt>
                <c:pt idx="584">
                  <c:v>1.1202399999999999</c:v>
                </c:pt>
                <c:pt idx="585">
                  <c:v>1.11199</c:v>
                </c:pt>
                <c:pt idx="586">
                  <c:v>1.1737200000000001</c:v>
                </c:pt>
                <c:pt idx="587">
                  <c:v>1.2573799999999999</c:v>
                </c:pt>
                <c:pt idx="588">
                  <c:v>1.2312799999999999</c:v>
                </c:pt>
                <c:pt idx="589">
                  <c:v>1.1725399999999999</c:v>
                </c:pt>
                <c:pt idx="590">
                  <c:v>1.1513899999999999</c:v>
                </c:pt>
                <c:pt idx="591">
                  <c:v>1.0994200000000001</c:v>
                </c:pt>
                <c:pt idx="592">
                  <c:v>1.0928100000000001</c:v>
                </c:pt>
                <c:pt idx="593">
                  <c:v>1.11927</c:v>
                </c:pt>
                <c:pt idx="594">
                  <c:v>1.13079</c:v>
                </c:pt>
                <c:pt idx="595">
                  <c:v>1.18197</c:v>
                </c:pt>
                <c:pt idx="596">
                  <c:v>1.2162599999999999</c:v>
                </c:pt>
                <c:pt idx="597">
                  <c:v>1.20279</c:v>
                </c:pt>
                <c:pt idx="598">
                  <c:v>1.21777</c:v>
                </c:pt>
                <c:pt idx="599">
                  <c:v>1.22844</c:v>
                </c:pt>
                <c:pt idx="600">
                  <c:v>1.29108</c:v>
                </c:pt>
                <c:pt idx="601">
                  <c:v>1.2859400000000001</c:v>
                </c:pt>
                <c:pt idx="602">
                  <c:v>1.2464</c:v>
                </c:pt>
                <c:pt idx="603">
                  <c:v>1.2379800000000001</c:v>
                </c:pt>
                <c:pt idx="604">
                  <c:v>1.2686299999999999</c:v>
                </c:pt>
                <c:pt idx="605">
                  <c:v>1.3255699999999999</c:v>
                </c:pt>
                <c:pt idx="606">
                  <c:v>1.3236399999999999</c:v>
                </c:pt>
                <c:pt idx="607">
                  <c:v>1.2883199999999999</c:v>
                </c:pt>
                <c:pt idx="608">
                  <c:v>1.2439499999999999</c:v>
                </c:pt>
                <c:pt idx="609">
                  <c:v>1.22644</c:v>
                </c:pt>
                <c:pt idx="610">
                  <c:v>1.25142</c:v>
                </c:pt>
                <c:pt idx="611">
                  <c:v>1.16574</c:v>
                </c:pt>
                <c:pt idx="612">
                  <c:v>1.2089700000000001</c:v>
                </c:pt>
                <c:pt idx="613">
                  <c:v>1.2806500000000001</c:v>
                </c:pt>
                <c:pt idx="614">
                  <c:v>1.32308</c:v>
                </c:pt>
                <c:pt idx="615">
                  <c:v>1.3462700000000001</c:v>
                </c:pt>
                <c:pt idx="616">
                  <c:v>1.4368700000000001</c:v>
                </c:pt>
                <c:pt idx="617">
                  <c:v>1.3993</c:v>
                </c:pt>
                <c:pt idx="618">
                  <c:v>1.28887</c:v>
                </c:pt>
                <c:pt idx="619">
                  <c:v>1.3314299999999999</c:v>
                </c:pt>
                <c:pt idx="620">
                  <c:v>1.3122</c:v>
                </c:pt>
                <c:pt idx="621">
                  <c:v>1.28592</c:v>
                </c:pt>
                <c:pt idx="622">
                  <c:v>1.32853</c:v>
                </c:pt>
                <c:pt idx="623">
                  <c:v>1.3450899999999999</c:v>
                </c:pt>
                <c:pt idx="624">
                  <c:v>1.3513999999999999</c:v>
                </c:pt>
                <c:pt idx="625">
                  <c:v>1.3979699999999999</c:v>
                </c:pt>
                <c:pt idx="626">
                  <c:v>1.3897299999999999</c:v>
                </c:pt>
                <c:pt idx="627">
                  <c:v>1.3262700000000001</c:v>
                </c:pt>
                <c:pt idx="628">
                  <c:v>1.3194900000000001</c:v>
                </c:pt>
                <c:pt idx="629">
                  <c:v>1.3389800000000001</c:v>
                </c:pt>
                <c:pt idx="630">
                  <c:v>1.405</c:v>
                </c:pt>
                <c:pt idx="631">
                  <c:v>1.3116000000000001</c:v>
                </c:pt>
                <c:pt idx="632">
                  <c:v>1.3461399999999999</c:v>
                </c:pt>
                <c:pt idx="633">
                  <c:v>1.2996000000000001</c:v>
                </c:pt>
                <c:pt idx="634">
                  <c:v>1.32097</c:v>
                </c:pt>
                <c:pt idx="635">
                  <c:v>1.3722399999999999</c:v>
                </c:pt>
                <c:pt idx="636">
                  <c:v>1.3672</c:v>
                </c:pt>
                <c:pt idx="637">
                  <c:v>1.28383</c:v>
                </c:pt>
                <c:pt idx="638">
                  <c:v>1.3172999999999999</c:v>
                </c:pt>
                <c:pt idx="639">
                  <c:v>1.25786</c:v>
                </c:pt>
                <c:pt idx="640">
                  <c:v>1.2870699999999999</c:v>
                </c:pt>
                <c:pt idx="641">
                  <c:v>1.31864</c:v>
                </c:pt>
                <c:pt idx="642">
                  <c:v>1.36541</c:v>
                </c:pt>
                <c:pt idx="643">
                  <c:v>1.3110999999999999</c:v>
                </c:pt>
                <c:pt idx="644">
                  <c:v>1.3629</c:v>
                </c:pt>
                <c:pt idx="645">
                  <c:v>1.39863</c:v>
                </c:pt>
                <c:pt idx="646">
                  <c:v>1.4099200000000001</c:v>
                </c:pt>
                <c:pt idx="647">
                  <c:v>1.33725</c:v>
                </c:pt>
                <c:pt idx="648">
                  <c:v>1.2544900000000001</c:v>
                </c:pt>
                <c:pt idx="649">
                  <c:v>1.25756</c:v>
                </c:pt>
                <c:pt idx="650">
                  <c:v>1.19696</c:v>
                </c:pt>
                <c:pt idx="651">
                  <c:v>1.22489</c:v>
                </c:pt>
                <c:pt idx="652">
                  <c:v>1.1984699999999999</c:v>
                </c:pt>
                <c:pt idx="653">
                  <c:v>1.16073</c:v>
                </c:pt>
                <c:pt idx="654">
                  <c:v>1.15089</c:v>
                </c:pt>
                <c:pt idx="655">
                  <c:v>1.1561300000000001</c:v>
                </c:pt>
                <c:pt idx="656">
                  <c:v>1.1449800000000001</c:v>
                </c:pt>
                <c:pt idx="657">
                  <c:v>1.0882499999999999</c:v>
                </c:pt>
                <c:pt idx="658">
                  <c:v>1.0702100000000001</c:v>
                </c:pt>
                <c:pt idx="659">
                  <c:v>1.08812</c:v>
                </c:pt>
                <c:pt idx="660">
                  <c:v>1.0623499999999999</c:v>
                </c:pt>
                <c:pt idx="661">
                  <c:v>1.1355599999999999</c:v>
                </c:pt>
                <c:pt idx="662">
                  <c:v>1.1363399999999999</c:v>
                </c:pt>
                <c:pt idx="663">
                  <c:v>1.1871100000000001</c:v>
                </c:pt>
                <c:pt idx="664">
                  <c:v>1.26111</c:v>
                </c:pt>
                <c:pt idx="665">
                  <c:v>1.2163900000000001</c:v>
                </c:pt>
                <c:pt idx="666">
                  <c:v>1.27634</c:v>
                </c:pt>
                <c:pt idx="667">
                  <c:v>1.4029499999999999</c:v>
                </c:pt>
                <c:pt idx="668">
                  <c:v>1.3555699999999999</c:v>
                </c:pt>
                <c:pt idx="669">
                  <c:v>1.46485</c:v>
                </c:pt>
                <c:pt idx="670">
                  <c:v>1.3889499999999999</c:v>
                </c:pt>
                <c:pt idx="671">
                  <c:v>1.4426699999999999</c:v>
                </c:pt>
                <c:pt idx="672">
                  <c:v>1.48552</c:v>
                </c:pt>
                <c:pt idx="673">
                  <c:v>1.5991599999999999</c:v>
                </c:pt>
                <c:pt idx="674">
                  <c:v>1.71652</c:v>
                </c:pt>
                <c:pt idx="675">
                  <c:v>1.8534200000000001</c:v>
                </c:pt>
                <c:pt idx="676">
                  <c:v>1.96895</c:v>
                </c:pt>
                <c:pt idx="677">
                  <c:v>2.1014599999999999</c:v>
                </c:pt>
                <c:pt idx="678">
                  <c:v>2.30009</c:v>
                </c:pt>
                <c:pt idx="679">
                  <c:v>2.4025400000000001</c:v>
                </c:pt>
                <c:pt idx="680">
                  <c:v>2.32247</c:v>
                </c:pt>
                <c:pt idx="681">
                  <c:v>2.5219900000000002</c:v>
                </c:pt>
                <c:pt idx="682">
                  <c:v>2.5928499999999999</c:v>
                </c:pt>
                <c:pt idx="683">
                  <c:v>2.6658900000000001</c:v>
                </c:pt>
                <c:pt idx="684">
                  <c:v>2.7585899999999999</c:v>
                </c:pt>
                <c:pt idx="685">
                  <c:v>2.8205200000000001</c:v>
                </c:pt>
                <c:pt idx="686">
                  <c:v>2.97357</c:v>
                </c:pt>
                <c:pt idx="687">
                  <c:v>3.0358000000000001</c:v>
                </c:pt>
                <c:pt idx="688">
                  <c:v>2.9811399999999999</c:v>
                </c:pt>
                <c:pt idx="689">
                  <c:v>3.0275699999999999</c:v>
                </c:pt>
                <c:pt idx="690">
                  <c:v>2.8946299999999998</c:v>
                </c:pt>
                <c:pt idx="691">
                  <c:v>2.74614</c:v>
                </c:pt>
                <c:pt idx="692">
                  <c:v>2.6899799999999998</c:v>
                </c:pt>
                <c:pt idx="693">
                  <c:v>2.6696200000000001</c:v>
                </c:pt>
                <c:pt idx="694">
                  <c:v>2.7068699999999999</c:v>
                </c:pt>
                <c:pt idx="695">
                  <c:v>2.6444100000000001</c:v>
                </c:pt>
                <c:pt idx="696">
                  <c:v>2.5734300000000001</c:v>
                </c:pt>
                <c:pt idx="697">
                  <c:v>2.4994399999999999</c:v>
                </c:pt>
                <c:pt idx="698">
                  <c:v>2.4520300000000002</c:v>
                </c:pt>
                <c:pt idx="699">
                  <c:v>2.3778199999999998</c:v>
                </c:pt>
                <c:pt idx="700">
                  <c:v>2.2893699999999999</c:v>
                </c:pt>
                <c:pt idx="701">
                  <c:v>2.1860200000000001</c:v>
                </c:pt>
                <c:pt idx="702">
                  <c:v>2.06413</c:v>
                </c:pt>
                <c:pt idx="703">
                  <c:v>1.8558600000000001</c:v>
                </c:pt>
                <c:pt idx="704">
                  <c:v>1.7417</c:v>
                </c:pt>
                <c:pt idx="705">
                  <c:v>1.60917</c:v>
                </c:pt>
                <c:pt idx="706">
                  <c:v>1.50637</c:v>
                </c:pt>
                <c:pt idx="707">
                  <c:v>1.43171</c:v>
                </c:pt>
                <c:pt idx="708">
                  <c:v>1.32724</c:v>
                </c:pt>
                <c:pt idx="709">
                  <c:v>1.2591399999999999</c:v>
                </c:pt>
                <c:pt idx="710">
                  <c:v>1.1928799999999999</c:v>
                </c:pt>
                <c:pt idx="711">
                  <c:v>1.0967100000000001</c:v>
                </c:pt>
                <c:pt idx="712">
                  <c:v>1.0547</c:v>
                </c:pt>
                <c:pt idx="713">
                  <c:v>1.01396</c:v>
                </c:pt>
                <c:pt idx="714">
                  <c:v>0.97121000000000002</c:v>
                </c:pt>
                <c:pt idx="715">
                  <c:v>0.99302999999999997</c:v>
                </c:pt>
                <c:pt idx="716">
                  <c:v>0.95208999999999999</c:v>
                </c:pt>
                <c:pt idx="717">
                  <c:v>0.86819000000000002</c:v>
                </c:pt>
                <c:pt idx="718">
                  <c:v>0.90429999999999999</c:v>
                </c:pt>
                <c:pt idx="719">
                  <c:v>0.84609999999999996</c:v>
                </c:pt>
                <c:pt idx="720">
                  <c:v>0.76873999999999998</c:v>
                </c:pt>
                <c:pt idx="721">
                  <c:v>0.74824999999999997</c:v>
                </c:pt>
                <c:pt idx="722">
                  <c:v>0.68801000000000001</c:v>
                </c:pt>
                <c:pt idx="723">
                  <c:v>0.69232000000000005</c:v>
                </c:pt>
                <c:pt idx="724">
                  <c:v>0.70606999999999998</c:v>
                </c:pt>
                <c:pt idx="725">
                  <c:v>0.67057</c:v>
                </c:pt>
                <c:pt idx="726">
                  <c:v>0.66166000000000003</c:v>
                </c:pt>
                <c:pt idx="727">
                  <c:v>0.68435000000000001</c:v>
                </c:pt>
                <c:pt idx="728">
                  <c:v>0.72670999999999997</c:v>
                </c:pt>
                <c:pt idx="729">
                  <c:v>0.69294999999999995</c:v>
                </c:pt>
                <c:pt idx="730">
                  <c:v>0.69616999999999996</c:v>
                </c:pt>
                <c:pt idx="731">
                  <c:v>0.68306999999999995</c:v>
                </c:pt>
                <c:pt idx="732">
                  <c:v>0.63302999999999998</c:v>
                </c:pt>
                <c:pt idx="733">
                  <c:v>0.67723</c:v>
                </c:pt>
                <c:pt idx="734">
                  <c:v>0.66081999999999996</c:v>
                </c:pt>
                <c:pt idx="735">
                  <c:v>0.69979000000000002</c:v>
                </c:pt>
                <c:pt idx="736">
                  <c:v>0.65691999999999995</c:v>
                </c:pt>
                <c:pt idx="737">
                  <c:v>0.65837999999999997</c:v>
                </c:pt>
                <c:pt idx="738">
                  <c:v>0.69008999999999998</c:v>
                </c:pt>
                <c:pt idx="739">
                  <c:v>0.68288000000000004</c:v>
                </c:pt>
                <c:pt idx="740">
                  <c:v>0.67447000000000001</c:v>
                </c:pt>
                <c:pt idx="741">
                  <c:v>0.73616999999999999</c:v>
                </c:pt>
                <c:pt idx="742">
                  <c:v>0.77083000000000002</c:v>
                </c:pt>
                <c:pt idx="743">
                  <c:v>0.78727000000000003</c:v>
                </c:pt>
                <c:pt idx="744">
                  <c:v>0.78859000000000001</c:v>
                </c:pt>
                <c:pt idx="745">
                  <c:v>0.75297000000000003</c:v>
                </c:pt>
                <c:pt idx="746">
                  <c:v>0.72321000000000002</c:v>
                </c:pt>
                <c:pt idx="747">
                  <c:v>0.70284999999999997</c:v>
                </c:pt>
                <c:pt idx="748">
                  <c:v>0.68894</c:v>
                </c:pt>
                <c:pt idx="749">
                  <c:v>0.74060000000000004</c:v>
                </c:pt>
                <c:pt idx="750">
                  <c:v>0.71370999999999996</c:v>
                </c:pt>
                <c:pt idx="751">
                  <c:v>0.73680000000000001</c:v>
                </c:pt>
                <c:pt idx="752">
                  <c:v>0.71070999999999995</c:v>
                </c:pt>
                <c:pt idx="753">
                  <c:v>0.67969999999999997</c:v>
                </c:pt>
                <c:pt idx="754">
                  <c:v>0.69399999999999995</c:v>
                </c:pt>
                <c:pt idx="755">
                  <c:v>0.71226</c:v>
                </c:pt>
                <c:pt idx="756">
                  <c:v>0.73248999999999997</c:v>
                </c:pt>
                <c:pt idx="757">
                  <c:v>0.73736999999999997</c:v>
                </c:pt>
                <c:pt idx="758">
                  <c:v>0.69971000000000005</c:v>
                </c:pt>
                <c:pt idx="759">
                  <c:v>0.70728000000000002</c:v>
                </c:pt>
                <c:pt idx="760">
                  <c:v>0.73928000000000005</c:v>
                </c:pt>
                <c:pt idx="761">
                  <c:v>0.72833999999999999</c:v>
                </c:pt>
                <c:pt idx="762">
                  <c:v>0.72863</c:v>
                </c:pt>
                <c:pt idx="763">
                  <c:v>0.71875999999999995</c:v>
                </c:pt>
                <c:pt idx="764">
                  <c:v>0.80013000000000001</c:v>
                </c:pt>
                <c:pt idx="765">
                  <c:v>0.80400000000000005</c:v>
                </c:pt>
                <c:pt idx="766">
                  <c:v>0.72253000000000001</c:v>
                </c:pt>
                <c:pt idx="767">
                  <c:v>0.71440000000000003</c:v>
                </c:pt>
                <c:pt idx="768">
                  <c:v>0.73265000000000002</c:v>
                </c:pt>
                <c:pt idx="769">
                  <c:v>0.74150000000000005</c:v>
                </c:pt>
                <c:pt idx="770">
                  <c:v>0.75483999999999996</c:v>
                </c:pt>
                <c:pt idx="771">
                  <c:v>0.73246999999999995</c:v>
                </c:pt>
                <c:pt idx="772">
                  <c:v>0.70501000000000003</c:v>
                </c:pt>
                <c:pt idx="773">
                  <c:v>0.74905999999999995</c:v>
                </c:pt>
                <c:pt idx="774">
                  <c:v>0.80710999999999999</c:v>
                </c:pt>
                <c:pt idx="775">
                  <c:v>0.79140999999999995</c:v>
                </c:pt>
                <c:pt idx="776">
                  <c:v>0.69828000000000001</c:v>
                </c:pt>
                <c:pt idx="777">
                  <c:v>0.67740999999999996</c:v>
                </c:pt>
                <c:pt idx="778">
                  <c:v>0.67364999999999997</c:v>
                </c:pt>
                <c:pt idx="779">
                  <c:v>0.70850000000000002</c:v>
                </c:pt>
                <c:pt idx="780">
                  <c:v>0.67495000000000005</c:v>
                </c:pt>
                <c:pt idx="781">
                  <c:v>0.68227000000000004</c:v>
                </c:pt>
                <c:pt idx="782">
                  <c:v>0.66417000000000004</c:v>
                </c:pt>
                <c:pt idx="783">
                  <c:v>0.60214999999999996</c:v>
                </c:pt>
                <c:pt idx="784">
                  <c:v>0.62080999999999997</c:v>
                </c:pt>
                <c:pt idx="785">
                  <c:v>0.59626000000000001</c:v>
                </c:pt>
                <c:pt idx="786">
                  <c:v>0.58667000000000002</c:v>
                </c:pt>
                <c:pt idx="787">
                  <c:v>0.64348000000000005</c:v>
                </c:pt>
                <c:pt idx="788">
                  <c:v>0.63002000000000002</c:v>
                </c:pt>
                <c:pt idx="789">
                  <c:v>0.65830999999999995</c:v>
                </c:pt>
                <c:pt idx="790">
                  <c:v>0.71941999999999995</c:v>
                </c:pt>
                <c:pt idx="791">
                  <c:v>0.70235000000000003</c:v>
                </c:pt>
                <c:pt idx="792">
                  <c:v>0.74536999999999998</c:v>
                </c:pt>
                <c:pt idx="793">
                  <c:v>0.77439999999999998</c:v>
                </c:pt>
                <c:pt idx="794">
                  <c:v>0.73690999999999995</c:v>
                </c:pt>
                <c:pt idx="795">
                  <c:v>0.70337000000000005</c:v>
                </c:pt>
                <c:pt idx="796">
                  <c:v>0.68871000000000004</c:v>
                </c:pt>
                <c:pt idx="797">
                  <c:v>0.65203</c:v>
                </c:pt>
                <c:pt idx="798">
                  <c:v>0.71257999999999999</c:v>
                </c:pt>
                <c:pt idx="799">
                  <c:v>0.67932000000000003</c:v>
                </c:pt>
                <c:pt idx="800">
                  <c:v>0.65071000000000001</c:v>
                </c:pt>
                <c:pt idx="801">
                  <c:v>0.60292999999999997</c:v>
                </c:pt>
                <c:pt idx="802">
                  <c:v>0.60411000000000004</c:v>
                </c:pt>
                <c:pt idx="803">
                  <c:v>0.58899999999999997</c:v>
                </c:pt>
                <c:pt idx="804">
                  <c:v>0.57138999999999995</c:v>
                </c:pt>
                <c:pt idx="805">
                  <c:v>0.56064000000000003</c:v>
                </c:pt>
                <c:pt idx="806">
                  <c:v>0.56581999999999999</c:v>
                </c:pt>
                <c:pt idx="807">
                  <c:v>0.64571000000000001</c:v>
                </c:pt>
                <c:pt idx="808">
                  <c:v>0.62931000000000004</c:v>
                </c:pt>
                <c:pt idx="809">
                  <c:v>0.61921000000000004</c:v>
                </c:pt>
                <c:pt idx="810">
                  <c:v>0.60114999999999996</c:v>
                </c:pt>
                <c:pt idx="811">
                  <c:v>0.59540999999999999</c:v>
                </c:pt>
                <c:pt idx="812">
                  <c:v>0.60314000000000001</c:v>
                </c:pt>
                <c:pt idx="813">
                  <c:v>0.57223999999999997</c:v>
                </c:pt>
                <c:pt idx="814">
                  <c:v>0.60477999999999998</c:v>
                </c:pt>
                <c:pt idx="815">
                  <c:v>0.63721000000000005</c:v>
                </c:pt>
                <c:pt idx="816">
                  <c:v>0.65576000000000001</c:v>
                </c:pt>
                <c:pt idx="817">
                  <c:v>0.72130000000000005</c:v>
                </c:pt>
                <c:pt idx="818">
                  <c:v>0.73314000000000001</c:v>
                </c:pt>
                <c:pt idx="819">
                  <c:v>0.72719999999999996</c:v>
                </c:pt>
                <c:pt idx="820">
                  <c:v>0.74736000000000002</c:v>
                </c:pt>
                <c:pt idx="821">
                  <c:v>0.76022999999999996</c:v>
                </c:pt>
                <c:pt idx="822">
                  <c:v>0.72689000000000004</c:v>
                </c:pt>
                <c:pt idx="823">
                  <c:v>0.70820000000000005</c:v>
                </c:pt>
                <c:pt idx="824">
                  <c:v>0.67605999999999999</c:v>
                </c:pt>
                <c:pt idx="825">
                  <c:v>0.67210999999999999</c:v>
                </c:pt>
                <c:pt idx="826">
                  <c:v>0.66827000000000003</c:v>
                </c:pt>
                <c:pt idx="827">
                  <c:v>0.69055</c:v>
                </c:pt>
                <c:pt idx="828">
                  <c:v>0.63712000000000002</c:v>
                </c:pt>
                <c:pt idx="829">
                  <c:v>0.66586999999999996</c:v>
                </c:pt>
                <c:pt idx="830">
                  <c:v>0.64942999999999995</c:v>
                </c:pt>
                <c:pt idx="831">
                  <c:v>0.67051000000000005</c:v>
                </c:pt>
                <c:pt idx="832">
                  <c:v>0.67810999999999999</c:v>
                </c:pt>
                <c:pt idx="833">
                  <c:v>0.66574999999999995</c:v>
                </c:pt>
                <c:pt idx="834">
                  <c:v>0.66900999999999999</c:v>
                </c:pt>
                <c:pt idx="835">
                  <c:v>0.64497000000000004</c:v>
                </c:pt>
              </c:numCache>
            </c:numRef>
          </c:yVal>
          <c:smooth val="0"/>
        </c:ser>
        <c:ser>
          <c:idx val="1"/>
          <c:order val="1"/>
          <c:tx>
            <c:strRef>
              <c:f>'PR_Ai and pvax adj'!$C$1</c:f>
              <c:strCache>
                <c:ptCount val="1"/>
                <c:pt idx="0">
                  <c:v>PR_A</c:v>
                </c:pt>
              </c:strCache>
            </c:strRef>
          </c:tx>
          <c:spPr>
            <a:ln>
              <a:solidFill>
                <a:schemeClr val="accent1">
                  <a:lumMod val="75000"/>
                </a:schemeClr>
              </a:solidFill>
            </a:ln>
          </c:spPr>
          <c:marker>
            <c:symbol val="none"/>
          </c:marker>
          <c:xVal>
            <c:numRef>
              <c:f>'PR_Ai and pvax adj'!$A$2:$A$864</c:f>
              <c:numCache>
                <c:formatCode>General</c:formatCode>
                <c:ptCount val="863"/>
                <c:pt idx="0">
                  <c:v>0</c:v>
                </c:pt>
                <c:pt idx="1">
                  <c:v>2.5000000000000001E-2</c:v>
                </c:pt>
                <c:pt idx="2">
                  <c:v>0.05</c:v>
                </c:pt>
                <c:pt idx="3">
                  <c:v>7.4999999999999997E-2</c:v>
                </c:pt>
                <c:pt idx="4">
                  <c:v>0.1</c:v>
                </c:pt>
                <c:pt idx="5">
                  <c:v>0.125</c:v>
                </c:pt>
                <c:pt idx="6">
                  <c:v>0.15</c:v>
                </c:pt>
                <c:pt idx="7">
                  <c:v>0.17499999999999999</c:v>
                </c:pt>
                <c:pt idx="8">
                  <c:v>0.2</c:v>
                </c:pt>
                <c:pt idx="9">
                  <c:v>0.22500000000000001</c:v>
                </c:pt>
                <c:pt idx="10">
                  <c:v>0.25</c:v>
                </c:pt>
                <c:pt idx="11">
                  <c:v>0.27500000000000002</c:v>
                </c:pt>
                <c:pt idx="12">
                  <c:v>0.3</c:v>
                </c:pt>
                <c:pt idx="13">
                  <c:v>0.32500000000000001</c:v>
                </c:pt>
                <c:pt idx="14">
                  <c:v>0.35</c:v>
                </c:pt>
                <c:pt idx="15">
                  <c:v>0.375</c:v>
                </c:pt>
                <c:pt idx="16">
                  <c:v>0.4</c:v>
                </c:pt>
                <c:pt idx="17">
                  <c:v>0.42499999999999999</c:v>
                </c:pt>
                <c:pt idx="18">
                  <c:v>0.45</c:v>
                </c:pt>
                <c:pt idx="19">
                  <c:v>0.47499999999999998</c:v>
                </c:pt>
                <c:pt idx="20">
                  <c:v>0.5</c:v>
                </c:pt>
                <c:pt idx="21">
                  <c:v>0.52500000000000002</c:v>
                </c:pt>
                <c:pt idx="22">
                  <c:v>0.55000000000000004</c:v>
                </c:pt>
                <c:pt idx="23">
                  <c:v>0.57499999999999996</c:v>
                </c:pt>
                <c:pt idx="24">
                  <c:v>0.6</c:v>
                </c:pt>
                <c:pt idx="25">
                  <c:v>0.625</c:v>
                </c:pt>
                <c:pt idx="26">
                  <c:v>0.65</c:v>
                </c:pt>
                <c:pt idx="27">
                  <c:v>0.67500000000000004</c:v>
                </c:pt>
                <c:pt idx="28">
                  <c:v>0.7</c:v>
                </c:pt>
                <c:pt idx="29">
                  <c:v>0.72499999999999998</c:v>
                </c:pt>
                <c:pt idx="30">
                  <c:v>0.75</c:v>
                </c:pt>
                <c:pt idx="31">
                  <c:v>0.77500000000000002</c:v>
                </c:pt>
                <c:pt idx="32">
                  <c:v>0.8</c:v>
                </c:pt>
                <c:pt idx="33">
                  <c:v>0.82499999999999996</c:v>
                </c:pt>
                <c:pt idx="34">
                  <c:v>0.85</c:v>
                </c:pt>
                <c:pt idx="35">
                  <c:v>0.875</c:v>
                </c:pt>
                <c:pt idx="36">
                  <c:v>0.9</c:v>
                </c:pt>
                <c:pt idx="37">
                  <c:v>0.92500000000000004</c:v>
                </c:pt>
                <c:pt idx="38">
                  <c:v>0.95</c:v>
                </c:pt>
                <c:pt idx="39">
                  <c:v>0.97499999999999998</c:v>
                </c:pt>
                <c:pt idx="40">
                  <c:v>1</c:v>
                </c:pt>
                <c:pt idx="41">
                  <c:v>1.0249999999999999</c:v>
                </c:pt>
                <c:pt idx="42">
                  <c:v>1.05</c:v>
                </c:pt>
                <c:pt idx="43">
                  <c:v>1.075</c:v>
                </c:pt>
                <c:pt idx="44">
                  <c:v>1.1000000000000001</c:v>
                </c:pt>
                <c:pt idx="45">
                  <c:v>1.125</c:v>
                </c:pt>
                <c:pt idx="46">
                  <c:v>1.1499999999999999</c:v>
                </c:pt>
                <c:pt idx="47">
                  <c:v>1.175</c:v>
                </c:pt>
                <c:pt idx="48">
                  <c:v>1.2</c:v>
                </c:pt>
                <c:pt idx="49">
                  <c:v>1.2250000000000001</c:v>
                </c:pt>
                <c:pt idx="50">
                  <c:v>1.25</c:v>
                </c:pt>
                <c:pt idx="51">
                  <c:v>1.2749999999999999</c:v>
                </c:pt>
                <c:pt idx="52">
                  <c:v>1.3</c:v>
                </c:pt>
                <c:pt idx="53">
                  <c:v>1.325</c:v>
                </c:pt>
                <c:pt idx="54">
                  <c:v>1.35</c:v>
                </c:pt>
                <c:pt idx="55">
                  <c:v>1.375</c:v>
                </c:pt>
                <c:pt idx="56">
                  <c:v>1.4</c:v>
                </c:pt>
                <c:pt idx="57">
                  <c:v>1.425</c:v>
                </c:pt>
                <c:pt idx="58">
                  <c:v>1.45</c:v>
                </c:pt>
                <c:pt idx="59">
                  <c:v>1.4750000000000001</c:v>
                </c:pt>
                <c:pt idx="60">
                  <c:v>1.5</c:v>
                </c:pt>
                <c:pt idx="61">
                  <c:v>1.5249999999999999</c:v>
                </c:pt>
                <c:pt idx="62">
                  <c:v>1.55</c:v>
                </c:pt>
                <c:pt idx="63">
                  <c:v>1.575</c:v>
                </c:pt>
                <c:pt idx="64">
                  <c:v>1.6</c:v>
                </c:pt>
                <c:pt idx="65">
                  <c:v>1.625</c:v>
                </c:pt>
                <c:pt idx="66">
                  <c:v>1.65</c:v>
                </c:pt>
                <c:pt idx="67">
                  <c:v>1.675</c:v>
                </c:pt>
                <c:pt idx="68">
                  <c:v>1.7</c:v>
                </c:pt>
                <c:pt idx="69">
                  <c:v>1.7250000000000001</c:v>
                </c:pt>
                <c:pt idx="70">
                  <c:v>1.75</c:v>
                </c:pt>
                <c:pt idx="71">
                  <c:v>1.7749999999999999</c:v>
                </c:pt>
                <c:pt idx="72">
                  <c:v>1.8</c:v>
                </c:pt>
                <c:pt idx="73">
                  <c:v>1.825</c:v>
                </c:pt>
                <c:pt idx="74">
                  <c:v>1.85</c:v>
                </c:pt>
                <c:pt idx="75">
                  <c:v>1.875</c:v>
                </c:pt>
                <c:pt idx="76">
                  <c:v>1.9</c:v>
                </c:pt>
                <c:pt idx="77">
                  <c:v>1.925</c:v>
                </c:pt>
                <c:pt idx="78">
                  <c:v>1.95</c:v>
                </c:pt>
                <c:pt idx="79">
                  <c:v>1.9750000000000001</c:v>
                </c:pt>
                <c:pt idx="80">
                  <c:v>2</c:v>
                </c:pt>
                <c:pt idx="81">
                  <c:v>2.0249999999999999</c:v>
                </c:pt>
                <c:pt idx="82">
                  <c:v>2.0499999999999998</c:v>
                </c:pt>
                <c:pt idx="83">
                  <c:v>2.0750000000000002</c:v>
                </c:pt>
                <c:pt idx="84">
                  <c:v>2.1</c:v>
                </c:pt>
                <c:pt idx="85">
                  <c:v>2.125</c:v>
                </c:pt>
                <c:pt idx="86">
                  <c:v>2.15</c:v>
                </c:pt>
                <c:pt idx="87">
                  <c:v>2.1749999999999998</c:v>
                </c:pt>
                <c:pt idx="88">
                  <c:v>2.2000000000000002</c:v>
                </c:pt>
                <c:pt idx="89">
                  <c:v>2.2250000000000001</c:v>
                </c:pt>
                <c:pt idx="90">
                  <c:v>2.25</c:v>
                </c:pt>
                <c:pt idx="91">
                  <c:v>2.2749999999999999</c:v>
                </c:pt>
                <c:pt idx="92">
                  <c:v>2.2999999999999998</c:v>
                </c:pt>
                <c:pt idx="93">
                  <c:v>2.3250000000000002</c:v>
                </c:pt>
                <c:pt idx="94">
                  <c:v>2.35</c:v>
                </c:pt>
                <c:pt idx="95">
                  <c:v>2.375</c:v>
                </c:pt>
                <c:pt idx="96">
                  <c:v>2.4</c:v>
                </c:pt>
                <c:pt idx="97">
                  <c:v>2.4249999999999998</c:v>
                </c:pt>
                <c:pt idx="98">
                  <c:v>2.4500000000000002</c:v>
                </c:pt>
                <c:pt idx="99">
                  <c:v>2.4750000000000001</c:v>
                </c:pt>
                <c:pt idx="100">
                  <c:v>2.5</c:v>
                </c:pt>
                <c:pt idx="101">
                  <c:v>2.5249999999999999</c:v>
                </c:pt>
                <c:pt idx="102">
                  <c:v>2.5499999999999998</c:v>
                </c:pt>
                <c:pt idx="103">
                  <c:v>2.5750000000000002</c:v>
                </c:pt>
                <c:pt idx="104">
                  <c:v>2.6</c:v>
                </c:pt>
                <c:pt idx="105">
                  <c:v>2.625</c:v>
                </c:pt>
                <c:pt idx="106">
                  <c:v>2.65</c:v>
                </c:pt>
                <c:pt idx="107">
                  <c:v>2.6749999999999998</c:v>
                </c:pt>
                <c:pt idx="108">
                  <c:v>2.7</c:v>
                </c:pt>
                <c:pt idx="109">
                  <c:v>2.7250000000000001</c:v>
                </c:pt>
                <c:pt idx="110">
                  <c:v>2.75</c:v>
                </c:pt>
                <c:pt idx="111">
                  <c:v>2.7749999999999999</c:v>
                </c:pt>
                <c:pt idx="112">
                  <c:v>2.8</c:v>
                </c:pt>
                <c:pt idx="113">
                  <c:v>2.8250000000000002</c:v>
                </c:pt>
                <c:pt idx="114">
                  <c:v>2.85</c:v>
                </c:pt>
                <c:pt idx="115">
                  <c:v>2.875</c:v>
                </c:pt>
                <c:pt idx="116">
                  <c:v>2.9</c:v>
                </c:pt>
                <c:pt idx="117">
                  <c:v>2.9249999999999998</c:v>
                </c:pt>
                <c:pt idx="118">
                  <c:v>2.95</c:v>
                </c:pt>
                <c:pt idx="119">
                  <c:v>2.9750000000000001</c:v>
                </c:pt>
                <c:pt idx="120">
                  <c:v>3</c:v>
                </c:pt>
                <c:pt idx="121">
                  <c:v>3.0249999999999999</c:v>
                </c:pt>
                <c:pt idx="122">
                  <c:v>3.05</c:v>
                </c:pt>
                <c:pt idx="123">
                  <c:v>3.0750000000000002</c:v>
                </c:pt>
                <c:pt idx="124">
                  <c:v>3.1</c:v>
                </c:pt>
                <c:pt idx="125">
                  <c:v>3.125</c:v>
                </c:pt>
                <c:pt idx="126">
                  <c:v>3.15</c:v>
                </c:pt>
                <c:pt idx="127">
                  <c:v>3.1749999999999998</c:v>
                </c:pt>
                <c:pt idx="128">
                  <c:v>3.2</c:v>
                </c:pt>
                <c:pt idx="129">
                  <c:v>3.2250000000000001</c:v>
                </c:pt>
                <c:pt idx="130">
                  <c:v>3.25</c:v>
                </c:pt>
                <c:pt idx="131">
                  <c:v>3.2749999999999999</c:v>
                </c:pt>
                <c:pt idx="132">
                  <c:v>3.3</c:v>
                </c:pt>
                <c:pt idx="133">
                  <c:v>3.3250000000000002</c:v>
                </c:pt>
                <c:pt idx="134">
                  <c:v>3.35</c:v>
                </c:pt>
                <c:pt idx="135">
                  <c:v>3.375</c:v>
                </c:pt>
                <c:pt idx="136">
                  <c:v>3.4</c:v>
                </c:pt>
                <c:pt idx="137">
                  <c:v>3.4249999999999998</c:v>
                </c:pt>
                <c:pt idx="138">
                  <c:v>3.45</c:v>
                </c:pt>
                <c:pt idx="139">
                  <c:v>3.4750000000000001</c:v>
                </c:pt>
                <c:pt idx="140">
                  <c:v>3.5</c:v>
                </c:pt>
                <c:pt idx="141">
                  <c:v>3.5249999999999999</c:v>
                </c:pt>
                <c:pt idx="142">
                  <c:v>3.55</c:v>
                </c:pt>
                <c:pt idx="143">
                  <c:v>3.5750000000000002</c:v>
                </c:pt>
                <c:pt idx="144">
                  <c:v>3.6</c:v>
                </c:pt>
                <c:pt idx="145">
                  <c:v>3.625</c:v>
                </c:pt>
                <c:pt idx="146">
                  <c:v>3.65</c:v>
                </c:pt>
                <c:pt idx="147">
                  <c:v>3.6749999999999998</c:v>
                </c:pt>
                <c:pt idx="148">
                  <c:v>3.7</c:v>
                </c:pt>
                <c:pt idx="149">
                  <c:v>3.7250000000000001</c:v>
                </c:pt>
                <c:pt idx="150">
                  <c:v>3.75</c:v>
                </c:pt>
                <c:pt idx="151">
                  <c:v>3.7749999999999999</c:v>
                </c:pt>
                <c:pt idx="152">
                  <c:v>3.8</c:v>
                </c:pt>
                <c:pt idx="153">
                  <c:v>3.8250000000000002</c:v>
                </c:pt>
                <c:pt idx="154">
                  <c:v>3.85</c:v>
                </c:pt>
                <c:pt idx="155">
                  <c:v>3.875</c:v>
                </c:pt>
                <c:pt idx="156">
                  <c:v>3.9</c:v>
                </c:pt>
                <c:pt idx="157">
                  <c:v>3.9249999999999998</c:v>
                </c:pt>
                <c:pt idx="158">
                  <c:v>3.95</c:v>
                </c:pt>
                <c:pt idx="159">
                  <c:v>3.9750000000000001</c:v>
                </c:pt>
                <c:pt idx="160">
                  <c:v>4</c:v>
                </c:pt>
                <c:pt idx="161">
                  <c:v>4.0250000000000004</c:v>
                </c:pt>
                <c:pt idx="162">
                  <c:v>4.05</c:v>
                </c:pt>
                <c:pt idx="163">
                  <c:v>4.0750000000000002</c:v>
                </c:pt>
                <c:pt idx="164">
                  <c:v>4.0999999999999996</c:v>
                </c:pt>
                <c:pt idx="165">
                  <c:v>4.125</c:v>
                </c:pt>
                <c:pt idx="166">
                  <c:v>4.1500000000000004</c:v>
                </c:pt>
                <c:pt idx="167">
                  <c:v>4.1749999999999998</c:v>
                </c:pt>
                <c:pt idx="168">
                  <c:v>4.2</c:v>
                </c:pt>
                <c:pt idx="169">
                  <c:v>4.2249999999999996</c:v>
                </c:pt>
                <c:pt idx="170">
                  <c:v>4.25</c:v>
                </c:pt>
                <c:pt idx="171">
                  <c:v>4.2750000000000004</c:v>
                </c:pt>
                <c:pt idx="172">
                  <c:v>4.3</c:v>
                </c:pt>
                <c:pt idx="173">
                  <c:v>4.3250000000000002</c:v>
                </c:pt>
                <c:pt idx="174">
                  <c:v>4.3499999999999996</c:v>
                </c:pt>
                <c:pt idx="175">
                  <c:v>4.375</c:v>
                </c:pt>
                <c:pt idx="176">
                  <c:v>4.4000000000000004</c:v>
                </c:pt>
                <c:pt idx="177">
                  <c:v>4.4249999999999998</c:v>
                </c:pt>
                <c:pt idx="178">
                  <c:v>4.45</c:v>
                </c:pt>
                <c:pt idx="179">
                  <c:v>4.4749999999999996</c:v>
                </c:pt>
                <c:pt idx="180">
                  <c:v>4.5</c:v>
                </c:pt>
                <c:pt idx="181">
                  <c:v>4.5250000000000004</c:v>
                </c:pt>
                <c:pt idx="182">
                  <c:v>4.55</c:v>
                </c:pt>
                <c:pt idx="183">
                  <c:v>4.5750000000000002</c:v>
                </c:pt>
                <c:pt idx="184">
                  <c:v>4.5999999999999996</c:v>
                </c:pt>
                <c:pt idx="185">
                  <c:v>4.625</c:v>
                </c:pt>
                <c:pt idx="186">
                  <c:v>4.6500000000000004</c:v>
                </c:pt>
                <c:pt idx="187">
                  <c:v>4.6749999999999998</c:v>
                </c:pt>
                <c:pt idx="188">
                  <c:v>4.7</c:v>
                </c:pt>
                <c:pt idx="189">
                  <c:v>4.7249999999999996</c:v>
                </c:pt>
                <c:pt idx="190">
                  <c:v>4.75</c:v>
                </c:pt>
                <c:pt idx="191">
                  <c:v>4.7750000000000004</c:v>
                </c:pt>
                <c:pt idx="192">
                  <c:v>4.8</c:v>
                </c:pt>
                <c:pt idx="193">
                  <c:v>4.8250000000000002</c:v>
                </c:pt>
                <c:pt idx="194">
                  <c:v>4.8499999999999996</c:v>
                </c:pt>
                <c:pt idx="195">
                  <c:v>4.875</c:v>
                </c:pt>
                <c:pt idx="196">
                  <c:v>4.9000000000000004</c:v>
                </c:pt>
                <c:pt idx="197">
                  <c:v>4.9249999999999998</c:v>
                </c:pt>
                <c:pt idx="198">
                  <c:v>4.95</c:v>
                </c:pt>
                <c:pt idx="199">
                  <c:v>4.9749999999999996</c:v>
                </c:pt>
                <c:pt idx="200">
                  <c:v>5</c:v>
                </c:pt>
                <c:pt idx="201">
                  <c:v>5.0250000000000004</c:v>
                </c:pt>
                <c:pt idx="202">
                  <c:v>5.05</c:v>
                </c:pt>
                <c:pt idx="203">
                  <c:v>5.0750000000000002</c:v>
                </c:pt>
                <c:pt idx="204">
                  <c:v>5.0999999999999996</c:v>
                </c:pt>
                <c:pt idx="205">
                  <c:v>5.125</c:v>
                </c:pt>
                <c:pt idx="206">
                  <c:v>5.15</c:v>
                </c:pt>
                <c:pt idx="207">
                  <c:v>5.1749999999999998</c:v>
                </c:pt>
                <c:pt idx="208">
                  <c:v>5.2</c:v>
                </c:pt>
                <c:pt idx="209">
                  <c:v>5.2249999999999996</c:v>
                </c:pt>
                <c:pt idx="210">
                  <c:v>5.25</c:v>
                </c:pt>
                <c:pt idx="211">
                  <c:v>5.2750000000000004</c:v>
                </c:pt>
                <c:pt idx="212">
                  <c:v>5.3</c:v>
                </c:pt>
                <c:pt idx="213">
                  <c:v>5.3250000000000002</c:v>
                </c:pt>
                <c:pt idx="214">
                  <c:v>5.35</c:v>
                </c:pt>
                <c:pt idx="215">
                  <c:v>5.375</c:v>
                </c:pt>
                <c:pt idx="216">
                  <c:v>5.4</c:v>
                </c:pt>
                <c:pt idx="217">
                  <c:v>5.4249999999999998</c:v>
                </c:pt>
                <c:pt idx="218">
                  <c:v>5.45</c:v>
                </c:pt>
                <c:pt idx="219">
                  <c:v>5.4749999999999996</c:v>
                </c:pt>
                <c:pt idx="220">
                  <c:v>5.5</c:v>
                </c:pt>
                <c:pt idx="221">
                  <c:v>5.5250000000000004</c:v>
                </c:pt>
                <c:pt idx="222">
                  <c:v>5.55</c:v>
                </c:pt>
                <c:pt idx="223">
                  <c:v>5.5750000000000002</c:v>
                </c:pt>
                <c:pt idx="224">
                  <c:v>5.6</c:v>
                </c:pt>
                <c:pt idx="225">
                  <c:v>5.625</c:v>
                </c:pt>
                <c:pt idx="226">
                  <c:v>5.65</c:v>
                </c:pt>
                <c:pt idx="227">
                  <c:v>5.6749999999999998</c:v>
                </c:pt>
                <c:pt idx="228">
                  <c:v>5.7</c:v>
                </c:pt>
                <c:pt idx="229">
                  <c:v>5.7249999999999996</c:v>
                </c:pt>
                <c:pt idx="230">
                  <c:v>5.75</c:v>
                </c:pt>
                <c:pt idx="231">
                  <c:v>5.7750000000000004</c:v>
                </c:pt>
                <c:pt idx="232">
                  <c:v>5.8</c:v>
                </c:pt>
                <c:pt idx="233">
                  <c:v>5.8250000000000002</c:v>
                </c:pt>
                <c:pt idx="234">
                  <c:v>5.85</c:v>
                </c:pt>
                <c:pt idx="235">
                  <c:v>5.875</c:v>
                </c:pt>
                <c:pt idx="236">
                  <c:v>5.9</c:v>
                </c:pt>
                <c:pt idx="237">
                  <c:v>5.9249999999999998</c:v>
                </c:pt>
                <c:pt idx="238">
                  <c:v>5.95</c:v>
                </c:pt>
                <c:pt idx="239">
                  <c:v>5.9749999999999996</c:v>
                </c:pt>
                <c:pt idx="240">
                  <c:v>6</c:v>
                </c:pt>
                <c:pt idx="241">
                  <c:v>6.0250000000000004</c:v>
                </c:pt>
                <c:pt idx="242">
                  <c:v>6.05</c:v>
                </c:pt>
                <c:pt idx="243">
                  <c:v>6.0750000000000002</c:v>
                </c:pt>
                <c:pt idx="244">
                  <c:v>6.1</c:v>
                </c:pt>
                <c:pt idx="245">
                  <c:v>6.125</c:v>
                </c:pt>
                <c:pt idx="246">
                  <c:v>6.15</c:v>
                </c:pt>
                <c:pt idx="247">
                  <c:v>6.1749999999999998</c:v>
                </c:pt>
                <c:pt idx="248">
                  <c:v>6.2</c:v>
                </c:pt>
                <c:pt idx="249">
                  <c:v>6.2249999999999996</c:v>
                </c:pt>
                <c:pt idx="250">
                  <c:v>6.25</c:v>
                </c:pt>
                <c:pt idx="251">
                  <c:v>6.2750000000000004</c:v>
                </c:pt>
                <c:pt idx="252">
                  <c:v>6.3</c:v>
                </c:pt>
                <c:pt idx="253">
                  <c:v>6.3250000000000002</c:v>
                </c:pt>
                <c:pt idx="254">
                  <c:v>6.35</c:v>
                </c:pt>
                <c:pt idx="255">
                  <c:v>6.375</c:v>
                </c:pt>
                <c:pt idx="256">
                  <c:v>6.4</c:v>
                </c:pt>
                <c:pt idx="257">
                  <c:v>6.4249999999999998</c:v>
                </c:pt>
                <c:pt idx="258">
                  <c:v>6.45</c:v>
                </c:pt>
                <c:pt idx="259">
                  <c:v>6.4749999999999996</c:v>
                </c:pt>
                <c:pt idx="260">
                  <c:v>6.5</c:v>
                </c:pt>
                <c:pt idx="261">
                  <c:v>6.5250000000000004</c:v>
                </c:pt>
                <c:pt idx="262">
                  <c:v>6.55</c:v>
                </c:pt>
                <c:pt idx="263">
                  <c:v>6.5750000000000002</c:v>
                </c:pt>
                <c:pt idx="264">
                  <c:v>6.6</c:v>
                </c:pt>
                <c:pt idx="265">
                  <c:v>6.625</c:v>
                </c:pt>
                <c:pt idx="266">
                  <c:v>6.65</c:v>
                </c:pt>
                <c:pt idx="267">
                  <c:v>6.6749999999999998</c:v>
                </c:pt>
                <c:pt idx="268">
                  <c:v>6.7</c:v>
                </c:pt>
                <c:pt idx="269">
                  <c:v>6.7249999999999996</c:v>
                </c:pt>
                <c:pt idx="270">
                  <c:v>6.75</c:v>
                </c:pt>
                <c:pt idx="271">
                  <c:v>6.7750000000000004</c:v>
                </c:pt>
                <c:pt idx="272">
                  <c:v>6.8</c:v>
                </c:pt>
                <c:pt idx="273">
                  <c:v>6.8250000000000002</c:v>
                </c:pt>
                <c:pt idx="274">
                  <c:v>6.85</c:v>
                </c:pt>
                <c:pt idx="275">
                  <c:v>6.875</c:v>
                </c:pt>
                <c:pt idx="276">
                  <c:v>6.9</c:v>
                </c:pt>
                <c:pt idx="277">
                  <c:v>6.9249999999999998</c:v>
                </c:pt>
                <c:pt idx="278">
                  <c:v>6.95</c:v>
                </c:pt>
                <c:pt idx="279">
                  <c:v>6.9749999999999996</c:v>
                </c:pt>
                <c:pt idx="280">
                  <c:v>7</c:v>
                </c:pt>
                <c:pt idx="281">
                  <c:v>7.0250000000000004</c:v>
                </c:pt>
                <c:pt idx="282">
                  <c:v>7.05</c:v>
                </c:pt>
                <c:pt idx="283">
                  <c:v>7.0750000000000002</c:v>
                </c:pt>
                <c:pt idx="284">
                  <c:v>7.1</c:v>
                </c:pt>
                <c:pt idx="285">
                  <c:v>7.125</c:v>
                </c:pt>
                <c:pt idx="286">
                  <c:v>7.15</c:v>
                </c:pt>
                <c:pt idx="287">
                  <c:v>7.1749999999999998</c:v>
                </c:pt>
                <c:pt idx="288">
                  <c:v>7.2</c:v>
                </c:pt>
                <c:pt idx="289">
                  <c:v>7.2249999999999996</c:v>
                </c:pt>
                <c:pt idx="290">
                  <c:v>7.25</c:v>
                </c:pt>
                <c:pt idx="291">
                  <c:v>7.2750000000000004</c:v>
                </c:pt>
                <c:pt idx="292">
                  <c:v>7.3</c:v>
                </c:pt>
                <c:pt idx="293">
                  <c:v>7.3250000000000002</c:v>
                </c:pt>
                <c:pt idx="294">
                  <c:v>7.35</c:v>
                </c:pt>
                <c:pt idx="295">
                  <c:v>7.375</c:v>
                </c:pt>
                <c:pt idx="296">
                  <c:v>7.4</c:v>
                </c:pt>
                <c:pt idx="297">
                  <c:v>7.4249999999999998</c:v>
                </c:pt>
                <c:pt idx="298">
                  <c:v>7.45</c:v>
                </c:pt>
                <c:pt idx="299">
                  <c:v>7.4749999999999996</c:v>
                </c:pt>
                <c:pt idx="300">
                  <c:v>7.5</c:v>
                </c:pt>
                <c:pt idx="301">
                  <c:v>7.5250000000000004</c:v>
                </c:pt>
                <c:pt idx="302">
                  <c:v>7.55</c:v>
                </c:pt>
                <c:pt idx="303">
                  <c:v>7.5750000000000002</c:v>
                </c:pt>
                <c:pt idx="304">
                  <c:v>7.6</c:v>
                </c:pt>
                <c:pt idx="305">
                  <c:v>7.625</c:v>
                </c:pt>
                <c:pt idx="306">
                  <c:v>7.65</c:v>
                </c:pt>
                <c:pt idx="307">
                  <c:v>7.6749999999999998</c:v>
                </c:pt>
                <c:pt idx="308">
                  <c:v>7.7</c:v>
                </c:pt>
                <c:pt idx="309">
                  <c:v>7.7249999999999996</c:v>
                </c:pt>
                <c:pt idx="310">
                  <c:v>7.75</c:v>
                </c:pt>
                <c:pt idx="311">
                  <c:v>7.7750000000000004</c:v>
                </c:pt>
                <c:pt idx="312">
                  <c:v>7.8</c:v>
                </c:pt>
                <c:pt idx="313">
                  <c:v>7.8250000000000002</c:v>
                </c:pt>
                <c:pt idx="314">
                  <c:v>7.85</c:v>
                </c:pt>
                <c:pt idx="315">
                  <c:v>7.875</c:v>
                </c:pt>
                <c:pt idx="316">
                  <c:v>7.9</c:v>
                </c:pt>
                <c:pt idx="317">
                  <c:v>7.9249999999999998</c:v>
                </c:pt>
                <c:pt idx="318">
                  <c:v>7.95</c:v>
                </c:pt>
                <c:pt idx="319">
                  <c:v>7.9749999999999996</c:v>
                </c:pt>
                <c:pt idx="320">
                  <c:v>8</c:v>
                </c:pt>
                <c:pt idx="321">
                  <c:v>8.0250000000000004</c:v>
                </c:pt>
                <c:pt idx="322">
                  <c:v>8.0500000000000007</c:v>
                </c:pt>
                <c:pt idx="323">
                  <c:v>8.0749999999999993</c:v>
                </c:pt>
                <c:pt idx="324">
                  <c:v>8.1</c:v>
                </c:pt>
                <c:pt idx="325">
                  <c:v>8.125</c:v>
                </c:pt>
                <c:pt idx="326">
                  <c:v>8.15</c:v>
                </c:pt>
                <c:pt idx="327">
                  <c:v>8.1750000000000007</c:v>
                </c:pt>
                <c:pt idx="328">
                  <c:v>8.1999999999999993</c:v>
                </c:pt>
                <c:pt idx="329">
                  <c:v>8.2249999999999996</c:v>
                </c:pt>
                <c:pt idx="330">
                  <c:v>8.25</c:v>
                </c:pt>
                <c:pt idx="331">
                  <c:v>8.2750000000000004</c:v>
                </c:pt>
                <c:pt idx="332">
                  <c:v>8.3000000000000007</c:v>
                </c:pt>
                <c:pt idx="333">
                  <c:v>8.3249999999999993</c:v>
                </c:pt>
                <c:pt idx="334">
                  <c:v>8.35</c:v>
                </c:pt>
                <c:pt idx="335">
                  <c:v>8.375</c:v>
                </c:pt>
                <c:pt idx="336">
                  <c:v>8.4</c:v>
                </c:pt>
                <c:pt idx="337">
                  <c:v>8.4250000000000007</c:v>
                </c:pt>
                <c:pt idx="338">
                  <c:v>8.4499999999999993</c:v>
                </c:pt>
                <c:pt idx="339">
                  <c:v>8.4749999999999996</c:v>
                </c:pt>
                <c:pt idx="340">
                  <c:v>8.5</c:v>
                </c:pt>
                <c:pt idx="341">
                  <c:v>8.5250000000000004</c:v>
                </c:pt>
                <c:pt idx="342">
                  <c:v>8.5500000000000007</c:v>
                </c:pt>
                <c:pt idx="343">
                  <c:v>8.5749999999999993</c:v>
                </c:pt>
                <c:pt idx="344">
                  <c:v>8.6</c:v>
                </c:pt>
                <c:pt idx="345">
                  <c:v>8.625</c:v>
                </c:pt>
                <c:pt idx="346">
                  <c:v>8.65</c:v>
                </c:pt>
                <c:pt idx="347">
                  <c:v>8.6750000000000007</c:v>
                </c:pt>
                <c:pt idx="348">
                  <c:v>8.6999999999999993</c:v>
                </c:pt>
                <c:pt idx="349">
                  <c:v>8.7249999999999996</c:v>
                </c:pt>
                <c:pt idx="350">
                  <c:v>8.75</c:v>
                </c:pt>
                <c:pt idx="351">
                  <c:v>8.7750000000000004</c:v>
                </c:pt>
                <c:pt idx="352">
                  <c:v>8.8000000000000007</c:v>
                </c:pt>
                <c:pt idx="353">
                  <c:v>8.8249999999999993</c:v>
                </c:pt>
                <c:pt idx="354">
                  <c:v>8.85</c:v>
                </c:pt>
                <c:pt idx="355">
                  <c:v>8.875</c:v>
                </c:pt>
                <c:pt idx="356">
                  <c:v>8.9</c:v>
                </c:pt>
                <c:pt idx="357">
                  <c:v>8.9250000000000007</c:v>
                </c:pt>
                <c:pt idx="358">
                  <c:v>8.9499999999999993</c:v>
                </c:pt>
                <c:pt idx="359">
                  <c:v>8.9749999999999996</c:v>
                </c:pt>
                <c:pt idx="360">
                  <c:v>9</c:v>
                </c:pt>
                <c:pt idx="361">
                  <c:v>9.0250000000000004</c:v>
                </c:pt>
                <c:pt idx="362">
                  <c:v>9.0500000000000007</c:v>
                </c:pt>
                <c:pt idx="363">
                  <c:v>9.0749999999999993</c:v>
                </c:pt>
                <c:pt idx="364">
                  <c:v>9.1</c:v>
                </c:pt>
                <c:pt idx="365">
                  <c:v>9.125</c:v>
                </c:pt>
                <c:pt idx="366">
                  <c:v>9.15</c:v>
                </c:pt>
                <c:pt idx="367">
                  <c:v>9.1750000000000007</c:v>
                </c:pt>
                <c:pt idx="368">
                  <c:v>9.1999999999999993</c:v>
                </c:pt>
                <c:pt idx="369">
                  <c:v>9.2249999999999996</c:v>
                </c:pt>
                <c:pt idx="370">
                  <c:v>9.25</c:v>
                </c:pt>
                <c:pt idx="371">
                  <c:v>9.2750000000000004</c:v>
                </c:pt>
                <c:pt idx="372">
                  <c:v>9.3000000000000007</c:v>
                </c:pt>
                <c:pt idx="373">
                  <c:v>9.3249999999999993</c:v>
                </c:pt>
                <c:pt idx="374">
                  <c:v>9.35</c:v>
                </c:pt>
                <c:pt idx="375">
                  <c:v>9.375</c:v>
                </c:pt>
                <c:pt idx="376">
                  <c:v>9.4</c:v>
                </c:pt>
                <c:pt idx="377">
                  <c:v>9.4250000000000007</c:v>
                </c:pt>
                <c:pt idx="378">
                  <c:v>9.4499999999999993</c:v>
                </c:pt>
                <c:pt idx="379">
                  <c:v>9.4749999999999996</c:v>
                </c:pt>
                <c:pt idx="380">
                  <c:v>9.5</c:v>
                </c:pt>
                <c:pt idx="381">
                  <c:v>9.5250000000000004</c:v>
                </c:pt>
                <c:pt idx="382">
                  <c:v>9.5500000000000007</c:v>
                </c:pt>
                <c:pt idx="383">
                  <c:v>9.5749999999999993</c:v>
                </c:pt>
                <c:pt idx="384">
                  <c:v>9.6</c:v>
                </c:pt>
                <c:pt idx="385">
                  <c:v>9.625</c:v>
                </c:pt>
                <c:pt idx="386">
                  <c:v>9.65</c:v>
                </c:pt>
                <c:pt idx="387">
                  <c:v>9.6750000000000007</c:v>
                </c:pt>
                <c:pt idx="388">
                  <c:v>9.6999999999999993</c:v>
                </c:pt>
                <c:pt idx="389">
                  <c:v>9.7249999999999996</c:v>
                </c:pt>
                <c:pt idx="390">
                  <c:v>9.75</c:v>
                </c:pt>
                <c:pt idx="391">
                  <c:v>9.7750000000000004</c:v>
                </c:pt>
                <c:pt idx="392">
                  <c:v>9.8000000000000007</c:v>
                </c:pt>
                <c:pt idx="393">
                  <c:v>9.8249999999999993</c:v>
                </c:pt>
                <c:pt idx="394">
                  <c:v>9.85</c:v>
                </c:pt>
                <c:pt idx="395">
                  <c:v>9.875</c:v>
                </c:pt>
                <c:pt idx="396">
                  <c:v>9.9</c:v>
                </c:pt>
                <c:pt idx="397">
                  <c:v>9.9250000000000007</c:v>
                </c:pt>
                <c:pt idx="398">
                  <c:v>9.9499999999999993</c:v>
                </c:pt>
                <c:pt idx="399">
                  <c:v>9.9749999999999996</c:v>
                </c:pt>
                <c:pt idx="400">
                  <c:v>10</c:v>
                </c:pt>
                <c:pt idx="401">
                  <c:v>10.025</c:v>
                </c:pt>
                <c:pt idx="402">
                  <c:v>10.050000000000001</c:v>
                </c:pt>
                <c:pt idx="403">
                  <c:v>10.074999999999999</c:v>
                </c:pt>
                <c:pt idx="404">
                  <c:v>10.1</c:v>
                </c:pt>
                <c:pt idx="405">
                  <c:v>10.125</c:v>
                </c:pt>
                <c:pt idx="406">
                  <c:v>10.15</c:v>
                </c:pt>
                <c:pt idx="407">
                  <c:v>10.175000000000001</c:v>
                </c:pt>
                <c:pt idx="408">
                  <c:v>10.199999999999999</c:v>
                </c:pt>
                <c:pt idx="409">
                  <c:v>10.225</c:v>
                </c:pt>
                <c:pt idx="410">
                  <c:v>10.25</c:v>
                </c:pt>
                <c:pt idx="411">
                  <c:v>10.275</c:v>
                </c:pt>
                <c:pt idx="412">
                  <c:v>10.3</c:v>
                </c:pt>
                <c:pt idx="413">
                  <c:v>10.324999999999999</c:v>
                </c:pt>
                <c:pt idx="414">
                  <c:v>10.35</c:v>
                </c:pt>
                <c:pt idx="415">
                  <c:v>10.375</c:v>
                </c:pt>
                <c:pt idx="416">
                  <c:v>10.4</c:v>
                </c:pt>
                <c:pt idx="417">
                  <c:v>10.425000000000001</c:v>
                </c:pt>
                <c:pt idx="418">
                  <c:v>10.45</c:v>
                </c:pt>
                <c:pt idx="419">
                  <c:v>10.475</c:v>
                </c:pt>
                <c:pt idx="420">
                  <c:v>10.5</c:v>
                </c:pt>
                <c:pt idx="421">
                  <c:v>10.525</c:v>
                </c:pt>
                <c:pt idx="422">
                  <c:v>10.55</c:v>
                </c:pt>
                <c:pt idx="423">
                  <c:v>10.574999999999999</c:v>
                </c:pt>
                <c:pt idx="424">
                  <c:v>10.6</c:v>
                </c:pt>
                <c:pt idx="425">
                  <c:v>10.625</c:v>
                </c:pt>
                <c:pt idx="426">
                  <c:v>10.65</c:v>
                </c:pt>
                <c:pt idx="427">
                  <c:v>10.675000000000001</c:v>
                </c:pt>
                <c:pt idx="428">
                  <c:v>10.7</c:v>
                </c:pt>
                <c:pt idx="429">
                  <c:v>10.725</c:v>
                </c:pt>
                <c:pt idx="430">
                  <c:v>10.75</c:v>
                </c:pt>
                <c:pt idx="431">
                  <c:v>10.775</c:v>
                </c:pt>
                <c:pt idx="432">
                  <c:v>10.8</c:v>
                </c:pt>
                <c:pt idx="433">
                  <c:v>10.824999999999999</c:v>
                </c:pt>
                <c:pt idx="434">
                  <c:v>10.85</c:v>
                </c:pt>
                <c:pt idx="435">
                  <c:v>10.875</c:v>
                </c:pt>
                <c:pt idx="436">
                  <c:v>10.9</c:v>
                </c:pt>
                <c:pt idx="437">
                  <c:v>10.925000000000001</c:v>
                </c:pt>
                <c:pt idx="438">
                  <c:v>10.95</c:v>
                </c:pt>
                <c:pt idx="439">
                  <c:v>10.975</c:v>
                </c:pt>
                <c:pt idx="440">
                  <c:v>11</c:v>
                </c:pt>
                <c:pt idx="441">
                  <c:v>11.025</c:v>
                </c:pt>
                <c:pt idx="442">
                  <c:v>11.05</c:v>
                </c:pt>
                <c:pt idx="443">
                  <c:v>11.074999999999999</c:v>
                </c:pt>
                <c:pt idx="444">
                  <c:v>11.1</c:v>
                </c:pt>
                <c:pt idx="445">
                  <c:v>11.125</c:v>
                </c:pt>
                <c:pt idx="446">
                  <c:v>11.15</c:v>
                </c:pt>
                <c:pt idx="447">
                  <c:v>11.175000000000001</c:v>
                </c:pt>
                <c:pt idx="448">
                  <c:v>11.2</c:v>
                </c:pt>
                <c:pt idx="449">
                  <c:v>11.225</c:v>
                </c:pt>
                <c:pt idx="450">
                  <c:v>11.25</c:v>
                </c:pt>
                <c:pt idx="451">
                  <c:v>11.275</c:v>
                </c:pt>
                <c:pt idx="452">
                  <c:v>11.3</c:v>
                </c:pt>
                <c:pt idx="453">
                  <c:v>11.324999999999999</c:v>
                </c:pt>
                <c:pt idx="454">
                  <c:v>11.35</c:v>
                </c:pt>
                <c:pt idx="455">
                  <c:v>11.375</c:v>
                </c:pt>
                <c:pt idx="456">
                  <c:v>11.4</c:v>
                </c:pt>
                <c:pt idx="457">
                  <c:v>11.425000000000001</c:v>
                </c:pt>
                <c:pt idx="458">
                  <c:v>11.45</c:v>
                </c:pt>
                <c:pt idx="459">
                  <c:v>11.475</c:v>
                </c:pt>
                <c:pt idx="460">
                  <c:v>11.5</c:v>
                </c:pt>
                <c:pt idx="461">
                  <c:v>11.525</c:v>
                </c:pt>
                <c:pt idx="462">
                  <c:v>11.55</c:v>
                </c:pt>
                <c:pt idx="463">
                  <c:v>11.574999999999999</c:v>
                </c:pt>
                <c:pt idx="464">
                  <c:v>11.6</c:v>
                </c:pt>
                <c:pt idx="465">
                  <c:v>11.625</c:v>
                </c:pt>
                <c:pt idx="466">
                  <c:v>11.65</c:v>
                </c:pt>
                <c:pt idx="467">
                  <c:v>11.675000000000001</c:v>
                </c:pt>
                <c:pt idx="468">
                  <c:v>11.7</c:v>
                </c:pt>
                <c:pt idx="469">
                  <c:v>11.725</c:v>
                </c:pt>
                <c:pt idx="470">
                  <c:v>11.75</c:v>
                </c:pt>
                <c:pt idx="471">
                  <c:v>11.775</c:v>
                </c:pt>
                <c:pt idx="472">
                  <c:v>11.8</c:v>
                </c:pt>
                <c:pt idx="473">
                  <c:v>11.824999999999999</c:v>
                </c:pt>
                <c:pt idx="474">
                  <c:v>11.85</c:v>
                </c:pt>
                <c:pt idx="475">
                  <c:v>11.875</c:v>
                </c:pt>
                <c:pt idx="476">
                  <c:v>11.9</c:v>
                </c:pt>
                <c:pt idx="477">
                  <c:v>11.925000000000001</c:v>
                </c:pt>
                <c:pt idx="478">
                  <c:v>11.95</c:v>
                </c:pt>
                <c:pt idx="479">
                  <c:v>11.975</c:v>
                </c:pt>
                <c:pt idx="480">
                  <c:v>12</c:v>
                </c:pt>
                <c:pt idx="481">
                  <c:v>12.025</c:v>
                </c:pt>
                <c:pt idx="482">
                  <c:v>12.05</c:v>
                </c:pt>
                <c:pt idx="483">
                  <c:v>12.074999999999999</c:v>
                </c:pt>
                <c:pt idx="484">
                  <c:v>12.1</c:v>
                </c:pt>
                <c:pt idx="485">
                  <c:v>12.125</c:v>
                </c:pt>
                <c:pt idx="486">
                  <c:v>12.15</c:v>
                </c:pt>
                <c:pt idx="487">
                  <c:v>12.175000000000001</c:v>
                </c:pt>
                <c:pt idx="488">
                  <c:v>12.2</c:v>
                </c:pt>
                <c:pt idx="489">
                  <c:v>12.225</c:v>
                </c:pt>
                <c:pt idx="490">
                  <c:v>12.25</c:v>
                </c:pt>
                <c:pt idx="491">
                  <c:v>12.275</c:v>
                </c:pt>
                <c:pt idx="492">
                  <c:v>12.3</c:v>
                </c:pt>
                <c:pt idx="493">
                  <c:v>12.324999999999999</c:v>
                </c:pt>
                <c:pt idx="494">
                  <c:v>12.35</c:v>
                </c:pt>
                <c:pt idx="495">
                  <c:v>12.375</c:v>
                </c:pt>
                <c:pt idx="496">
                  <c:v>12.4</c:v>
                </c:pt>
                <c:pt idx="497">
                  <c:v>12.425000000000001</c:v>
                </c:pt>
                <c:pt idx="498">
                  <c:v>12.45</c:v>
                </c:pt>
                <c:pt idx="499">
                  <c:v>12.475</c:v>
                </c:pt>
                <c:pt idx="500">
                  <c:v>12.5</c:v>
                </c:pt>
                <c:pt idx="501">
                  <c:v>12.525</c:v>
                </c:pt>
                <c:pt idx="502">
                  <c:v>12.55</c:v>
                </c:pt>
                <c:pt idx="503">
                  <c:v>12.574999999999999</c:v>
                </c:pt>
                <c:pt idx="504">
                  <c:v>12.6</c:v>
                </c:pt>
                <c:pt idx="505">
                  <c:v>12.625</c:v>
                </c:pt>
                <c:pt idx="506">
                  <c:v>12.65</c:v>
                </c:pt>
                <c:pt idx="507">
                  <c:v>12.675000000000001</c:v>
                </c:pt>
                <c:pt idx="508">
                  <c:v>12.7</c:v>
                </c:pt>
                <c:pt idx="509">
                  <c:v>12.725</c:v>
                </c:pt>
                <c:pt idx="510">
                  <c:v>12.75</c:v>
                </c:pt>
                <c:pt idx="511">
                  <c:v>12.775</c:v>
                </c:pt>
                <c:pt idx="512">
                  <c:v>12.8</c:v>
                </c:pt>
                <c:pt idx="513">
                  <c:v>12.824999999999999</c:v>
                </c:pt>
                <c:pt idx="514">
                  <c:v>12.85</c:v>
                </c:pt>
                <c:pt idx="515">
                  <c:v>12.875</c:v>
                </c:pt>
                <c:pt idx="516">
                  <c:v>12.9</c:v>
                </c:pt>
                <c:pt idx="517">
                  <c:v>12.925000000000001</c:v>
                </c:pt>
                <c:pt idx="518">
                  <c:v>12.95</c:v>
                </c:pt>
                <c:pt idx="519">
                  <c:v>12.975</c:v>
                </c:pt>
                <c:pt idx="520">
                  <c:v>13</c:v>
                </c:pt>
                <c:pt idx="521">
                  <c:v>13.025</c:v>
                </c:pt>
                <c:pt idx="522">
                  <c:v>13.05</c:v>
                </c:pt>
                <c:pt idx="523">
                  <c:v>13.074999999999999</c:v>
                </c:pt>
                <c:pt idx="524">
                  <c:v>13.1</c:v>
                </c:pt>
                <c:pt idx="525">
                  <c:v>13.125</c:v>
                </c:pt>
                <c:pt idx="526">
                  <c:v>13.15</c:v>
                </c:pt>
                <c:pt idx="527">
                  <c:v>13.175000000000001</c:v>
                </c:pt>
                <c:pt idx="528">
                  <c:v>13.2</c:v>
                </c:pt>
                <c:pt idx="529">
                  <c:v>13.225</c:v>
                </c:pt>
                <c:pt idx="530">
                  <c:v>13.25</c:v>
                </c:pt>
                <c:pt idx="531">
                  <c:v>13.275</c:v>
                </c:pt>
                <c:pt idx="532">
                  <c:v>13.3</c:v>
                </c:pt>
                <c:pt idx="533">
                  <c:v>13.324999999999999</c:v>
                </c:pt>
                <c:pt idx="534">
                  <c:v>13.35</c:v>
                </c:pt>
                <c:pt idx="535">
                  <c:v>13.375</c:v>
                </c:pt>
                <c:pt idx="536">
                  <c:v>13.4</c:v>
                </c:pt>
                <c:pt idx="537">
                  <c:v>13.425000000000001</c:v>
                </c:pt>
                <c:pt idx="538">
                  <c:v>13.45</c:v>
                </c:pt>
                <c:pt idx="539">
                  <c:v>13.475</c:v>
                </c:pt>
                <c:pt idx="540">
                  <c:v>13.5</c:v>
                </c:pt>
                <c:pt idx="541">
                  <c:v>13.525</c:v>
                </c:pt>
                <c:pt idx="542">
                  <c:v>13.55</c:v>
                </c:pt>
                <c:pt idx="543">
                  <c:v>13.574999999999999</c:v>
                </c:pt>
                <c:pt idx="544">
                  <c:v>13.6</c:v>
                </c:pt>
                <c:pt idx="545">
                  <c:v>13.625</c:v>
                </c:pt>
                <c:pt idx="546">
                  <c:v>13.65</c:v>
                </c:pt>
                <c:pt idx="547">
                  <c:v>13.675000000000001</c:v>
                </c:pt>
                <c:pt idx="548">
                  <c:v>13.7</c:v>
                </c:pt>
                <c:pt idx="549">
                  <c:v>13.725</c:v>
                </c:pt>
                <c:pt idx="550">
                  <c:v>13.75</c:v>
                </c:pt>
                <c:pt idx="551">
                  <c:v>13.775</c:v>
                </c:pt>
                <c:pt idx="552">
                  <c:v>13.8</c:v>
                </c:pt>
                <c:pt idx="553">
                  <c:v>13.824999999999999</c:v>
                </c:pt>
                <c:pt idx="554">
                  <c:v>13.85</c:v>
                </c:pt>
                <c:pt idx="555">
                  <c:v>13.875</c:v>
                </c:pt>
                <c:pt idx="556">
                  <c:v>13.9</c:v>
                </c:pt>
                <c:pt idx="557">
                  <c:v>13.925000000000001</c:v>
                </c:pt>
                <c:pt idx="558">
                  <c:v>13.95</c:v>
                </c:pt>
                <c:pt idx="559">
                  <c:v>13.975</c:v>
                </c:pt>
                <c:pt idx="560">
                  <c:v>14</c:v>
                </c:pt>
                <c:pt idx="561">
                  <c:v>14.025</c:v>
                </c:pt>
                <c:pt idx="562">
                  <c:v>14.05</c:v>
                </c:pt>
                <c:pt idx="563">
                  <c:v>14.074999999999999</c:v>
                </c:pt>
                <c:pt idx="564">
                  <c:v>14.1</c:v>
                </c:pt>
                <c:pt idx="565">
                  <c:v>14.125</c:v>
                </c:pt>
                <c:pt idx="566">
                  <c:v>14.15</c:v>
                </c:pt>
                <c:pt idx="567">
                  <c:v>14.175000000000001</c:v>
                </c:pt>
                <c:pt idx="568">
                  <c:v>14.2</c:v>
                </c:pt>
                <c:pt idx="569">
                  <c:v>14.225</c:v>
                </c:pt>
                <c:pt idx="570">
                  <c:v>14.25</c:v>
                </c:pt>
                <c:pt idx="571">
                  <c:v>14.275</c:v>
                </c:pt>
                <c:pt idx="572">
                  <c:v>14.3</c:v>
                </c:pt>
                <c:pt idx="573">
                  <c:v>14.324999999999999</c:v>
                </c:pt>
                <c:pt idx="574">
                  <c:v>14.35</c:v>
                </c:pt>
                <c:pt idx="575">
                  <c:v>14.375</c:v>
                </c:pt>
                <c:pt idx="576">
                  <c:v>14.4</c:v>
                </c:pt>
                <c:pt idx="577">
                  <c:v>14.425000000000001</c:v>
                </c:pt>
                <c:pt idx="578">
                  <c:v>14.45</c:v>
                </c:pt>
                <c:pt idx="579">
                  <c:v>14.475</c:v>
                </c:pt>
                <c:pt idx="580">
                  <c:v>14.5</c:v>
                </c:pt>
                <c:pt idx="581">
                  <c:v>14.525</c:v>
                </c:pt>
                <c:pt idx="582">
                  <c:v>14.55</c:v>
                </c:pt>
                <c:pt idx="583">
                  <c:v>14.574999999999999</c:v>
                </c:pt>
                <c:pt idx="584">
                  <c:v>14.6</c:v>
                </c:pt>
                <c:pt idx="585">
                  <c:v>14.625</c:v>
                </c:pt>
                <c:pt idx="586">
                  <c:v>14.65</c:v>
                </c:pt>
                <c:pt idx="587">
                  <c:v>14.675000000000001</c:v>
                </c:pt>
                <c:pt idx="588">
                  <c:v>14.7</c:v>
                </c:pt>
                <c:pt idx="589">
                  <c:v>14.725</c:v>
                </c:pt>
                <c:pt idx="590">
                  <c:v>14.75</c:v>
                </c:pt>
                <c:pt idx="591">
                  <c:v>14.775</c:v>
                </c:pt>
                <c:pt idx="592">
                  <c:v>14.8</c:v>
                </c:pt>
                <c:pt idx="593">
                  <c:v>14.824999999999999</c:v>
                </c:pt>
                <c:pt idx="594">
                  <c:v>14.85</c:v>
                </c:pt>
                <c:pt idx="595">
                  <c:v>14.875</c:v>
                </c:pt>
                <c:pt idx="596">
                  <c:v>14.9</c:v>
                </c:pt>
                <c:pt idx="597">
                  <c:v>14.925000000000001</c:v>
                </c:pt>
                <c:pt idx="598">
                  <c:v>14.95</c:v>
                </c:pt>
                <c:pt idx="599">
                  <c:v>14.975</c:v>
                </c:pt>
                <c:pt idx="600">
                  <c:v>15</c:v>
                </c:pt>
                <c:pt idx="601">
                  <c:v>15.025</c:v>
                </c:pt>
                <c:pt idx="602">
                  <c:v>15.05</c:v>
                </c:pt>
                <c:pt idx="603">
                  <c:v>15.074999999999999</c:v>
                </c:pt>
                <c:pt idx="604">
                  <c:v>15.1</c:v>
                </c:pt>
                <c:pt idx="605">
                  <c:v>15.125</c:v>
                </c:pt>
                <c:pt idx="606">
                  <c:v>15.15</c:v>
                </c:pt>
                <c:pt idx="607">
                  <c:v>15.175000000000001</c:v>
                </c:pt>
                <c:pt idx="608">
                  <c:v>15.2</c:v>
                </c:pt>
                <c:pt idx="609">
                  <c:v>15.225</c:v>
                </c:pt>
                <c:pt idx="610">
                  <c:v>15.25</c:v>
                </c:pt>
                <c:pt idx="611">
                  <c:v>15.275</c:v>
                </c:pt>
                <c:pt idx="612">
                  <c:v>15.3</c:v>
                </c:pt>
                <c:pt idx="613">
                  <c:v>15.324999999999999</c:v>
                </c:pt>
                <c:pt idx="614">
                  <c:v>15.35</c:v>
                </c:pt>
                <c:pt idx="615">
                  <c:v>15.375</c:v>
                </c:pt>
                <c:pt idx="616">
                  <c:v>15.4</c:v>
                </c:pt>
                <c:pt idx="617">
                  <c:v>15.425000000000001</c:v>
                </c:pt>
                <c:pt idx="618">
                  <c:v>15.45</c:v>
                </c:pt>
                <c:pt idx="619">
                  <c:v>15.475</c:v>
                </c:pt>
                <c:pt idx="620">
                  <c:v>15.5</c:v>
                </c:pt>
                <c:pt idx="621">
                  <c:v>15.525</c:v>
                </c:pt>
                <c:pt idx="622">
                  <c:v>15.55</c:v>
                </c:pt>
                <c:pt idx="623">
                  <c:v>15.574999999999999</c:v>
                </c:pt>
                <c:pt idx="624">
                  <c:v>15.6</c:v>
                </c:pt>
                <c:pt idx="625">
                  <c:v>15.625</c:v>
                </c:pt>
                <c:pt idx="626">
                  <c:v>15.65</c:v>
                </c:pt>
                <c:pt idx="627">
                  <c:v>15.675000000000001</c:v>
                </c:pt>
                <c:pt idx="628">
                  <c:v>15.7</c:v>
                </c:pt>
                <c:pt idx="629">
                  <c:v>15.725</c:v>
                </c:pt>
                <c:pt idx="630">
                  <c:v>15.75</c:v>
                </c:pt>
                <c:pt idx="631">
                  <c:v>15.775</c:v>
                </c:pt>
                <c:pt idx="632">
                  <c:v>15.8</c:v>
                </c:pt>
                <c:pt idx="633">
                  <c:v>15.824999999999999</c:v>
                </c:pt>
                <c:pt idx="634">
                  <c:v>15.85</c:v>
                </c:pt>
                <c:pt idx="635">
                  <c:v>15.875</c:v>
                </c:pt>
                <c:pt idx="636">
                  <c:v>15.9</c:v>
                </c:pt>
                <c:pt idx="637">
                  <c:v>15.925000000000001</c:v>
                </c:pt>
                <c:pt idx="638">
                  <c:v>15.95</c:v>
                </c:pt>
                <c:pt idx="639">
                  <c:v>15.975</c:v>
                </c:pt>
                <c:pt idx="640">
                  <c:v>16</c:v>
                </c:pt>
                <c:pt idx="641">
                  <c:v>16.024999999999999</c:v>
                </c:pt>
                <c:pt idx="642">
                  <c:v>16.05</c:v>
                </c:pt>
                <c:pt idx="643">
                  <c:v>16.074999999999999</c:v>
                </c:pt>
                <c:pt idx="644">
                  <c:v>16.100000000000001</c:v>
                </c:pt>
                <c:pt idx="645">
                  <c:v>16.125</c:v>
                </c:pt>
                <c:pt idx="646">
                  <c:v>16.149999999999999</c:v>
                </c:pt>
                <c:pt idx="647">
                  <c:v>16.175000000000001</c:v>
                </c:pt>
                <c:pt idx="648">
                  <c:v>16.2</c:v>
                </c:pt>
                <c:pt idx="649">
                  <c:v>16.225000000000001</c:v>
                </c:pt>
                <c:pt idx="650">
                  <c:v>16.25</c:v>
                </c:pt>
                <c:pt idx="651">
                  <c:v>16.274999999999999</c:v>
                </c:pt>
                <c:pt idx="652">
                  <c:v>16.3</c:v>
                </c:pt>
                <c:pt idx="653">
                  <c:v>16.324999999999999</c:v>
                </c:pt>
                <c:pt idx="654">
                  <c:v>16.350000000000001</c:v>
                </c:pt>
                <c:pt idx="655">
                  <c:v>16.375</c:v>
                </c:pt>
                <c:pt idx="656">
                  <c:v>16.399999999999999</c:v>
                </c:pt>
                <c:pt idx="657">
                  <c:v>16.425000000000001</c:v>
                </c:pt>
                <c:pt idx="658">
                  <c:v>16.45</c:v>
                </c:pt>
                <c:pt idx="659">
                  <c:v>16.475000000000001</c:v>
                </c:pt>
                <c:pt idx="660">
                  <c:v>16.5</c:v>
                </c:pt>
                <c:pt idx="661">
                  <c:v>16.524999999999999</c:v>
                </c:pt>
                <c:pt idx="662">
                  <c:v>16.55</c:v>
                </c:pt>
                <c:pt idx="663">
                  <c:v>16.574999999999999</c:v>
                </c:pt>
                <c:pt idx="664">
                  <c:v>16.600000000000001</c:v>
                </c:pt>
                <c:pt idx="665">
                  <c:v>16.625</c:v>
                </c:pt>
                <c:pt idx="666">
                  <c:v>16.649999999999999</c:v>
                </c:pt>
                <c:pt idx="667">
                  <c:v>16.675000000000001</c:v>
                </c:pt>
                <c:pt idx="668">
                  <c:v>16.7</c:v>
                </c:pt>
                <c:pt idx="669">
                  <c:v>16.725000000000001</c:v>
                </c:pt>
                <c:pt idx="670">
                  <c:v>16.75</c:v>
                </c:pt>
                <c:pt idx="671">
                  <c:v>16.774999999999999</c:v>
                </c:pt>
                <c:pt idx="672">
                  <c:v>16.8</c:v>
                </c:pt>
                <c:pt idx="673">
                  <c:v>16.824999999999999</c:v>
                </c:pt>
                <c:pt idx="674">
                  <c:v>16.850000000000001</c:v>
                </c:pt>
                <c:pt idx="675">
                  <c:v>16.875</c:v>
                </c:pt>
                <c:pt idx="676">
                  <c:v>16.899999999999999</c:v>
                </c:pt>
                <c:pt idx="677">
                  <c:v>16.925000000000001</c:v>
                </c:pt>
                <c:pt idx="678">
                  <c:v>16.95</c:v>
                </c:pt>
                <c:pt idx="679">
                  <c:v>16.975000000000001</c:v>
                </c:pt>
                <c:pt idx="680">
                  <c:v>17</c:v>
                </c:pt>
                <c:pt idx="681">
                  <c:v>17.024999999999999</c:v>
                </c:pt>
                <c:pt idx="682">
                  <c:v>17.05</c:v>
                </c:pt>
                <c:pt idx="683">
                  <c:v>17.074999999999999</c:v>
                </c:pt>
                <c:pt idx="684">
                  <c:v>17.100000000000001</c:v>
                </c:pt>
                <c:pt idx="685">
                  <c:v>17.125</c:v>
                </c:pt>
                <c:pt idx="686">
                  <c:v>17.149999999999999</c:v>
                </c:pt>
                <c:pt idx="687">
                  <c:v>17.175000000000001</c:v>
                </c:pt>
                <c:pt idx="688">
                  <c:v>17.2</c:v>
                </c:pt>
                <c:pt idx="689">
                  <c:v>17.225000000000001</c:v>
                </c:pt>
                <c:pt idx="690">
                  <c:v>17.25</c:v>
                </c:pt>
                <c:pt idx="691">
                  <c:v>17.274999999999999</c:v>
                </c:pt>
                <c:pt idx="692">
                  <c:v>17.3</c:v>
                </c:pt>
                <c:pt idx="693">
                  <c:v>17.324999999999999</c:v>
                </c:pt>
                <c:pt idx="694">
                  <c:v>17.350000000000001</c:v>
                </c:pt>
                <c:pt idx="695">
                  <c:v>17.375</c:v>
                </c:pt>
                <c:pt idx="696">
                  <c:v>17.399999999999999</c:v>
                </c:pt>
                <c:pt idx="697">
                  <c:v>17.425000000000001</c:v>
                </c:pt>
                <c:pt idx="698">
                  <c:v>17.45</c:v>
                </c:pt>
                <c:pt idx="699">
                  <c:v>17.475000000000001</c:v>
                </c:pt>
                <c:pt idx="700">
                  <c:v>17.5</c:v>
                </c:pt>
                <c:pt idx="701">
                  <c:v>17.524999999999999</c:v>
                </c:pt>
                <c:pt idx="702">
                  <c:v>17.55</c:v>
                </c:pt>
                <c:pt idx="703">
                  <c:v>17.574999999999999</c:v>
                </c:pt>
                <c:pt idx="704">
                  <c:v>17.600000000000001</c:v>
                </c:pt>
                <c:pt idx="705">
                  <c:v>17.625</c:v>
                </c:pt>
                <c:pt idx="706">
                  <c:v>17.649999999999999</c:v>
                </c:pt>
                <c:pt idx="707">
                  <c:v>17.675000000000001</c:v>
                </c:pt>
                <c:pt idx="708">
                  <c:v>17.7</c:v>
                </c:pt>
                <c:pt idx="709">
                  <c:v>17.725000000000001</c:v>
                </c:pt>
                <c:pt idx="710">
                  <c:v>17.75</c:v>
                </c:pt>
                <c:pt idx="711">
                  <c:v>17.774999999999999</c:v>
                </c:pt>
                <c:pt idx="712">
                  <c:v>17.8</c:v>
                </c:pt>
                <c:pt idx="713">
                  <c:v>17.824999999999999</c:v>
                </c:pt>
                <c:pt idx="714">
                  <c:v>17.850000000000001</c:v>
                </c:pt>
                <c:pt idx="715">
                  <c:v>17.875</c:v>
                </c:pt>
                <c:pt idx="716">
                  <c:v>17.899999999999999</c:v>
                </c:pt>
                <c:pt idx="717">
                  <c:v>17.925000000000001</c:v>
                </c:pt>
                <c:pt idx="718">
                  <c:v>17.95</c:v>
                </c:pt>
                <c:pt idx="719">
                  <c:v>17.975000000000001</c:v>
                </c:pt>
                <c:pt idx="720">
                  <c:v>18</c:v>
                </c:pt>
                <c:pt idx="721">
                  <c:v>18.024999999999999</c:v>
                </c:pt>
                <c:pt idx="722">
                  <c:v>18.05</c:v>
                </c:pt>
                <c:pt idx="723">
                  <c:v>18.074999999999999</c:v>
                </c:pt>
                <c:pt idx="724">
                  <c:v>18.100000000000001</c:v>
                </c:pt>
                <c:pt idx="725">
                  <c:v>18.125</c:v>
                </c:pt>
                <c:pt idx="726">
                  <c:v>18.149999999999999</c:v>
                </c:pt>
                <c:pt idx="727">
                  <c:v>18.175000000000001</c:v>
                </c:pt>
                <c:pt idx="728">
                  <c:v>18.2</c:v>
                </c:pt>
                <c:pt idx="729">
                  <c:v>18.225000000000001</c:v>
                </c:pt>
                <c:pt idx="730">
                  <c:v>18.25</c:v>
                </c:pt>
                <c:pt idx="731">
                  <c:v>18.274999999999999</c:v>
                </c:pt>
                <c:pt idx="732">
                  <c:v>18.3</c:v>
                </c:pt>
                <c:pt idx="733">
                  <c:v>18.324999999999999</c:v>
                </c:pt>
                <c:pt idx="734">
                  <c:v>18.350000000000001</c:v>
                </c:pt>
                <c:pt idx="735">
                  <c:v>18.375</c:v>
                </c:pt>
                <c:pt idx="736">
                  <c:v>18.399999999999999</c:v>
                </c:pt>
                <c:pt idx="737">
                  <c:v>18.425000000000001</c:v>
                </c:pt>
                <c:pt idx="738">
                  <c:v>18.45</c:v>
                </c:pt>
                <c:pt idx="739">
                  <c:v>18.475000000000001</c:v>
                </c:pt>
                <c:pt idx="740">
                  <c:v>18.5</c:v>
                </c:pt>
                <c:pt idx="741">
                  <c:v>18.524999999999999</c:v>
                </c:pt>
                <c:pt idx="742">
                  <c:v>18.55</c:v>
                </c:pt>
                <c:pt idx="743">
                  <c:v>18.574999999999999</c:v>
                </c:pt>
                <c:pt idx="744">
                  <c:v>18.600000000000001</c:v>
                </c:pt>
                <c:pt idx="745">
                  <c:v>18.625</c:v>
                </c:pt>
                <c:pt idx="746">
                  <c:v>18.649999999999999</c:v>
                </c:pt>
                <c:pt idx="747">
                  <c:v>18.675000000000001</c:v>
                </c:pt>
                <c:pt idx="748">
                  <c:v>18.7</c:v>
                </c:pt>
                <c:pt idx="749">
                  <c:v>18.725000000000001</c:v>
                </c:pt>
                <c:pt idx="750">
                  <c:v>18.75</c:v>
                </c:pt>
                <c:pt idx="751">
                  <c:v>18.774999999999999</c:v>
                </c:pt>
                <c:pt idx="752">
                  <c:v>18.8</c:v>
                </c:pt>
                <c:pt idx="753">
                  <c:v>18.824999999999999</c:v>
                </c:pt>
                <c:pt idx="754">
                  <c:v>18.850000000000001</c:v>
                </c:pt>
                <c:pt idx="755">
                  <c:v>18.875</c:v>
                </c:pt>
                <c:pt idx="756">
                  <c:v>18.899999999999999</c:v>
                </c:pt>
                <c:pt idx="757">
                  <c:v>18.925000000000001</c:v>
                </c:pt>
                <c:pt idx="758">
                  <c:v>18.95</c:v>
                </c:pt>
                <c:pt idx="759">
                  <c:v>18.975000000000001</c:v>
                </c:pt>
                <c:pt idx="760">
                  <c:v>19</c:v>
                </c:pt>
                <c:pt idx="761">
                  <c:v>19.024999999999999</c:v>
                </c:pt>
                <c:pt idx="762">
                  <c:v>19.05</c:v>
                </c:pt>
                <c:pt idx="763">
                  <c:v>19.074999999999999</c:v>
                </c:pt>
                <c:pt idx="764">
                  <c:v>19.100000000000001</c:v>
                </c:pt>
                <c:pt idx="765">
                  <c:v>19.125</c:v>
                </c:pt>
                <c:pt idx="766">
                  <c:v>19.149999999999999</c:v>
                </c:pt>
                <c:pt idx="767">
                  <c:v>19.175000000000001</c:v>
                </c:pt>
                <c:pt idx="768">
                  <c:v>19.2</c:v>
                </c:pt>
                <c:pt idx="769">
                  <c:v>19.225000000000001</c:v>
                </c:pt>
                <c:pt idx="770">
                  <c:v>19.25</c:v>
                </c:pt>
                <c:pt idx="771">
                  <c:v>19.274999999999999</c:v>
                </c:pt>
                <c:pt idx="772">
                  <c:v>19.3</c:v>
                </c:pt>
                <c:pt idx="773">
                  <c:v>19.324999999999999</c:v>
                </c:pt>
                <c:pt idx="774">
                  <c:v>19.350000000000001</c:v>
                </c:pt>
                <c:pt idx="775">
                  <c:v>19.375</c:v>
                </c:pt>
                <c:pt idx="776">
                  <c:v>19.399999999999999</c:v>
                </c:pt>
                <c:pt idx="777">
                  <c:v>19.425000000000001</c:v>
                </c:pt>
                <c:pt idx="778">
                  <c:v>19.45</c:v>
                </c:pt>
                <c:pt idx="779">
                  <c:v>19.475000000000001</c:v>
                </c:pt>
                <c:pt idx="780">
                  <c:v>19.5</c:v>
                </c:pt>
                <c:pt idx="781">
                  <c:v>19.524999999999999</c:v>
                </c:pt>
                <c:pt idx="782">
                  <c:v>19.55</c:v>
                </c:pt>
                <c:pt idx="783">
                  <c:v>19.574999999999999</c:v>
                </c:pt>
                <c:pt idx="784">
                  <c:v>19.600000000000001</c:v>
                </c:pt>
                <c:pt idx="785">
                  <c:v>19.625</c:v>
                </c:pt>
                <c:pt idx="786">
                  <c:v>19.649999999999999</c:v>
                </c:pt>
                <c:pt idx="787">
                  <c:v>19.675000000000001</c:v>
                </c:pt>
                <c:pt idx="788">
                  <c:v>19.7</c:v>
                </c:pt>
                <c:pt idx="789">
                  <c:v>19.725000000000001</c:v>
                </c:pt>
                <c:pt idx="790">
                  <c:v>19.75</c:v>
                </c:pt>
                <c:pt idx="791">
                  <c:v>19.774999999999999</c:v>
                </c:pt>
                <c:pt idx="792">
                  <c:v>19.8</c:v>
                </c:pt>
                <c:pt idx="793">
                  <c:v>19.824999999999999</c:v>
                </c:pt>
                <c:pt idx="794">
                  <c:v>19.850000000000001</c:v>
                </c:pt>
                <c:pt idx="795">
                  <c:v>19.875</c:v>
                </c:pt>
                <c:pt idx="796">
                  <c:v>19.899999999999999</c:v>
                </c:pt>
                <c:pt idx="797">
                  <c:v>19.925000000000001</c:v>
                </c:pt>
                <c:pt idx="798">
                  <c:v>19.95</c:v>
                </c:pt>
                <c:pt idx="799">
                  <c:v>19.975000000000001</c:v>
                </c:pt>
                <c:pt idx="800">
                  <c:v>20</c:v>
                </c:pt>
                <c:pt idx="801">
                  <c:v>20.024999999999999</c:v>
                </c:pt>
                <c:pt idx="802">
                  <c:v>20.05</c:v>
                </c:pt>
                <c:pt idx="803">
                  <c:v>20.074999999999999</c:v>
                </c:pt>
                <c:pt idx="804">
                  <c:v>20.100000000000001</c:v>
                </c:pt>
                <c:pt idx="805">
                  <c:v>20.125</c:v>
                </c:pt>
                <c:pt idx="806">
                  <c:v>20.149999999999999</c:v>
                </c:pt>
                <c:pt idx="807">
                  <c:v>20.175000000000001</c:v>
                </c:pt>
                <c:pt idx="808">
                  <c:v>20.2</c:v>
                </c:pt>
                <c:pt idx="809">
                  <c:v>20.225000000000001</c:v>
                </c:pt>
                <c:pt idx="810">
                  <c:v>20.25</c:v>
                </c:pt>
                <c:pt idx="811">
                  <c:v>20.274999999999999</c:v>
                </c:pt>
                <c:pt idx="812">
                  <c:v>20.3</c:v>
                </c:pt>
                <c:pt idx="813">
                  <c:v>20.324999999999999</c:v>
                </c:pt>
                <c:pt idx="814">
                  <c:v>20.350000000000001</c:v>
                </c:pt>
                <c:pt idx="815">
                  <c:v>20.375</c:v>
                </c:pt>
                <c:pt idx="816">
                  <c:v>20.399999999999999</c:v>
                </c:pt>
                <c:pt idx="817">
                  <c:v>20.425000000000001</c:v>
                </c:pt>
                <c:pt idx="818">
                  <c:v>20.45</c:v>
                </c:pt>
                <c:pt idx="819">
                  <c:v>20.475000000000001</c:v>
                </c:pt>
                <c:pt idx="820">
                  <c:v>20.5</c:v>
                </c:pt>
                <c:pt idx="821">
                  <c:v>20.524999999999999</c:v>
                </c:pt>
                <c:pt idx="822">
                  <c:v>20.55</c:v>
                </c:pt>
                <c:pt idx="823">
                  <c:v>20.574999999999999</c:v>
                </c:pt>
                <c:pt idx="824">
                  <c:v>20.6</c:v>
                </c:pt>
                <c:pt idx="825">
                  <c:v>20.625</c:v>
                </c:pt>
                <c:pt idx="826">
                  <c:v>20.65</c:v>
                </c:pt>
                <c:pt idx="827">
                  <c:v>20.675000000000001</c:v>
                </c:pt>
                <c:pt idx="828">
                  <c:v>20.7</c:v>
                </c:pt>
                <c:pt idx="829">
                  <c:v>20.725000000000001</c:v>
                </c:pt>
                <c:pt idx="830">
                  <c:v>20.75</c:v>
                </c:pt>
                <c:pt idx="831">
                  <c:v>20.774999999999999</c:v>
                </c:pt>
                <c:pt idx="832">
                  <c:v>20.8</c:v>
                </c:pt>
                <c:pt idx="833">
                  <c:v>20.824999999999999</c:v>
                </c:pt>
                <c:pt idx="834">
                  <c:v>20.85</c:v>
                </c:pt>
                <c:pt idx="835">
                  <c:v>20.875</c:v>
                </c:pt>
                <c:pt idx="836">
                  <c:v>20.9</c:v>
                </c:pt>
                <c:pt idx="837">
                  <c:v>20.925000000000001</c:v>
                </c:pt>
                <c:pt idx="838">
                  <c:v>20.95</c:v>
                </c:pt>
                <c:pt idx="839">
                  <c:v>20.975000000000001</c:v>
                </c:pt>
                <c:pt idx="840">
                  <c:v>21</c:v>
                </c:pt>
                <c:pt idx="841">
                  <c:v>21.024999999999999</c:v>
                </c:pt>
                <c:pt idx="842">
                  <c:v>21.05</c:v>
                </c:pt>
                <c:pt idx="843">
                  <c:v>21.074999999999999</c:v>
                </c:pt>
                <c:pt idx="844">
                  <c:v>21.1</c:v>
                </c:pt>
                <c:pt idx="845">
                  <c:v>21.125</c:v>
                </c:pt>
                <c:pt idx="846">
                  <c:v>21.15</c:v>
                </c:pt>
                <c:pt idx="847">
                  <c:v>21.175000000000001</c:v>
                </c:pt>
                <c:pt idx="848">
                  <c:v>21.2</c:v>
                </c:pt>
                <c:pt idx="849">
                  <c:v>21.225000000000001</c:v>
                </c:pt>
                <c:pt idx="850">
                  <c:v>21.25</c:v>
                </c:pt>
                <c:pt idx="851">
                  <c:v>21.274999999999999</c:v>
                </c:pt>
                <c:pt idx="852">
                  <c:v>21.3</c:v>
                </c:pt>
                <c:pt idx="853">
                  <c:v>21.324999999999999</c:v>
                </c:pt>
                <c:pt idx="854">
                  <c:v>21.35</c:v>
                </c:pt>
                <c:pt idx="855">
                  <c:v>21.375</c:v>
                </c:pt>
              </c:numCache>
            </c:numRef>
          </c:xVal>
          <c:yVal>
            <c:numRef>
              <c:f>'PR_Ai and pvax adj'!$C$2:$C$864</c:f>
              <c:numCache>
                <c:formatCode>General</c:formatCode>
                <c:ptCount val="863"/>
                <c:pt idx="0">
                  <c:v>7.2862999999999998</c:v>
                </c:pt>
                <c:pt idx="1">
                  <c:v>7.1988700000000003</c:v>
                </c:pt>
                <c:pt idx="2">
                  <c:v>7.1148300000000004</c:v>
                </c:pt>
                <c:pt idx="3">
                  <c:v>6.9531299999999998</c:v>
                </c:pt>
                <c:pt idx="4">
                  <c:v>6.98529</c:v>
                </c:pt>
                <c:pt idx="5">
                  <c:v>6.8522699999999999</c:v>
                </c:pt>
                <c:pt idx="6">
                  <c:v>6.8702899999999998</c:v>
                </c:pt>
                <c:pt idx="7">
                  <c:v>6.8877300000000004</c:v>
                </c:pt>
                <c:pt idx="8">
                  <c:v>6.9003100000000002</c:v>
                </c:pt>
                <c:pt idx="9">
                  <c:v>6.8124599999999997</c:v>
                </c:pt>
                <c:pt idx="10">
                  <c:v>6.7725600000000004</c:v>
                </c:pt>
                <c:pt idx="11">
                  <c:v>6.7262300000000002</c:v>
                </c:pt>
                <c:pt idx="12">
                  <c:v>6.7501300000000004</c:v>
                </c:pt>
                <c:pt idx="13">
                  <c:v>6.8674299999999997</c:v>
                </c:pt>
                <c:pt idx="14">
                  <c:v>6.78674</c:v>
                </c:pt>
                <c:pt idx="15">
                  <c:v>6.7606200000000003</c:v>
                </c:pt>
                <c:pt idx="16">
                  <c:v>6.7325499999999998</c:v>
                </c:pt>
                <c:pt idx="17">
                  <c:v>6.6830800000000004</c:v>
                </c:pt>
                <c:pt idx="18">
                  <c:v>6.7128399999999999</c:v>
                </c:pt>
                <c:pt idx="19">
                  <c:v>6.7750199999999996</c:v>
                </c:pt>
                <c:pt idx="20">
                  <c:v>6.7369399999999997</c:v>
                </c:pt>
                <c:pt idx="21">
                  <c:v>6.5872999999999999</c:v>
                </c:pt>
                <c:pt idx="22">
                  <c:v>6.46502</c:v>
                </c:pt>
                <c:pt idx="23">
                  <c:v>6.4835700000000003</c:v>
                </c:pt>
                <c:pt idx="24">
                  <c:v>6.43119</c:v>
                </c:pt>
                <c:pt idx="25">
                  <c:v>6.5365099999999998</c:v>
                </c:pt>
                <c:pt idx="26">
                  <c:v>6.5780799999999999</c:v>
                </c:pt>
                <c:pt idx="27">
                  <c:v>6.4180900000000003</c:v>
                </c:pt>
                <c:pt idx="28">
                  <c:v>6.3704799999999997</c:v>
                </c:pt>
                <c:pt idx="29">
                  <c:v>6.4018100000000002</c:v>
                </c:pt>
                <c:pt idx="30">
                  <c:v>6.1875</c:v>
                </c:pt>
                <c:pt idx="31">
                  <c:v>6.10351</c:v>
                </c:pt>
                <c:pt idx="32">
                  <c:v>6.1999199999999997</c:v>
                </c:pt>
                <c:pt idx="33">
                  <c:v>6.1905000000000001</c:v>
                </c:pt>
                <c:pt idx="34">
                  <c:v>6.1479900000000001</c:v>
                </c:pt>
                <c:pt idx="35">
                  <c:v>6.2104999999999997</c:v>
                </c:pt>
                <c:pt idx="36">
                  <c:v>6.1932</c:v>
                </c:pt>
                <c:pt idx="37">
                  <c:v>6.1133199999999999</c:v>
                </c:pt>
                <c:pt idx="38">
                  <c:v>6.1287500000000001</c:v>
                </c:pt>
                <c:pt idx="39">
                  <c:v>6.0486199999999997</c:v>
                </c:pt>
                <c:pt idx="40">
                  <c:v>5.92936</c:v>
                </c:pt>
                <c:pt idx="41">
                  <c:v>5.8924200000000004</c:v>
                </c:pt>
                <c:pt idx="42">
                  <c:v>5.9298200000000003</c:v>
                </c:pt>
                <c:pt idx="43">
                  <c:v>5.87981</c:v>
                </c:pt>
                <c:pt idx="44">
                  <c:v>5.9036200000000001</c:v>
                </c:pt>
                <c:pt idx="45">
                  <c:v>5.8342599999999996</c:v>
                </c:pt>
                <c:pt idx="46">
                  <c:v>5.8720400000000001</c:v>
                </c:pt>
                <c:pt idx="47">
                  <c:v>5.8712600000000004</c:v>
                </c:pt>
                <c:pt idx="48">
                  <c:v>5.8525900000000002</c:v>
                </c:pt>
                <c:pt idx="49">
                  <c:v>5.8694100000000002</c:v>
                </c:pt>
                <c:pt idx="50">
                  <c:v>5.8465400000000001</c:v>
                </c:pt>
                <c:pt idx="51">
                  <c:v>5.6875299999999998</c:v>
                </c:pt>
                <c:pt idx="52">
                  <c:v>5.73712</c:v>
                </c:pt>
                <c:pt idx="53">
                  <c:v>5.7076599999999997</c:v>
                </c:pt>
                <c:pt idx="54">
                  <c:v>5.6359899999999996</c:v>
                </c:pt>
                <c:pt idx="55">
                  <c:v>5.6697800000000003</c:v>
                </c:pt>
                <c:pt idx="56">
                  <c:v>5.7962199999999999</c:v>
                </c:pt>
                <c:pt idx="57">
                  <c:v>5.8544600000000004</c:v>
                </c:pt>
                <c:pt idx="58">
                  <c:v>5.8076400000000001</c:v>
                </c:pt>
                <c:pt idx="59">
                  <c:v>5.8533499999999998</c:v>
                </c:pt>
                <c:pt idx="60">
                  <c:v>5.9394299999999998</c:v>
                </c:pt>
                <c:pt idx="61">
                  <c:v>6.0596399999999999</c:v>
                </c:pt>
                <c:pt idx="62">
                  <c:v>6.2195400000000003</c:v>
                </c:pt>
                <c:pt idx="63">
                  <c:v>6.1291500000000001</c:v>
                </c:pt>
                <c:pt idx="64">
                  <c:v>6.1653399999999996</c:v>
                </c:pt>
                <c:pt idx="65">
                  <c:v>5.90585</c:v>
                </c:pt>
                <c:pt idx="66">
                  <c:v>5.8788400000000003</c:v>
                </c:pt>
                <c:pt idx="67">
                  <c:v>5.8924799999999999</c:v>
                </c:pt>
                <c:pt idx="68">
                  <c:v>5.86714</c:v>
                </c:pt>
                <c:pt idx="69">
                  <c:v>5.9573600000000004</c:v>
                </c:pt>
                <c:pt idx="70">
                  <c:v>5.9065099999999999</c:v>
                </c:pt>
                <c:pt idx="71">
                  <c:v>6.0268100000000002</c:v>
                </c:pt>
                <c:pt idx="72">
                  <c:v>5.9789399999999997</c:v>
                </c:pt>
                <c:pt idx="73">
                  <c:v>5.9736900000000004</c:v>
                </c:pt>
                <c:pt idx="74">
                  <c:v>5.95953</c:v>
                </c:pt>
                <c:pt idx="75">
                  <c:v>5.8504699999999996</c:v>
                </c:pt>
                <c:pt idx="76">
                  <c:v>5.7525399999999998</c:v>
                </c:pt>
                <c:pt idx="77">
                  <c:v>5.7853599999999998</c:v>
                </c:pt>
                <c:pt idx="78">
                  <c:v>5.7446799999999998</c:v>
                </c:pt>
                <c:pt idx="79">
                  <c:v>5.7026599999999998</c:v>
                </c:pt>
                <c:pt idx="80">
                  <c:v>5.6864600000000003</c:v>
                </c:pt>
                <c:pt idx="81">
                  <c:v>5.52867</c:v>
                </c:pt>
                <c:pt idx="82">
                  <c:v>5.5637499999999998</c:v>
                </c:pt>
                <c:pt idx="83">
                  <c:v>5.5959099999999999</c:v>
                </c:pt>
                <c:pt idx="84">
                  <c:v>5.4210900000000004</c:v>
                </c:pt>
                <c:pt idx="85">
                  <c:v>5.40672</c:v>
                </c:pt>
                <c:pt idx="86">
                  <c:v>5.3711599999999997</c:v>
                </c:pt>
                <c:pt idx="87">
                  <c:v>5.1969500000000002</c:v>
                </c:pt>
                <c:pt idx="88">
                  <c:v>5.1629800000000001</c:v>
                </c:pt>
                <c:pt idx="89">
                  <c:v>5.1640699999999997</c:v>
                </c:pt>
                <c:pt idx="90">
                  <c:v>5.1204000000000001</c:v>
                </c:pt>
                <c:pt idx="91">
                  <c:v>5.1563299999999996</c:v>
                </c:pt>
                <c:pt idx="92">
                  <c:v>4.9786700000000002</c:v>
                </c:pt>
                <c:pt idx="93">
                  <c:v>4.9427199999999996</c:v>
                </c:pt>
                <c:pt idx="94">
                  <c:v>4.9004599999999998</c:v>
                </c:pt>
                <c:pt idx="95">
                  <c:v>5.0043699999999998</c:v>
                </c:pt>
                <c:pt idx="96">
                  <c:v>4.8098200000000002</c:v>
                </c:pt>
                <c:pt idx="97">
                  <c:v>4.9494100000000003</c:v>
                </c:pt>
                <c:pt idx="98">
                  <c:v>4.9457199999999997</c:v>
                </c:pt>
                <c:pt idx="99">
                  <c:v>4.9189400000000001</c:v>
                </c:pt>
                <c:pt idx="100">
                  <c:v>4.8569899999999997</c:v>
                </c:pt>
                <c:pt idx="101">
                  <c:v>4.7313200000000002</c:v>
                </c:pt>
                <c:pt idx="102">
                  <c:v>4.7032800000000003</c:v>
                </c:pt>
                <c:pt idx="103">
                  <c:v>4.6387900000000002</c:v>
                </c:pt>
                <c:pt idx="104">
                  <c:v>4.7020099999999996</c:v>
                </c:pt>
                <c:pt idx="105">
                  <c:v>4.8850499999999997</c:v>
                </c:pt>
                <c:pt idx="106">
                  <c:v>4.9166699999999999</c:v>
                </c:pt>
                <c:pt idx="107">
                  <c:v>5.0308599999999997</c:v>
                </c:pt>
                <c:pt idx="108">
                  <c:v>4.9918300000000002</c:v>
                </c:pt>
                <c:pt idx="109">
                  <c:v>4.9912999999999998</c:v>
                </c:pt>
                <c:pt idx="110">
                  <c:v>4.8663299999999996</c:v>
                </c:pt>
                <c:pt idx="111">
                  <c:v>4.8201999999999998</c:v>
                </c:pt>
                <c:pt idx="112">
                  <c:v>4.7315899999999997</c:v>
                </c:pt>
                <c:pt idx="113">
                  <c:v>4.6356099999999998</c:v>
                </c:pt>
                <c:pt idx="114">
                  <c:v>4.6227499999999999</c:v>
                </c:pt>
                <c:pt idx="115">
                  <c:v>4.6227499999999999</c:v>
                </c:pt>
                <c:pt idx="116">
                  <c:v>4.6309699999999996</c:v>
                </c:pt>
                <c:pt idx="117">
                  <c:v>4.4368100000000004</c:v>
                </c:pt>
                <c:pt idx="118">
                  <c:v>4.44923</c:v>
                </c:pt>
                <c:pt idx="119">
                  <c:v>4.5328400000000002</c:v>
                </c:pt>
                <c:pt idx="120">
                  <c:v>4.7221799999999998</c:v>
                </c:pt>
                <c:pt idx="121">
                  <c:v>4.6694500000000003</c:v>
                </c:pt>
                <c:pt idx="122">
                  <c:v>4.7907200000000003</c:v>
                </c:pt>
                <c:pt idx="123">
                  <c:v>4.7492700000000001</c:v>
                </c:pt>
                <c:pt idx="124">
                  <c:v>4.7554100000000004</c:v>
                </c:pt>
                <c:pt idx="125">
                  <c:v>4.7435700000000001</c:v>
                </c:pt>
                <c:pt idx="126">
                  <c:v>4.7600499999999997</c:v>
                </c:pt>
                <c:pt idx="127">
                  <c:v>4.77135</c:v>
                </c:pt>
                <c:pt idx="128">
                  <c:v>4.7730100000000002</c:v>
                </c:pt>
                <c:pt idx="129">
                  <c:v>4.5708399999999996</c:v>
                </c:pt>
                <c:pt idx="130">
                  <c:v>4.55959</c:v>
                </c:pt>
                <c:pt idx="131">
                  <c:v>4.6303799999999997</c:v>
                </c:pt>
                <c:pt idx="132">
                  <c:v>4.6378700000000004</c:v>
                </c:pt>
                <c:pt idx="133">
                  <c:v>4.7172900000000002</c:v>
                </c:pt>
                <c:pt idx="134">
                  <c:v>4.7969499999999998</c:v>
                </c:pt>
                <c:pt idx="135">
                  <c:v>4.7039200000000001</c:v>
                </c:pt>
                <c:pt idx="136">
                  <c:v>4.6809200000000004</c:v>
                </c:pt>
                <c:pt idx="137">
                  <c:v>4.7604600000000001</c:v>
                </c:pt>
                <c:pt idx="138">
                  <c:v>4.7201199999999996</c:v>
                </c:pt>
                <c:pt idx="139">
                  <c:v>4.7168400000000004</c:v>
                </c:pt>
                <c:pt idx="140">
                  <c:v>4.8156999999999996</c:v>
                </c:pt>
                <c:pt idx="141">
                  <c:v>4.79169</c:v>
                </c:pt>
                <c:pt idx="142">
                  <c:v>4.7424900000000001</c:v>
                </c:pt>
                <c:pt idx="143">
                  <c:v>4.7580400000000003</c:v>
                </c:pt>
                <c:pt idx="144">
                  <c:v>4.7461900000000004</c:v>
                </c:pt>
                <c:pt idx="145">
                  <c:v>4.5778400000000001</c:v>
                </c:pt>
                <c:pt idx="146">
                  <c:v>4.4482799999999996</c:v>
                </c:pt>
                <c:pt idx="147">
                  <c:v>4.4414499999999997</c:v>
                </c:pt>
                <c:pt idx="148">
                  <c:v>4.4150200000000002</c:v>
                </c:pt>
                <c:pt idx="149">
                  <c:v>4.31013</c:v>
                </c:pt>
                <c:pt idx="150">
                  <c:v>4.2625400000000004</c:v>
                </c:pt>
                <c:pt idx="151">
                  <c:v>4.3140900000000002</c:v>
                </c:pt>
                <c:pt idx="152">
                  <c:v>4.2482800000000003</c:v>
                </c:pt>
                <c:pt idx="153">
                  <c:v>4.10677</c:v>
                </c:pt>
                <c:pt idx="154">
                  <c:v>4.03139</c:v>
                </c:pt>
                <c:pt idx="155">
                  <c:v>4.0262900000000004</c:v>
                </c:pt>
                <c:pt idx="156">
                  <c:v>4.1547000000000001</c:v>
                </c:pt>
                <c:pt idx="157">
                  <c:v>4.0465900000000001</c:v>
                </c:pt>
                <c:pt idx="158">
                  <c:v>4.1817299999999999</c:v>
                </c:pt>
                <c:pt idx="159">
                  <c:v>4.14351</c:v>
                </c:pt>
                <c:pt idx="160">
                  <c:v>4.1897900000000003</c:v>
                </c:pt>
                <c:pt idx="161">
                  <c:v>4.0679299999999996</c:v>
                </c:pt>
                <c:pt idx="162">
                  <c:v>3.91757</c:v>
                </c:pt>
                <c:pt idx="163">
                  <c:v>4.0854600000000003</c:v>
                </c:pt>
                <c:pt idx="164">
                  <c:v>4.04352</c:v>
                </c:pt>
                <c:pt idx="165">
                  <c:v>4.0019299999999998</c:v>
                </c:pt>
                <c:pt idx="166">
                  <c:v>3.9350399999999999</c:v>
                </c:pt>
                <c:pt idx="167">
                  <c:v>3.8777699999999999</c:v>
                </c:pt>
                <c:pt idx="168">
                  <c:v>3.8256399999999999</c:v>
                </c:pt>
                <c:pt idx="169">
                  <c:v>3.7402600000000001</c:v>
                </c:pt>
                <c:pt idx="170">
                  <c:v>3.7536999999999998</c:v>
                </c:pt>
                <c:pt idx="171">
                  <c:v>3.7975500000000002</c:v>
                </c:pt>
                <c:pt idx="172">
                  <c:v>3.7412299999999998</c:v>
                </c:pt>
                <c:pt idx="173">
                  <c:v>3.8777599999999999</c:v>
                </c:pt>
                <c:pt idx="174">
                  <c:v>4.0404799999999996</c:v>
                </c:pt>
                <c:pt idx="175">
                  <c:v>3.8572500000000001</c:v>
                </c:pt>
                <c:pt idx="176">
                  <c:v>3.7850600000000001</c:v>
                </c:pt>
                <c:pt idx="177">
                  <c:v>3.64622</c:v>
                </c:pt>
                <c:pt idx="178">
                  <c:v>3.4473500000000001</c:v>
                </c:pt>
                <c:pt idx="179">
                  <c:v>3.5238299999999998</c:v>
                </c:pt>
                <c:pt idx="180">
                  <c:v>3.6081099999999999</c:v>
                </c:pt>
                <c:pt idx="181">
                  <c:v>3.7122700000000002</c:v>
                </c:pt>
                <c:pt idx="182">
                  <c:v>3.7881900000000002</c:v>
                </c:pt>
                <c:pt idx="183">
                  <c:v>3.6529099999999999</c:v>
                </c:pt>
                <c:pt idx="184">
                  <c:v>3.6909999999999998</c:v>
                </c:pt>
                <c:pt idx="185">
                  <c:v>3.70099</c:v>
                </c:pt>
                <c:pt idx="186">
                  <c:v>3.7562799999999998</c:v>
                </c:pt>
                <c:pt idx="187">
                  <c:v>3.8740600000000001</c:v>
                </c:pt>
                <c:pt idx="188">
                  <c:v>3.89838</c:v>
                </c:pt>
                <c:pt idx="189">
                  <c:v>3.7871800000000002</c:v>
                </c:pt>
                <c:pt idx="190">
                  <c:v>3.7296</c:v>
                </c:pt>
                <c:pt idx="191">
                  <c:v>3.7738100000000001</c:v>
                </c:pt>
                <c:pt idx="192">
                  <c:v>3.7730000000000001</c:v>
                </c:pt>
                <c:pt idx="193">
                  <c:v>3.8279399999999999</c:v>
                </c:pt>
                <c:pt idx="194">
                  <c:v>3.8033899999999998</c:v>
                </c:pt>
                <c:pt idx="195">
                  <c:v>3.7658700000000001</c:v>
                </c:pt>
                <c:pt idx="196">
                  <c:v>3.8477299999999999</c:v>
                </c:pt>
                <c:pt idx="197">
                  <c:v>3.9007000000000001</c:v>
                </c:pt>
                <c:pt idx="198">
                  <c:v>3.7092000000000001</c:v>
                </c:pt>
                <c:pt idx="199">
                  <c:v>3.7772700000000001</c:v>
                </c:pt>
                <c:pt idx="200">
                  <c:v>3.6758500000000001</c:v>
                </c:pt>
                <c:pt idx="201">
                  <c:v>3.6501299999999999</c:v>
                </c:pt>
                <c:pt idx="202">
                  <c:v>3.6360899999999998</c:v>
                </c:pt>
                <c:pt idx="203">
                  <c:v>3.5439600000000002</c:v>
                </c:pt>
                <c:pt idx="204">
                  <c:v>3.39893</c:v>
                </c:pt>
                <c:pt idx="205">
                  <c:v>3.4220000000000002</c:v>
                </c:pt>
                <c:pt idx="206">
                  <c:v>3.3835799999999998</c:v>
                </c:pt>
                <c:pt idx="207">
                  <c:v>3.3780399999999999</c:v>
                </c:pt>
                <c:pt idx="208">
                  <c:v>3.3956200000000001</c:v>
                </c:pt>
                <c:pt idx="209">
                  <c:v>3.2991299999999999</c:v>
                </c:pt>
                <c:pt idx="210">
                  <c:v>3.2637399999999999</c:v>
                </c:pt>
                <c:pt idx="211">
                  <c:v>3.3468399999999998</c:v>
                </c:pt>
                <c:pt idx="212">
                  <c:v>3.4444599999999999</c:v>
                </c:pt>
                <c:pt idx="213">
                  <c:v>3.4355099999999998</c:v>
                </c:pt>
                <c:pt idx="214">
                  <c:v>3.4020299999999999</c:v>
                </c:pt>
                <c:pt idx="215">
                  <c:v>3.4244300000000001</c:v>
                </c:pt>
                <c:pt idx="216">
                  <c:v>3.3833700000000002</c:v>
                </c:pt>
                <c:pt idx="217">
                  <c:v>3.4394900000000002</c:v>
                </c:pt>
                <c:pt idx="218">
                  <c:v>3.3833299999999999</c:v>
                </c:pt>
                <c:pt idx="219">
                  <c:v>3.4374400000000001</c:v>
                </c:pt>
                <c:pt idx="220">
                  <c:v>3.3769200000000001</c:v>
                </c:pt>
                <c:pt idx="221">
                  <c:v>3.3998300000000001</c:v>
                </c:pt>
                <c:pt idx="222">
                  <c:v>3.26539</c:v>
                </c:pt>
                <c:pt idx="223">
                  <c:v>3.32945</c:v>
                </c:pt>
                <c:pt idx="224">
                  <c:v>3.3872100000000001</c:v>
                </c:pt>
                <c:pt idx="225">
                  <c:v>3.23752</c:v>
                </c:pt>
                <c:pt idx="226">
                  <c:v>3.2000099999999998</c:v>
                </c:pt>
                <c:pt idx="227">
                  <c:v>3.2993600000000001</c:v>
                </c:pt>
                <c:pt idx="228">
                  <c:v>3.2208299999999999</c:v>
                </c:pt>
                <c:pt idx="229">
                  <c:v>3.2892800000000002</c:v>
                </c:pt>
                <c:pt idx="230">
                  <c:v>3.3082500000000001</c:v>
                </c:pt>
                <c:pt idx="231">
                  <c:v>3.20655</c:v>
                </c:pt>
                <c:pt idx="232">
                  <c:v>3.2507899999999998</c:v>
                </c:pt>
                <c:pt idx="233">
                  <c:v>3.27203</c:v>
                </c:pt>
                <c:pt idx="234">
                  <c:v>3.37798</c:v>
                </c:pt>
                <c:pt idx="235">
                  <c:v>3.2500499999999999</c:v>
                </c:pt>
                <c:pt idx="236">
                  <c:v>3.2832699999999999</c:v>
                </c:pt>
                <c:pt idx="237">
                  <c:v>3.2646799999999998</c:v>
                </c:pt>
                <c:pt idx="238">
                  <c:v>3.2516400000000001</c:v>
                </c:pt>
                <c:pt idx="239">
                  <c:v>3.22288</c:v>
                </c:pt>
                <c:pt idx="240">
                  <c:v>3.1029800000000001</c:v>
                </c:pt>
                <c:pt idx="241">
                  <c:v>3.0952700000000002</c:v>
                </c:pt>
                <c:pt idx="242">
                  <c:v>3.0866699999999998</c:v>
                </c:pt>
                <c:pt idx="243">
                  <c:v>3.1279699999999999</c:v>
                </c:pt>
                <c:pt idx="244">
                  <c:v>3.0385800000000001</c:v>
                </c:pt>
                <c:pt idx="245">
                  <c:v>3.1281500000000002</c:v>
                </c:pt>
                <c:pt idx="246">
                  <c:v>3.0593900000000001</c:v>
                </c:pt>
                <c:pt idx="247">
                  <c:v>2.9356300000000002</c:v>
                </c:pt>
                <c:pt idx="248">
                  <c:v>3.0336699999999999</c:v>
                </c:pt>
                <c:pt idx="249">
                  <c:v>2.9582600000000001</c:v>
                </c:pt>
                <c:pt idx="250">
                  <c:v>3.0061100000000001</c:v>
                </c:pt>
                <c:pt idx="251">
                  <c:v>3.1591</c:v>
                </c:pt>
                <c:pt idx="252">
                  <c:v>3.23719</c:v>
                </c:pt>
                <c:pt idx="253">
                  <c:v>3.2090200000000002</c:v>
                </c:pt>
                <c:pt idx="254">
                  <c:v>3.1015799999999998</c:v>
                </c:pt>
                <c:pt idx="255">
                  <c:v>3.0929700000000002</c:v>
                </c:pt>
                <c:pt idx="256">
                  <c:v>3.1855500000000001</c:v>
                </c:pt>
                <c:pt idx="257">
                  <c:v>3.1828400000000001</c:v>
                </c:pt>
                <c:pt idx="258">
                  <c:v>3.2231999999999998</c:v>
                </c:pt>
                <c:pt idx="259">
                  <c:v>3.14378</c:v>
                </c:pt>
                <c:pt idx="260">
                  <c:v>3.17605</c:v>
                </c:pt>
                <c:pt idx="261">
                  <c:v>3.0835400000000002</c:v>
                </c:pt>
                <c:pt idx="262">
                  <c:v>2.9658500000000001</c:v>
                </c:pt>
                <c:pt idx="263">
                  <c:v>2.9192900000000002</c:v>
                </c:pt>
                <c:pt idx="264">
                  <c:v>3.0610900000000001</c:v>
                </c:pt>
                <c:pt idx="265">
                  <c:v>3.06846</c:v>
                </c:pt>
                <c:pt idx="266">
                  <c:v>3.05064</c:v>
                </c:pt>
                <c:pt idx="267">
                  <c:v>3.1472000000000002</c:v>
                </c:pt>
                <c:pt idx="268">
                  <c:v>3.0960000000000001</c:v>
                </c:pt>
                <c:pt idx="269">
                  <c:v>3.2184200000000001</c:v>
                </c:pt>
                <c:pt idx="270">
                  <c:v>3.2701799999999999</c:v>
                </c:pt>
                <c:pt idx="271">
                  <c:v>3.1961599999999999</c:v>
                </c:pt>
                <c:pt idx="272">
                  <c:v>3.2472500000000002</c:v>
                </c:pt>
                <c:pt idx="273">
                  <c:v>3.35249</c:v>
                </c:pt>
                <c:pt idx="274">
                  <c:v>3.4334199999999999</c:v>
                </c:pt>
                <c:pt idx="275">
                  <c:v>3.3001</c:v>
                </c:pt>
                <c:pt idx="276">
                  <c:v>3.4288699999999999</c:v>
                </c:pt>
                <c:pt idx="277">
                  <c:v>3.3337400000000001</c:v>
                </c:pt>
                <c:pt idx="278">
                  <c:v>3.2608600000000001</c:v>
                </c:pt>
                <c:pt idx="279">
                  <c:v>3.28606</c:v>
                </c:pt>
                <c:pt idx="280">
                  <c:v>3.2977500000000002</c:v>
                </c:pt>
                <c:pt idx="281">
                  <c:v>3.3099599999999998</c:v>
                </c:pt>
                <c:pt idx="282">
                  <c:v>3.2269100000000002</c:v>
                </c:pt>
                <c:pt idx="283">
                  <c:v>3.2910900000000001</c:v>
                </c:pt>
                <c:pt idx="284">
                  <c:v>3.3099500000000002</c:v>
                </c:pt>
                <c:pt idx="285">
                  <c:v>3.35337</c:v>
                </c:pt>
                <c:pt idx="286">
                  <c:v>3.40246</c:v>
                </c:pt>
                <c:pt idx="287">
                  <c:v>3.3699599999999998</c:v>
                </c:pt>
                <c:pt idx="288">
                  <c:v>3.25237</c:v>
                </c:pt>
                <c:pt idx="289">
                  <c:v>3.3870300000000002</c:v>
                </c:pt>
                <c:pt idx="290">
                  <c:v>3.40252</c:v>
                </c:pt>
                <c:pt idx="291">
                  <c:v>3.39615</c:v>
                </c:pt>
                <c:pt idx="292">
                  <c:v>3.4423900000000001</c:v>
                </c:pt>
                <c:pt idx="293">
                  <c:v>3.4384399999999999</c:v>
                </c:pt>
                <c:pt idx="294">
                  <c:v>3.4778600000000002</c:v>
                </c:pt>
                <c:pt idx="295">
                  <c:v>3.5311699999999999</c:v>
                </c:pt>
                <c:pt idx="296">
                  <c:v>3.5301100000000001</c:v>
                </c:pt>
                <c:pt idx="297">
                  <c:v>3.5359400000000001</c:v>
                </c:pt>
                <c:pt idx="298">
                  <c:v>3.5089800000000002</c:v>
                </c:pt>
                <c:pt idx="299">
                  <c:v>3.3801700000000001</c:v>
                </c:pt>
                <c:pt idx="300">
                  <c:v>3.3273700000000002</c:v>
                </c:pt>
                <c:pt idx="301">
                  <c:v>3.4198499999999998</c:v>
                </c:pt>
                <c:pt idx="302">
                  <c:v>3.36077</c:v>
                </c:pt>
                <c:pt idx="303">
                  <c:v>3.3173699999999999</c:v>
                </c:pt>
                <c:pt idx="304">
                  <c:v>3.2811599999999999</c:v>
                </c:pt>
                <c:pt idx="305">
                  <c:v>3.28918</c:v>
                </c:pt>
                <c:pt idx="306">
                  <c:v>3.3624499999999999</c:v>
                </c:pt>
                <c:pt idx="307">
                  <c:v>3.3005100000000001</c:v>
                </c:pt>
                <c:pt idx="308">
                  <c:v>3.3651900000000001</c:v>
                </c:pt>
                <c:pt idx="309">
                  <c:v>3.4407800000000002</c:v>
                </c:pt>
                <c:pt idx="310">
                  <c:v>3.4514100000000001</c:v>
                </c:pt>
                <c:pt idx="311">
                  <c:v>3.4532600000000002</c:v>
                </c:pt>
                <c:pt idx="312">
                  <c:v>3.48916</c:v>
                </c:pt>
                <c:pt idx="313">
                  <c:v>3.49071</c:v>
                </c:pt>
                <c:pt idx="314">
                  <c:v>3.4263699999999999</c:v>
                </c:pt>
                <c:pt idx="315">
                  <c:v>3.3156699999999999</c:v>
                </c:pt>
                <c:pt idx="316">
                  <c:v>3.3315899999999998</c:v>
                </c:pt>
                <c:pt idx="317">
                  <c:v>3.2958699999999999</c:v>
                </c:pt>
                <c:pt idx="318">
                  <c:v>3.29176</c:v>
                </c:pt>
                <c:pt idx="319">
                  <c:v>3.2189700000000001</c:v>
                </c:pt>
                <c:pt idx="320">
                  <c:v>3.2274699999999998</c:v>
                </c:pt>
                <c:pt idx="321">
                  <c:v>3.1575899999999999</c:v>
                </c:pt>
                <c:pt idx="322">
                  <c:v>3.10066</c:v>
                </c:pt>
                <c:pt idx="323">
                  <c:v>3.0486900000000001</c:v>
                </c:pt>
                <c:pt idx="324">
                  <c:v>2.9529200000000002</c:v>
                </c:pt>
                <c:pt idx="325">
                  <c:v>2.8132100000000002</c:v>
                </c:pt>
                <c:pt idx="326">
                  <c:v>2.7906</c:v>
                </c:pt>
                <c:pt idx="327">
                  <c:v>2.9205999999999999</c:v>
                </c:pt>
                <c:pt idx="328">
                  <c:v>2.8631600000000001</c:v>
                </c:pt>
                <c:pt idx="329">
                  <c:v>2.8231799999999998</c:v>
                </c:pt>
                <c:pt idx="330">
                  <c:v>2.7799499999999999</c:v>
                </c:pt>
                <c:pt idx="331">
                  <c:v>2.7696000000000001</c:v>
                </c:pt>
                <c:pt idx="332">
                  <c:v>2.81785</c:v>
                </c:pt>
                <c:pt idx="333">
                  <c:v>2.8229600000000001</c:v>
                </c:pt>
                <c:pt idx="334">
                  <c:v>2.8609</c:v>
                </c:pt>
                <c:pt idx="335">
                  <c:v>2.8729900000000002</c:v>
                </c:pt>
                <c:pt idx="336">
                  <c:v>2.8154499999999998</c:v>
                </c:pt>
                <c:pt idx="337">
                  <c:v>2.94584</c:v>
                </c:pt>
                <c:pt idx="338">
                  <c:v>2.9819800000000001</c:v>
                </c:pt>
                <c:pt idx="339">
                  <c:v>2.9676</c:v>
                </c:pt>
                <c:pt idx="340">
                  <c:v>3.0155500000000002</c:v>
                </c:pt>
                <c:pt idx="341">
                  <c:v>3.0318100000000001</c:v>
                </c:pt>
                <c:pt idx="342">
                  <c:v>3.2103600000000001</c:v>
                </c:pt>
                <c:pt idx="343">
                  <c:v>3.3402500000000002</c:v>
                </c:pt>
                <c:pt idx="344">
                  <c:v>3.39208</c:v>
                </c:pt>
                <c:pt idx="345">
                  <c:v>3.5522800000000001</c:v>
                </c:pt>
                <c:pt idx="346">
                  <c:v>3.7146699999999999</c:v>
                </c:pt>
                <c:pt idx="347">
                  <c:v>3.7457600000000002</c:v>
                </c:pt>
                <c:pt idx="348">
                  <c:v>3.819</c:v>
                </c:pt>
                <c:pt idx="349">
                  <c:v>3.9717799999999999</c:v>
                </c:pt>
                <c:pt idx="350">
                  <c:v>3.9140299999999999</c:v>
                </c:pt>
                <c:pt idx="351">
                  <c:v>3.9510999999999998</c:v>
                </c:pt>
                <c:pt idx="352">
                  <c:v>3.8853300000000002</c:v>
                </c:pt>
                <c:pt idx="353">
                  <c:v>4.0192600000000001</c:v>
                </c:pt>
                <c:pt idx="354">
                  <c:v>4.0615399999999999</c:v>
                </c:pt>
                <c:pt idx="355">
                  <c:v>4.0625999999999998</c:v>
                </c:pt>
                <c:pt idx="356">
                  <c:v>3.9123000000000001</c:v>
                </c:pt>
                <c:pt idx="357">
                  <c:v>3.8253300000000001</c:v>
                </c:pt>
                <c:pt idx="358">
                  <c:v>3.73475</c:v>
                </c:pt>
                <c:pt idx="359">
                  <c:v>3.7627299999999999</c:v>
                </c:pt>
                <c:pt idx="360">
                  <c:v>3.69868</c:v>
                </c:pt>
                <c:pt idx="361">
                  <c:v>3.6515900000000001</c:v>
                </c:pt>
                <c:pt idx="362">
                  <c:v>3.6747899999999998</c:v>
                </c:pt>
                <c:pt idx="363">
                  <c:v>3.55301</c:v>
                </c:pt>
                <c:pt idx="364">
                  <c:v>3.4389500000000002</c:v>
                </c:pt>
                <c:pt idx="365">
                  <c:v>3.4393799999999999</c:v>
                </c:pt>
                <c:pt idx="366">
                  <c:v>3.4150700000000001</c:v>
                </c:pt>
                <c:pt idx="367">
                  <c:v>3.4363800000000002</c:v>
                </c:pt>
                <c:pt idx="368">
                  <c:v>3.3682799999999999</c:v>
                </c:pt>
                <c:pt idx="369">
                  <c:v>3.2849599999999999</c:v>
                </c:pt>
                <c:pt idx="370">
                  <c:v>3.2647400000000002</c:v>
                </c:pt>
                <c:pt idx="371">
                  <c:v>3.32064</c:v>
                </c:pt>
                <c:pt idx="372">
                  <c:v>3.3287200000000001</c:v>
                </c:pt>
                <c:pt idx="373">
                  <c:v>3.2126899999999998</c:v>
                </c:pt>
                <c:pt idx="374">
                  <c:v>3.4197000000000002</c:v>
                </c:pt>
                <c:pt idx="375">
                  <c:v>3.3973100000000001</c:v>
                </c:pt>
                <c:pt idx="376">
                  <c:v>3.3185600000000002</c:v>
                </c:pt>
                <c:pt idx="377">
                  <c:v>3.4321600000000001</c:v>
                </c:pt>
                <c:pt idx="378">
                  <c:v>3.3686600000000002</c:v>
                </c:pt>
                <c:pt idx="379">
                  <c:v>3.3635199999999998</c:v>
                </c:pt>
                <c:pt idx="380">
                  <c:v>3.51363</c:v>
                </c:pt>
                <c:pt idx="381">
                  <c:v>3.5293299999999999</c:v>
                </c:pt>
                <c:pt idx="382">
                  <c:v>3.5049600000000001</c:v>
                </c:pt>
                <c:pt idx="383">
                  <c:v>3.5135700000000001</c:v>
                </c:pt>
                <c:pt idx="384">
                  <c:v>3.5179299999999998</c:v>
                </c:pt>
                <c:pt idx="385">
                  <c:v>3.4626899999999998</c:v>
                </c:pt>
                <c:pt idx="386">
                  <c:v>3.4201800000000002</c:v>
                </c:pt>
                <c:pt idx="387">
                  <c:v>3.6162800000000002</c:v>
                </c:pt>
                <c:pt idx="388">
                  <c:v>3.58907</c:v>
                </c:pt>
                <c:pt idx="389">
                  <c:v>3.7004700000000001</c:v>
                </c:pt>
                <c:pt idx="390">
                  <c:v>3.6895899999999999</c:v>
                </c:pt>
                <c:pt idx="391">
                  <c:v>3.67964</c:v>
                </c:pt>
                <c:pt idx="392">
                  <c:v>3.6690700000000001</c:v>
                </c:pt>
                <c:pt idx="393">
                  <c:v>3.6724299999999999</c:v>
                </c:pt>
                <c:pt idx="394">
                  <c:v>3.7217699999999998</c:v>
                </c:pt>
                <c:pt idx="395">
                  <c:v>3.6461299999999999</c:v>
                </c:pt>
                <c:pt idx="396">
                  <c:v>3.6385800000000001</c:v>
                </c:pt>
                <c:pt idx="397">
                  <c:v>3.6551200000000001</c:v>
                </c:pt>
                <c:pt idx="398">
                  <c:v>3.6739099999999998</c:v>
                </c:pt>
                <c:pt idx="399">
                  <c:v>3.65883</c:v>
                </c:pt>
                <c:pt idx="400">
                  <c:v>3.5633300000000001</c:v>
                </c:pt>
                <c:pt idx="401">
                  <c:v>3.3753299999999999</c:v>
                </c:pt>
                <c:pt idx="402">
                  <c:v>3.3912800000000001</c:v>
                </c:pt>
                <c:pt idx="403">
                  <c:v>3.4304399999999999</c:v>
                </c:pt>
                <c:pt idx="404">
                  <c:v>3.5287500000000001</c:v>
                </c:pt>
                <c:pt idx="405">
                  <c:v>3.5314899999999998</c:v>
                </c:pt>
                <c:pt idx="406">
                  <c:v>3.63835</c:v>
                </c:pt>
                <c:pt idx="407">
                  <c:v>3.5407199999999999</c:v>
                </c:pt>
                <c:pt idx="408">
                  <c:v>3.35568</c:v>
                </c:pt>
                <c:pt idx="409">
                  <c:v>3.2141299999999999</c:v>
                </c:pt>
                <c:pt idx="410">
                  <c:v>3.2080899999999999</c:v>
                </c:pt>
                <c:pt idx="411">
                  <c:v>3.0267599999999999</c:v>
                </c:pt>
                <c:pt idx="412">
                  <c:v>3.0304600000000002</c:v>
                </c:pt>
                <c:pt idx="413">
                  <c:v>2.91784</c:v>
                </c:pt>
                <c:pt idx="414">
                  <c:v>2.8747699999999998</c:v>
                </c:pt>
                <c:pt idx="415">
                  <c:v>2.7936000000000001</c:v>
                </c:pt>
                <c:pt idx="416">
                  <c:v>2.7480600000000002</c:v>
                </c:pt>
                <c:pt idx="417">
                  <c:v>2.8837100000000002</c:v>
                </c:pt>
                <c:pt idx="418">
                  <c:v>2.78403</c:v>
                </c:pt>
                <c:pt idx="419">
                  <c:v>2.69285</c:v>
                </c:pt>
                <c:pt idx="420">
                  <c:v>2.5872999999999999</c:v>
                </c:pt>
                <c:pt idx="421">
                  <c:v>2.63131</c:v>
                </c:pt>
                <c:pt idx="422">
                  <c:v>2.6798799999999998</c:v>
                </c:pt>
                <c:pt idx="423">
                  <c:v>2.6272600000000002</c:v>
                </c:pt>
                <c:pt idx="424">
                  <c:v>2.6608100000000001</c:v>
                </c:pt>
                <c:pt idx="425">
                  <c:v>2.6751499999999999</c:v>
                </c:pt>
                <c:pt idx="426">
                  <c:v>2.5881799999999999</c:v>
                </c:pt>
                <c:pt idx="427">
                  <c:v>2.5823200000000002</c:v>
                </c:pt>
                <c:pt idx="428">
                  <c:v>2.6423899999999998</c:v>
                </c:pt>
                <c:pt idx="429">
                  <c:v>2.6146199999999999</c:v>
                </c:pt>
                <c:pt idx="430">
                  <c:v>2.6037699999999999</c:v>
                </c:pt>
                <c:pt idx="431">
                  <c:v>2.54271</c:v>
                </c:pt>
                <c:pt idx="432">
                  <c:v>2.4284599999999998</c:v>
                </c:pt>
                <c:pt idx="433">
                  <c:v>2.4367800000000002</c:v>
                </c:pt>
                <c:pt idx="434">
                  <c:v>2.3192200000000001</c:v>
                </c:pt>
                <c:pt idx="435">
                  <c:v>2.28091</c:v>
                </c:pt>
                <c:pt idx="436">
                  <c:v>2.32274</c:v>
                </c:pt>
                <c:pt idx="437">
                  <c:v>2.24627</c:v>
                </c:pt>
                <c:pt idx="438">
                  <c:v>2.2296800000000001</c:v>
                </c:pt>
                <c:pt idx="439">
                  <c:v>2.2626300000000001</c:v>
                </c:pt>
                <c:pt idx="440">
                  <c:v>2.2856999999999998</c:v>
                </c:pt>
                <c:pt idx="441">
                  <c:v>2.3454100000000002</c:v>
                </c:pt>
                <c:pt idx="442">
                  <c:v>2.2129799999999999</c:v>
                </c:pt>
                <c:pt idx="443">
                  <c:v>2.1685699999999999</c:v>
                </c:pt>
                <c:pt idx="444">
                  <c:v>2.1384599999999998</c:v>
                </c:pt>
                <c:pt idx="445">
                  <c:v>2.1935099999999998</c:v>
                </c:pt>
                <c:pt idx="446">
                  <c:v>2.2572399999999999</c:v>
                </c:pt>
                <c:pt idx="447">
                  <c:v>2.4281299999999999</c:v>
                </c:pt>
                <c:pt idx="448">
                  <c:v>2.5296799999999999</c:v>
                </c:pt>
                <c:pt idx="449">
                  <c:v>2.5952000000000002</c:v>
                </c:pt>
                <c:pt idx="450">
                  <c:v>2.4177599999999999</c:v>
                </c:pt>
                <c:pt idx="451">
                  <c:v>2.3939900000000001</c:v>
                </c:pt>
                <c:pt idx="452">
                  <c:v>2.4369299999999998</c:v>
                </c:pt>
                <c:pt idx="453">
                  <c:v>2.40327</c:v>
                </c:pt>
                <c:pt idx="454">
                  <c:v>2.4626999999999999</c:v>
                </c:pt>
                <c:pt idx="455">
                  <c:v>2.5386700000000002</c:v>
                </c:pt>
                <c:pt idx="456">
                  <c:v>2.46339</c:v>
                </c:pt>
                <c:pt idx="457">
                  <c:v>2.5278499999999999</c:v>
                </c:pt>
                <c:pt idx="458">
                  <c:v>2.5294699999999999</c:v>
                </c:pt>
                <c:pt idx="459">
                  <c:v>2.52834</c:v>
                </c:pt>
                <c:pt idx="460">
                  <c:v>2.55586</c:v>
                </c:pt>
                <c:pt idx="461">
                  <c:v>2.6147900000000002</c:v>
                </c:pt>
                <c:pt idx="462">
                  <c:v>2.6598199999999999</c:v>
                </c:pt>
                <c:pt idx="463">
                  <c:v>2.7436199999999999</c:v>
                </c:pt>
                <c:pt idx="464">
                  <c:v>2.7510599999999998</c:v>
                </c:pt>
                <c:pt idx="465">
                  <c:v>2.7199599999999999</c:v>
                </c:pt>
                <c:pt idx="466">
                  <c:v>2.79956</c:v>
                </c:pt>
                <c:pt idx="467">
                  <c:v>2.8157100000000002</c:v>
                </c:pt>
                <c:pt idx="468">
                  <c:v>2.9382000000000001</c:v>
                </c:pt>
                <c:pt idx="469">
                  <c:v>2.87005</c:v>
                </c:pt>
                <c:pt idx="470">
                  <c:v>2.8920300000000001</c:v>
                </c:pt>
                <c:pt idx="471">
                  <c:v>2.89527</c:v>
                </c:pt>
                <c:pt idx="472">
                  <c:v>2.9687399999999999</c:v>
                </c:pt>
                <c:pt idx="473">
                  <c:v>2.9367899999999998</c:v>
                </c:pt>
                <c:pt idx="474">
                  <c:v>2.9009499999999999</c:v>
                </c:pt>
                <c:pt idx="475">
                  <c:v>2.8690199999999999</c:v>
                </c:pt>
                <c:pt idx="476">
                  <c:v>2.9451800000000001</c:v>
                </c:pt>
                <c:pt idx="477">
                  <c:v>2.8957000000000002</c:v>
                </c:pt>
                <c:pt idx="478">
                  <c:v>2.7578900000000002</c:v>
                </c:pt>
                <c:pt idx="479">
                  <c:v>2.6550699999999998</c:v>
                </c:pt>
                <c:pt idx="480">
                  <c:v>2.56101</c:v>
                </c:pt>
                <c:pt idx="481">
                  <c:v>2.5051100000000002</c:v>
                </c:pt>
                <c:pt idx="482">
                  <c:v>2.3664900000000002</c:v>
                </c:pt>
                <c:pt idx="483">
                  <c:v>2.3024300000000002</c:v>
                </c:pt>
                <c:pt idx="484">
                  <c:v>2.38971</c:v>
                </c:pt>
                <c:pt idx="485">
                  <c:v>2.4309799999999999</c:v>
                </c:pt>
                <c:pt idx="486">
                  <c:v>2.48732</c:v>
                </c:pt>
                <c:pt idx="487">
                  <c:v>2.3838400000000002</c:v>
                </c:pt>
                <c:pt idx="488">
                  <c:v>2.3221599999999998</c:v>
                </c:pt>
                <c:pt idx="489">
                  <c:v>2.3426300000000002</c:v>
                </c:pt>
                <c:pt idx="490">
                  <c:v>2.3761000000000001</c:v>
                </c:pt>
                <c:pt idx="491">
                  <c:v>2.3657699999999999</c:v>
                </c:pt>
                <c:pt idx="492">
                  <c:v>2.2744300000000002</c:v>
                </c:pt>
                <c:pt idx="493">
                  <c:v>2.0985999999999998</c:v>
                </c:pt>
                <c:pt idx="494">
                  <c:v>2.1219600000000001</c:v>
                </c:pt>
                <c:pt idx="495">
                  <c:v>2.0973899999999999</c:v>
                </c:pt>
                <c:pt idx="496">
                  <c:v>2.1826699999999999</c:v>
                </c:pt>
                <c:pt idx="497">
                  <c:v>2.1975699999999998</c:v>
                </c:pt>
                <c:pt idx="498">
                  <c:v>2.2842899999999999</c:v>
                </c:pt>
                <c:pt idx="499">
                  <c:v>2.3247200000000001</c:v>
                </c:pt>
                <c:pt idx="500">
                  <c:v>2.32551</c:v>
                </c:pt>
                <c:pt idx="501">
                  <c:v>2.2871100000000002</c:v>
                </c:pt>
                <c:pt idx="502">
                  <c:v>2.2690899999999998</c:v>
                </c:pt>
                <c:pt idx="503">
                  <c:v>2.3271000000000002</c:v>
                </c:pt>
                <c:pt idx="504">
                  <c:v>2.4519500000000001</c:v>
                </c:pt>
                <c:pt idx="505">
                  <c:v>2.4463499999999998</c:v>
                </c:pt>
                <c:pt idx="506">
                  <c:v>2.3888500000000001</c:v>
                </c:pt>
                <c:pt idx="507">
                  <c:v>2.5294699999999999</c:v>
                </c:pt>
                <c:pt idx="508">
                  <c:v>2.5903900000000002</c:v>
                </c:pt>
                <c:pt idx="509">
                  <c:v>2.39798</c:v>
                </c:pt>
                <c:pt idx="510">
                  <c:v>2.3996300000000002</c:v>
                </c:pt>
                <c:pt idx="511">
                  <c:v>2.4478</c:v>
                </c:pt>
                <c:pt idx="512">
                  <c:v>2.4458000000000002</c:v>
                </c:pt>
                <c:pt idx="513">
                  <c:v>2.4769399999999999</c:v>
                </c:pt>
                <c:pt idx="514">
                  <c:v>2.4741</c:v>
                </c:pt>
                <c:pt idx="515">
                  <c:v>2.5697199999999998</c:v>
                </c:pt>
                <c:pt idx="516">
                  <c:v>2.5905200000000002</c:v>
                </c:pt>
                <c:pt idx="517">
                  <c:v>2.5656699999999999</c:v>
                </c:pt>
                <c:pt idx="518">
                  <c:v>2.4819399999999998</c:v>
                </c:pt>
                <c:pt idx="519">
                  <c:v>2.3699499999999998</c:v>
                </c:pt>
                <c:pt idx="520">
                  <c:v>2.3110200000000001</c:v>
                </c:pt>
                <c:pt idx="521">
                  <c:v>2.16838</c:v>
                </c:pt>
                <c:pt idx="522">
                  <c:v>2.05755</c:v>
                </c:pt>
                <c:pt idx="523">
                  <c:v>2.0808900000000001</c:v>
                </c:pt>
                <c:pt idx="524">
                  <c:v>2.0672999999999999</c:v>
                </c:pt>
                <c:pt idx="525">
                  <c:v>2.1997499999999999</c:v>
                </c:pt>
                <c:pt idx="526">
                  <c:v>2.1590600000000002</c:v>
                </c:pt>
                <c:pt idx="527">
                  <c:v>2.1838099999999998</c:v>
                </c:pt>
                <c:pt idx="528">
                  <c:v>2.1876600000000002</c:v>
                </c:pt>
                <c:pt idx="529">
                  <c:v>2.1498699999999999</c:v>
                </c:pt>
                <c:pt idx="530">
                  <c:v>2.1141000000000001</c:v>
                </c:pt>
                <c:pt idx="531">
                  <c:v>2.0917699999999999</c:v>
                </c:pt>
                <c:pt idx="532">
                  <c:v>2.0992899999999999</c:v>
                </c:pt>
                <c:pt idx="533">
                  <c:v>2.03694</c:v>
                </c:pt>
                <c:pt idx="534">
                  <c:v>1.9604600000000001</c:v>
                </c:pt>
                <c:pt idx="535">
                  <c:v>1.9355</c:v>
                </c:pt>
                <c:pt idx="536">
                  <c:v>1.87324</c:v>
                </c:pt>
                <c:pt idx="537">
                  <c:v>1.87243</c:v>
                </c:pt>
                <c:pt idx="538">
                  <c:v>1.8689199999999999</c:v>
                </c:pt>
                <c:pt idx="539">
                  <c:v>1.91273</c:v>
                </c:pt>
                <c:pt idx="540">
                  <c:v>1.8946799999999999</c:v>
                </c:pt>
                <c:pt idx="541">
                  <c:v>1.8779999999999999</c:v>
                </c:pt>
                <c:pt idx="542">
                  <c:v>1.77519</c:v>
                </c:pt>
                <c:pt idx="543">
                  <c:v>1.6991400000000001</c:v>
                </c:pt>
                <c:pt idx="544">
                  <c:v>1.73949</c:v>
                </c:pt>
                <c:pt idx="545">
                  <c:v>1.7263500000000001</c:v>
                </c:pt>
                <c:pt idx="546">
                  <c:v>1.7099899999999999</c:v>
                </c:pt>
                <c:pt idx="547">
                  <c:v>1.66509</c:v>
                </c:pt>
                <c:pt idx="548">
                  <c:v>1.6832400000000001</c:v>
                </c:pt>
                <c:pt idx="549">
                  <c:v>1.66232</c:v>
                </c:pt>
                <c:pt idx="550">
                  <c:v>1.67441</c:v>
                </c:pt>
                <c:pt idx="551">
                  <c:v>1.7031099999999999</c:v>
                </c:pt>
                <c:pt idx="552">
                  <c:v>1.72628</c:v>
                </c:pt>
                <c:pt idx="553">
                  <c:v>1.75024</c:v>
                </c:pt>
                <c:pt idx="554">
                  <c:v>1.66445</c:v>
                </c:pt>
                <c:pt idx="555">
                  <c:v>1.61137</c:v>
                </c:pt>
                <c:pt idx="556">
                  <c:v>1.6637900000000001</c:v>
                </c:pt>
                <c:pt idx="557">
                  <c:v>1.62297</c:v>
                </c:pt>
                <c:pt idx="558">
                  <c:v>1.7050399999999999</c:v>
                </c:pt>
                <c:pt idx="559">
                  <c:v>1.73194</c:v>
                </c:pt>
                <c:pt idx="560">
                  <c:v>1.6835500000000001</c:v>
                </c:pt>
                <c:pt idx="561">
                  <c:v>1.6531899999999999</c:v>
                </c:pt>
                <c:pt idx="562">
                  <c:v>1.62216</c:v>
                </c:pt>
                <c:pt idx="563">
                  <c:v>1.53688</c:v>
                </c:pt>
                <c:pt idx="564">
                  <c:v>1.5572299999999999</c:v>
                </c:pt>
                <c:pt idx="565">
                  <c:v>1.6588700000000001</c:v>
                </c:pt>
                <c:pt idx="566">
                  <c:v>1.7585500000000001</c:v>
                </c:pt>
                <c:pt idx="567">
                  <c:v>1.7421199999999999</c:v>
                </c:pt>
                <c:pt idx="568">
                  <c:v>1.6917599999999999</c:v>
                </c:pt>
                <c:pt idx="569">
                  <c:v>1.7397499999999999</c:v>
                </c:pt>
                <c:pt idx="570">
                  <c:v>1.71323</c:v>
                </c:pt>
                <c:pt idx="571">
                  <c:v>1.6529499999999999</c:v>
                </c:pt>
                <c:pt idx="572">
                  <c:v>1.7324900000000001</c:v>
                </c:pt>
                <c:pt idx="573">
                  <c:v>1.67598</c:v>
                </c:pt>
                <c:pt idx="574">
                  <c:v>1.68981</c:v>
                </c:pt>
                <c:pt idx="575">
                  <c:v>1.7600899999999999</c:v>
                </c:pt>
                <c:pt idx="576">
                  <c:v>1.6887099999999999</c:v>
                </c:pt>
                <c:pt idx="577">
                  <c:v>1.6967699999999999</c:v>
                </c:pt>
                <c:pt idx="578">
                  <c:v>1.70214</c:v>
                </c:pt>
                <c:pt idx="579">
                  <c:v>1.70651</c:v>
                </c:pt>
                <c:pt idx="580">
                  <c:v>1.70208</c:v>
                </c:pt>
                <c:pt idx="581">
                  <c:v>1.6871400000000001</c:v>
                </c:pt>
                <c:pt idx="582">
                  <c:v>1.7539199999999999</c:v>
                </c:pt>
                <c:pt idx="583">
                  <c:v>1.75034</c:v>
                </c:pt>
                <c:pt idx="584">
                  <c:v>1.7492399999999999</c:v>
                </c:pt>
                <c:pt idx="585">
                  <c:v>1.7710300000000001</c:v>
                </c:pt>
                <c:pt idx="586">
                  <c:v>1.7748999999999999</c:v>
                </c:pt>
                <c:pt idx="587">
                  <c:v>1.70723</c:v>
                </c:pt>
                <c:pt idx="588">
                  <c:v>1.83023</c:v>
                </c:pt>
                <c:pt idx="589">
                  <c:v>1.9084099999999999</c:v>
                </c:pt>
                <c:pt idx="590">
                  <c:v>1.8976500000000001</c:v>
                </c:pt>
                <c:pt idx="591">
                  <c:v>1.9634799999999999</c:v>
                </c:pt>
                <c:pt idx="592">
                  <c:v>1.9848600000000001</c:v>
                </c:pt>
                <c:pt idx="593">
                  <c:v>2.0024999999999999</c:v>
                </c:pt>
                <c:pt idx="594">
                  <c:v>2.0973199999999999</c:v>
                </c:pt>
                <c:pt idx="595">
                  <c:v>2.0659700000000001</c:v>
                </c:pt>
                <c:pt idx="596">
                  <c:v>2.0867499999999999</c:v>
                </c:pt>
                <c:pt idx="597">
                  <c:v>2.15198</c:v>
                </c:pt>
                <c:pt idx="598">
                  <c:v>2.1957800000000001</c:v>
                </c:pt>
                <c:pt idx="599">
                  <c:v>2.1675499999999999</c:v>
                </c:pt>
                <c:pt idx="600">
                  <c:v>2.2239499999999999</c:v>
                </c:pt>
                <c:pt idx="601">
                  <c:v>2.2534200000000002</c:v>
                </c:pt>
                <c:pt idx="602">
                  <c:v>2.3092000000000001</c:v>
                </c:pt>
                <c:pt idx="603">
                  <c:v>2.24417</c:v>
                </c:pt>
                <c:pt idx="604">
                  <c:v>2.2237499999999999</c:v>
                </c:pt>
                <c:pt idx="605">
                  <c:v>2.1813600000000002</c:v>
                </c:pt>
                <c:pt idx="606">
                  <c:v>2.26952</c:v>
                </c:pt>
                <c:pt idx="607">
                  <c:v>2.2095699999999998</c:v>
                </c:pt>
                <c:pt idx="608">
                  <c:v>2.1018500000000002</c:v>
                </c:pt>
                <c:pt idx="609">
                  <c:v>2.14757</c:v>
                </c:pt>
                <c:pt idx="610">
                  <c:v>2.21156</c:v>
                </c:pt>
                <c:pt idx="611">
                  <c:v>2.2299600000000002</c:v>
                </c:pt>
                <c:pt idx="612">
                  <c:v>2.26525</c:v>
                </c:pt>
                <c:pt idx="613">
                  <c:v>2.2244600000000001</c:v>
                </c:pt>
                <c:pt idx="614">
                  <c:v>2.1168999999999998</c:v>
                </c:pt>
                <c:pt idx="615">
                  <c:v>2.0690900000000001</c:v>
                </c:pt>
                <c:pt idx="616">
                  <c:v>2.0467200000000001</c:v>
                </c:pt>
                <c:pt idx="617">
                  <c:v>2.0719799999999999</c:v>
                </c:pt>
                <c:pt idx="618">
                  <c:v>2.0859800000000002</c:v>
                </c:pt>
                <c:pt idx="619">
                  <c:v>2.0585399999999998</c:v>
                </c:pt>
                <c:pt idx="620">
                  <c:v>1.9694199999999999</c:v>
                </c:pt>
                <c:pt idx="621">
                  <c:v>1.9392499999999999</c:v>
                </c:pt>
                <c:pt idx="622">
                  <c:v>1.92235</c:v>
                </c:pt>
                <c:pt idx="623">
                  <c:v>1.85297</c:v>
                </c:pt>
                <c:pt idx="624">
                  <c:v>1.80661</c:v>
                </c:pt>
                <c:pt idx="625">
                  <c:v>1.8871100000000001</c:v>
                </c:pt>
                <c:pt idx="626">
                  <c:v>1.95001</c:v>
                </c:pt>
                <c:pt idx="627">
                  <c:v>1.95407</c:v>
                </c:pt>
                <c:pt idx="628">
                  <c:v>1.98916</c:v>
                </c:pt>
                <c:pt idx="629">
                  <c:v>1.9459299999999999</c:v>
                </c:pt>
                <c:pt idx="630">
                  <c:v>1.9429799999999999</c:v>
                </c:pt>
                <c:pt idx="631">
                  <c:v>1.97926</c:v>
                </c:pt>
                <c:pt idx="632">
                  <c:v>1.9234100000000001</c:v>
                </c:pt>
                <c:pt idx="633">
                  <c:v>1.8667800000000001</c:v>
                </c:pt>
                <c:pt idx="634">
                  <c:v>1.76871</c:v>
                </c:pt>
                <c:pt idx="635">
                  <c:v>1.74458</c:v>
                </c:pt>
                <c:pt idx="636">
                  <c:v>1.63205</c:v>
                </c:pt>
                <c:pt idx="637">
                  <c:v>1.6718599999999999</c:v>
                </c:pt>
                <c:pt idx="638">
                  <c:v>1.7710300000000001</c:v>
                </c:pt>
                <c:pt idx="639">
                  <c:v>1.7543800000000001</c:v>
                </c:pt>
                <c:pt idx="640">
                  <c:v>1.7262900000000001</c:v>
                </c:pt>
                <c:pt idx="641">
                  <c:v>1.72109</c:v>
                </c:pt>
                <c:pt idx="642">
                  <c:v>1.72872</c:v>
                </c:pt>
                <c:pt idx="643">
                  <c:v>1.61802</c:v>
                </c:pt>
                <c:pt idx="644">
                  <c:v>1.72183</c:v>
                </c:pt>
                <c:pt idx="645">
                  <c:v>1.65981</c:v>
                </c:pt>
                <c:pt idx="646">
                  <c:v>1.6139699999999999</c:v>
                </c:pt>
                <c:pt idx="647">
                  <c:v>1.6679200000000001</c:v>
                </c:pt>
                <c:pt idx="648">
                  <c:v>1.7324600000000001</c:v>
                </c:pt>
                <c:pt idx="649">
                  <c:v>1.73644</c:v>
                </c:pt>
                <c:pt idx="650">
                  <c:v>1.79769</c:v>
                </c:pt>
                <c:pt idx="651">
                  <c:v>1.7480800000000001</c:v>
                </c:pt>
                <c:pt idx="652">
                  <c:v>1.7947599999999999</c:v>
                </c:pt>
                <c:pt idx="653">
                  <c:v>1.7480899999999999</c:v>
                </c:pt>
                <c:pt idx="654">
                  <c:v>1.7162200000000001</c:v>
                </c:pt>
                <c:pt idx="655">
                  <c:v>1.72349</c:v>
                </c:pt>
                <c:pt idx="656">
                  <c:v>1.7285299999999999</c:v>
                </c:pt>
                <c:pt idx="657">
                  <c:v>1.7087000000000001</c:v>
                </c:pt>
                <c:pt idx="658">
                  <c:v>1.6775500000000001</c:v>
                </c:pt>
                <c:pt idx="659">
                  <c:v>1.68954</c:v>
                </c:pt>
                <c:pt idx="660">
                  <c:v>1.7092799999999999</c:v>
                </c:pt>
                <c:pt idx="661">
                  <c:v>1.67414</c:v>
                </c:pt>
                <c:pt idx="662">
                  <c:v>1.67309</c:v>
                </c:pt>
                <c:pt idx="663">
                  <c:v>1.6735</c:v>
                </c:pt>
                <c:pt idx="664">
                  <c:v>1.69163</c:v>
                </c:pt>
                <c:pt idx="665">
                  <c:v>1.65316</c:v>
                </c:pt>
                <c:pt idx="666">
                  <c:v>1.5720799999999999</c:v>
                </c:pt>
                <c:pt idx="667">
                  <c:v>1.5833900000000001</c:v>
                </c:pt>
                <c:pt idx="668">
                  <c:v>1.6386700000000001</c:v>
                </c:pt>
                <c:pt idx="669">
                  <c:v>1.6077999999999999</c:v>
                </c:pt>
                <c:pt idx="670">
                  <c:v>1.6403700000000001</c:v>
                </c:pt>
                <c:pt idx="671">
                  <c:v>1.61853</c:v>
                </c:pt>
                <c:pt idx="672">
                  <c:v>1.5997699999999999</c:v>
                </c:pt>
                <c:pt idx="673">
                  <c:v>1.6670400000000001</c:v>
                </c:pt>
                <c:pt idx="674">
                  <c:v>1.7039599999999999</c:v>
                </c:pt>
                <c:pt idx="675">
                  <c:v>1.72096</c:v>
                </c:pt>
                <c:pt idx="676">
                  <c:v>1.8478600000000001</c:v>
                </c:pt>
                <c:pt idx="677">
                  <c:v>1.8811599999999999</c:v>
                </c:pt>
                <c:pt idx="678">
                  <c:v>1.8698600000000001</c:v>
                </c:pt>
                <c:pt idx="679">
                  <c:v>1.85415</c:v>
                </c:pt>
                <c:pt idx="680">
                  <c:v>1.9160200000000001</c:v>
                </c:pt>
                <c:pt idx="681">
                  <c:v>1.97567</c:v>
                </c:pt>
                <c:pt idx="682">
                  <c:v>2.07741</c:v>
                </c:pt>
                <c:pt idx="683">
                  <c:v>2.1470400000000001</c:v>
                </c:pt>
                <c:pt idx="684">
                  <c:v>2.31623</c:v>
                </c:pt>
                <c:pt idx="685">
                  <c:v>2.46001</c:v>
                </c:pt>
                <c:pt idx="686">
                  <c:v>2.6138699999999999</c:v>
                </c:pt>
                <c:pt idx="687">
                  <c:v>2.7067600000000001</c:v>
                </c:pt>
                <c:pt idx="688">
                  <c:v>2.67042</c:v>
                </c:pt>
                <c:pt idx="689">
                  <c:v>2.7248999999999999</c:v>
                </c:pt>
                <c:pt idx="690">
                  <c:v>2.7196799999999999</c:v>
                </c:pt>
                <c:pt idx="691">
                  <c:v>2.8601299999999998</c:v>
                </c:pt>
                <c:pt idx="692">
                  <c:v>2.9287999999999998</c:v>
                </c:pt>
                <c:pt idx="693">
                  <c:v>2.9448799999999999</c:v>
                </c:pt>
                <c:pt idx="694">
                  <c:v>3.0490699999999999</c:v>
                </c:pt>
                <c:pt idx="695">
                  <c:v>3.0900400000000001</c:v>
                </c:pt>
                <c:pt idx="696">
                  <c:v>3.1106699999999998</c:v>
                </c:pt>
                <c:pt idx="697">
                  <c:v>3.1098599999999998</c:v>
                </c:pt>
                <c:pt idx="698">
                  <c:v>3.1608999999999998</c:v>
                </c:pt>
                <c:pt idx="699">
                  <c:v>3.1742900000000001</c:v>
                </c:pt>
                <c:pt idx="700">
                  <c:v>3.2252800000000001</c:v>
                </c:pt>
                <c:pt idx="701">
                  <c:v>3.1730100000000001</c:v>
                </c:pt>
                <c:pt idx="702">
                  <c:v>3.0397699999999999</c:v>
                </c:pt>
                <c:pt idx="703">
                  <c:v>3.0499900000000002</c:v>
                </c:pt>
                <c:pt idx="704">
                  <c:v>2.8634400000000002</c:v>
                </c:pt>
                <c:pt idx="705">
                  <c:v>2.8230400000000002</c:v>
                </c:pt>
                <c:pt idx="706">
                  <c:v>2.6332599999999999</c:v>
                </c:pt>
                <c:pt idx="707">
                  <c:v>2.5099200000000002</c:v>
                </c:pt>
                <c:pt idx="708">
                  <c:v>2.3231700000000002</c:v>
                </c:pt>
                <c:pt idx="709">
                  <c:v>2.1783800000000002</c:v>
                </c:pt>
                <c:pt idx="710">
                  <c:v>2.14073</c:v>
                </c:pt>
                <c:pt idx="711">
                  <c:v>2.01614</c:v>
                </c:pt>
                <c:pt idx="712">
                  <c:v>1.9308000000000001</c:v>
                </c:pt>
                <c:pt idx="713">
                  <c:v>1.9085799999999999</c:v>
                </c:pt>
                <c:pt idx="714">
                  <c:v>1.9099900000000001</c:v>
                </c:pt>
                <c:pt idx="715">
                  <c:v>1.8692500000000001</c:v>
                </c:pt>
                <c:pt idx="716">
                  <c:v>1.9044300000000001</c:v>
                </c:pt>
                <c:pt idx="717">
                  <c:v>1.9349000000000001</c:v>
                </c:pt>
                <c:pt idx="718">
                  <c:v>1.89049</c:v>
                </c:pt>
                <c:pt idx="719">
                  <c:v>1.8123800000000001</c:v>
                </c:pt>
                <c:pt idx="720">
                  <c:v>1.7699199999999999</c:v>
                </c:pt>
                <c:pt idx="721">
                  <c:v>1.64422</c:v>
                </c:pt>
                <c:pt idx="722">
                  <c:v>1.5428599999999999</c:v>
                </c:pt>
                <c:pt idx="723">
                  <c:v>1.5180499999999999</c:v>
                </c:pt>
                <c:pt idx="724">
                  <c:v>1.4396899999999999</c:v>
                </c:pt>
                <c:pt idx="725">
                  <c:v>1.3161499999999999</c:v>
                </c:pt>
                <c:pt idx="726">
                  <c:v>1.3089599999999999</c:v>
                </c:pt>
                <c:pt idx="727">
                  <c:v>1.37256</c:v>
                </c:pt>
                <c:pt idx="728">
                  <c:v>1.3549</c:v>
                </c:pt>
                <c:pt idx="729">
                  <c:v>1.4004000000000001</c:v>
                </c:pt>
                <c:pt idx="730">
                  <c:v>1.3484400000000001</c:v>
                </c:pt>
                <c:pt idx="731">
                  <c:v>1.32053</c:v>
                </c:pt>
                <c:pt idx="732">
                  <c:v>1.32216</c:v>
                </c:pt>
                <c:pt idx="733">
                  <c:v>1.3024500000000001</c:v>
                </c:pt>
                <c:pt idx="734">
                  <c:v>1.29552</c:v>
                </c:pt>
                <c:pt idx="735">
                  <c:v>1.3077700000000001</c:v>
                </c:pt>
                <c:pt idx="736">
                  <c:v>1.3987099999999999</c:v>
                </c:pt>
                <c:pt idx="737">
                  <c:v>1.3783300000000001</c:v>
                </c:pt>
                <c:pt idx="738">
                  <c:v>1.2739</c:v>
                </c:pt>
                <c:pt idx="739">
                  <c:v>1.2950200000000001</c:v>
                </c:pt>
                <c:pt idx="740">
                  <c:v>1.3127599999999999</c:v>
                </c:pt>
                <c:pt idx="741">
                  <c:v>1.2230300000000001</c:v>
                </c:pt>
                <c:pt idx="742">
                  <c:v>1.22784</c:v>
                </c:pt>
                <c:pt idx="743">
                  <c:v>1.2025399999999999</c:v>
                </c:pt>
                <c:pt idx="744">
                  <c:v>1.2847500000000001</c:v>
                </c:pt>
                <c:pt idx="745">
                  <c:v>1.4243600000000001</c:v>
                </c:pt>
                <c:pt idx="746">
                  <c:v>1.4688699999999999</c:v>
                </c:pt>
                <c:pt idx="747">
                  <c:v>1.4640599999999999</c:v>
                </c:pt>
                <c:pt idx="748">
                  <c:v>1.50383</c:v>
                </c:pt>
                <c:pt idx="749">
                  <c:v>1.55291</c:v>
                </c:pt>
                <c:pt idx="750">
                  <c:v>1.49227</c:v>
                </c:pt>
                <c:pt idx="751">
                  <c:v>1.4225399999999999</c:v>
                </c:pt>
                <c:pt idx="752">
                  <c:v>1.4678599999999999</c:v>
                </c:pt>
                <c:pt idx="753">
                  <c:v>1.5044200000000001</c:v>
                </c:pt>
                <c:pt idx="754">
                  <c:v>1.49986</c:v>
                </c:pt>
                <c:pt idx="755">
                  <c:v>1.4474199999999999</c:v>
                </c:pt>
                <c:pt idx="756">
                  <c:v>1.47271</c:v>
                </c:pt>
                <c:pt idx="757">
                  <c:v>1.5474300000000001</c:v>
                </c:pt>
                <c:pt idx="758">
                  <c:v>1.5353600000000001</c:v>
                </c:pt>
                <c:pt idx="759">
                  <c:v>1.46553</c:v>
                </c:pt>
                <c:pt idx="760">
                  <c:v>1.4741899999999999</c:v>
                </c:pt>
                <c:pt idx="761">
                  <c:v>1.44489</c:v>
                </c:pt>
                <c:pt idx="762">
                  <c:v>1.48319</c:v>
                </c:pt>
                <c:pt idx="763">
                  <c:v>1.58643</c:v>
                </c:pt>
                <c:pt idx="764">
                  <c:v>1.5255099999999999</c:v>
                </c:pt>
                <c:pt idx="765">
                  <c:v>1.4971099999999999</c:v>
                </c:pt>
                <c:pt idx="766">
                  <c:v>1.4926200000000001</c:v>
                </c:pt>
                <c:pt idx="767">
                  <c:v>1.5814299999999999</c:v>
                </c:pt>
                <c:pt idx="768">
                  <c:v>1.6069899999999999</c:v>
                </c:pt>
                <c:pt idx="769">
                  <c:v>1.5453699999999999</c:v>
                </c:pt>
                <c:pt idx="770">
                  <c:v>1.56731</c:v>
                </c:pt>
                <c:pt idx="771">
                  <c:v>1.53633</c:v>
                </c:pt>
                <c:pt idx="772">
                  <c:v>1.5916600000000001</c:v>
                </c:pt>
                <c:pt idx="773">
                  <c:v>1.56288</c:v>
                </c:pt>
                <c:pt idx="774">
                  <c:v>1.5946800000000001</c:v>
                </c:pt>
                <c:pt idx="775">
                  <c:v>1.5901799999999999</c:v>
                </c:pt>
                <c:pt idx="776">
                  <c:v>1.5684100000000001</c:v>
                </c:pt>
                <c:pt idx="777">
                  <c:v>1.5262800000000001</c:v>
                </c:pt>
                <c:pt idx="778">
                  <c:v>1.4716</c:v>
                </c:pt>
                <c:pt idx="779">
                  <c:v>1.4527399999999999</c:v>
                </c:pt>
                <c:pt idx="780">
                  <c:v>1.50892</c:v>
                </c:pt>
                <c:pt idx="781">
                  <c:v>1.49736</c:v>
                </c:pt>
                <c:pt idx="782">
                  <c:v>1.5143500000000001</c:v>
                </c:pt>
                <c:pt idx="783">
                  <c:v>1.5591200000000001</c:v>
                </c:pt>
                <c:pt idx="784">
                  <c:v>1.4602299999999999</c:v>
                </c:pt>
                <c:pt idx="785">
                  <c:v>1.51416</c:v>
                </c:pt>
                <c:pt idx="786">
                  <c:v>1.52237</c:v>
                </c:pt>
                <c:pt idx="787">
                  <c:v>1.4730700000000001</c:v>
                </c:pt>
                <c:pt idx="788">
                  <c:v>1.42554</c:v>
                </c:pt>
                <c:pt idx="789">
                  <c:v>1.4018200000000001</c:v>
                </c:pt>
                <c:pt idx="790">
                  <c:v>1.42174</c:v>
                </c:pt>
                <c:pt idx="791">
                  <c:v>1.47119</c:v>
                </c:pt>
                <c:pt idx="792">
                  <c:v>1.36469</c:v>
                </c:pt>
                <c:pt idx="793">
                  <c:v>1.33917</c:v>
                </c:pt>
                <c:pt idx="794">
                  <c:v>1.3824700000000001</c:v>
                </c:pt>
                <c:pt idx="795">
                  <c:v>1.45174</c:v>
                </c:pt>
                <c:pt idx="796">
                  <c:v>1.5263800000000001</c:v>
                </c:pt>
                <c:pt idx="797">
                  <c:v>1.50508</c:v>
                </c:pt>
                <c:pt idx="798">
                  <c:v>1.52477</c:v>
                </c:pt>
                <c:pt idx="799">
                  <c:v>1.4958499999999999</c:v>
                </c:pt>
                <c:pt idx="800">
                  <c:v>1.4482999999999999</c:v>
                </c:pt>
                <c:pt idx="801">
                  <c:v>1.42153</c:v>
                </c:pt>
                <c:pt idx="802">
                  <c:v>1.4520599999999999</c:v>
                </c:pt>
                <c:pt idx="803">
                  <c:v>1.4987200000000001</c:v>
                </c:pt>
                <c:pt idx="804">
                  <c:v>1.4949699999999999</c:v>
                </c:pt>
                <c:pt idx="805">
                  <c:v>1.5150300000000001</c:v>
                </c:pt>
                <c:pt idx="806">
                  <c:v>1.4488000000000001</c:v>
                </c:pt>
                <c:pt idx="807">
                  <c:v>1.40544</c:v>
                </c:pt>
                <c:pt idx="808">
                  <c:v>1.4374199999999999</c:v>
                </c:pt>
                <c:pt idx="809">
                  <c:v>1.37303</c:v>
                </c:pt>
                <c:pt idx="810">
                  <c:v>1.3581399999999999</c:v>
                </c:pt>
                <c:pt idx="811">
                  <c:v>1.39913</c:v>
                </c:pt>
                <c:pt idx="812">
                  <c:v>1.32745</c:v>
                </c:pt>
                <c:pt idx="813">
                  <c:v>1.4288700000000001</c:v>
                </c:pt>
                <c:pt idx="814">
                  <c:v>1.4538599999999999</c:v>
                </c:pt>
                <c:pt idx="815">
                  <c:v>1.37592</c:v>
                </c:pt>
                <c:pt idx="816">
                  <c:v>1.37242</c:v>
                </c:pt>
                <c:pt idx="817">
                  <c:v>1.3619399999999999</c:v>
                </c:pt>
                <c:pt idx="818">
                  <c:v>1.3438300000000001</c:v>
                </c:pt>
                <c:pt idx="819">
                  <c:v>1.38039</c:v>
                </c:pt>
                <c:pt idx="820">
                  <c:v>1.3787199999999999</c:v>
                </c:pt>
                <c:pt idx="821">
                  <c:v>1.3445</c:v>
                </c:pt>
                <c:pt idx="822">
                  <c:v>1.37645</c:v>
                </c:pt>
                <c:pt idx="823">
                  <c:v>1.3761300000000001</c:v>
                </c:pt>
                <c:pt idx="824">
                  <c:v>1.3087</c:v>
                </c:pt>
                <c:pt idx="825">
                  <c:v>1.36633</c:v>
                </c:pt>
                <c:pt idx="826">
                  <c:v>1.3007500000000001</c:v>
                </c:pt>
                <c:pt idx="827">
                  <c:v>1.3244</c:v>
                </c:pt>
                <c:pt idx="828">
                  <c:v>1.33595</c:v>
                </c:pt>
                <c:pt idx="829">
                  <c:v>1.38395</c:v>
                </c:pt>
                <c:pt idx="830">
                  <c:v>1.4777899999999999</c:v>
                </c:pt>
                <c:pt idx="831">
                  <c:v>1.4223699999999999</c:v>
                </c:pt>
                <c:pt idx="832">
                  <c:v>1.4353100000000001</c:v>
                </c:pt>
                <c:pt idx="833">
                  <c:v>1.3893</c:v>
                </c:pt>
                <c:pt idx="834">
                  <c:v>1.38628</c:v>
                </c:pt>
                <c:pt idx="835">
                  <c:v>1.33205</c:v>
                </c:pt>
                <c:pt idx="836">
                  <c:v>1.3320000000000001</c:v>
                </c:pt>
                <c:pt idx="837">
                  <c:v>1.3205499999999999</c:v>
                </c:pt>
                <c:pt idx="838">
                  <c:v>1.3305100000000001</c:v>
                </c:pt>
                <c:pt idx="839">
                  <c:v>1.31</c:v>
                </c:pt>
                <c:pt idx="840">
                  <c:v>1.28349</c:v>
                </c:pt>
                <c:pt idx="841">
                  <c:v>1.3406400000000001</c:v>
                </c:pt>
                <c:pt idx="842">
                  <c:v>1.2854399999999999</c:v>
                </c:pt>
                <c:pt idx="843">
                  <c:v>1.3496600000000001</c:v>
                </c:pt>
                <c:pt idx="844">
                  <c:v>1.4001699999999999</c:v>
                </c:pt>
              </c:numCache>
            </c:numRef>
          </c:yVal>
          <c:smooth val="0"/>
        </c:ser>
        <c:ser>
          <c:idx val="2"/>
          <c:order val="2"/>
          <c:tx>
            <c:strRef>
              <c:f>'PR_Ai and pvax adj'!$D$1</c:f>
              <c:strCache>
                <c:ptCount val="1"/>
                <c:pt idx="0">
                  <c:v>PR_B</c:v>
                </c:pt>
              </c:strCache>
            </c:strRef>
          </c:tx>
          <c:spPr>
            <a:ln>
              <a:solidFill>
                <a:srgbClr val="92D050"/>
              </a:solidFill>
            </a:ln>
          </c:spPr>
          <c:marker>
            <c:symbol val="none"/>
          </c:marker>
          <c:xVal>
            <c:numRef>
              <c:f>'PR_Ai and pvax adj'!$A$2:$A$864</c:f>
              <c:numCache>
                <c:formatCode>General</c:formatCode>
                <c:ptCount val="863"/>
                <c:pt idx="0">
                  <c:v>0</c:v>
                </c:pt>
                <c:pt idx="1">
                  <c:v>2.5000000000000001E-2</c:v>
                </c:pt>
                <c:pt idx="2">
                  <c:v>0.05</c:v>
                </c:pt>
                <c:pt idx="3">
                  <c:v>7.4999999999999997E-2</c:v>
                </c:pt>
                <c:pt idx="4">
                  <c:v>0.1</c:v>
                </c:pt>
                <c:pt idx="5">
                  <c:v>0.125</c:v>
                </c:pt>
                <c:pt idx="6">
                  <c:v>0.15</c:v>
                </c:pt>
                <c:pt idx="7">
                  <c:v>0.17499999999999999</c:v>
                </c:pt>
                <c:pt idx="8">
                  <c:v>0.2</c:v>
                </c:pt>
                <c:pt idx="9">
                  <c:v>0.22500000000000001</c:v>
                </c:pt>
                <c:pt idx="10">
                  <c:v>0.25</c:v>
                </c:pt>
                <c:pt idx="11">
                  <c:v>0.27500000000000002</c:v>
                </c:pt>
                <c:pt idx="12">
                  <c:v>0.3</c:v>
                </c:pt>
                <c:pt idx="13">
                  <c:v>0.32500000000000001</c:v>
                </c:pt>
                <c:pt idx="14">
                  <c:v>0.35</c:v>
                </c:pt>
                <c:pt idx="15">
                  <c:v>0.375</c:v>
                </c:pt>
                <c:pt idx="16">
                  <c:v>0.4</c:v>
                </c:pt>
                <c:pt idx="17">
                  <c:v>0.42499999999999999</c:v>
                </c:pt>
                <c:pt idx="18">
                  <c:v>0.45</c:v>
                </c:pt>
                <c:pt idx="19">
                  <c:v>0.47499999999999998</c:v>
                </c:pt>
                <c:pt idx="20">
                  <c:v>0.5</c:v>
                </c:pt>
                <c:pt idx="21">
                  <c:v>0.52500000000000002</c:v>
                </c:pt>
                <c:pt idx="22">
                  <c:v>0.55000000000000004</c:v>
                </c:pt>
                <c:pt idx="23">
                  <c:v>0.57499999999999996</c:v>
                </c:pt>
                <c:pt idx="24">
                  <c:v>0.6</c:v>
                </c:pt>
                <c:pt idx="25">
                  <c:v>0.625</c:v>
                </c:pt>
                <c:pt idx="26">
                  <c:v>0.65</c:v>
                </c:pt>
                <c:pt idx="27">
                  <c:v>0.67500000000000004</c:v>
                </c:pt>
                <c:pt idx="28">
                  <c:v>0.7</c:v>
                </c:pt>
                <c:pt idx="29">
                  <c:v>0.72499999999999998</c:v>
                </c:pt>
                <c:pt idx="30">
                  <c:v>0.75</c:v>
                </c:pt>
                <c:pt idx="31">
                  <c:v>0.77500000000000002</c:v>
                </c:pt>
                <c:pt idx="32">
                  <c:v>0.8</c:v>
                </c:pt>
                <c:pt idx="33">
                  <c:v>0.82499999999999996</c:v>
                </c:pt>
                <c:pt idx="34">
                  <c:v>0.85</c:v>
                </c:pt>
                <c:pt idx="35">
                  <c:v>0.875</c:v>
                </c:pt>
                <c:pt idx="36">
                  <c:v>0.9</c:v>
                </c:pt>
                <c:pt idx="37">
                  <c:v>0.92500000000000004</c:v>
                </c:pt>
                <c:pt idx="38">
                  <c:v>0.95</c:v>
                </c:pt>
                <c:pt idx="39">
                  <c:v>0.97499999999999998</c:v>
                </c:pt>
                <c:pt idx="40">
                  <c:v>1</c:v>
                </c:pt>
                <c:pt idx="41">
                  <c:v>1.0249999999999999</c:v>
                </c:pt>
                <c:pt idx="42">
                  <c:v>1.05</c:v>
                </c:pt>
                <c:pt idx="43">
                  <c:v>1.075</c:v>
                </c:pt>
                <c:pt idx="44">
                  <c:v>1.1000000000000001</c:v>
                </c:pt>
                <c:pt idx="45">
                  <c:v>1.125</c:v>
                </c:pt>
                <c:pt idx="46">
                  <c:v>1.1499999999999999</c:v>
                </c:pt>
                <c:pt idx="47">
                  <c:v>1.175</c:v>
                </c:pt>
                <c:pt idx="48">
                  <c:v>1.2</c:v>
                </c:pt>
                <c:pt idx="49">
                  <c:v>1.2250000000000001</c:v>
                </c:pt>
                <c:pt idx="50">
                  <c:v>1.25</c:v>
                </c:pt>
                <c:pt idx="51">
                  <c:v>1.2749999999999999</c:v>
                </c:pt>
                <c:pt idx="52">
                  <c:v>1.3</c:v>
                </c:pt>
                <c:pt idx="53">
                  <c:v>1.325</c:v>
                </c:pt>
                <c:pt idx="54">
                  <c:v>1.35</c:v>
                </c:pt>
                <c:pt idx="55">
                  <c:v>1.375</c:v>
                </c:pt>
                <c:pt idx="56">
                  <c:v>1.4</c:v>
                </c:pt>
                <c:pt idx="57">
                  <c:v>1.425</c:v>
                </c:pt>
                <c:pt idx="58">
                  <c:v>1.45</c:v>
                </c:pt>
                <c:pt idx="59">
                  <c:v>1.4750000000000001</c:v>
                </c:pt>
                <c:pt idx="60">
                  <c:v>1.5</c:v>
                </c:pt>
                <c:pt idx="61">
                  <c:v>1.5249999999999999</c:v>
                </c:pt>
                <c:pt idx="62">
                  <c:v>1.55</c:v>
                </c:pt>
                <c:pt idx="63">
                  <c:v>1.575</c:v>
                </c:pt>
                <c:pt idx="64">
                  <c:v>1.6</c:v>
                </c:pt>
                <c:pt idx="65">
                  <c:v>1.625</c:v>
                </c:pt>
                <c:pt idx="66">
                  <c:v>1.65</c:v>
                </c:pt>
                <c:pt idx="67">
                  <c:v>1.675</c:v>
                </c:pt>
                <c:pt idx="68">
                  <c:v>1.7</c:v>
                </c:pt>
                <c:pt idx="69">
                  <c:v>1.7250000000000001</c:v>
                </c:pt>
                <c:pt idx="70">
                  <c:v>1.75</c:v>
                </c:pt>
                <c:pt idx="71">
                  <c:v>1.7749999999999999</c:v>
                </c:pt>
                <c:pt idx="72">
                  <c:v>1.8</c:v>
                </c:pt>
                <c:pt idx="73">
                  <c:v>1.825</c:v>
                </c:pt>
                <c:pt idx="74">
                  <c:v>1.85</c:v>
                </c:pt>
                <c:pt idx="75">
                  <c:v>1.875</c:v>
                </c:pt>
                <c:pt idx="76">
                  <c:v>1.9</c:v>
                </c:pt>
                <c:pt idx="77">
                  <c:v>1.925</c:v>
                </c:pt>
                <c:pt idx="78">
                  <c:v>1.95</c:v>
                </c:pt>
                <c:pt idx="79">
                  <c:v>1.9750000000000001</c:v>
                </c:pt>
                <c:pt idx="80">
                  <c:v>2</c:v>
                </c:pt>
                <c:pt idx="81">
                  <c:v>2.0249999999999999</c:v>
                </c:pt>
                <c:pt idx="82">
                  <c:v>2.0499999999999998</c:v>
                </c:pt>
                <c:pt idx="83">
                  <c:v>2.0750000000000002</c:v>
                </c:pt>
                <c:pt idx="84">
                  <c:v>2.1</c:v>
                </c:pt>
                <c:pt idx="85">
                  <c:v>2.125</c:v>
                </c:pt>
                <c:pt idx="86">
                  <c:v>2.15</c:v>
                </c:pt>
                <c:pt idx="87">
                  <c:v>2.1749999999999998</c:v>
                </c:pt>
                <c:pt idx="88">
                  <c:v>2.2000000000000002</c:v>
                </c:pt>
                <c:pt idx="89">
                  <c:v>2.2250000000000001</c:v>
                </c:pt>
                <c:pt idx="90">
                  <c:v>2.25</c:v>
                </c:pt>
                <c:pt idx="91">
                  <c:v>2.2749999999999999</c:v>
                </c:pt>
                <c:pt idx="92">
                  <c:v>2.2999999999999998</c:v>
                </c:pt>
                <c:pt idx="93">
                  <c:v>2.3250000000000002</c:v>
                </c:pt>
                <c:pt idx="94">
                  <c:v>2.35</c:v>
                </c:pt>
                <c:pt idx="95">
                  <c:v>2.375</c:v>
                </c:pt>
                <c:pt idx="96">
                  <c:v>2.4</c:v>
                </c:pt>
                <c:pt idx="97">
                  <c:v>2.4249999999999998</c:v>
                </c:pt>
                <c:pt idx="98">
                  <c:v>2.4500000000000002</c:v>
                </c:pt>
                <c:pt idx="99">
                  <c:v>2.4750000000000001</c:v>
                </c:pt>
                <c:pt idx="100">
                  <c:v>2.5</c:v>
                </c:pt>
                <c:pt idx="101">
                  <c:v>2.5249999999999999</c:v>
                </c:pt>
                <c:pt idx="102">
                  <c:v>2.5499999999999998</c:v>
                </c:pt>
                <c:pt idx="103">
                  <c:v>2.5750000000000002</c:v>
                </c:pt>
                <c:pt idx="104">
                  <c:v>2.6</c:v>
                </c:pt>
                <c:pt idx="105">
                  <c:v>2.625</c:v>
                </c:pt>
                <c:pt idx="106">
                  <c:v>2.65</c:v>
                </c:pt>
                <c:pt idx="107">
                  <c:v>2.6749999999999998</c:v>
                </c:pt>
                <c:pt idx="108">
                  <c:v>2.7</c:v>
                </c:pt>
                <c:pt idx="109">
                  <c:v>2.7250000000000001</c:v>
                </c:pt>
                <c:pt idx="110">
                  <c:v>2.75</c:v>
                </c:pt>
                <c:pt idx="111">
                  <c:v>2.7749999999999999</c:v>
                </c:pt>
                <c:pt idx="112">
                  <c:v>2.8</c:v>
                </c:pt>
                <c:pt idx="113">
                  <c:v>2.8250000000000002</c:v>
                </c:pt>
                <c:pt idx="114">
                  <c:v>2.85</c:v>
                </c:pt>
                <c:pt idx="115">
                  <c:v>2.875</c:v>
                </c:pt>
                <c:pt idx="116">
                  <c:v>2.9</c:v>
                </c:pt>
                <c:pt idx="117">
                  <c:v>2.9249999999999998</c:v>
                </c:pt>
                <c:pt idx="118">
                  <c:v>2.95</c:v>
                </c:pt>
                <c:pt idx="119">
                  <c:v>2.9750000000000001</c:v>
                </c:pt>
                <c:pt idx="120">
                  <c:v>3</c:v>
                </c:pt>
                <c:pt idx="121">
                  <c:v>3.0249999999999999</c:v>
                </c:pt>
                <c:pt idx="122">
                  <c:v>3.05</c:v>
                </c:pt>
                <c:pt idx="123">
                  <c:v>3.0750000000000002</c:v>
                </c:pt>
                <c:pt idx="124">
                  <c:v>3.1</c:v>
                </c:pt>
                <c:pt idx="125">
                  <c:v>3.125</c:v>
                </c:pt>
                <c:pt idx="126">
                  <c:v>3.15</c:v>
                </c:pt>
                <c:pt idx="127">
                  <c:v>3.1749999999999998</c:v>
                </c:pt>
                <c:pt idx="128">
                  <c:v>3.2</c:v>
                </c:pt>
                <c:pt idx="129">
                  <c:v>3.2250000000000001</c:v>
                </c:pt>
                <c:pt idx="130">
                  <c:v>3.25</c:v>
                </c:pt>
                <c:pt idx="131">
                  <c:v>3.2749999999999999</c:v>
                </c:pt>
                <c:pt idx="132">
                  <c:v>3.3</c:v>
                </c:pt>
                <c:pt idx="133">
                  <c:v>3.3250000000000002</c:v>
                </c:pt>
                <c:pt idx="134">
                  <c:v>3.35</c:v>
                </c:pt>
                <c:pt idx="135">
                  <c:v>3.375</c:v>
                </c:pt>
                <c:pt idx="136">
                  <c:v>3.4</c:v>
                </c:pt>
                <c:pt idx="137">
                  <c:v>3.4249999999999998</c:v>
                </c:pt>
                <c:pt idx="138">
                  <c:v>3.45</c:v>
                </c:pt>
                <c:pt idx="139">
                  <c:v>3.4750000000000001</c:v>
                </c:pt>
                <c:pt idx="140">
                  <c:v>3.5</c:v>
                </c:pt>
                <c:pt idx="141">
                  <c:v>3.5249999999999999</c:v>
                </c:pt>
                <c:pt idx="142">
                  <c:v>3.55</c:v>
                </c:pt>
                <c:pt idx="143">
                  <c:v>3.5750000000000002</c:v>
                </c:pt>
                <c:pt idx="144">
                  <c:v>3.6</c:v>
                </c:pt>
                <c:pt idx="145">
                  <c:v>3.625</c:v>
                </c:pt>
                <c:pt idx="146">
                  <c:v>3.65</c:v>
                </c:pt>
                <c:pt idx="147">
                  <c:v>3.6749999999999998</c:v>
                </c:pt>
                <c:pt idx="148">
                  <c:v>3.7</c:v>
                </c:pt>
                <c:pt idx="149">
                  <c:v>3.7250000000000001</c:v>
                </c:pt>
                <c:pt idx="150">
                  <c:v>3.75</c:v>
                </c:pt>
                <c:pt idx="151">
                  <c:v>3.7749999999999999</c:v>
                </c:pt>
                <c:pt idx="152">
                  <c:v>3.8</c:v>
                </c:pt>
                <c:pt idx="153">
                  <c:v>3.8250000000000002</c:v>
                </c:pt>
                <c:pt idx="154">
                  <c:v>3.85</c:v>
                </c:pt>
                <c:pt idx="155">
                  <c:v>3.875</c:v>
                </c:pt>
                <c:pt idx="156">
                  <c:v>3.9</c:v>
                </c:pt>
                <c:pt idx="157">
                  <c:v>3.9249999999999998</c:v>
                </c:pt>
                <c:pt idx="158">
                  <c:v>3.95</c:v>
                </c:pt>
                <c:pt idx="159">
                  <c:v>3.9750000000000001</c:v>
                </c:pt>
                <c:pt idx="160">
                  <c:v>4</c:v>
                </c:pt>
                <c:pt idx="161">
                  <c:v>4.0250000000000004</c:v>
                </c:pt>
                <c:pt idx="162">
                  <c:v>4.05</c:v>
                </c:pt>
                <c:pt idx="163">
                  <c:v>4.0750000000000002</c:v>
                </c:pt>
                <c:pt idx="164">
                  <c:v>4.0999999999999996</c:v>
                </c:pt>
                <c:pt idx="165">
                  <c:v>4.125</c:v>
                </c:pt>
                <c:pt idx="166">
                  <c:v>4.1500000000000004</c:v>
                </c:pt>
                <c:pt idx="167">
                  <c:v>4.1749999999999998</c:v>
                </c:pt>
                <c:pt idx="168">
                  <c:v>4.2</c:v>
                </c:pt>
                <c:pt idx="169">
                  <c:v>4.2249999999999996</c:v>
                </c:pt>
                <c:pt idx="170">
                  <c:v>4.25</c:v>
                </c:pt>
                <c:pt idx="171">
                  <c:v>4.2750000000000004</c:v>
                </c:pt>
                <c:pt idx="172">
                  <c:v>4.3</c:v>
                </c:pt>
                <c:pt idx="173">
                  <c:v>4.3250000000000002</c:v>
                </c:pt>
                <c:pt idx="174">
                  <c:v>4.3499999999999996</c:v>
                </c:pt>
                <c:pt idx="175">
                  <c:v>4.375</c:v>
                </c:pt>
                <c:pt idx="176">
                  <c:v>4.4000000000000004</c:v>
                </c:pt>
                <c:pt idx="177">
                  <c:v>4.4249999999999998</c:v>
                </c:pt>
                <c:pt idx="178">
                  <c:v>4.45</c:v>
                </c:pt>
                <c:pt idx="179">
                  <c:v>4.4749999999999996</c:v>
                </c:pt>
                <c:pt idx="180">
                  <c:v>4.5</c:v>
                </c:pt>
                <c:pt idx="181">
                  <c:v>4.5250000000000004</c:v>
                </c:pt>
                <c:pt idx="182">
                  <c:v>4.55</c:v>
                </c:pt>
                <c:pt idx="183">
                  <c:v>4.5750000000000002</c:v>
                </c:pt>
                <c:pt idx="184">
                  <c:v>4.5999999999999996</c:v>
                </c:pt>
                <c:pt idx="185">
                  <c:v>4.625</c:v>
                </c:pt>
                <c:pt idx="186">
                  <c:v>4.6500000000000004</c:v>
                </c:pt>
                <c:pt idx="187">
                  <c:v>4.6749999999999998</c:v>
                </c:pt>
                <c:pt idx="188">
                  <c:v>4.7</c:v>
                </c:pt>
                <c:pt idx="189">
                  <c:v>4.7249999999999996</c:v>
                </c:pt>
                <c:pt idx="190">
                  <c:v>4.75</c:v>
                </c:pt>
                <c:pt idx="191">
                  <c:v>4.7750000000000004</c:v>
                </c:pt>
                <c:pt idx="192">
                  <c:v>4.8</c:v>
                </c:pt>
                <c:pt idx="193">
                  <c:v>4.8250000000000002</c:v>
                </c:pt>
                <c:pt idx="194">
                  <c:v>4.8499999999999996</c:v>
                </c:pt>
                <c:pt idx="195">
                  <c:v>4.875</c:v>
                </c:pt>
                <c:pt idx="196">
                  <c:v>4.9000000000000004</c:v>
                </c:pt>
                <c:pt idx="197">
                  <c:v>4.9249999999999998</c:v>
                </c:pt>
                <c:pt idx="198">
                  <c:v>4.95</c:v>
                </c:pt>
                <c:pt idx="199">
                  <c:v>4.9749999999999996</c:v>
                </c:pt>
                <c:pt idx="200">
                  <c:v>5</c:v>
                </c:pt>
                <c:pt idx="201">
                  <c:v>5.0250000000000004</c:v>
                </c:pt>
                <c:pt idx="202">
                  <c:v>5.05</c:v>
                </c:pt>
                <c:pt idx="203">
                  <c:v>5.0750000000000002</c:v>
                </c:pt>
                <c:pt idx="204">
                  <c:v>5.0999999999999996</c:v>
                </c:pt>
                <c:pt idx="205">
                  <c:v>5.125</c:v>
                </c:pt>
                <c:pt idx="206">
                  <c:v>5.15</c:v>
                </c:pt>
                <c:pt idx="207">
                  <c:v>5.1749999999999998</c:v>
                </c:pt>
                <c:pt idx="208">
                  <c:v>5.2</c:v>
                </c:pt>
                <c:pt idx="209">
                  <c:v>5.2249999999999996</c:v>
                </c:pt>
                <c:pt idx="210">
                  <c:v>5.25</c:v>
                </c:pt>
                <c:pt idx="211">
                  <c:v>5.2750000000000004</c:v>
                </c:pt>
                <c:pt idx="212">
                  <c:v>5.3</c:v>
                </c:pt>
                <c:pt idx="213">
                  <c:v>5.3250000000000002</c:v>
                </c:pt>
                <c:pt idx="214">
                  <c:v>5.35</c:v>
                </c:pt>
                <c:pt idx="215">
                  <c:v>5.375</c:v>
                </c:pt>
                <c:pt idx="216">
                  <c:v>5.4</c:v>
                </c:pt>
                <c:pt idx="217">
                  <c:v>5.4249999999999998</c:v>
                </c:pt>
                <c:pt idx="218">
                  <c:v>5.45</c:v>
                </c:pt>
                <c:pt idx="219">
                  <c:v>5.4749999999999996</c:v>
                </c:pt>
                <c:pt idx="220">
                  <c:v>5.5</c:v>
                </c:pt>
                <c:pt idx="221">
                  <c:v>5.5250000000000004</c:v>
                </c:pt>
                <c:pt idx="222">
                  <c:v>5.55</c:v>
                </c:pt>
                <c:pt idx="223">
                  <c:v>5.5750000000000002</c:v>
                </c:pt>
                <c:pt idx="224">
                  <c:v>5.6</c:v>
                </c:pt>
                <c:pt idx="225">
                  <c:v>5.625</c:v>
                </c:pt>
                <c:pt idx="226">
                  <c:v>5.65</c:v>
                </c:pt>
                <c:pt idx="227">
                  <c:v>5.6749999999999998</c:v>
                </c:pt>
                <c:pt idx="228">
                  <c:v>5.7</c:v>
                </c:pt>
                <c:pt idx="229">
                  <c:v>5.7249999999999996</c:v>
                </c:pt>
                <c:pt idx="230">
                  <c:v>5.75</c:v>
                </c:pt>
                <c:pt idx="231">
                  <c:v>5.7750000000000004</c:v>
                </c:pt>
                <c:pt idx="232">
                  <c:v>5.8</c:v>
                </c:pt>
                <c:pt idx="233">
                  <c:v>5.8250000000000002</c:v>
                </c:pt>
                <c:pt idx="234">
                  <c:v>5.85</c:v>
                </c:pt>
                <c:pt idx="235">
                  <c:v>5.875</c:v>
                </c:pt>
                <c:pt idx="236">
                  <c:v>5.9</c:v>
                </c:pt>
                <c:pt idx="237">
                  <c:v>5.9249999999999998</c:v>
                </c:pt>
                <c:pt idx="238">
                  <c:v>5.95</c:v>
                </c:pt>
                <c:pt idx="239">
                  <c:v>5.9749999999999996</c:v>
                </c:pt>
                <c:pt idx="240">
                  <c:v>6</c:v>
                </c:pt>
                <c:pt idx="241">
                  <c:v>6.0250000000000004</c:v>
                </c:pt>
                <c:pt idx="242">
                  <c:v>6.05</c:v>
                </c:pt>
                <c:pt idx="243">
                  <c:v>6.0750000000000002</c:v>
                </c:pt>
                <c:pt idx="244">
                  <c:v>6.1</c:v>
                </c:pt>
                <c:pt idx="245">
                  <c:v>6.125</c:v>
                </c:pt>
                <c:pt idx="246">
                  <c:v>6.15</c:v>
                </c:pt>
                <c:pt idx="247">
                  <c:v>6.1749999999999998</c:v>
                </c:pt>
                <c:pt idx="248">
                  <c:v>6.2</c:v>
                </c:pt>
                <c:pt idx="249">
                  <c:v>6.2249999999999996</c:v>
                </c:pt>
                <c:pt idx="250">
                  <c:v>6.25</c:v>
                </c:pt>
                <c:pt idx="251">
                  <c:v>6.2750000000000004</c:v>
                </c:pt>
                <c:pt idx="252">
                  <c:v>6.3</c:v>
                </c:pt>
                <c:pt idx="253">
                  <c:v>6.3250000000000002</c:v>
                </c:pt>
                <c:pt idx="254">
                  <c:v>6.35</c:v>
                </c:pt>
                <c:pt idx="255">
                  <c:v>6.375</c:v>
                </c:pt>
                <c:pt idx="256">
                  <c:v>6.4</c:v>
                </c:pt>
                <c:pt idx="257">
                  <c:v>6.4249999999999998</c:v>
                </c:pt>
                <c:pt idx="258">
                  <c:v>6.45</c:v>
                </c:pt>
                <c:pt idx="259">
                  <c:v>6.4749999999999996</c:v>
                </c:pt>
                <c:pt idx="260">
                  <c:v>6.5</c:v>
                </c:pt>
                <c:pt idx="261">
                  <c:v>6.5250000000000004</c:v>
                </c:pt>
                <c:pt idx="262">
                  <c:v>6.55</c:v>
                </c:pt>
                <c:pt idx="263">
                  <c:v>6.5750000000000002</c:v>
                </c:pt>
                <c:pt idx="264">
                  <c:v>6.6</c:v>
                </c:pt>
                <c:pt idx="265">
                  <c:v>6.625</c:v>
                </c:pt>
                <c:pt idx="266">
                  <c:v>6.65</c:v>
                </c:pt>
                <c:pt idx="267">
                  <c:v>6.6749999999999998</c:v>
                </c:pt>
                <c:pt idx="268">
                  <c:v>6.7</c:v>
                </c:pt>
                <c:pt idx="269">
                  <c:v>6.7249999999999996</c:v>
                </c:pt>
                <c:pt idx="270">
                  <c:v>6.75</c:v>
                </c:pt>
                <c:pt idx="271">
                  <c:v>6.7750000000000004</c:v>
                </c:pt>
                <c:pt idx="272">
                  <c:v>6.8</c:v>
                </c:pt>
                <c:pt idx="273">
                  <c:v>6.8250000000000002</c:v>
                </c:pt>
                <c:pt idx="274">
                  <c:v>6.85</c:v>
                </c:pt>
                <c:pt idx="275">
                  <c:v>6.875</c:v>
                </c:pt>
                <c:pt idx="276">
                  <c:v>6.9</c:v>
                </c:pt>
                <c:pt idx="277">
                  <c:v>6.9249999999999998</c:v>
                </c:pt>
                <c:pt idx="278">
                  <c:v>6.95</c:v>
                </c:pt>
                <c:pt idx="279">
                  <c:v>6.9749999999999996</c:v>
                </c:pt>
                <c:pt idx="280">
                  <c:v>7</c:v>
                </c:pt>
                <c:pt idx="281">
                  <c:v>7.0250000000000004</c:v>
                </c:pt>
                <c:pt idx="282">
                  <c:v>7.05</c:v>
                </c:pt>
                <c:pt idx="283">
                  <c:v>7.0750000000000002</c:v>
                </c:pt>
                <c:pt idx="284">
                  <c:v>7.1</c:v>
                </c:pt>
                <c:pt idx="285">
                  <c:v>7.125</c:v>
                </c:pt>
                <c:pt idx="286">
                  <c:v>7.15</c:v>
                </c:pt>
                <c:pt idx="287">
                  <c:v>7.1749999999999998</c:v>
                </c:pt>
                <c:pt idx="288">
                  <c:v>7.2</c:v>
                </c:pt>
                <c:pt idx="289">
                  <c:v>7.2249999999999996</c:v>
                </c:pt>
                <c:pt idx="290">
                  <c:v>7.25</c:v>
                </c:pt>
                <c:pt idx="291">
                  <c:v>7.2750000000000004</c:v>
                </c:pt>
                <c:pt idx="292">
                  <c:v>7.3</c:v>
                </c:pt>
                <c:pt idx="293">
                  <c:v>7.3250000000000002</c:v>
                </c:pt>
                <c:pt idx="294">
                  <c:v>7.35</c:v>
                </c:pt>
                <c:pt idx="295">
                  <c:v>7.375</c:v>
                </c:pt>
                <c:pt idx="296">
                  <c:v>7.4</c:v>
                </c:pt>
                <c:pt idx="297">
                  <c:v>7.4249999999999998</c:v>
                </c:pt>
                <c:pt idx="298">
                  <c:v>7.45</c:v>
                </c:pt>
                <c:pt idx="299">
                  <c:v>7.4749999999999996</c:v>
                </c:pt>
                <c:pt idx="300">
                  <c:v>7.5</c:v>
                </c:pt>
                <c:pt idx="301">
                  <c:v>7.5250000000000004</c:v>
                </c:pt>
                <c:pt idx="302">
                  <c:v>7.55</c:v>
                </c:pt>
                <c:pt idx="303">
                  <c:v>7.5750000000000002</c:v>
                </c:pt>
                <c:pt idx="304">
                  <c:v>7.6</c:v>
                </c:pt>
                <c:pt idx="305">
                  <c:v>7.625</c:v>
                </c:pt>
                <c:pt idx="306">
                  <c:v>7.65</c:v>
                </c:pt>
                <c:pt idx="307">
                  <c:v>7.6749999999999998</c:v>
                </c:pt>
                <c:pt idx="308">
                  <c:v>7.7</c:v>
                </c:pt>
                <c:pt idx="309">
                  <c:v>7.7249999999999996</c:v>
                </c:pt>
                <c:pt idx="310">
                  <c:v>7.75</c:v>
                </c:pt>
                <c:pt idx="311">
                  <c:v>7.7750000000000004</c:v>
                </c:pt>
                <c:pt idx="312">
                  <c:v>7.8</c:v>
                </c:pt>
                <c:pt idx="313">
                  <c:v>7.8250000000000002</c:v>
                </c:pt>
                <c:pt idx="314">
                  <c:v>7.85</c:v>
                </c:pt>
                <c:pt idx="315">
                  <c:v>7.875</c:v>
                </c:pt>
                <c:pt idx="316">
                  <c:v>7.9</c:v>
                </c:pt>
                <c:pt idx="317">
                  <c:v>7.9249999999999998</c:v>
                </c:pt>
                <c:pt idx="318">
                  <c:v>7.95</c:v>
                </c:pt>
                <c:pt idx="319">
                  <c:v>7.9749999999999996</c:v>
                </c:pt>
                <c:pt idx="320">
                  <c:v>8</c:v>
                </c:pt>
                <c:pt idx="321">
                  <c:v>8.0250000000000004</c:v>
                </c:pt>
                <c:pt idx="322">
                  <c:v>8.0500000000000007</c:v>
                </c:pt>
                <c:pt idx="323">
                  <c:v>8.0749999999999993</c:v>
                </c:pt>
                <c:pt idx="324">
                  <c:v>8.1</c:v>
                </c:pt>
                <c:pt idx="325">
                  <c:v>8.125</c:v>
                </c:pt>
                <c:pt idx="326">
                  <c:v>8.15</c:v>
                </c:pt>
                <c:pt idx="327">
                  <c:v>8.1750000000000007</c:v>
                </c:pt>
                <c:pt idx="328">
                  <c:v>8.1999999999999993</c:v>
                </c:pt>
                <c:pt idx="329">
                  <c:v>8.2249999999999996</c:v>
                </c:pt>
                <c:pt idx="330">
                  <c:v>8.25</c:v>
                </c:pt>
                <c:pt idx="331">
                  <c:v>8.2750000000000004</c:v>
                </c:pt>
                <c:pt idx="332">
                  <c:v>8.3000000000000007</c:v>
                </c:pt>
                <c:pt idx="333">
                  <c:v>8.3249999999999993</c:v>
                </c:pt>
                <c:pt idx="334">
                  <c:v>8.35</c:v>
                </c:pt>
                <c:pt idx="335">
                  <c:v>8.375</c:v>
                </c:pt>
                <c:pt idx="336">
                  <c:v>8.4</c:v>
                </c:pt>
                <c:pt idx="337">
                  <c:v>8.4250000000000007</c:v>
                </c:pt>
                <c:pt idx="338">
                  <c:v>8.4499999999999993</c:v>
                </c:pt>
                <c:pt idx="339">
                  <c:v>8.4749999999999996</c:v>
                </c:pt>
                <c:pt idx="340">
                  <c:v>8.5</c:v>
                </c:pt>
                <c:pt idx="341">
                  <c:v>8.5250000000000004</c:v>
                </c:pt>
                <c:pt idx="342">
                  <c:v>8.5500000000000007</c:v>
                </c:pt>
                <c:pt idx="343">
                  <c:v>8.5749999999999993</c:v>
                </c:pt>
                <c:pt idx="344">
                  <c:v>8.6</c:v>
                </c:pt>
                <c:pt idx="345">
                  <c:v>8.625</c:v>
                </c:pt>
                <c:pt idx="346">
                  <c:v>8.65</c:v>
                </c:pt>
                <c:pt idx="347">
                  <c:v>8.6750000000000007</c:v>
                </c:pt>
                <c:pt idx="348">
                  <c:v>8.6999999999999993</c:v>
                </c:pt>
                <c:pt idx="349">
                  <c:v>8.7249999999999996</c:v>
                </c:pt>
                <c:pt idx="350">
                  <c:v>8.75</c:v>
                </c:pt>
                <c:pt idx="351">
                  <c:v>8.7750000000000004</c:v>
                </c:pt>
                <c:pt idx="352">
                  <c:v>8.8000000000000007</c:v>
                </c:pt>
                <c:pt idx="353">
                  <c:v>8.8249999999999993</c:v>
                </c:pt>
                <c:pt idx="354">
                  <c:v>8.85</c:v>
                </c:pt>
                <c:pt idx="355">
                  <c:v>8.875</c:v>
                </c:pt>
                <c:pt idx="356">
                  <c:v>8.9</c:v>
                </c:pt>
                <c:pt idx="357">
                  <c:v>8.9250000000000007</c:v>
                </c:pt>
                <c:pt idx="358">
                  <c:v>8.9499999999999993</c:v>
                </c:pt>
                <c:pt idx="359">
                  <c:v>8.9749999999999996</c:v>
                </c:pt>
                <c:pt idx="360">
                  <c:v>9</c:v>
                </c:pt>
                <c:pt idx="361">
                  <c:v>9.0250000000000004</c:v>
                </c:pt>
                <c:pt idx="362">
                  <c:v>9.0500000000000007</c:v>
                </c:pt>
                <c:pt idx="363">
                  <c:v>9.0749999999999993</c:v>
                </c:pt>
                <c:pt idx="364">
                  <c:v>9.1</c:v>
                </c:pt>
                <c:pt idx="365">
                  <c:v>9.125</c:v>
                </c:pt>
                <c:pt idx="366">
                  <c:v>9.15</c:v>
                </c:pt>
                <c:pt idx="367">
                  <c:v>9.1750000000000007</c:v>
                </c:pt>
                <c:pt idx="368">
                  <c:v>9.1999999999999993</c:v>
                </c:pt>
                <c:pt idx="369">
                  <c:v>9.2249999999999996</c:v>
                </c:pt>
                <c:pt idx="370">
                  <c:v>9.25</c:v>
                </c:pt>
                <c:pt idx="371">
                  <c:v>9.2750000000000004</c:v>
                </c:pt>
                <c:pt idx="372">
                  <c:v>9.3000000000000007</c:v>
                </c:pt>
                <c:pt idx="373">
                  <c:v>9.3249999999999993</c:v>
                </c:pt>
                <c:pt idx="374">
                  <c:v>9.35</c:v>
                </c:pt>
                <c:pt idx="375">
                  <c:v>9.375</c:v>
                </c:pt>
                <c:pt idx="376">
                  <c:v>9.4</c:v>
                </c:pt>
                <c:pt idx="377">
                  <c:v>9.4250000000000007</c:v>
                </c:pt>
                <c:pt idx="378">
                  <c:v>9.4499999999999993</c:v>
                </c:pt>
                <c:pt idx="379">
                  <c:v>9.4749999999999996</c:v>
                </c:pt>
                <c:pt idx="380">
                  <c:v>9.5</c:v>
                </c:pt>
                <c:pt idx="381">
                  <c:v>9.5250000000000004</c:v>
                </c:pt>
                <c:pt idx="382">
                  <c:v>9.5500000000000007</c:v>
                </c:pt>
                <c:pt idx="383">
                  <c:v>9.5749999999999993</c:v>
                </c:pt>
                <c:pt idx="384">
                  <c:v>9.6</c:v>
                </c:pt>
                <c:pt idx="385">
                  <c:v>9.625</c:v>
                </c:pt>
                <c:pt idx="386">
                  <c:v>9.65</c:v>
                </c:pt>
                <c:pt idx="387">
                  <c:v>9.6750000000000007</c:v>
                </c:pt>
                <c:pt idx="388">
                  <c:v>9.6999999999999993</c:v>
                </c:pt>
                <c:pt idx="389">
                  <c:v>9.7249999999999996</c:v>
                </c:pt>
                <c:pt idx="390">
                  <c:v>9.75</c:v>
                </c:pt>
                <c:pt idx="391">
                  <c:v>9.7750000000000004</c:v>
                </c:pt>
                <c:pt idx="392">
                  <c:v>9.8000000000000007</c:v>
                </c:pt>
                <c:pt idx="393">
                  <c:v>9.8249999999999993</c:v>
                </c:pt>
                <c:pt idx="394">
                  <c:v>9.85</c:v>
                </c:pt>
                <c:pt idx="395">
                  <c:v>9.875</c:v>
                </c:pt>
                <c:pt idx="396">
                  <c:v>9.9</c:v>
                </c:pt>
                <c:pt idx="397">
                  <c:v>9.9250000000000007</c:v>
                </c:pt>
                <c:pt idx="398">
                  <c:v>9.9499999999999993</c:v>
                </c:pt>
                <c:pt idx="399">
                  <c:v>9.9749999999999996</c:v>
                </c:pt>
                <c:pt idx="400">
                  <c:v>10</c:v>
                </c:pt>
                <c:pt idx="401">
                  <c:v>10.025</c:v>
                </c:pt>
                <c:pt idx="402">
                  <c:v>10.050000000000001</c:v>
                </c:pt>
                <c:pt idx="403">
                  <c:v>10.074999999999999</c:v>
                </c:pt>
                <c:pt idx="404">
                  <c:v>10.1</c:v>
                </c:pt>
                <c:pt idx="405">
                  <c:v>10.125</c:v>
                </c:pt>
                <c:pt idx="406">
                  <c:v>10.15</c:v>
                </c:pt>
                <c:pt idx="407">
                  <c:v>10.175000000000001</c:v>
                </c:pt>
                <c:pt idx="408">
                  <c:v>10.199999999999999</c:v>
                </c:pt>
                <c:pt idx="409">
                  <c:v>10.225</c:v>
                </c:pt>
                <c:pt idx="410">
                  <c:v>10.25</c:v>
                </c:pt>
                <c:pt idx="411">
                  <c:v>10.275</c:v>
                </c:pt>
                <c:pt idx="412">
                  <c:v>10.3</c:v>
                </c:pt>
                <c:pt idx="413">
                  <c:v>10.324999999999999</c:v>
                </c:pt>
                <c:pt idx="414">
                  <c:v>10.35</c:v>
                </c:pt>
                <c:pt idx="415">
                  <c:v>10.375</c:v>
                </c:pt>
                <c:pt idx="416">
                  <c:v>10.4</c:v>
                </c:pt>
                <c:pt idx="417">
                  <c:v>10.425000000000001</c:v>
                </c:pt>
                <c:pt idx="418">
                  <c:v>10.45</c:v>
                </c:pt>
                <c:pt idx="419">
                  <c:v>10.475</c:v>
                </c:pt>
                <c:pt idx="420">
                  <c:v>10.5</c:v>
                </c:pt>
                <c:pt idx="421">
                  <c:v>10.525</c:v>
                </c:pt>
                <c:pt idx="422">
                  <c:v>10.55</c:v>
                </c:pt>
                <c:pt idx="423">
                  <c:v>10.574999999999999</c:v>
                </c:pt>
                <c:pt idx="424">
                  <c:v>10.6</c:v>
                </c:pt>
                <c:pt idx="425">
                  <c:v>10.625</c:v>
                </c:pt>
                <c:pt idx="426">
                  <c:v>10.65</c:v>
                </c:pt>
                <c:pt idx="427">
                  <c:v>10.675000000000001</c:v>
                </c:pt>
                <c:pt idx="428">
                  <c:v>10.7</c:v>
                </c:pt>
                <c:pt idx="429">
                  <c:v>10.725</c:v>
                </c:pt>
                <c:pt idx="430">
                  <c:v>10.75</c:v>
                </c:pt>
                <c:pt idx="431">
                  <c:v>10.775</c:v>
                </c:pt>
                <c:pt idx="432">
                  <c:v>10.8</c:v>
                </c:pt>
                <c:pt idx="433">
                  <c:v>10.824999999999999</c:v>
                </c:pt>
                <c:pt idx="434">
                  <c:v>10.85</c:v>
                </c:pt>
                <c:pt idx="435">
                  <c:v>10.875</c:v>
                </c:pt>
                <c:pt idx="436">
                  <c:v>10.9</c:v>
                </c:pt>
                <c:pt idx="437">
                  <c:v>10.925000000000001</c:v>
                </c:pt>
                <c:pt idx="438">
                  <c:v>10.95</c:v>
                </c:pt>
                <c:pt idx="439">
                  <c:v>10.975</c:v>
                </c:pt>
                <c:pt idx="440">
                  <c:v>11</c:v>
                </c:pt>
                <c:pt idx="441">
                  <c:v>11.025</c:v>
                </c:pt>
                <c:pt idx="442">
                  <c:v>11.05</c:v>
                </c:pt>
                <c:pt idx="443">
                  <c:v>11.074999999999999</c:v>
                </c:pt>
                <c:pt idx="444">
                  <c:v>11.1</c:v>
                </c:pt>
                <c:pt idx="445">
                  <c:v>11.125</c:v>
                </c:pt>
                <c:pt idx="446">
                  <c:v>11.15</c:v>
                </c:pt>
                <c:pt idx="447">
                  <c:v>11.175000000000001</c:v>
                </c:pt>
                <c:pt idx="448">
                  <c:v>11.2</c:v>
                </c:pt>
                <c:pt idx="449">
                  <c:v>11.225</c:v>
                </c:pt>
                <c:pt idx="450">
                  <c:v>11.25</c:v>
                </c:pt>
                <c:pt idx="451">
                  <c:v>11.275</c:v>
                </c:pt>
                <c:pt idx="452">
                  <c:v>11.3</c:v>
                </c:pt>
                <c:pt idx="453">
                  <c:v>11.324999999999999</c:v>
                </c:pt>
                <c:pt idx="454">
                  <c:v>11.35</c:v>
                </c:pt>
                <c:pt idx="455">
                  <c:v>11.375</c:v>
                </c:pt>
                <c:pt idx="456">
                  <c:v>11.4</c:v>
                </c:pt>
                <c:pt idx="457">
                  <c:v>11.425000000000001</c:v>
                </c:pt>
                <c:pt idx="458">
                  <c:v>11.45</c:v>
                </c:pt>
                <c:pt idx="459">
                  <c:v>11.475</c:v>
                </c:pt>
                <c:pt idx="460">
                  <c:v>11.5</c:v>
                </c:pt>
                <c:pt idx="461">
                  <c:v>11.525</c:v>
                </c:pt>
                <c:pt idx="462">
                  <c:v>11.55</c:v>
                </c:pt>
                <c:pt idx="463">
                  <c:v>11.574999999999999</c:v>
                </c:pt>
                <c:pt idx="464">
                  <c:v>11.6</c:v>
                </c:pt>
                <c:pt idx="465">
                  <c:v>11.625</c:v>
                </c:pt>
                <c:pt idx="466">
                  <c:v>11.65</c:v>
                </c:pt>
                <c:pt idx="467">
                  <c:v>11.675000000000001</c:v>
                </c:pt>
                <c:pt idx="468">
                  <c:v>11.7</c:v>
                </c:pt>
                <c:pt idx="469">
                  <c:v>11.725</c:v>
                </c:pt>
                <c:pt idx="470">
                  <c:v>11.75</c:v>
                </c:pt>
                <c:pt idx="471">
                  <c:v>11.775</c:v>
                </c:pt>
                <c:pt idx="472">
                  <c:v>11.8</c:v>
                </c:pt>
                <c:pt idx="473">
                  <c:v>11.824999999999999</c:v>
                </c:pt>
                <c:pt idx="474">
                  <c:v>11.85</c:v>
                </c:pt>
                <c:pt idx="475">
                  <c:v>11.875</c:v>
                </c:pt>
                <c:pt idx="476">
                  <c:v>11.9</c:v>
                </c:pt>
                <c:pt idx="477">
                  <c:v>11.925000000000001</c:v>
                </c:pt>
                <c:pt idx="478">
                  <c:v>11.95</c:v>
                </c:pt>
                <c:pt idx="479">
                  <c:v>11.975</c:v>
                </c:pt>
                <c:pt idx="480">
                  <c:v>12</c:v>
                </c:pt>
                <c:pt idx="481">
                  <c:v>12.025</c:v>
                </c:pt>
                <c:pt idx="482">
                  <c:v>12.05</c:v>
                </c:pt>
                <c:pt idx="483">
                  <c:v>12.074999999999999</c:v>
                </c:pt>
                <c:pt idx="484">
                  <c:v>12.1</c:v>
                </c:pt>
                <c:pt idx="485">
                  <c:v>12.125</c:v>
                </c:pt>
                <c:pt idx="486">
                  <c:v>12.15</c:v>
                </c:pt>
                <c:pt idx="487">
                  <c:v>12.175000000000001</c:v>
                </c:pt>
                <c:pt idx="488">
                  <c:v>12.2</c:v>
                </c:pt>
                <c:pt idx="489">
                  <c:v>12.225</c:v>
                </c:pt>
                <c:pt idx="490">
                  <c:v>12.25</c:v>
                </c:pt>
                <c:pt idx="491">
                  <c:v>12.275</c:v>
                </c:pt>
                <c:pt idx="492">
                  <c:v>12.3</c:v>
                </c:pt>
                <c:pt idx="493">
                  <c:v>12.324999999999999</c:v>
                </c:pt>
                <c:pt idx="494">
                  <c:v>12.35</c:v>
                </c:pt>
                <c:pt idx="495">
                  <c:v>12.375</c:v>
                </c:pt>
                <c:pt idx="496">
                  <c:v>12.4</c:v>
                </c:pt>
                <c:pt idx="497">
                  <c:v>12.425000000000001</c:v>
                </c:pt>
                <c:pt idx="498">
                  <c:v>12.45</c:v>
                </c:pt>
                <c:pt idx="499">
                  <c:v>12.475</c:v>
                </c:pt>
                <c:pt idx="500">
                  <c:v>12.5</c:v>
                </c:pt>
                <c:pt idx="501">
                  <c:v>12.525</c:v>
                </c:pt>
                <c:pt idx="502">
                  <c:v>12.55</c:v>
                </c:pt>
                <c:pt idx="503">
                  <c:v>12.574999999999999</c:v>
                </c:pt>
                <c:pt idx="504">
                  <c:v>12.6</c:v>
                </c:pt>
                <c:pt idx="505">
                  <c:v>12.625</c:v>
                </c:pt>
                <c:pt idx="506">
                  <c:v>12.65</c:v>
                </c:pt>
                <c:pt idx="507">
                  <c:v>12.675000000000001</c:v>
                </c:pt>
                <c:pt idx="508">
                  <c:v>12.7</c:v>
                </c:pt>
                <c:pt idx="509">
                  <c:v>12.725</c:v>
                </c:pt>
                <c:pt idx="510">
                  <c:v>12.75</c:v>
                </c:pt>
                <c:pt idx="511">
                  <c:v>12.775</c:v>
                </c:pt>
                <c:pt idx="512">
                  <c:v>12.8</c:v>
                </c:pt>
                <c:pt idx="513">
                  <c:v>12.824999999999999</c:v>
                </c:pt>
                <c:pt idx="514">
                  <c:v>12.85</c:v>
                </c:pt>
                <c:pt idx="515">
                  <c:v>12.875</c:v>
                </c:pt>
                <c:pt idx="516">
                  <c:v>12.9</c:v>
                </c:pt>
                <c:pt idx="517">
                  <c:v>12.925000000000001</c:v>
                </c:pt>
                <c:pt idx="518">
                  <c:v>12.95</c:v>
                </c:pt>
                <c:pt idx="519">
                  <c:v>12.975</c:v>
                </c:pt>
                <c:pt idx="520">
                  <c:v>13</c:v>
                </c:pt>
                <c:pt idx="521">
                  <c:v>13.025</c:v>
                </c:pt>
                <c:pt idx="522">
                  <c:v>13.05</c:v>
                </c:pt>
                <c:pt idx="523">
                  <c:v>13.074999999999999</c:v>
                </c:pt>
                <c:pt idx="524">
                  <c:v>13.1</c:v>
                </c:pt>
                <c:pt idx="525">
                  <c:v>13.125</c:v>
                </c:pt>
                <c:pt idx="526">
                  <c:v>13.15</c:v>
                </c:pt>
                <c:pt idx="527">
                  <c:v>13.175000000000001</c:v>
                </c:pt>
                <c:pt idx="528">
                  <c:v>13.2</c:v>
                </c:pt>
                <c:pt idx="529">
                  <c:v>13.225</c:v>
                </c:pt>
                <c:pt idx="530">
                  <c:v>13.25</c:v>
                </c:pt>
                <c:pt idx="531">
                  <c:v>13.275</c:v>
                </c:pt>
                <c:pt idx="532">
                  <c:v>13.3</c:v>
                </c:pt>
                <c:pt idx="533">
                  <c:v>13.324999999999999</c:v>
                </c:pt>
                <c:pt idx="534">
                  <c:v>13.35</c:v>
                </c:pt>
                <c:pt idx="535">
                  <c:v>13.375</c:v>
                </c:pt>
                <c:pt idx="536">
                  <c:v>13.4</c:v>
                </c:pt>
                <c:pt idx="537">
                  <c:v>13.425000000000001</c:v>
                </c:pt>
                <c:pt idx="538">
                  <c:v>13.45</c:v>
                </c:pt>
                <c:pt idx="539">
                  <c:v>13.475</c:v>
                </c:pt>
                <c:pt idx="540">
                  <c:v>13.5</c:v>
                </c:pt>
                <c:pt idx="541">
                  <c:v>13.525</c:v>
                </c:pt>
                <c:pt idx="542">
                  <c:v>13.55</c:v>
                </c:pt>
                <c:pt idx="543">
                  <c:v>13.574999999999999</c:v>
                </c:pt>
                <c:pt idx="544">
                  <c:v>13.6</c:v>
                </c:pt>
                <c:pt idx="545">
                  <c:v>13.625</c:v>
                </c:pt>
                <c:pt idx="546">
                  <c:v>13.65</c:v>
                </c:pt>
                <c:pt idx="547">
                  <c:v>13.675000000000001</c:v>
                </c:pt>
                <c:pt idx="548">
                  <c:v>13.7</c:v>
                </c:pt>
                <c:pt idx="549">
                  <c:v>13.725</c:v>
                </c:pt>
                <c:pt idx="550">
                  <c:v>13.75</c:v>
                </c:pt>
                <c:pt idx="551">
                  <c:v>13.775</c:v>
                </c:pt>
                <c:pt idx="552">
                  <c:v>13.8</c:v>
                </c:pt>
                <c:pt idx="553">
                  <c:v>13.824999999999999</c:v>
                </c:pt>
                <c:pt idx="554">
                  <c:v>13.85</c:v>
                </c:pt>
                <c:pt idx="555">
                  <c:v>13.875</c:v>
                </c:pt>
                <c:pt idx="556">
                  <c:v>13.9</c:v>
                </c:pt>
                <c:pt idx="557">
                  <c:v>13.925000000000001</c:v>
                </c:pt>
                <c:pt idx="558">
                  <c:v>13.95</c:v>
                </c:pt>
                <c:pt idx="559">
                  <c:v>13.975</c:v>
                </c:pt>
                <c:pt idx="560">
                  <c:v>14</c:v>
                </c:pt>
                <c:pt idx="561">
                  <c:v>14.025</c:v>
                </c:pt>
                <c:pt idx="562">
                  <c:v>14.05</c:v>
                </c:pt>
                <c:pt idx="563">
                  <c:v>14.074999999999999</c:v>
                </c:pt>
                <c:pt idx="564">
                  <c:v>14.1</c:v>
                </c:pt>
                <c:pt idx="565">
                  <c:v>14.125</c:v>
                </c:pt>
                <c:pt idx="566">
                  <c:v>14.15</c:v>
                </c:pt>
                <c:pt idx="567">
                  <c:v>14.175000000000001</c:v>
                </c:pt>
                <c:pt idx="568">
                  <c:v>14.2</c:v>
                </c:pt>
                <c:pt idx="569">
                  <c:v>14.225</c:v>
                </c:pt>
                <c:pt idx="570">
                  <c:v>14.25</c:v>
                </c:pt>
                <c:pt idx="571">
                  <c:v>14.275</c:v>
                </c:pt>
                <c:pt idx="572">
                  <c:v>14.3</c:v>
                </c:pt>
                <c:pt idx="573">
                  <c:v>14.324999999999999</c:v>
                </c:pt>
                <c:pt idx="574">
                  <c:v>14.35</c:v>
                </c:pt>
                <c:pt idx="575">
                  <c:v>14.375</c:v>
                </c:pt>
                <c:pt idx="576">
                  <c:v>14.4</c:v>
                </c:pt>
                <c:pt idx="577">
                  <c:v>14.425000000000001</c:v>
                </c:pt>
                <c:pt idx="578">
                  <c:v>14.45</c:v>
                </c:pt>
                <c:pt idx="579">
                  <c:v>14.475</c:v>
                </c:pt>
                <c:pt idx="580">
                  <c:v>14.5</c:v>
                </c:pt>
                <c:pt idx="581">
                  <c:v>14.525</c:v>
                </c:pt>
                <c:pt idx="582">
                  <c:v>14.55</c:v>
                </c:pt>
                <c:pt idx="583">
                  <c:v>14.574999999999999</c:v>
                </c:pt>
                <c:pt idx="584">
                  <c:v>14.6</c:v>
                </c:pt>
                <c:pt idx="585">
                  <c:v>14.625</c:v>
                </c:pt>
                <c:pt idx="586">
                  <c:v>14.65</c:v>
                </c:pt>
                <c:pt idx="587">
                  <c:v>14.675000000000001</c:v>
                </c:pt>
                <c:pt idx="588">
                  <c:v>14.7</c:v>
                </c:pt>
                <c:pt idx="589">
                  <c:v>14.725</c:v>
                </c:pt>
                <c:pt idx="590">
                  <c:v>14.75</c:v>
                </c:pt>
                <c:pt idx="591">
                  <c:v>14.775</c:v>
                </c:pt>
                <c:pt idx="592">
                  <c:v>14.8</c:v>
                </c:pt>
                <c:pt idx="593">
                  <c:v>14.824999999999999</c:v>
                </c:pt>
                <c:pt idx="594">
                  <c:v>14.85</c:v>
                </c:pt>
                <c:pt idx="595">
                  <c:v>14.875</c:v>
                </c:pt>
                <c:pt idx="596">
                  <c:v>14.9</c:v>
                </c:pt>
                <c:pt idx="597">
                  <c:v>14.925000000000001</c:v>
                </c:pt>
                <c:pt idx="598">
                  <c:v>14.95</c:v>
                </c:pt>
                <c:pt idx="599">
                  <c:v>14.975</c:v>
                </c:pt>
                <c:pt idx="600">
                  <c:v>15</c:v>
                </c:pt>
                <c:pt idx="601">
                  <c:v>15.025</c:v>
                </c:pt>
                <c:pt idx="602">
                  <c:v>15.05</c:v>
                </c:pt>
                <c:pt idx="603">
                  <c:v>15.074999999999999</c:v>
                </c:pt>
                <c:pt idx="604">
                  <c:v>15.1</c:v>
                </c:pt>
                <c:pt idx="605">
                  <c:v>15.125</c:v>
                </c:pt>
                <c:pt idx="606">
                  <c:v>15.15</c:v>
                </c:pt>
                <c:pt idx="607">
                  <c:v>15.175000000000001</c:v>
                </c:pt>
                <c:pt idx="608">
                  <c:v>15.2</c:v>
                </c:pt>
                <c:pt idx="609">
                  <c:v>15.225</c:v>
                </c:pt>
                <c:pt idx="610">
                  <c:v>15.25</c:v>
                </c:pt>
                <c:pt idx="611">
                  <c:v>15.275</c:v>
                </c:pt>
                <c:pt idx="612">
                  <c:v>15.3</c:v>
                </c:pt>
                <c:pt idx="613">
                  <c:v>15.324999999999999</c:v>
                </c:pt>
                <c:pt idx="614">
                  <c:v>15.35</c:v>
                </c:pt>
                <c:pt idx="615">
                  <c:v>15.375</c:v>
                </c:pt>
                <c:pt idx="616">
                  <c:v>15.4</c:v>
                </c:pt>
                <c:pt idx="617">
                  <c:v>15.425000000000001</c:v>
                </c:pt>
                <c:pt idx="618">
                  <c:v>15.45</c:v>
                </c:pt>
                <c:pt idx="619">
                  <c:v>15.475</c:v>
                </c:pt>
                <c:pt idx="620">
                  <c:v>15.5</c:v>
                </c:pt>
                <c:pt idx="621">
                  <c:v>15.525</c:v>
                </c:pt>
                <c:pt idx="622">
                  <c:v>15.55</c:v>
                </c:pt>
                <c:pt idx="623">
                  <c:v>15.574999999999999</c:v>
                </c:pt>
                <c:pt idx="624">
                  <c:v>15.6</c:v>
                </c:pt>
                <c:pt idx="625">
                  <c:v>15.625</c:v>
                </c:pt>
                <c:pt idx="626">
                  <c:v>15.65</c:v>
                </c:pt>
                <c:pt idx="627">
                  <c:v>15.675000000000001</c:v>
                </c:pt>
                <c:pt idx="628">
                  <c:v>15.7</c:v>
                </c:pt>
                <c:pt idx="629">
                  <c:v>15.725</c:v>
                </c:pt>
                <c:pt idx="630">
                  <c:v>15.75</c:v>
                </c:pt>
                <c:pt idx="631">
                  <c:v>15.775</c:v>
                </c:pt>
                <c:pt idx="632">
                  <c:v>15.8</c:v>
                </c:pt>
                <c:pt idx="633">
                  <c:v>15.824999999999999</c:v>
                </c:pt>
                <c:pt idx="634">
                  <c:v>15.85</c:v>
                </c:pt>
                <c:pt idx="635">
                  <c:v>15.875</c:v>
                </c:pt>
                <c:pt idx="636">
                  <c:v>15.9</c:v>
                </c:pt>
                <c:pt idx="637">
                  <c:v>15.925000000000001</c:v>
                </c:pt>
                <c:pt idx="638">
                  <c:v>15.95</c:v>
                </c:pt>
                <c:pt idx="639">
                  <c:v>15.975</c:v>
                </c:pt>
                <c:pt idx="640">
                  <c:v>16</c:v>
                </c:pt>
                <c:pt idx="641">
                  <c:v>16.024999999999999</c:v>
                </c:pt>
                <c:pt idx="642">
                  <c:v>16.05</c:v>
                </c:pt>
                <c:pt idx="643">
                  <c:v>16.074999999999999</c:v>
                </c:pt>
                <c:pt idx="644">
                  <c:v>16.100000000000001</c:v>
                </c:pt>
                <c:pt idx="645">
                  <c:v>16.125</c:v>
                </c:pt>
                <c:pt idx="646">
                  <c:v>16.149999999999999</c:v>
                </c:pt>
                <c:pt idx="647">
                  <c:v>16.175000000000001</c:v>
                </c:pt>
                <c:pt idx="648">
                  <c:v>16.2</c:v>
                </c:pt>
                <c:pt idx="649">
                  <c:v>16.225000000000001</c:v>
                </c:pt>
                <c:pt idx="650">
                  <c:v>16.25</c:v>
                </c:pt>
                <c:pt idx="651">
                  <c:v>16.274999999999999</c:v>
                </c:pt>
                <c:pt idx="652">
                  <c:v>16.3</c:v>
                </c:pt>
                <c:pt idx="653">
                  <c:v>16.324999999999999</c:v>
                </c:pt>
                <c:pt idx="654">
                  <c:v>16.350000000000001</c:v>
                </c:pt>
                <c:pt idx="655">
                  <c:v>16.375</c:v>
                </c:pt>
                <c:pt idx="656">
                  <c:v>16.399999999999999</c:v>
                </c:pt>
                <c:pt idx="657">
                  <c:v>16.425000000000001</c:v>
                </c:pt>
                <c:pt idx="658">
                  <c:v>16.45</c:v>
                </c:pt>
                <c:pt idx="659">
                  <c:v>16.475000000000001</c:v>
                </c:pt>
                <c:pt idx="660">
                  <c:v>16.5</c:v>
                </c:pt>
                <c:pt idx="661">
                  <c:v>16.524999999999999</c:v>
                </c:pt>
                <c:pt idx="662">
                  <c:v>16.55</c:v>
                </c:pt>
                <c:pt idx="663">
                  <c:v>16.574999999999999</c:v>
                </c:pt>
                <c:pt idx="664">
                  <c:v>16.600000000000001</c:v>
                </c:pt>
                <c:pt idx="665">
                  <c:v>16.625</c:v>
                </c:pt>
                <c:pt idx="666">
                  <c:v>16.649999999999999</c:v>
                </c:pt>
                <c:pt idx="667">
                  <c:v>16.675000000000001</c:v>
                </c:pt>
                <c:pt idx="668">
                  <c:v>16.7</c:v>
                </c:pt>
                <c:pt idx="669">
                  <c:v>16.725000000000001</c:v>
                </c:pt>
                <c:pt idx="670">
                  <c:v>16.75</c:v>
                </c:pt>
                <c:pt idx="671">
                  <c:v>16.774999999999999</c:v>
                </c:pt>
                <c:pt idx="672">
                  <c:v>16.8</c:v>
                </c:pt>
                <c:pt idx="673">
                  <c:v>16.824999999999999</c:v>
                </c:pt>
                <c:pt idx="674">
                  <c:v>16.850000000000001</c:v>
                </c:pt>
                <c:pt idx="675">
                  <c:v>16.875</c:v>
                </c:pt>
                <c:pt idx="676">
                  <c:v>16.899999999999999</c:v>
                </c:pt>
                <c:pt idx="677">
                  <c:v>16.925000000000001</c:v>
                </c:pt>
                <c:pt idx="678">
                  <c:v>16.95</c:v>
                </c:pt>
                <c:pt idx="679">
                  <c:v>16.975000000000001</c:v>
                </c:pt>
                <c:pt idx="680">
                  <c:v>17</c:v>
                </c:pt>
                <c:pt idx="681">
                  <c:v>17.024999999999999</c:v>
                </c:pt>
                <c:pt idx="682">
                  <c:v>17.05</c:v>
                </c:pt>
                <c:pt idx="683">
                  <c:v>17.074999999999999</c:v>
                </c:pt>
                <c:pt idx="684">
                  <c:v>17.100000000000001</c:v>
                </c:pt>
                <c:pt idx="685">
                  <c:v>17.125</c:v>
                </c:pt>
                <c:pt idx="686">
                  <c:v>17.149999999999999</c:v>
                </c:pt>
                <c:pt idx="687">
                  <c:v>17.175000000000001</c:v>
                </c:pt>
                <c:pt idx="688">
                  <c:v>17.2</c:v>
                </c:pt>
                <c:pt idx="689">
                  <c:v>17.225000000000001</c:v>
                </c:pt>
                <c:pt idx="690">
                  <c:v>17.25</c:v>
                </c:pt>
                <c:pt idx="691">
                  <c:v>17.274999999999999</c:v>
                </c:pt>
                <c:pt idx="692">
                  <c:v>17.3</c:v>
                </c:pt>
                <c:pt idx="693">
                  <c:v>17.324999999999999</c:v>
                </c:pt>
                <c:pt idx="694">
                  <c:v>17.350000000000001</c:v>
                </c:pt>
                <c:pt idx="695">
                  <c:v>17.375</c:v>
                </c:pt>
                <c:pt idx="696">
                  <c:v>17.399999999999999</c:v>
                </c:pt>
                <c:pt idx="697">
                  <c:v>17.425000000000001</c:v>
                </c:pt>
                <c:pt idx="698">
                  <c:v>17.45</c:v>
                </c:pt>
                <c:pt idx="699">
                  <c:v>17.475000000000001</c:v>
                </c:pt>
                <c:pt idx="700">
                  <c:v>17.5</c:v>
                </c:pt>
                <c:pt idx="701">
                  <c:v>17.524999999999999</c:v>
                </c:pt>
                <c:pt idx="702">
                  <c:v>17.55</c:v>
                </c:pt>
                <c:pt idx="703">
                  <c:v>17.574999999999999</c:v>
                </c:pt>
                <c:pt idx="704">
                  <c:v>17.600000000000001</c:v>
                </c:pt>
                <c:pt idx="705">
                  <c:v>17.625</c:v>
                </c:pt>
                <c:pt idx="706">
                  <c:v>17.649999999999999</c:v>
                </c:pt>
                <c:pt idx="707">
                  <c:v>17.675000000000001</c:v>
                </c:pt>
                <c:pt idx="708">
                  <c:v>17.7</c:v>
                </c:pt>
                <c:pt idx="709">
                  <c:v>17.725000000000001</c:v>
                </c:pt>
                <c:pt idx="710">
                  <c:v>17.75</c:v>
                </c:pt>
                <c:pt idx="711">
                  <c:v>17.774999999999999</c:v>
                </c:pt>
                <c:pt idx="712">
                  <c:v>17.8</c:v>
                </c:pt>
                <c:pt idx="713">
                  <c:v>17.824999999999999</c:v>
                </c:pt>
                <c:pt idx="714">
                  <c:v>17.850000000000001</c:v>
                </c:pt>
                <c:pt idx="715">
                  <c:v>17.875</c:v>
                </c:pt>
                <c:pt idx="716">
                  <c:v>17.899999999999999</c:v>
                </c:pt>
                <c:pt idx="717">
                  <c:v>17.925000000000001</c:v>
                </c:pt>
                <c:pt idx="718">
                  <c:v>17.95</c:v>
                </c:pt>
                <c:pt idx="719">
                  <c:v>17.975000000000001</c:v>
                </c:pt>
                <c:pt idx="720">
                  <c:v>18</c:v>
                </c:pt>
                <c:pt idx="721">
                  <c:v>18.024999999999999</c:v>
                </c:pt>
                <c:pt idx="722">
                  <c:v>18.05</c:v>
                </c:pt>
                <c:pt idx="723">
                  <c:v>18.074999999999999</c:v>
                </c:pt>
                <c:pt idx="724">
                  <c:v>18.100000000000001</c:v>
                </c:pt>
                <c:pt idx="725">
                  <c:v>18.125</c:v>
                </c:pt>
                <c:pt idx="726">
                  <c:v>18.149999999999999</c:v>
                </c:pt>
                <c:pt idx="727">
                  <c:v>18.175000000000001</c:v>
                </c:pt>
                <c:pt idx="728">
                  <c:v>18.2</c:v>
                </c:pt>
                <c:pt idx="729">
                  <c:v>18.225000000000001</c:v>
                </c:pt>
                <c:pt idx="730">
                  <c:v>18.25</c:v>
                </c:pt>
                <c:pt idx="731">
                  <c:v>18.274999999999999</c:v>
                </c:pt>
                <c:pt idx="732">
                  <c:v>18.3</c:v>
                </c:pt>
                <c:pt idx="733">
                  <c:v>18.324999999999999</c:v>
                </c:pt>
                <c:pt idx="734">
                  <c:v>18.350000000000001</c:v>
                </c:pt>
                <c:pt idx="735">
                  <c:v>18.375</c:v>
                </c:pt>
                <c:pt idx="736">
                  <c:v>18.399999999999999</c:v>
                </c:pt>
                <c:pt idx="737">
                  <c:v>18.425000000000001</c:v>
                </c:pt>
                <c:pt idx="738">
                  <c:v>18.45</c:v>
                </c:pt>
                <c:pt idx="739">
                  <c:v>18.475000000000001</c:v>
                </c:pt>
                <c:pt idx="740">
                  <c:v>18.5</c:v>
                </c:pt>
                <c:pt idx="741">
                  <c:v>18.524999999999999</c:v>
                </c:pt>
                <c:pt idx="742">
                  <c:v>18.55</c:v>
                </c:pt>
                <c:pt idx="743">
                  <c:v>18.574999999999999</c:v>
                </c:pt>
                <c:pt idx="744">
                  <c:v>18.600000000000001</c:v>
                </c:pt>
                <c:pt idx="745">
                  <c:v>18.625</c:v>
                </c:pt>
                <c:pt idx="746">
                  <c:v>18.649999999999999</c:v>
                </c:pt>
                <c:pt idx="747">
                  <c:v>18.675000000000001</c:v>
                </c:pt>
                <c:pt idx="748">
                  <c:v>18.7</c:v>
                </c:pt>
                <c:pt idx="749">
                  <c:v>18.725000000000001</c:v>
                </c:pt>
                <c:pt idx="750">
                  <c:v>18.75</c:v>
                </c:pt>
                <c:pt idx="751">
                  <c:v>18.774999999999999</c:v>
                </c:pt>
                <c:pt idx="752">
                  <c:v>18.8</c:v>
                </c:pt>
                <c:pt idx="753">
                  <c:v>18.824999999999999</c:v>
                </c:pt>
                <c:pt idx="754">
                  <c:v>18.850000000000001</c:v>
                </c:pt>
                <c:pt idx="755">
                  <c:v>18.875</c:v>
                </c:pt>
                <c:pt idx="756">
                  <c:v>18.899999999999999</c:v>
                </c:pt>
                <c:pt idx="757">
                  <c:v>18.925000000000001</c:v>
                </c:pt>
                <c:pt idx="758">
                  <c:v>18.95</c:v>
                </c:pt>
                <c:pt idx="759">
                  <c:v>18.975000000000001</c:v>
                </c:pt>
                <c:pt idx="760">
                  <c:v>19</c:v>
                </c:pt>
                <c:pt idx="761">
                  <c:v>19.024999999999999</c:v>
                </c:pt>
                <c:pt idx="762">
                  <c:v>19.05</c:v>
                </c:pt>
                <c:pt idx="763">
                  <c:v>19.074999999999999</c:v>
                </c:pt>
                <c:pt idx="764">
                  <c:v>19.100000000000001</c:v>
                </c:pt>
                <c:pt idx="765">
                  <c:v>19.125</c:v>
                </c:pt>
                <c:pt idx="766">
                  <c:v>19.149999999999999</c:v>
                </c:pt>
                <c:pt idx="767">
                  <c:v>19.175000000000001</c:v>
                </c:pt>
                <c:pt idx="768">
                  <c:v>19.2</c:v>
                </c:pt>
                <c:pt idx="769">
                  <c:v>19.225000000000001</c:v>
                </c:pt>
                <c:pt idx="770">
                  <c:v>19.25</c:v>
                </c:pt>
                <c:pt idx="771">
                  <c:v>19.274999999999999</c:v>
                </c:pt>
                <c:pt idx="772">
                  <c:v>19.3</c:v>
                </c:pt>
                <c:pt idx="773">
                  <c:v>19.324999999999999</c:v>
                </c:pt>
                <c:pt idx="774">
                  <c:v>19.350000000000001</c:v>
                </c:pt>
                <c:pt idx="775">
                  <c:v>19.375</c:v>
                </c:pt>
                <c:pt idx="776">
                  <c:v>19.399999999999999</c:v>
                </c:pt>
                <c:pt idx="777">
                  <c:v>19.425000000000001</c:v>
                </c:pt>
                <c:pt idx="778">
                  <c:v>19.45</c:v>
                </c:pt>
                <c:pt idx="779">
                  <c:v>19.475000000000001</c:v>
                </c:pt>
                <c:pt idx="780">
                  <c:v>19.5</c:v>
                </c:pt>
                <c:pt idx="781">
                  <c:v>19.524999999999999</c:v>
                </c:pt>
                <c:pt idx="782">
                  <c:v>19.55</c:v>
                </c:pt>
                <c:pt idx="783">
                  <c:v>19.574999999999999</c:v>
                </c:pt>
                <c:pt idx="784">
                  <c:v>19.600000000000001</c:v>
                </c:pt>
                <c:pt idx="785">
                  <c:v>19.625</c:v>
                </c:pt>
                <c:pt idx="786">
                  <c:v>19.649999999999999</c:v>
                </c:pt>
                <c:pt idx="787">
                  <c:v>19.675000000000001</c:v>
                </c:pt>
                <c:pt idx="788">
                  <c:v>19.7</c:v>
                </c:pt>
                <c:pt idx="789">
                  <c:v>19.725000000000001</c:v>
                </c:pt>
                <c:pt idx="790">
                  <c:v>19.75</c:v>
                </c:pt>
                <c:pt idx="791">
                  <c:v>19.774999999999999</c:v>
                </c:pt>
                <c:pt idx="792">
                  <c:v>19.8</c:v>
                </c:pt>
                <c:pt idx="793">
                  <c:v>19.824999999999999</c:v>
                </c:pt>
                <c:pt idx="794">
                  <c:v>19.850000000000001</c:v>
                </c:pt>
                <c:pt idx="795">
                  <c:v>19.875</c:v>
                </c:pt>
                <c:pt idx="796">
                  <c:v>19.899999999999999</c:v>
                </c:pt>
                <c:pt idx="797">
                  <c:v>19.925000000000001</c:v>
                </c:pt>
                <c:pt idx="798">
                  <c:v>19.95</c:v>
                </c:pt>
                <c:pt idx="799">
                  <c:v>19.975000000000001</c:v>
                </c:pt>
                <c:pt idx="800">
                  <c:v>20</c:v>
                </c:pt>
                <c:pt idx="801">
                  <c:v>20.024999999999999</c:v>
                </c:pt>
                <c:pt idx="802">
                  <c:v>20.05</c:v>
                </c:pt>
                <c:pt idx="803">
                  <c:v>20.074999999999999</c:v>
                </c:pt>
                <c:pt idx="804">
                  <c:v>20.100000000000001</c:v>
                </c:pt>
                <c:pt idx="805">
                  <c:v>20.125</c:v>
                </c:pt>
                <c:pt idx="806">
                  <c:v>20.149999999999999</c:v>
                </c:pt>
                <c:pt idx="807">
                  <c:v>20.175000000000001</c:v>
                </c:pt>
                <c:pt idx="808">
                  <c:v>20.2</c:v>
                </c:pt>
                <c:pt idx="809">
                  <c:v>20.225000000000001</c:v>
                </c:pt>
                <c:pt idx="810">
                  <c:v>20.25</c:v>
                </c:pt>
                <c:pt idx="811">
                  <c:v>20.274999999999999</c:v>
                </c:pt>
                <c:pt idx="812">
                  <c:v>20.3</c:v>
                </c:pt>
                <c:pt idx="813">
                  <c:v>20.324999999999999</c:v>
                </c:pt>
                <c:pt idx="814">
                  <c:v>20.350000000000001</c:v>
                </c:pt>
                <c:pt idx="815">
                  <c:v>20.375</c:v>
                </c:pt>
                <c:pt idx="816">
                  <c:v>20.399999999999999</c:v>
                </c:pt>
                <c:pt idx="817">
                  <c:v>20.425000000000001</c:v>
                </c:pt>
                <c:pt idx="818">
                  <c:v>20.45</c:v>
                </c:pt>
                <c:pt idx="819">
                  <c:v>20.475000000000001</c:v>
                </c:pt>
                <c:pt idx="820">
                  <c:v>20.5</c:v>
                </c:pt>
                <c:pt idx="821">
                  <c:v>20.524999999999999</c:v>
                </c:pt>
                <c:pt idx="822">
                  <c:v>20.55</c:v>
                </c:pt>
                <c:pt idx="823">
                  <c:v>20.574999999999999</c:v>
                </c:pt>
                <c:pt idx="824">
                  <c:v>20.6</c:v>
                </c:pt>
                <c:pt idx="825">
                  <c:v>20.625</c:v>
                </c:pt>
                <c:pt idx="826">
                  <c:v>20.65</c:v>
                </c:pt>
                <c:pt idx="827">
                  <c:v>20.675000000000001</c:v>
                </c:pt>
                <c:pt idx="828">
                  <c:v>20.7</c:v>
                </c:pt>
                <c:pt idx="829">
                  <c:v>20.725000000000001</c:v>
                </c:pt>
                <c:pt idx="830">
                  <c:v>20.75</c:v>
                </c:pt>
                <c:pt idx="831">
                  <c:v>20.774999999999999</c:v>
                </c:pt>
                <c:pt idx="832">
                  <c:v>20.8</c:v>
                </c:pt>
                <c:pt idx="833">
                  <c:v>20.824999999999999</c:v>
                </c:pt>
                <c:pt idx="834">
                  <c:v>20.85</c:v>
                </c:pt>
                <c:pt idx="835">
                  <c:v>20.875</c:v>
                </c:pt>
                <c:pt idx="836">
                  <c:v>20.9</c:v>
                </c:pt>
                <c:pt idx="837">
                  <c:v>20.925000000000001</c:v>
                </c:pt>
                <c:pt idx="838">
                  <c:v>20.95</c:v>
                </c:pt>
                <c:pt idx="839">
                  <c:v>20.975000000000001</c:v>
                </c:pt>
                <c:pt idx="840">
                  <c:v>21</c:v>
                </c:pt>
                <c:pt idx="841">
                  <c:v>21.024999999999999</c:v>
                </c:pt>
                <c:pt idx="842">
                  <c:v>21.05</c:v>
                </c:pt>
                <c:pt idx="843">
                  <c:v>21.074999999999999</c:v>
                </c:pt>
                <c:pt idx="844">
                  <c:v>21.1</c:v>
                </c:pt>
                <c:pt idx="845">
                  <c:v>21.125</c:v>
                </c:pt>
                <c:pt idx="846">
                  <c:v>21.15</c:v>
                </c:pt>
                <c:pt idx="847">
                  <c:v>21.175000000000001</c:v>
                </c:pt>
                <c:pt idx="848">
                  <c:v>21.2</c:v>
                </c:pt>
                <c:pt idx="849">
                  <c:v>21.225000000000001</c:v>
                </c:pt>
                <c:pt idx="850">
                  <c:v>21.25</c:v>
                </c:pt>
                <c:pt idx="851">
                  <c:v>21.274999999999999</c:v>
                </c:pt>
                <c:pt idx="852">
                  <c:v>21.3</c:v>
                </c:pt>
                <c:pt idx="853">
                  <c:v>21.324999999999999</c:v>
                </c:pt>
                <c:pt idx="854">
                  <c:v>21.35</c:v>
                </c:pt>
                <c:pt idx="855">
                  <c:v>21.375</c:v>
                </c:pt>
              </c:numCache>
            </c:numRef>
          </c:xVal>
          <c:yVal>
            <c:numRef>
              <c:f>'PR_Ai and pvax adj'!$D$2:$D$864</c:f>
              <c:numCache>
                <c:formatCode>General</c:formatCode>
                <c:ptCount val="863"/>
                <c:pt idx="0">
                  <c:v>10.30242</c:v>
                </c:pt>
                <c:pt idx="1">
                  <c:v>9.9271700000000003</c:v>
                </c:pt>
                <c:pt idx="2">
                  <c:v>9.8327100000000005</c:v>
                </c:pt>
                <c:pt idx="3">
                  <c:v>10.10571</c:v>
                </c:pt>
                <c:pt idx="4">
                  <c:v>10.18056</c:v>
                </c:pt>
                <c:pt idx="5">
                  <c:v>10.100910000000001</c:v>
                </c:pt>
                <c:pt idx="6">
                  <c:v>9.8510899999999992</c:v>
                </c:pt>
                <c:pt idx="7">
                  <c:v>9.5643600000000006</c:v>
                </c:pt>
                <c:pt idx="8">
                  <c:v>9.4009900000000002</c:v>
                </c:pt>
                <c:pt idx="9">
                  <c:v>9.5024099999999994</c:v>
                </c:pt>
                <c:pt idx="10">
                  <c:v>9.6472599999999993</c:v>
                </c:pt>
                <c:pt idx="11">
                  <c:v>9.5690100000000005</c:v>
                </c:pt>
                <c:pt idx="12">
                  <c:v>9.3878799999999991</c:v>
                </c:pt>
                <c:pt idx="13">
                  <c:v>9.4067799999999995</c:v>
                </c:pt>
                <c:pt idx="14">
                  <c:v>9.4448600000000003</c:v>
                </c:pt>
                <c:pt idx="15">
                  <c:v>9.17117</c:v>
                </c:pt>
                <c:pt idx="16">
                  <c:v>9.4192099999999996</c:v>
                </c:pt>
                <c:pt idx="17">
                  <c:v>9.4302100000000006</c:v>
                </c:pt>
                <c:pt idx="18">
                  <c:v>9.4119600000000005</c:v>
                </c:pt>
                <c:pt idx="19">
                  <c:v>9.2137899999999995</c:v>
                </c:pt>
                <c:pt idx="20">
                  <c:v>9.1645900000000005</c:v>
                </c:pt>
                <c:pt idx="21">
                  <c:v>9.1805400000000006</c:v>
                </c:pt>
                <c:pt idx="22">
                  <c:v>9.2334099999999992</c:v>
                </c:pt>
                <c:pt idx="23">
                  <c:v>9.2167600000000007</c:v>
                </c:pt>
                <c:pt idx="24">
                  <c:v>9.1519600000000008</c:v>
                </c:pt>
                <c:pt idx="25">
                  <c:v>9.1124500000000008</c:v>
                </c:pt>
                <c:pt idx="26">
                  <c:v>9.1679200000000005</c:v>
                </c:pt>
                <c:pt idx="27">
                  <c:v>9.2291500000000006</c:v>
                </c:pt>
                <c:pt idx="28">
                  <c:v>9.2130600000000005</c:v>
                </c:pt>
                <c:pt idx="29">
                  <c:v>9.3945699999999999</c:v>
                </c:pt>
                <c:pt idx="30">
                  <c:v>9.3785100000000003</c:v>
                </c:pt>
                <c:pt idx="31">
                  <c:v>9.5775400000000008</c:v>
                </c:pt>
                <c:pt idx="32">
                  <c:v>9.1750299999999996</c:v>
                </c:pt>
                <c:pt idx="33">
                  <c:v>9.0544899999999995</c:v>
                </c:pt>
                <c:pt idx="34">
                  <c:v>9.1316199999999998</c:v>
                </c:pt>
                <c:pt idx="35">
                  <c:v>9.0618599999999994</c:v>
                </c:pt>
                <c:pt idx="36">
                  <c:v>8.9506399999999999</c:v>
                </c:pt>
                <c:pt idx="37">
                  <c:v>9.00014</c:v>
                </c:pt>
                <c:pt idx="38">
                  <c:v>8.9688199999999991</c:v>
                </c:pt>
                <c:pt idx="39">
                  <c:v>8.9487000000000005</c:v>
                </c:pt>
                <c:pt idx="40">
                  <c:v>8.6205300000000005</c:v>
                </c:pt>
                <c:pt idx="41">
                  <c:v>8.4427699999999994</c:v>
                </c:pt>
                <c:pt idx="42">
                  <c:v>8.5117100000000008</c:v>
                </c:pt>
                <c:pt idx="43">
                  <c:v>8.4156899999999997</c:v>
                </c:pt>
                <c:pt idx="44">
                  <c:v>8.3638899999999996</c:v>
                </c:pt>
                <c:pt idx="45">
                  <c:v>8.3811900000000001</c:v>
                </c:pt>
                <c:pt idx="46">
                  <c:v>8.4220000000000006</c:v>
                </c:pt>
                <c:pt idx="47">
                  <c:v>8.4736799999999999</c:v>
                </c:pt>
                <c:pt idx="48">
                  <c:v>8.1167800000000003</c:v>
                </c:pt>
                <c:pt idx="49">
                  <c:v>8.0193100000000008</c:v>
                </c:pt>
                <c:pt idx="50">
                  <c:v>8.2702100000000005</c:v>
                </c:pt>
                <c:pt idx="51">
                  <c:v>8.2198499999999992</c:v>
                </c:pt>
                <c:pt idx="52">
                  <c:v>8.0914900000000003</c:v>
                </c:pt>
                <c:pt idx="53">
                  <c:v>8.0142199999999999</c:v>
                </c:pt>
                <c:pt idx="54">
                  <c:v>7.9661200000000001</c:v>
                </c:pt>
                <c:pt idx="55">
                  <c:v>7.8811400000000003</c:v>
                </c:pt>
                <c:pt idx="56">
                  <c:v>7.9789599999999998</c:v>
                </c:pt>
                <c:pt idx="57">
                  <c:v>7.8271699999999997</c:v>
                </c:pt>
                <c:pt idx="58">
                  <c:v>7.7788399999999998</c:v>
                </c:pt>
                <c:pt idx="59">
                  <c:v>7.9735899999999997</c:v>
                </c:pt>
                <c:pt idx="60">
                  <c:v>7.8739100000000004</c:v>
                </c:pt>
                <c:pt idx="61">
                  <c:v>7.8798399999999997</c:v>
                </c:pt>
                <c:pt idx="62">
                  <c:v>7.9356400000000002</c:v>
                </c:pt>
                <c:pt idx="63">
                  <c:v>7.70648</c:v>
                </c:pt>
                <c:pt idx="64">
                  <c:v>7.5769599999999997</c:v>
                </c:pt>
                <c:pt idx="65">
                  <c:v>7.6572100000000001</c:v>
                </c:pt>
                <c:pt idx="66">
                  <c:v>7.5380700000000003</c:v>
                </c:pt>
                <c:pt idx="67">
                  <c:v>7.5823600000000004</c:v>
                </c:pt>
                <c:pt idx="68">
                  <c:v>7.6025900000000002</c:v>
                </c:pt>
                <c:pt idx="69">
                  <c:v>7.6065699999999996</c:v>
                </c:pt>
                <c:pt idx="70">
                  <c:v>7.5696000000000003</c:v>
                </c:pt>
                <c:pt idx="71">
                  <c:v>7.4463800000000004</c:v>
                </c:pt>
                <c:pt idx="72">
                  <c:v>7.46793</c:v>
                </c:pt>
                <c:pt idx="73">
                  <c:v>7.5064500000000001</c:v>
                </c:pt>
                <c:pt idx="74">
                  <c:v>7.5419</c:v>
                </c:pt>
                <c:pt idx="75">
                  <c:v>7.4859400000000003</c:v>
                </c:pt>
                <c:pt idx="76">
                  <c:v>7.5252400000000002</c:v>
                </c:pt>
                <c:pt idx="77">
                  <c:v>7.3880400000000002</c:v>
                </c:pt>
                <c:pt idx="78">
                  <c:v>7.2474400000000001</c:v>
                </c:pt>
                <c:pt idx="79">
                  <c:v>7.1613699999999998</c:v>
                </c:pt>
                <c:pt idx="80">
                  <c:v>7.31928</c:v>
                </c:pt>
                <c:pt idx="81">
                  <c:v>7.4432600000000004</c:v>
                </c:pt>
                <c:pt idx="82">
                  <c:v>7.4969200000000003</c:v>
                </c:pt>
                <c:pt idx="83">
                  <c:v>7.5327400000000004</c:v>
                </c:pt>
                <c:pt idx="84">
                  <c:v>7.4768999999999997</c:v>
                </c:pt>
                <c:pt idx="85">
                  <c:v>7.3158500000000002</c:v>
                </c:pt>
                <c:pt idx="86">
                  <c:v>7.42354</c:v>
                </c:pt>
                <c:pt idx="87">
                  <c:v>7.5045000000000002</c:v>
                </c:pt>
                <c:pt idx="88">
                  <c:v>7.5558399999999999</c:v>
                </c:pt>
                <c:pt idx="89">
                  <c:v>7.3913099999999998</c:v>
                </c:pt>
                <c:pt idx="90">
                  <c:v>7.34992</c:v>
                </c:pt>
                <c:pt idx="91">
                  <c:v>7.3727499999999999</c:v>
                </c:pt>
                <c:pt idx="92">
                  <c:v>7.3549800000000003</c:v>
                </c:pt>
                <c:pt idx="93">
                  <c:v>7.21129</c:v>
                </c:pt>
                <c:pt idx="94">
                  <c:v>7.2449899999999996</c:v>
                </c:pt>
                <c:pt idx="95">
                  <c:v>7.1379799999999998</c:v>
                </c:pt>
                <c:pt idx="96">
                  <c:v>7.1237599999999999</c:v>
                </c:pt>
                <c:pt idx="97">
                  <c:v>7.17516</c:v>
                </c:pt>
                <c:pt idx="98">
                  <c:v>7.0545400000000003</c:v>
                </c:pt>
                <c:pt idx="99">
                  <c:v>7.1581799999999998</c:v>
                </c:pt>
                <c:pt idx="100">
                  <c:v>7.3911199999999999</c:v>
                </c:pt>
                <c:pt idx="101">
                  <c:v>7.3323400000000003</c:v>
                </c:pt>
                <c:pt idx="102">
                  <c:v>7.1538000000000004</c:v>
                </c:pt>
                <c:pt idx="103">
                  <c:v>7.0663499999999999</c:v>
                </c:pt>
                <c:pt idx="104">
                  <c:v>7.0099799999999997</c:v>
                </c:pt>
                <c:pt idx="105">
                  <c:v>7.2126099999999997</c:v>
                </c:pt>
                <c:pt idx="106">
                  <c:v>7.1895300000000004</c:v>
                </c:pt>
                <c:pt idx="107">
                  <c:v>7.14452</c:v>
                </c:pt>
                <c:pt idx="108">
                  <c:v>7.1537800000000002</c:v>
                </c:pt>
                <c:pt idx="109">
                  <c:v>7.0607300000000004</c:v>
                </c:pt>
                <c:pt idx="110">
                  <c:v>7.2399399999999998</c:v>
                </c:pt>
                <c:pt idx="111">
                  <c:v>7.2427200000000003</c:v>
                </c:pt>
                <c:pt idx="112">
                  <c:v>7.3568499999999997</c:v>
                </c:pt>
                <c:pt idx="113">
                  <c:v>7.2011799999999999</c:v>
                </c:pt>
                <c:pt idx="114">
                  <c:v>7.1098999999999997</c:v>
                </c:pt>
                <c:pt idx="115">
                  <c:v>7.1008399999999998</c:v>
                </c:pt>
                <c:pt idx="116">
                  <c:v>7.0809300000000004</c:v>
                </c:pt>
                <c:pt idx="117">
                  <c:v>7.0989899999999997</c:v>
                </c:pt>
                <c:pt idx="118">
                  <c:v>7.0368899999999996</c:v>
                </c:pt>
                <c:pt idx="119">
                  <c:v>6.86876</c:v>
                </c:pt>
                <c:pt idx="120">
                  <c:v>6.8474000000000004</c:v>
                </c:pt>
                <c:pt idx="121">
                  <c:v>6.7335200000000004</c:v>
                </c:pt>
                <c:pt idx="122">
                  <c:v>6.7860899999999997</c:v>
                </c:pt>
                <c:pt idx="123">
                  <c:v>6.8652600000000001</c:v>
                </c:pt>
                <c:pt idx="124">
                  <c:v>6.8493399999999998</c:v>
                </c:pt>
                <c:pt idx="125">
                  <c:v>6.9725900000000003</c:v>
                </c:pt>
                <c:pt idx="126">
                  <c:v>6.9582100000000002</c:v>
                </c:pt>
                <c:pt idx="127">
                  <c:v>6.8455000000000004</c:v>
                </c:pt>
                <c:pt idx="128">
                  <c:v>6.8417700000000004</c:v>
                </c:pt>
                <c:pt idx="129">
                  <c:v>7.0482300000000002</c:v>
                </c:pt>
                <c:pt idx="130">
                  <c:v>6.8040599999999998</c:v>
                </c:pt>
                <c:pt idx="131">
                  <c:v>6.6394700000000002</c:v>
                </c:pt>
                <c:pt idx="132">
                  <c:v>6.4550799999999997</c:v>
                </c:pt>
                <c:pt idx="133">
                  <c:v>6.4675399999999996</c:v>
                </c:pt>
                <c:pt idx="134">
                  <c:v>6.43</c:v>
                </c:pt>
                <c:pt idx="135">
                  <c:v>6.2912999999999997</c:v>
                </c:pt>
                <c:pt idx="136">
                  <c:v>6.2215800000000003</c:v>
                </c:pt>
                <c:pt idx="137">
                  <c:v>6.1091100000000003</c:v>
                </c:pt>
                <c:pt idx="138">
                  <c:v>6.3863599999999998</c:v>
                </c:pt>
                <c:pt idx="139">
                  <c:v>6.46774</c:v>
                </c:pt>
                <c:pt idx="140">
                  <c:v>6.5294699999999999</c:v>
                </c:pt>
                <c:pt idx="141">
                  <c:v>6.4888300000000001</c:v>
                </c:pt>
                <c:pt idx="142">
                  <c:v>6.3603800000000001</c:v>
                </c:pt>
                <c:pt idx="143">
                  <c:v>6.1925699999999999</c:v>
                </c:pt>
                <c:pt idx="144">
                  <c:v>6.1219599999999996</c:v>
                </c:pt>
                <c:pt idx="145">
                  <c:v>6.0727700000000002</c:v>
                </c:pt>
                <c:pt idx="146">
                  <c:v>5.9979300000000002</c:v>
                </c:pt>
                <c:pt idx="147">
                  <c:v>5.8481300000000003</c:v>
                </c:pt>
                <c:pt idx="148">
                  <c:v>5.7449599999999998</c:v>
                </c:pt>
                <c:pt idx="149">
                  <c:v>5.5984800000000003</c:v>
                </c:pt>
                <c:pt idx="150">
                  <c:v>5.5547000000000004</c:v>
                </c:pt>
                <c:pt idx="151">
                  <c:v>5.5757599999999998</c:v>
                </c:pt>
                <c:pt idx="152">
                  <c:v>5.4731699999999996</c:v>
                </c:pt>
                <c:pt idx="153">
                  <c:v>5.4198399999999998</c:v>
                </c:pt>
                <c:pt idx="154">
                  <c:v>5.2849199999999996</c:v>
                </c:pt>
                <c:pt idx="155">
                  <c:v>5.1744399999999997</c:v>
                </c:pt>
                <c:pt idx="156">
                  <c:v>5.1916099999999998</c:v>
                </c:pt>
                <c:pt idx="157">
                  <c:v>5.2428699999999999</c:v>
                </c:pt>
                <c:pt idx="158">
                  <c:v>5.15076</c:v>
                </c:pt>
                <c:pt idx="159">
                  <c:v>5.0403599999999997</c:v>
                </c:pt>
                <c:pt idx="160">
                  <c:v>4.7781599999999997</c:v>
                </c:pt>
                <c:pt idx="161">
                  <c:v>4.80274</c:v>
                </c:pt>
                <c:pt idx="162">
                  <c:v>4.7988400000000002</c:v>
                </c:pt>
                <c:pt idx="163">
                  <c:v>4.8898099999999998</c:v>
                </c:pt>
                <c:pt idx="164">
                  <c:v>4.8780900000000003</c:v>
                </c:pt>
                <c:pt idx="165">
                  <c:v>4.81785</c:v>
                </c:pt>
                <c:pt idx="166">
                  <c:v>4.9371600000000004</c:v>
                </c:pt>
                <c:pt idx="167">
                  <c:v>4.7899099999999999</c:v>
                </c:pt>
                <c:pt idx="168">
                  <c:v>4.7761399999999998</c:v>
                </c:pt>
                <c:pt idx="169">
                  <c:v>4.9450399999999997</c:v>
                </c:pt>
                <c:pt idx="170">
                  <c:v>4.9573600000000004</c:v>
                </c:pt>
                <c:pt idx="171">
                  <c:v>5.13117</c:v>
                </c:pt>
                <c:pt idx="172">
                  <c:v>5.3523500000000004</c:v>
                </c:pt>
                <c:pt idx="173">
                  <c:v>5.4566699999999999</c:v>
                </c:pt>
                <c:pt idx="174">
                  <c:v>5.5403399999999996</c:v>
                </c:pt>
                <c:pt idx="175">
                  <c:v>5.70465</c:v>
                </c:pt>
                <c:pt idx="176">
                  <c:v>5.5312200000000002</c:v>
                </c:pt>
                <c:pt idx="177">
                  <c:v>5.4457500000000003</c:v>
                </c:pt>
                <c:pt idx="178">
                  <c:v>5.4777100000000001</c:v>
                </c:pt>
                <c:pt idx="179">
                  <c:v>5.3042199999999999</c:v>
                </c:pt>
                <c:pt idx="180">
                  <c:v>5.4074900000000001</c:v>
                </c:pt>
                <c:pt idx="181">
                  <c:v>5.4080599999999999</c:v>
                </c:pt>
                <c:pt idx="182">
                  <c:v>5.36564</c:v>
                </c:pt>
                <c:pt idx="183">
                  <c:v>5.4589100000000004</c:v>
                </c:pt>
                <c:pt idx="184">
                  <c:v>5.6060499999999998</c:v>
                </c:pt>
                <c:pt idx="185">
                  <c:v>5.5025899999999996</c:v>
                </c:pt>
                <c:pt idx="186">
                  <c:v>5.3148999999999997</c:v>
                </c:pt>
                <c:pt idx="187">
                  <c:v>5.3579699999999999</c:v>
                </c:pt>
                <c:pt idx="188">
                  <c:v>5.37988</c:v>
                </c:pt>
                <c:pt idx="189">
                  <c:v>5.5168499999999998</c:v>
                </c:pt>
                <c:pt idx="190">
                  <c:v>5.3829000000000002</c:v>
                </c:pt>
                <c:pt idx="191">
                  <c:v>5.24993</c:v>
                </c:pt>
                <c:pt idx="192">
                  <c:v>5.1299099999999997</c:v>
                </c:pt>
                <c:pt idx="193">
                  <c:v>5.2158499999999997</c:v>
                </c:pt>
                <c:pt idx="194">
                  <c:v>5.13795</c:v>
                </c:pt>
                <c:pt idx="195">
                  <c:v>5.1581200000000003</c:v>
                </c:pt>
                <c:pt idx="196">
                  <c:v>5.1251600000000002</c:v>
                </c:pt>
                <c:pt idx="197">
                  <c:v>4.9792300000000003</c:v>
                </c:pt>
                <c:pt idx="198">
                  <c:v>5.2252400000000003</c:v>
                </c:pt>
                <c:pt idx="199">
                  <c:v>5.1576700000000004</c:v>
                </c:pt>
                <c:pt idx="200">
                  <c:v>4.9826199999999998</c:v>
                </c:pt>
                <c:pt idx="201">
                  <c:v>4.8753000000000002</c:v>
                </c:pt>
                <c:pt idx="202">
                  <c:v>4.9263000000000003</c:v>
                </c:pt>
                <c:pt idx="203">
                  <c:v>5.0973899999999999</c:v>
                </c:pt>
                <c:pt idx="204">
                  <c:v>5.0009300000000003</c:v>
                </c:pt>
                <c:pt idx="205">
                  <c:v>4.99857</c:v>
                </c:pt>
                <c:pt idx="206">
                  <c:v>5.0398699999999996</c:v>
                </c:pt>
                <c:pt idx="207">
                  <c:v>5.0829700000000004</c:v>
                </c:pt>
                <c:pt idx="208">
                  <c:v>4.9959800000000003</c:v>
                </c:pt>
                <c:pt idx="209">
                  <c:v>4.9423899999999996</c:v>
                </c:pt>
                <c:pt idx="210">
                  <c:v>5.0580100000000003</c:v>
                </c:pt>
                <c:pt idx="211">
                  <c:v>5.1008699999999996</c:v>
                </c:pt>
                <c:pt idx="212">
                  <c:v>5.0725699999999998</c:v>
                </c:pt>
                <c:pt idx="213">
                  <c:v>4.9672200000000002</c:v>
                </c:pt>
                <c:pt idx="214">
                  <c:v>5.1483800000000004</c:v>
                </c:pt>
                <c:pt idx="215">
                  <c:v>5.2944300000000002</c:v>
                </c:pt>
                <c:pt idx="216">
                  <c:v>5.1171300000000004</c:v>
                </c:pt>
                <c:pt idx="217">
                  <c:v>5.0248299999999997</c:v>
                </c:pt>
                <c:pt idx="218">
                  <c:v>5.0039899999999999</c:v>
                </c:pt>
                <c:pt idx="219">
                  <c:v>4.9904099999999998</c:v>
                </c:pt>
                <c:pt idx="220">
                  <c:v>5.0015099999999997</c:v>
                </c:pt>
                <c:pt idx="221">
                  <c:v>4.9706099999999998</c:v>
                </c:pt>
                <c:pt idx="222">
                  <c:v>4.8738700000000001</c:v>
                </c:pt>
                <c:pt idx="223">
                  <c:v>4.9042700000000004</c:v>
                </c:pt>
                <c:pt idx="224">
                  <c:v>4.80227</c:v>
                </c:pt>
                <c:pt idx="225">
                  <c:v>4.7727700000000004</c:v>
                </c:pt>
                <c:pt idx="226">
                  <c:v>4.6269200000000001</c:v>
                </c:pt>
                <c:pt idx="227">
                  <c:v>4.7160200000000003</c:v>
                </c:pt>
                <c:pt idx="228">
                  <c:v>4.5682499999999999</c:v>
                </c:pt>
                <c:pt idx="229">
                  <c:v>4.5091200000000002</c:v>
                </c:pt>
                <c:pt idx="230">
                  <c:v>4.6168100000000001</c:v>
                </c:pt>
                <c:pt idx="231">
                  <c:v>4.5132300000000001</c:v>
                </c:pt>
                <c:pt idx="232">
                  <c:v>4.5111999999999997</c:v>
                </c:pt>
                <c:pt idx="233">
                  <c:v>4.4577799999999996</c:v>
                </c:pt>
                <c:pt idx="234">
                  <c:v>4.5703300000000002</c:v>
                </c:pt>
                <c:pt idx="235">
                  <c:v>4.6183300000000003</c:v>
                </c:pt>
                <c:pt idx="236">
                  <c:v>4.5358000000000001</c:v>
                </c:pt>
                <c:pt idx="237">
                  <c:v>4.4171500000000004</c:v>
                </c:pt>
                <c:pt idx="238">
                  <c:v>4.49444</c:v>
                </c:pt>
                <c:pt idx="239">
                  <c:v>4.31914</c:v>
                </c:pt>
                <c:pt idx="240">
                  <c:v>4.3566000000000003</c:v>
                </c:pt>
                <c:pt idx="241">
                  <c:v>4.4156199999999997</c:v>
                </c:pt>
                <c:pt idx="242">
                  <c:v>4.4010499999999997</c:v>
                </c:pt>
                <c:pt idx="243">
                  <c:v>4.4647100000000002</c:v>
                </c:pt>
                <c:pt idx="244">
                  <c:v>4.40585</c:v>
                </c:pt>
                <c:pt idx="245">
                  <c:v>4.36564</c:v>
                </c:pt>
                <c:pt idx="246">
                  <c:v>4.3710599999999999</c:v>
                </c:pt>
                <c:pt idx="247">
                  <c:v>4.43804</c:v>
                </c:pt>
                <c:pt idx="248">
                  <c:v>4.4378000000000002</c:v>
                </c:pt>
                <c:pt idx="249">
                  <c:v>4.3285499999999999</c:v>
                </c:pt>
                <c:pt idx="250">
                  <c:v>4.2078499999999996</c:v>
                </c:pt>
                <c:pt idx="251">
                  <c:v>4.2293099999999999</c:v>
                </c:pt>
                <c:pt idx="252">
                  <c:v>4.4052499999999997</c:v>
                </c:pt>
                <c:pt idx="253">
                  <c:v>4.4644599999999999</c:v>
                </c:pt>
                <c:pt idx="254">
                  <c:v>4.59992</c:v>
                </c:pt>
                <c:pt idx="255">
                  <c:v>4.7261199999999999</c:v>
                </c:pt>
                <c:pt idx="256">
                  <c:v>4.4971800000000002</c:v>
                </c:pt>
                <c:pt idx="257">
                  <c:v>4.49559</c:v>
                </c:pt>
                <c:pt idx="258">
                  <c:v>4.7837300000000003</c:v>
                </c:pt>
                <c:pt idx="259">
                  <c:v>4.74078</c:v>
                </c:pt>
                <c:pt idx="260">
                  <c:v>4.7126900000000003</c:v>
                </c:pt>
                <c:pt idx="261">
                  <c:v>4.7819200000000004</c:v>
                </c:pt>
                <c:pt idx="262">
                  <c:v>4.7398100000000003</c:v>
                </c:pt>
                <c:pt idx="263">
                  <c:v>4.89046</c:v>
                </c:pt>
                <c:pt idx="264">
                  <c:v>4.8321800000000001</c:v>
                </c:pt>
                <c:pt idx="265">
                  <c:v>4.7272400000000001</c:v>
                </c:pt>
                <c:pt idx="266">
                  <c:v>4.6938899999999997</c:v>
                </c:pt>
                <c:pt idx="267">
                  <c:v>4.71244</c:v>
                </c:pt>
                <c:pt idx="268">
                  <c:v>4.7028400000000001</c:v>
                </c:pt>
                <c:pt idx="269">
                  <c:v>4.7402800000000003</c:v>
                </c:pt>
                <c:pt idx="270">
                  <c:v>4.76159</c:v>
                </c:pt>
                <c:pt idx="271">
                  <c:v>4.8395400000000004</c:v>
                </c:pt>
                <c:pt idx="272">
                  <c:v>4.8586799999999997</c:v>
                </c:pt>
                <c:pt idx="273">
                  <c:v>4.9647100000000002</c:v>
                </c:pt>
                <c:pt idx="274">
                  <c:v>4.8299399999999997</c:v>
                </c:pt>
                <c:pt idx="275">
                  <c:v>4.7515499999999999</c:v>
                </c:pt>
                <c:pt idx="276">
                  <c:v>4.9087899999999998</c:v>
                </c:pt>
                <c:pt idx="277">
                  <c:v>5.0310199999999998</c:v>
                </c:pt>
                <c:pt idx="278">
                  <c:v>5.07782</c:v>
                </c:pt>
                <c:pt idx="279">
                  <c:v>5.1169399999999996</c:v>
                </c:pt>
                <c:pt idx="280">
                  <c:v>5.1581799999999998</c:v>
                </c:pt>
                <c:pt idx="281">
                  <c:v>5.0409300000000004</c:v>
                </c:pt>
                <c:pt idx="282">
                  <c:v>4.9511000000000003</c:v>
                </c:pt>
                <c:pt idx="283">
                  <c:v>4.8583600000000002</c:v>
                </c:pt>
                <c:pt idx="284">
                  <c:v>4.7799100000000001</c:v>
                </c:pt>
                <c:pt idx="285">
                  <c:v>4.7300599999999999</c:v>
                </c:pt>
                <c:pt idx="286">
                  <c:v>4.7199200000000001</c:v>
                </c:pt>
                <c:pt idx="287">
                  <c:v>4.8191699999999997</c:v>
                </c:pt>
                <c:pt idx="288">
                  <c:v>4.9271000000000003</c:v>
                </c:pt>
                <c:pt idx="289">
                  <c:v>4.9754199999999997</c:v>
                </c:pt>
                <c:pt idx="290">
                  <c:v>4.9624600000000001</c:v>
                </c:pt>
                <c:pt idx="291">
                  <c:v>4.8514400000000002</c:v>
                </c:pt>
                <c:pt idx="292">
                  <c:v>4.9510300000000003</c:v>
                </c:pt>
                <c:pt idx="293">
                  <c:v>5.0406500000000003</c:v>
                </c:pt>
                <c:pt idx="294">
                  <c:v>5.1304800000000004</c:v>
                </c:pt>
                <c:pt idx="295">
                  <c:v>5.1773100000000003</c:v>
                </c:pt>
                <c:pt idx="296">
                  <c:v>5.2410100000000002</c:v>
                </c:pt>
                <c:pt idx="297">
                  <c:v>5.19421</c:v>
                </c:pt>
                <c:pt idx="298">
                  <c:v>5.3715999999999999</c:v>
                </c:pt>
                <c:pt idx="299">
                  <c:v>5.3255999999999997</c:v>
                </c:pt>
                <c:pt idx="300">
                  <c:v>5.3159400000000003</c:v>
                </c:pt>
                <c:pt idx="301">
                  <c:v>5.2549000000000001</c:v>
                </c:pt>
                <c:pt idx="302">
                  <c:v>5.3484800000000003</c:v>
                </c:pt>
                <c:pt idx="303">
                  <c:v>5.5315899999999996</c:v>
                </c:pt>
                <c:pt idx="304">
                  <c:v>5.6114300000000004</c:v>
                </c:pt>
                <c:pt idx="305">
                  <c:v>5.6350499999999997</c:v>
                </c:pt>
                <c:pt idx="306">
                  <c:v>5.67828</c:v>
                </c:pt>
                <c:pt idx="307">
                  <c:v>5.7040600000000001</c:v>
                </c:pt>
                <c:pt idx="308">
                  <c:v>5.6976500000000003</c:v>
                </c:pt>
                <c:pt idx="309">
                  <c:v>5.4670100000000001</c:v>
                </c:pt>
                <c:pt idx="310">
                  <c:v>5.3821000000000003</c:v>
                </c:pt>
                <c:pt idx="311">
                  <c:v>5.2667200000000003</c:v>
                </c:pt>
                <c:pt idx="312">
                  <c:v>5.2198599999999997</c:v>
                </c:pt>
                <c:pt idx="313">
                  <c:v>5.3100399999999999</c:v>
                </c:pt>
                <c:pt idx="314">
                  <c:v>5.3375599999999999</c:v>
                </c:pt>
                <c:pt idx="315">
                  <c:v>5.1833200000000001</c:v>
                </c:pt>
                <c:pt idx="316">
                  <c:v>5.1105999999999998</c:v>
                </c:pt>
                <c:pt idx="317">
                  <c:v>5.1640699999999997</c:v>
                </c:pt>
                <c:pt idx="318">
                  <c:v>5.2297599999999997</c:v>
                </c:pt>
                <c:pt idx="319">
                  <c:v>5.1587399999999999</c:v>
                </c:pt>
                <c:pt idx="320">
                  <c:v>5.1877300000000002</c:v>
                </c:pt>
                <c:pt idx="321">
                  <c:v>5.1097099999999998</c:v>
                </c:pt>
                <c:pt idx="322">
                  <c:v>5.0076099999999997</c:v>
                </c:pt>
                <c:pt idx="323">
                  <c:v>4.8784099999999997</c:v>
                </c:pt>
                <c:pt idx="324">
                  <c:v>4.8477800000000002</c:v>
                </c:pt>
                <c:pt idx="325">
                  <c:v>4.7614200000000002</c:v>
                </c:pt>
                <c:pt idx="326">
                  <c:v>4.7592999999999996</c:v>
                </c:pt>
                <c:pt idx="327">
                  <c:v>4.62446</c:v>
                </c:pt>
                <c:pt idx="328">
                  <c:v>4.5189700000000004</c:v>
                </c:pt>
                <c:pt idx="329">
                  <c:v>4.4424999999999999</c:v>
                </c:pt>
                <c:pt idx="330">
                  <c:v>4.3113400000000004</c:v>
                </c:pt>
                <c:pt idx="331">
                  <c:v>4.3364799999999999</c:v>
                </c:pt>
                <c:pt idx="332">
                  <c:v>4.2838799999999999</c:v>
                </c:pt>
                <c:pt idx="333">
                  <c:v>4.3708</c:v>
                </c:pt>
                <c:pt idx="334">
                  <c:v>4.44156</c:v>
                </c:pt>
                <c:pt idx="335">
                  <c:v>4.4201100000000002</c:v>
                </c:pt>
                <c:pt idx="336">
                  <c:v>4.3769299999999998</c:v>
                </c:pt>
                <c:pt idx="337">
                  <c:v>4.3478700000000003</c:v>
                </c:pt>
                <c:pt idx="338">
                  <c:v>4.32836</c:v>
                </c:pt>
                <c:pt idx="339">
                  <c:v>4.4746899999999998</c:v>
                </c:pt>
                <c:pt idx="340">
                  <c:v>4.6575800000000003</c:v>
                </c:pt>
                <c:pt idx="341">
                  <c:v>4.7585199999999999</c:v>
                </c:pt>
                <c:pt idx="342">
                  <c:v>4.9193699999999998</c:v>
                </c:pt>
                <c:pt idx="343">
                  <c:v>5.0237800000000004</c:v>
                </c:pt>
                <c:pt idx="344">
                  <c:v>5.1019300000000003</c:v>
                </c:pt>
                <c:pt idx="345">
                  <c:v>5.2694900000000002</c:v>
                </c:pt>
                <c:pt idx="346">
                  <c:v>5.30307</c:v>
                </c:pt>
                <c:pt idx="347">
                  <c:v>5.4041800000000002</c:v>
                </c:pt>
                <c:pt idx="348">
                  <c:v>5.4705000000000004</c:v>
                </c:pt>
                <c:pt idx="349">
                  <c:v>5.5863800000000001</c:v>
                </c:pt>
                <c:pt idx="350">
                  <c:v>5.6868600000000002</c:v>
                </c:pt>
                <c:pt idx="351">
                  <c:v>5.73393</c:v>
                </c:pt>
                <c:pt idx="352">
                  <c:v>5.6400600000000001</c:v>
                </c:pt>
                <c:pt idx="353">
                  <c:v>5.8317699999999997</c:v>
                </c:pt>
                <c:pt idx="354">
                  <c:v>5.7375999999999996</c:v>
                </c:pt>
                <c:pt idx="355">
                  <c:v>5.7221799999999998</c:v>
                </c:pt>
                <c:pt idx="356">
                  <c:v>5.6725500000000002</c:v>
                </c:pt>
                <c:pt idx="357">
                  <c:v>5.5863399999999999</c:v>
                </c:pt>
                <c:pt idx="358">
                  <c:v>5.6165200000000004</c:v>
                </c:pt>
                <c:pt idx="359">
                  <c:v>5.5353500000000002</c:v>
                </c:pt>
                <c:pt idx="360">
                  <c:v>5.3113200000000003</c:v>
                </c:pt>
                <c:pt idx="361">
                  <c:v>5.3973800000000001</c:v>
                </c:pt>
                <c:pt idx="362">
                  <c:v>5.22797</c:v>
                </c:pt>
                <c:pt idx="363">
                  <c:v>5.0492900000000001</c:v>
                </c:pt>
                <c:pt idx="364">
                  <c:v>4.9828000000000001</c:v>
                </c:pt>
                <c:pt idx="365">
                  <c:v>4.9900900000000004</c:v>
                </c:pt>
                <c:pt idx="366">
                  <c:v>5.0073400000000001</c:v>
                </c:pt>
                <c:pt idx="367">
                  <c:v>4.9068899999999998</c:v>
                </c:pt>
                <c:pt idx="368">
                  <c:v>4.8900100000000002</c:v>
                </c:pt>
                <c:pt idx="369">
                  <c:v>4.8895200000000001</c:v>
                </c:pt>
                <c:pt idx="370">
                  <c:v>4.6802799999999998</c:v>
                </c:pt>
                <c:pt idx="371">
                  <c:v>4.8414200000000003</c:v>
                </c:pt>
                <c:pt idx="372">
                  <c:v>5.0121799999999999</c:v>
                </c:pt>
                <c:pt idx="373">
                  <c:v>4.9753699999999998</c:v>
                </c:pt>
                <c:pt idx="374">
                  <c:v>4.9017499999999998</c:v>
                </c:pt>
                <c:pt idx="375">
                  <c:v>4.89358</c:v>
                </c:pt>
                <c:pt idx="376">
                  <c:v>5.0191499999999998</c:v>
                </c:pt>
                <c:pt idx="377">
                  <c:v>5.1381199999999998</c:v>
                </c:pt>
                <c:pt idx="378">
                  <c:v>5.3294800000000002</c:v>
                </c:pt>
                <c:pt idx="379">
                  <c:v>5.4646299999999997</c:v>
                </c:pt>
                <c:pt idx="380">
                  <c:v>5.5109500000000002</c:v>
                </c:pt>
                <c:pt idx="381">
                  <c:v>5.5152299999999999</c:v>
                </c:pt>
                <c:pt idx="382">
                  <c:v>5.6196900000000003</c:v>
                </c:pt>
                <c:pt idx="383">
                  <c:v>5.8069800000000003</c:v>
                </c:pt>
                <c:pt idx="384">
                  <c:v>5.9570600000000002</c:v>
                </c:pt>
                <c:pt idx="385">
                  <c:v>5.9290599999999998</c:v>
                </c:pt>
                <c:pt idx="386">
                  <c:v>5.8630899999999997</c:v>
                </c:pt>
                <c:pt idx="387">
                  <c:v>5.8664199999999997</c:v>
                </c:pt>
                <c:pt idx="388">
                  <c:v>5.75901</c:v>
                </c:pt>
                <c:pt idx="389">
                  <c:v>5.8342299999999998</c:v>
                </c:pt>
                <c:pt idx="390">
                  <c:v>5.6923599999999999</c:v>
                </c:pt>
                <c:pt idx="391">
                  <c:v>5.6040200000000002</c:v>
                </c:pt>
                <c:pt idx="392">
                  <c:v>5.5720700000000001</c:v>
                </c:pt>
                <c:pt idx="393">
                  <c:v>5.4437100000000003</c:v>
                </c:pt>
                <c:pt idx="394">
                  <c:v>5.2200899999999999</c:v>
                </c:pt>
                <c:pt idx="395">
                  <c:v>5.2754399999999997</c:v>
                </c:pt>
                <c:pt idx="396">
                  <c:v>5.41479</c:v>
                </c:pt>
                <c:pt idx="397">
                  <c:v>5.4935099999999997</c:v>
                </c:pt>
                <c:pt idx="398">
                  <c:v>5.4020599999999996</c:v>
                </c:pt>
                <c:pt idx="399">
                  <c:v>5.3003200000000001</c:v>
                </c:pt>
                <c:pt idx="400">
                  <c:v>5.2722800000000003</c:v>
                </c:pt>
                <c:pt idx="401">
                  <c:v>5.1826299999999996</c:v>
                </c:pt>
                <c:pt idx="402">
                  <c:v>4.9012599999999997</c:v>
                </c:pt>
                <c:pt idx="403">
                  <c:v>4.78308</c:v>
                </c:pt>
                <c:pt idx="404">
                  <c:v>4.8570900000000004</c:v>
                </c:pt>
                <c:pt idx="405">
                  <c:v>4.7867699999999997</c:v>
                </c:pt>
                <c:pt idx="406">
                  <c:v>4.7491300000000001</c:v>
                </c:pt>
                <c:pt idx="407">
                  <c:v>4.64175</c:v>
                </c:pt>
                <c:pt idx="408">
                  <c:v>4.4598800000000001</c:v>
                </c:pt>
                <c:pt idx="409">
                  <c:v>4.37242</c:v>
                </c:pt>
                <c:pt idx="410">
                  <c:v>4.2408200000000003</c:v>
                </c:pt>
                <c:pt idx="411">
                  <c:v>4.1717199999999997</c:v>
                </c:pt>
                <c:pt idx="412">
                  <c:v>4.2754399999999997</c:v>
                </c:pt>
                <c:pt idx="413">
                  <c:v>4.3068499999999998</c:v>
                </c:pt>
                <c:pt idx="414">
                  <c:v>4.2810100000000002</c:v>
                </c:pt>
                <c:pt idx="415">
                  <c:v>4.4005599999999996</c:v>
                </c:pt>
                <c:pt idx="416">
                  <c:v>4.3948700000000001</c:v>
                </c:pt>
                <c:pt idx="417">
                  <c:v>4.1531799999999999</c:v>
                </c:pt>
                <c:pt idx="418">
                  <c:v>4.2029500000000004</c:v>
                </c:pt>
                <c:pt idx="419">
                  <c:v>4.3165800000000001</c:v>
                </c:pt>
                <c:pt idx="420">
                  <c:v>4.2305999999999999</c:v>
                </c:pt>
                <c:pt idx="421">
                  <c:v>4.1616799999999996</c:v>
                </c:pt>
                <c:pt idx="422">
                  <c:v>4.07681</c:v>
                </c:pt>
                <c:pt idx="423">
                  <c:v>4.1231799999999996</c:v>
                </c:pt>
                <c:pt idx="424">
                  <c:v>4.0654399999999997</c:v>
                </c:pt>
                <c:pt idx="425">
                  <c:v>3.8762799999999999</c:v>
                </c:pt>
                <c:pt idx="426">
                  <c:v>3.7935599999999998</c:v>
                </c:pt>
                <c:pt idx="427">
                  <c:v>3.8536199999999998</c:v>
                </c:pt>
                <c:pt idx="428">
                  <c:v>3.9598399999999998</c:v>
                </c:pt>
                <c:pt idx="429">
                  <c:v>4.0126600000000003</c:v>
                </c:pt>
                <c:pt idx="430">
                  <c:v>3.9303900000000001</c:v>
                </c:pt>
                <c:pt idx="431">
                  <c:v>3.9460999999999999</c:v>
                </c:pt>
                <c:pt idx="432">
                  <c:v>3.8650099999999998</c:v>
                </c:pt>
                <c:pt idx="433">
                  <c:v>3.8643399999999999</c:v>
                </c:pt>
                <c:pt idx="434">
                  <c:v>3.7833700000000001</c:v>
                </c:pt>
                <c:pt idx="435">
                  <c:v>3.7648899999999998</c:v>
                </c:pt>
                <c:pt idx="436">
                  <c:v>3.6263399999999999</c:v>
                </c:pt>
                <c:pt idx="437">
                  <c:v>3.5907100000000001</c:v>
                </c:pt>
                <c:pt idx="438">
                  <c:v>3.6667100000000001</c:v>
                </c:pt>
                <c:pt idx="439">
                  <c:v>3.7164799999999998</c:v>
                </c:pt>
                <c:pt idx="440">
                  <c:v>3.6214300000000001</c:v>
                </c:pt>
                <c:pt idx="441">
                  <c:v>3.5386199999999999</c:v>
                </c:pt>
                <c:pt idx="442">
                  <c:v>3.4326099999999999</c:v>
                </c:pt>
                <c:pt idx="443">
                  <c:v>3.5124200000000001</c:v>
                </c:pt>
                <c:pt idx="444">
                  <c:v>3.4504100000000002</c:v>
                </c:pt>
                <c:pt idx="445">
                  <c:v>3.52841</c:v>
                </c:pt>
                <c:pt idx="446">
                  <c:v>3.45166</c:v>
                </c:pt>
                <c:pt idx="447">
                  <c:v>3.5234399999999999</c:v>
                </c:pt>
                <c:pt idx="448">
                  <c:v>3.4242499999999998</c:v>
                </c:pt>
                <c:pt idx="449">
                  <c:v>3.5516100000000002</c:v>
                </c:pt>
                <c:pt idx="450">
                  <c:v>3.5804900000000002</c:v>
                </c:pt>
                <c:pt idx="451">
                  <c:v>3.6199400000000002</c:v>
                </c:pt>
                <c:pt idx="452">
                  <c:v>3.6885400000000002</c:v>
                </c:pt>
                <c:pt idx="453">
                  <c:v>3.73875</c:v>
                </c:pt>
                <c:pt idx="454">
                  <c:v>3.8919700000000002</c:v>
                </c:pt>
                <c:pt idx="455">
                  <c:v>3.94693</c:v>
                </c:pt>
                <c:pt idx="456">
                  <c:v>4.0404</c:v>
                </c:pt>
                <c:pt idx="457">
                  <c:v>4.0794600000000001</c:v>
                </c:pt>
                <c:pt idx="458">
                  <c:v>3.9830000000000001</c:v>
                </c:pt>
                <c:pt idx="459">
                  <c:v>4.1424700000000003</c:v>
                </c:pt>
                <c:pt idx="460">
                  <c:v>4.2314699999999998</c:v>
                </c:pt>
                <c:pt idx="461">
                  <c:v>4.29854</c:v>
                </c:pt>
                <c:pt idx="462">
                  <c:v>4.3961199999999998</c:v>
                </c:pt>
                <c:pt idx="463">
                  <c:v>4.5816999999999997</c:v>
                </c:pt>
                <c:pt idx="464">
                  <c:v>4.71957</c:v>
                </c:pt>
                <c:pt idx="465">
                  <c:v>4.7276100000000003</c:v>
                </c:pt>
                <c:pt idx="466">
                  <c:v>4.8822299999999998</c:v>
                </c:pt>
                <c:pt idx="467">
                  <c:v>4.9017999999999997</c:v>
                </c:pt>
                <c:pt idx="468">
                  <c:v>4.9031099999999999</c:v>
                </c:pt>
                <c:pt idx="469">
                  <c:v>5.0679100000000004</c:v>
                </c:pt>
                <c:pt idx="470">
                  <c:v>5.0048000000000004</c:v>
                </c:pt>
                <c:pt idx="471">
                  <c:v>4.9403100000000002</c:v>
                </c:pt>
                <c:pt idx="472">
                  <c:v>4.88598</c:v>
                </c:pt>
                <c:pt idx="473">
                  <c:v>4.8461299999999996</c:v>
                </c:pt>
                <c:pt idx="474">
                  <c:v>4.7774900000000002</c:v>
                </c:pt>
                <c:pt idx="475">
                  <c:v>4.7130200000000002</c:v>
                </c:pt>
                <c:pt idx="476">
                  <c:v>4.7216899999999997</c:v>
                </c:pt>
                <c:pt idx="477">
                  <c:v>4.5634199999999998</c:v>
                </c:pt>
                <c:pt idx="478">
                  <c:v>4.4576399999999996</c:v>
                </c:pt>
                <c:pt idx="479">
                  <c:v>4.5410300000000001</c:v>
                </c:pt>
                <c:pt idx="480">
                  <c:v>4.5115699999999999</c:v>
                </c:pt>
                <c:pt idx="481">
                  <c:v>4.3236600000000003</c:v>
                </c:pt>
                <c:pt idx="482">
                  <c:v>4.2881799999999997</c:v>
                </c:pt>
                <c:pt idx="483">
                  <c:v>4.2647899999999996</c:v>
                </c:pt>
                <c:pt idx="484">
                  <c:v>4.2173600000000002</c:v>
                </c:pt>
                <c:pt idx="485">
                  <c:v>4.2495799999999999</c:v>
                </c:pt>
                <c:pt idx="486">
                  <c:v>4.1571300000000004</c:v>
                </c:pt>
                <c:pt idx="487">
                  <c:v>4.1662499999999998</c:v>
                </c:pt>
                <c:pt idx="488">
                  <c:v>4.0956200000000003</c:v>
                </c:pt>
                <c:pt idx="489">
                  <c:v>3.98007</c:v>
                </c:pt>
                <c:pt idx="490">
                  <c:v>3.9449900000000002</c:v>
                </c:pt>
                <c:pt idx="491">
                  <c:v>3.7589600000000001</c:v>
                </c:pt>
                <c:pt idx="492">
                  <c:v>3.6084399999999999</c:v>
                </c:pt>
                <c:pt idx="493">
                  <c:v>3.5654300000000001</c:v>
                </c:pt>
                <c:pt idx="494">
                  <c:v>3.6780400000000002</c:v>
                </c:pt>
                <c:pt idx="495">
                  <c:v>3.6857099999999998</c:v>
                </c:pt>
                <c:pt idx="496">
                  <c:v>3.6349200000000002</c:v>
                </c:pt>
                <c:pt idx="497">
                  <c:v>3.6829700000000001</c:v>
                </c:pt>
                <c:pt idx="498">
                  <c:v>3.7346300000000001</c:v>
                </c:pt>
                <c:pt idx="499">
                  <c:v>3.68866</c:v>
                </c:pt>
                <c:pt idx="500">
                  <c:v>3.7051699999999999</c:v>
                </c:pt>
                <c:pt idx="501">
                  <c:v>3.8175599999999998</c:v>
                </c:pt>
                <c:pt idx="502">
                  <c:v>3.7645499999999998</c:v>
                </c:pt>
                <c:pt idx="503">
                  <c:v>3.8262700000000001</c:v>
                </c:pt>
                <c:pt idx="504">
                  <c:v>3.7279900000000001</c:v>
                </c:pt>
                <c:pt idx="505">
                  <c:v>3.7618499999999999</c:v>
                </c:pt>
                <c:pt idx="506">
                  <c:v>3.7632599999999998</c:v>
                </c:pt>
                <c:pt idx="507">
                  <c:v>3.8360599999999998</c:v>
                </c:pt>
                <c:pt idx="508">
                  <c:v>3.7923</c:v>
                </c:pt>
                <c:pt idx="509">
                  <c:v>3.8856299999999999</c:v>
                </c:pt>
                <c:pt idx="510">
                  <c:v>3.8956400000000002</c:v>
                </c:pt>
                <c:pt idx="511">
                  <c:v>3.9239700000000002</c:v>
                </c:pt>
                <c:pt idx="512">
                  <c:v>4.0491099999999998</c:v>
                </c:pt>
                <c:pt idx="513">
                  <c:v>4.1619900000000003</c:v>
                </c:pt>
                <c:pt idx="514">
                  <c:v>4.1407999999999996</c:v>
                </c:pt>
                <c:pt idx="515">
                  <c:v>3.88531</c:v>
                </c:pt>
                <c:pt idx="516">
                  <c:v>3.91004</c:v>
                </c:pt>
                <c:pt idx="517">
                  <c:v>4.0476099999999997</c:v>
                </c:pt>
                <c:pt idx="518">
                  <c:v>4.0432199999999998</c:v>
                </c:pt>
                <c:pt idx="519">
                  <c:v>4.0476999999999999</c:v>
                </c:pt>
                <c:pt idx="520">
                  <c:v>3.8934899999999999</c:v>
                </c:pt>
                <c:pt idx="521">
                  <c:v>3.8920699999999999</c:v>
                </c:pt>
                <c:pt idx="522">
                  <c:v>3.7993000000000001</c:v>
                </c:pt>
                <c:pt idx="523">
                  <c:v>3.6988099999999999</c:v>
                </c:pt>
                <c:pt idx="524">
                  <c:v>3.6267299999999998</c:v>
                </c:pt>
                <c:pt idx="525">
                  <c:v>3.5136400000000001</c:v>
                </c:pt>
                <c:pt idx="526">
                  <c:v>3.4617</c:v>
                </c:pt>
                <c:pt idx="527">
                  <c:v>3.3472400000000002</c:v>
                </c:pt>
                <c:pt idx="528">
                  <c:v>3.2743899999999999</c:v>
                </c:pt>
                <c:pt idx="529">
                  <c:v>3.3096700000000001</c:v>
                </c:pt>
                <c:pt idx="530">
                  <c:v>3.3724699999999999</c:v>
                </c:pt>
                <c:pt idx="531">
                  <c:v>3.33494</c:v>
                </c:pt>
                <c:pt idx="532">
                  <c:v>3.1893199999999999</c:v>
                </c:pt>
                <c:pt idx="533">
                  <c:v>3.02115</c:v>
                </c:pt>
                <c:pt idx="534">
                  <c:v>2.93092</c:v>
                </c:pt>
                <c:pt idx="535">
                  <c:v>2.9157799999999998</c:v>
                </c:pt>
                <c:pt idx="536">
                  <c:v>2.9958999999999998</c:v>
                </c:pt>
                <c:pt idx="537">
                  <c:v>2.9874100000000001</c:v>
                </c:pt>
                <c:pt idx="538">
                  <c:v>2.8998400000000002</c:v>
                </c:pt>
                <c:pt idx="539">
                  <c:v>2.9887299999999999</c:v>
                </c:pt>
                <c:pt idx="540">
                  <c:v>2.9840499999999999</c:v>
                </c:pt>
                <c:pt idx="541">
                  <c:v>3.0078299999999998</c:v>
                </c:pt>
                <c:pt idx="542">
                  <c:v>2.9124300000000001</c:v>
                </c:pt>
                <c:pt idx="543">
                  <c:v>2.80986</c:v>
                </c:pt>
                <c:pt idx="544">
                  <c:v>2.7683399999999998</c:v>
                </c:pt>
                <c:pt idx="545">
                  <c:v>2.7191800000000002</c:v>
                </c:pt>
                <c:pt idx="546">
                  <c:v>2.6707200000000002</c:v>
                </c:pt>
                <c:pt idx="547">
                  <c:v>2.7222499999999998</c:v>
                </c:pt>
                <c:pt idx="548">
                  <c:v>2.72004</c:v>
                </c:pt>
                <c:pt idx="549">
                  <c:v>2.6453799999999998</c:v>
                </c:pt>
                <c:pt idx="550">
                  <c:v>2.67746</c:v>
                </c:pt>
                <c:pt idx="551">
                  <c:v>2.73624</c:v>
                </c:pt>
                <c:pt idx="552">
                  <c:v>2.5988000000000002</c:v>
                </c:pt>
                <c:pt idx="553">
                  <c:v>2.65767</c:v>
                </c:pt>
                <c:pt idx="554">
                  <c:v>2.7723900000000001</c:v>
                </c:pt>
                <c:pt idx="555">
                  <c:v>2.7689699999999999</c:v>
                </c:pt>
                <c:pt idx="556">
                  <c:v>2.82796</c:v>
                </c:pt>
                <c:pt idx="557">
                  <c:v>2.8338800000000002</c:v>
                </c:pt>
                <c:pt idx="558">
                  <c:v>2.88192</c:v>
                </c:pt>
                <c:pt idx="559">
                  <c:v>2.8665699999999998</c:v>
                </c:pt>
                <c:pt idx="560">
                  <c:v>2.7368999999999999</c:v>
                </c:pt>
                <c:pt idx="561">
                  <c:v>2.7656800000000001</c:v>
                </c:pt>
                <c:pt idx="562">
                  <c:v>2.81176</c:v>
                </c:pt>
                <c:pt idx="563">
                  <c:v>2.6887099999999999</c:v>
                </c:pt>
                <c:pt idx="564">
                  <c:v>2.6200399999999999</c:v>
                </c:pt>
                <c:pt idx="565">
                  <c:v>2.5828500000000001</c:v>
                </c:pt>
                <c:pt idx="566">
                  <c:v>2.5427499999999998</c:v>
                </c:pt>
                <c:pt idx="567">
                  <c:v>2.5772699999999999</c:v>
                </c:pt>
                <c:pt idx="568">
                  <c:v>2.5946899999999999</c:v>
                </c:pt>
                <c:pt idx="569">
                  <c:v>2.5228299999999999</c:v>
                </c:pt>
                <c:pt idx="570">
                  <c:v>2.4862500000000001</c:v>
                </c:pt>
                <c:pt idx="571">
                  <c:v>2.4511500000000002</c:v>
                </c:pt>
                <c:pt idx="572">
                  <c:v>2.6126399999999999</c:v>
                </c:pt>
                <c:pt idx="573">
                  <c:v>2.6630199999999999</c:v>
                </c:pt>
                <c:pt idx="574">
                  <c:v>2.6202700000000001</c:v>
                </c:pt>
                <c:pt idx="575">
                  <c:v>2.5415000000000001</c:v>
                </c:pt>
                <c:pt idx="576">
                  <c:v>2.6190199999999999</c:v>
                </c:pt>
                <c:pt idx="577">
                  <c:v>2.5671599999999999</c:v>
                </c:pt>
                <c:pt idx="578">
                  <c:v>2.6398299999999999</c:v>
                </c:pt>
                <c:pt idx="579">
                  <c:v>2.7180599999999999</c:v>
                </c:pt>
                <c:pt idx="580">
                  <c:v>2.778</c:v>
                </c:pt>
                <c:pt idx="581">
                  <c:v>2.88062</c:v>
                </c:pt>
                <c:pt idx="582">
                  <c:v>2.81487</c:v>
                </c:pt>
                <c:pt idx="583">
                  <c:v>2.8176800000000002</c:v>
                </c:pt>
                <c:pt idx="584">
                  <c:v>2.9681500000000001</c:v>
                </c:pt>
                <c:pt idx="585">
                  <c:v>2.9982899999999999</c:v>
                </c:pt>
                <c:pt idx="586">
                  <c:v>2.8160599999999998</c:v>
                </c:pt>
                <c:pt idx="587">
                  <c:v>2.8058700000000001</c:v>
                </c:pt>
                <c:pt idx="588">
                  <c:v>2.83656</c:v>
                </c:pt>
                <c:pt idx="589">
                  <c:v>2.7943500000000001</c:v>
                </c:pt>
                <c:pt idx="590">
                  <c:v>2.8108499999999998</c:v>
                </c:pt>
                <c:pt idx="591">
                  <c:v>2.8859400000000002</c:v>
                </c:pt>
                <c:pt idx="592">
                  <c:v>3.0127799999999998</c:v>
                </c:pt>
                <c:pt idx="593">
                  <c:v>3.0709200000000001</c:v>
                </c:pt>
                <c:pt idx="594">
                  <c:v>3.07281</c:v>
                </c:pt>
                <c:pt idx="595">
                  <c:v>2.9441700000000002</c:v>
                </c:pt>
                <c:pt idx="596">
                  <c:v>2.9781499999999999</c:v>
                </c:pt>
                <c:pt idx="597">
                  <c:v>2.9710399999999999</c:v>
                </c:pt>
                <c:pt idx="598">
                  <c:v>2.92997</c:v>
                </c:pt>
                <c:pt idx="599">
                  <c:v>2.9433799999999999</c:v>
                </c:pt>
                <c:pt idx="600">
                  <c:v>3.06114</c:v>
                </c:pt>
                <c:pt idx="601">
                  <c:v>3.0369600000000001</c:v>
                </c:pt>
                <c:pt idx="602">
                  <c:v>3.06135</c:v>
                </c:pt>
                <c:pt idx="603">
                  <c:v>3.0562</c:v>
                </c:pt>
                <c:pt idx="604">
                  <c:v>3.1062599999999998</c:v>
                </c:pt>
                <c:pt idx="605">
                  <c:v>3.0585800000000001</c:v>
                </c:pt>
                <c:pt idx="606">
                  <c:v>3.0188000000000001</c:v>
                </c:pt>
                <c:pt idx="607">
                  <c:v>3.0650200000000001</c:v>
                </c:pt>
                <c:pt idx="608">
                  <c:v>3.1044200000000002</c:v>
                </c:pt>
                <c:pt idx="609">
                  <c:v>3.0423499999999999</c:v>
                </c:pt>
                <c:pt idx="610">
                  <c:v>3.0436100000000001</c:v>
                </c:pt>
                <c:pt idx="611">
                  <c:v>3.00393</c:v>
                </c:pt>
                <c:pt idx="612">
                  <c:v>3.13374</c:v>
                </c:pt>
                <c:pt idx="613">
                  <c:v>2.9926499999999998</c:v>
                </c:pt>
                <c:pt idx="614">
                  <c:v>2.91805</c:v>
                </c:pt>
                <c:pt idx="615">
                  <c:v>2.9634200000000002</c:v>
                </c:pt>
                <c:pt idx="616">
                  <c:v>3.0234700000000001</c:v>
                </c:pt>
                <c:pt idx="617">
                  <c:v>3.0800999999999998</c:v>
                </c:pt>
                <c:pt idx="618">
                  <c:v>3.0444100000000001</c:v>
                </c:pt>
                <c:pt idx="619">
                  <c:v>3.1044499999999999</c:v>
                </c:pt>
                <c:pt idx="620">
                  <c:v>3.18228</c:v>
                </c:pt>
                <c:pt idx="621">
                  <c:v>3.0453899999999998</c:v>
                </c:pt>
                <c:pt idx="622">
                  <c:v>3.15205</c:v>
                </c:pt>
                <c:pt idx="623">
                  <c:v>3.0635599999999998</c:v>
                </c:pt>
                <c:pt idx="624">
                  <c:v>3.1213500000000001</c:v>
                </c:pt>
                <c:pt idx="625">
                  <c:v>3.1880099999999998</c:v>
                </c:pt>
                <c:pt idx="626">
                  <c:v>3.11944</c:v>
                </c:pt>
                <c:pt idx="627">
                  <c:v>3.1484399999999999</c:v>
                </c:pt>
                <c:pt idx="628">
                  <c:v>3.0218799999999999</c:v>
                </c:pt>
                <c:pt idx="629">
                  <c:v>3.1050399999999998</c:v>
                </c:pt>
                <c:pt idx="630">
                  <c:v>3.0606900000000001</c:v>
                </c:pt>
                <c:pt idx="631">
                  <c:v>3.1246399999999999</c:v>
                </c:pt>
                <c:pt idx="632">
                  <c:v>3.13408</c:v>
                </c:pt>
                <c:pt idx="633">
                  <c:v>3.1039300000000001</c:v>
                </c:pt>
                <c:pt idx="634">
                  <c:v>3.0585200000000001</c:v>
                </c:pt>
                <c:pt idx="635">
                  <c:v>3.03729</c:v>
                </c:pt>
                <c:pt idx="636">
                  <c:v>3.0763799999999999</c:v>
                </c:pt>
                <c:pt idx="637">
                  <c:v>3.1093000000000002</c:v>
                </c:pt>
                <c:pt idx="638">
                  <c:v>3.11558</c:v>
                </c:pt>
                <c:pt idx="639">
                  <c:v>3.0827499999999999</c:v>
                </c:pt>
                <c:pt idx="640">
                  <c:v>3.0116100000000001</c:v>
                </c:pt>
                <c:pt idx="641">
                  <c:v>2.8415599999999999</c:v>
                </c:pt>
                <c:pt idx="642">
                  <c:v>2.7835800000000002</c:v>
                </c:pt>
                <c:pt idx="643">
                  <c:v>2.87412</c:v>
                </c:pt>
                <c:pt idx="644">
                  <c:v>2.87094</c:v>
                </c:pt>
                <c:pt idx="645">
                  <c:v>2.94103</c:v>
                </c:pt>
                <c:pt idx="646">
                  <c:v>2.9157799999999998</c:v>
                </c:pt>
                <c:pt idx="647">
                  <c:v>2.8615900000000001</c:v>
                </c:pt>
                <c:pt idx="648">
                  <c:v>2.8250799999999998</c:v>
                </c:pt>
                <c:pt idx="649">
                  <c:v>2.7862399999999998</c:v>
                </c:pt>
                <c:pt idx="650">
                  <c:v>2.6932200000000002</c:v>
                </c:pt>
                <c:pt idx="651">
                  <c:v>2.6595300000000002</c:v>
                </c:pt>
                <c:pt idx="652">
                  <c:v>2.5884100000000001</c:v>
                </c:pt>
                <c:pt idx="653">
                  <c:v>2.5944099999999999</c:v>
                </c:pt>
                <c:pt idx="654">
                  <c:v>2.6765699999999999</c:v>
                </c:pt>
                <c:pt idx="655">
                  <c:v>2.6407600000000002</c:v>
                </c:pt>
                <c:pt idx="656">
                  <c:v>2.6572300000000002</c:v>
                </c:pt>
                <c:pt idx="657">
                  <c:v>2.60771</c:v>
                </c:pt>
                <c:pt idx="658">
                  <c:v>2.61659</c:v>
                </c:pt>
                <c:pt idx="659">
                  <c:v>2.6162299999999998</c:v>
                </c:pt>
                <c:pt idx="660">
                  <c:v>2.5364100000000001</c:v>
                </c:pt>
                <c:pt idx="661">
                  <c:v>2.4918999999999998</c:v>
                </c:pt>
                <c:pt idx="662">
                  <c:v>2.4950000000000001</c:v>
                </c:pt>
                <c:pt idx="663">
                  <c:v>2.5113099999999999</c:v>
                </c:pt>
                <c:pt idx="664">
                  <c:v>2.5666699999999998</c:v>
                </c:pt>
                <c:pt idx="665">
                  <c:v>2.5700699999999999</c:v>
                </c:pt>
                <c:pt idx="666">
                  <c:v>2.4923899999999999</c:v>
                </c:pt>
                <c:pt idx="667">
                  <c:v>2.4266800000000002</c:v>
                </c:pt>
                <c:pt idx="668">
                  <c:v>2.46217</c:v>
                </c:pt>
                <c:pt idx="669">
                  <c:v>2.5483699999999998</c:v>
                </c:pt>
                <c:pt idx="670">
                  <c:v>2.5671499999999998</c:v>
                </c:pt>
                <c:pt idx="671">
                  <c:v>2.4419599999999999</c:v>
                </c:pt>
                <c:pt idx="672">
                  <c:v>2.5545100000000001</c:v>
                </c:pt>
                <c:pt idx="673">
                  <c:v>2.65544</c:v>
                </c:pt>
                <c:pt idx="674">
                  <c:v>2.6663999999999999</c:v>
                </c:pt>
                <c:pt idx="675">
                  <c:v>2.6690999999999998</c:v>
                </c:pt>
                <c:pt idx="676">
                  <c:v>2.6929400000000001</c:v>
                </c:pt>
                <c:pt idx="677">
                  <c:v>2.8605800000000001</c:v>
                </c:pt>
                <c:pt idx="678">
                  <c:v>2.8903300000000001</c:v>
                </c:pt>
                <c:pt idx="679">
                  <c:v>2.8766699999999998</c:v>
                </c:pt>
                <c:pt idx="680">
                  <c:v>2.8165900000000001</c:v>
                </c:pt>
                <c:pt idx="681">
                  <c:v>2.9022899999999998</c:v>
                </c:pt>
                <c:pt idx="682">
                  <c:v>2.9659900000000001</c:v>
                </c:pt>
                <c:pt idx="683">
                  <c:v>3.0088699999999999</c:v>
                </c:pt>
                <c:pt idx="684">
                  <c:v>3.1422500000000002</c:v>
                </c:pt>
                <c:pt idx="685">
                  <c:v>3.0997499999999998</c:v>
                </c:pt>
                <c:pt idx="686">
                  <c:v>3.2780999999999998</c:v>
                </c:pt>
                <c:pt idx="687">
                  <c:v>3.3213900000000001</c:v>
                </c:pt>
                <c:pt idx="688">
                  <c:v>3.2965300000000002</c:v>
                </c:pt>
                <c:pt idx="689">
                  <c:v>3.2334499999999999</c:v>
                </c:pt>
                <c:pt idx="690">
                  <c:v>3.3474900000000001</c:v>
                </c:pt>
                <c:pt idx="691">
                  <c:v>3.2559</c:v>
                </c:pt>
                <c:pt idx="692">
                  <c:v>3.1972999999999998</c:v>
                </c:pt>
                <c:pt idx="693">
                  <c:v>3.1530100000000001</c:v>
                </c:pt>
                <c:pt idx="694">
                  <c:v>3.1939700000000002</c:v>
                </c:pt>
                <c:pt idx="695">
                  <c:v>3.0849700000000002</c:v>
                </c:pt>
                <c:pt idx="696">
                  <c:v>3.0992199999999999</c:v>
                </c:pt>
                <c:pt idx="697">
                  <c:v>3.10954</c:v>
                </c:pt>
                <c:pt idx="698">
                  <c:v>3.0621</c:v>
                </c:pt>
                <c:pt idx="699">
                  <c:v>3.1402600000000001</c:v>
                </c:pt>
                <c:pt idx="700">
                  <c:v>3.20973</c:v>
                </c:pt>
                <c:pt idx="701">
                  <c:v>3.1771199999999999</c:v>
                </c:pt>
                <c:pt idx="702">
                  <c:v>3.2192699999999999</c:v>
                </c:pt>
                <c:pt idx="703">
                  <c:v>3.1409500000000001</c:v>
                </c:pt>
                <c:pt idx="704">
                  <c:v>3.22011</c:v>
                </c:pt>
                <c:pt idx="705">
                  <c:v>3.1604100000000002</c:v>
                </c:pt>
                <c:pt idx="706">
                  <c:v>3.1754600000000002</c:v>
                </c:pt>
                <c:pt idx="707">
                  <c:v>3.1617799999999998</c:v>
                </c:pt>
                <c:pt idx="708">
                  <c:v>3.0567199999999999</c:v>
                </c:pt>
                <c:pt idx="709">
                  <c:v>3.0076499999999999</c:v>
                </c:pt>
                <c:pt idx="710">
                  <c:v>2.9218000000000002</c:v>
                </c:pt>
                <c:pt idx="711">
                  <c:v>2.7966799999999998</c:v>
                </c:pt>
                <c:pt idx="712">
                  <c:v>2.7095199999999999</c:v>
                </c:pt>
                <c:pt idx="713">
                  <c:v>2.6141000000000001</c:v>
                </c:pt>
                <c:pt idx="714">
                  <c:v>2.53532</c:v>
                </c:pt>
                <c:pt idx="715">
                  <c:v>2.4943900000000001</c:v>
                </c:pt>
                <c:pt idx="716">
                  <c:v>2.4883199999999999</c:v>
                </c:pt>
                <c:pt idx="717">
                  <c:v>2.3533300000000001</c:v>
                </c:pt>
                <c:pt idx="718">
                  <c:v>2.4001600000000001</c:v>
                </c:pt>
                <c:pt idx="719">
                  <c:v>2.2980399999999999</c:v>
                </c:pt>
                <c:pt idx="720">
                  <c:v>2.2023799999999998</c:v>
                </c:pt>
                <c:pt idx="721">
                  <c:v>2.1162899999999998</c:v>
                </c:pt>
                <c:pt idx="722">
                  <c:v>2.01207</c:v>
                </c:pt>
                <c:pt idx="723">
                  <c:v>2.0166200000000001</c:v>
                </c:pt>
                <c:pt idx="724">
                  <c:v>1.9776100000000001</c:v>
                </c:pt>
                <c:pt idx="725">
                  <c:v>1.9914400000000001</c:v>
                </c:pt>
                <c:pt idx="726">
                  <c:v>1.98245</c:v>
                </c:pt>
                <c:pt idx="727">
                  <c:v>1.87341</c:v>
                </c:pt>
                <c:pt idx="728">
                  <c:v>1.87893</c:v>
                </c:pt>
                <c:pt idx="729">
                  <c:v>1.8408100000000001</c:v>
                </c:pt>
                <c:pt idx="730">
                  <c:v>1.8396300000000001</c:v>
                </c:pt>
                <c:pt idx="731">
                  <c:v>1.7835000000000001</c:v>
                </c:pt>
                <c:pt idx="732">
                  <c:v>1.7747299999999999</c:v>
                </c:pt>
                <c:pt idx="733">
                  <c:v>1.7032799999999999</c:v>
                </c:pt>
                <c:pt idx="734">
                  <c:v>1.67004</c:v>
                </c:pt>
                <c:pt idx="735">
                  <c:v>1.5912999999999999</c:v>
                </c:pt>
                <c:pt idx="736">
                  <c:v>1.6642699999999999</c:v>
                </c:pt>
                <c:pt idx="737">
                  <c:v>1.61869</c:v>
                </c:pt>
                <c:pt idx="738">
                  <c:v>1.5948599999999999</c:v>
                </c:pt>
                <c:pt idx="739">
                  <c:v>1.5856600000000001</c:v>
                </c:pt>
                <c:pt idx="740">
                  <c:v>1.60893</c:v>
                </c:pt>
                <c:pt idx="741">
                  <c:v>1.6076600000000001</c:v>
                </c:pt>
                <c:pt idx="742">
                  <c:v>1.5786500000000001</c:v>
                </c:pt>
                <c:pt idx="743">
                  <c:v>1.57108</c:v>
                </c:pt>
                <c:pt idx="744">
                  <c:v>1.5723499999999999</c:v>
                </c:pt>
                <c:pt idx="745">
                  <c:v>1.5724</c:v>
                </c:pt>
                <c:pt idx="746">
                  <c:v>1.6311899999999999</c:v>
                </c:pt>
                <c:pt idx="747">
                  <c:v>1.59351</c:v>
                </c:pt>
                <c:pt idx="748">
                  <c:v>1.63506</c:v>
                </c:pt>
                <c:pt idx="749">
                  <c:v>1.6443300000000001</c:v>
                </c:pt>
                <c:pt idx="750">
                  <c:v>1.6490100000000001</c:v>
                </c:pt>
                <c:pt idx="751">
                  <c:v>1.5922099999999999</c:v>
                </c:pt>
                <c:pt idx="752">
                  <c:v>1.5468999999999999</c:v>
                </c:pt>
                <c:pt idx="753">
                  <c:v>1.5662100000000001</c:v>
                </c:pt>
                <c:pt idx="754">
                  <c:v>1.6248199999999999</c:v>
                </c:pt>
                <c:pt idx="755">
                  <c:v>1.59277</c:v>
                </c:pt>
                <c:pt idx="756">
                  <c:v>1.5622400000000001</c:v>
                </c:pt>
                <c:pt idx="757">
                  <c:v>1.5072700000000001</c:v>
                </c:pt>
                <c:pt idx="758">
                  <c:v>1.5223</c:v>
                </c:pt>
                <c:pt idx="759">
                  <c:v>1.59694</c:v>
                </c:pt>
                <c:pt idx="760">
                  <c:v>1.59446</c:v>
                </c:pt>
                <c:pt idx="761">
                  <c:v>1.54176</c:v>
                </c:pt>
                <c:pt idx="762">
                  <c:v>1.5591699999999999</c:v>
                </c:pt>
                <c:pt idx="763">
                  <c:v>1.5888</c:v>
                </c:pt>
                <c:pt idx="764">
                  <c:v>1.5668500000000001</c:v>
                </c:pt>
                <c:pt idx="765">
                  <c:v>1.5201800000000001</c:v>
                </c:pt>
                <c:pt idx="766">
                  <c:v>1.5656099999999999</c:v>
                </c:pt>
                <c:pt idx="767">
                  <c:v>1.6107499999999999</c:v>
                </c:pt>
                <c:pt idx="768">
                  <c:v>1.5690500000000001</c:v>
                </c:pt>
                <c:pt idx="769">
                  <c:v>1.5517099999999999</c:v>
                </c:pt>
                <c:pt idx="770">
                  <c:v>1.49177</c:v>
                </c:pt>
                <c:pt idx="771">
                  <c:v>1.5118</c:v>
                </c:pt>
                <c:pt idx="772">
                  <c:v>1.51013</c:v>
                </c:pt>
                <c:pt idx="773">
                  <c:v>1.47834</c:v>
                </c:pt>
                <c:pt idx="774">
                  <c:v>1.5232000000000001</c:v>
                </c:pt>
                <c:pt idx="775">
                  <c:v>1.57338</c:v>
                </c:pt>
                <c:pt idx="776">
                  <c:v>1.5611600000000001</c:v>
                </c:pt>
                <c:pt idx="777">
                  <c:v>1.5442100000000001</c:v>
                </c:pt>
                <c:pt idx="778">
                  <c:v>1.4916100000000001</c:v>
                </c:pt>
                <c:pt idx="779">
                  <c:v>1.51447</c:v>
                </c:pt>
                <c:pt idx="780">
                  <c:v>1.4839599999999999</c:v>
                </c:pt>
                <c:pt idx="781">
                  <c:v>1.4709099999999999</c:v>
                </c:pt>
                <c:pt idx="782">
                  <c:v>1.5436300000000001</c:v>
                </c:pt>
                <c:pt idx="783">
                  <c:v>1.5308600000000001</c:v>
                </c:pt>
                <c:pt idx="784">
                  <c:v>1.5236000000000001</c:v>
                </c:pt>
                <c:pt idx="785">
                  <c:v>1.48105</c:v>
                </c:pt>
                <c:pt idx="786">
                  <c:v>1.6068</c:v>
                </c:pt>
                <c:pt idx="787">
                  <c:v>1.61558</c:v>
                </c:pt>
                <c:pt idx="788">
                  <c:v>1.5706599999999999</c:v>
                </c:pt>
                <c:pt idx="789">
                  <c:v>1.5403</c:v>
                </c:pt>
                <c:pt idx="790">
                  <c:v>1.5518799999999999</c:v>
                </c:pt>
                <c:pt idx="791">
                  <c:v>1.49786</c:v>
                </c:pt>
                <c:pt idx="792">
                  <c:v>1.4902500000000001</c:v>
                </c:pt>
                <c:pt idx="793">
                  <c:v>1.50179</c:v>
                </c:pt>
                <c:pt idx="794">
                  <c:v>1.47001</c:v>
                </c:pt>
                <c:pt idx="795">
                  <c:v>1.3916599999999999</c:v>
                </c:pt>
                <c:pt idx="796">
                  <c:v>1.4256800000000001</c:v>
                </c:pt>
                <c:pt idx="797">
                  <c:v>1.4527000000000001</c:v>
                </c:pt>
                <c:pt idx="798">
                  <c:v>1.48878</c:v>
                </c:pt>
                <c:pt idx="799">
                  <c:v>1.5148200000000001</c:v>
                </c:pt>
                <c:pt idx="800">
                  <c:v>1.54358</c:v>
                </c:pt>
                <c:pt idx="801">
                  <c:v>1.42872</c:v>
                </c:pt>
                <c:pt idx="802">
                  <c:v>1.3929400000000001</c:v>
                </c:pt>
                <c:pt idx="803">
                  <c:v>1.4224600000000001</c:v>
                </c:pt>
                <c:pt idx="804">
                  <c:v>1.4429799999999999</c:v>
                </c:pt>
                <c:pt idx="805">
                  <c:v>1.3686400000000001</c:v>
                </c:pt>
                <c:pt idx="806">
                  <c:v>1.40059</c:v>
                </c:pt>
                <c:pt idx="807">
                  <c:v>1.42598</c:v>
                </c:pt>
                <c:pt idx="808">
                  <c:v>1.4901</c:v>
                </c:pt>
                <c:pt idx="809">
                  <c:v>1.3947700000000001</c:v>
                </c:pt>
                <c:pt idx="810">
                  <c:v>1.3003199999999999</c:v>
                </c:pt>
                <c:pt idx="811">
                  <c:v>1.3289500000000001</c:v>
                </c:pt>
                <c:pt idx="812">
                  <c:v>1.27597</c:v>
                </c:pt>
                <c:pt idx="813">
                  <c:v>1.2762800000000001</c:v>
                </c:pt>
                <c:pt idx="814">
                  <c:v>1.32535</c:v>
                </c:pt>
                <c:pt idx="815">
                  <c:v>1.3622700000000001</c:v>
                </c:pt>
                <c:pt idx="816">
                  <c:v>1.4229400000000001</c:v>
                </c:pt>
                <c:pt idx="817">
                  <c:v>1.44693</c:v>
                </c:pt>
                <c:pt idx="818">
                  <c:v>1.42859</c:v>
                </c:pt>
                <c:pt idx="819">
                  <c:v>1.4035200000000001</c:v>
                </c:pt>
                <c:pt idx="820">
                  <c:v>1.3908700000000001</c:v>
                </c:pt>
                <c:pt idx="821">
                  <c:v>1.37818</c:v>
                </c:pt>
                <c:pt idx="822">
                  <c:v>1.4013199999999999</c:v>
                </c:pt>
                <c:pt idx="823">
                  <c:v>1.3932599999999999</c:v>
                </c:pt>
                <c:pt idx="824">
                  <c:v>1.43598</c:v>
                </c:pt>
                <c:pt idx="825">
                  <c:v>1.3157000000000001</c:v>
                </c:pt>
                <c:pt idx="826">
                  <c:v>1.26067</c:v>
                </c:pt>
                <c:pt idx="827">
                  <c:v>1.2581199999999999</c:v>
                </c:pt>
                <c:pt idx="828">
                  <c:v>1.3073699999999999</c:v>
                </c:pt>
                <c:pt idx="829">
                  <c:v>1.2746299999999999</c:v>
                </c:pt>
                <c:pt idx="830">
                  <c:v>1.3548899999999999</c:v>
                </c:pt>
                <c:pt idx="831">
                  <c:v>1.3518300000000001</c:v>
                </c:pt>
                <c:pt idx="832">
                  <c:v>1.22546</c:v>
                </c:pt>
              </c:numCache>
            </c:numRef>
          </c:yVal>
          <c:smooth val="0"/>
        </c:ser>
        <c:ser>
          <c:idx val="3"/>
          <c:order val="3"/>
          <c:tx>
            <c:strRef>
              <c:f>'PR_Ai and pvax adj'!$E$1</c:f>
              <c:strCache>
                <c:ptCount val="1"/>
                <c:pt idx="0">
                  <c:v>PR_Ai</c:v>
                </c:pt>
              </c:strCache>
            </c:strRef>
          </c:tx>
          <c:spPr>
            <a:ln>
              <a:solidFill>
                <a:schemeClr val="accent6">
                  <a:lumMod val="60000"/>
                  <a:lumOff val="40000"/>
                </a:schemeClr>
              </a:solidFill>
            </a:ln>
          </c:spPr>
          <c:marker>
            <c:symbol val="none"/>
          </c:marker>
          <c:xVal>
            <c:numRef>
              <c:f>'PR_Ai and pvax adj'!$A$2:$A$864</c:f>
              <c:numCache>
                <c:formatCode>General</c:formatCode>
                <c:ptCount val="863"/>
                <c:pt idx="0">
                  <c:v>0</c:v>
                </c:pt>
                <c:pt idx="1">
                  <c:v>2.5000000000000001E-2</c:v>
                </c:pt>
                <c:pt idx="2">
                  <c:v>0.05</c:v>
                </c:pt>
                <c:pt idx="3">
                  <c:v>7.4999999999999997E-2</c:v>
                </c:pt>
                <c:pt idx="4">
                  <c:v>0.1</c:v>
                </c:pt>
                <c:pt idx="5">
                  <c:v>0.125</c:v>
                </c:pt>
                <c:pt idx="6">
                  <c:v>0.15</c:v>
                </c:pt>
                <c:pt idx="7">
                  <c:v>0.17499999999999999</c:v>
                </c:pt>
                <c:pt idx="8">
                  <c:v>0.2</c:v>
                </c:pt>
                <c:pt idx="9">
                  <c:v>0.22500000000000001</c:v>
                </c:pt>
                <c:pt idx="10">
                  <c:v>0.25</c:v>
                </c:pt>
                <c:pt idx="11">
                  <c:v>0.27500000000000002</c:v>
                </c:pt>
                <c:pt idx="12">
                  <c:v>0.3</c:v>
                </c:pt>
                <c:pt idx="13">
                  <c:v>0.32500000000000001</c:v>
                </c:pt>
                <c:pt idx="14">
                  <c:v>0.35</c:v>
                </c:pt>
                <c:pt idx="15">
                  <c:v>0.375</c:v>
                </c:pt>
                <c:pt idx="16">
                  <c:v>0.4</c:v>
                </c:pt>
                <c:pt idx="17">
                  <c:v>0.42499999999999999</c:v>
                </c:pt>
                <c:pt idx="18">
                  <c:v>0.45</c:v>
                </c:pt>
                <c:pt idx="19">
                  <c:v>0.47499999999999998</c:v>
                </c:pt>
                <c:pt idx="20">
                  <c:v>0.5</c:v>
                </c:pt>
                <c:pt idx="21">
                  <c:v>0.52500000000000002</c:v>
                </c:pt>
                <c:pt idx="22">
                  <c:v>0.55000000000000004</c:v>
                </c:pt>
                <c:pt idx="23">
                  <c:v>0.57499999999999996</c:v>
                </c:pt>
                <c:pt idx="24">
                  <c:v>0.6</c:v>
                </c:pt>
                <c:pt idx="25">
                  <c:v>0.625</c:v>
                </c:pt>
                <c:pt idx="26">
                  <c:v>0.65</c:v>
                </c:pt>
                <c:pt idx="27">
                  <c:v>0.67500000000000004</c:v>
                </c:pt>
                <c:pt idx="28">
                  <c:v>0.7</c:v>
                </c:pt>
                <c:pt idx="29">
                  <c:v>0.72499999999999998</c:v>
                </c:pt>
                <c:pt idx="30">
                  <c:v>0.75</c:v>
                </c:pt>
                <c:pt idx="31">
                  <c:v>0.77500000000000002</c:v>
                </c:pt>
                <c:pt idx="32">
                  <c:v>0.8</c:v>
                </c:pt>
                <c:pt idx="33">
                  <c:v>0.82499999999999996</c:v>
                </c:pt>
                <c:pt idx="34">
                  <c:v>0.85</c:v>
                </c:pt>
                <c:pt idx="35">
                  <c:v>0.875</c:v>
                </c:pt>
                <c:pt idx="36">
                  <c:v>0.9</c:v>
                </c:pt>
                <c:pt idx="37">
                  <c:v>0.92500000000000004</c:v>
                </c:pt>
                <c:pt idx="38">
                  <c:v>0.95</c:v>
                </c:pt>
                <c:pt idx="39">
                  <c:v>0.97499999999999998</c:v>
                </c:pt>
                <c:pt idx="40">
                  <c:v>1</c:v>
                </c:pt>
                <c:pt idx="41">
                  <c:v>1.0249999999999999</c:v>
                </c:pt>
                <c:pt idx="42">
                  <c:v>1.05</c:v>
                </c:pt>
                <c:pt idx="43">
                  <c:v>1.075</c:v>
                </c:pt>
                <c:pt idx="44">
                  <c:v>1.1000000000000001</c:v>
                </c:pt>
                <c:pt idx="45">
                  <c:v>1.125</c:v>
                </c:pt>
                <c:pt idx="46">
                  <c:v>1.1499999999999999</c:v>
                </c:pt>
                <c:pt idx="47">
                  <c:v>1.175</c:v>
                </c:pt>
                <c:pt idx="48">
                  <c:v>1.2</c:v>
                </c:pt>
                <c:pt idx="49">
                  <c:v>1.2250000000000001</c:v>
                </c:pt>
                <c:pt idx="50">
                  <c:v>1.25</c:v>
                </c:pt>
                <c:pt idx="51">
                  <c:v>1.2749999999999999</c:v>
                </c:pt>
                <c:pt idx="52">
                  <c:v>1.3</c:v>
                </c:pt>
                <c:pt idx="53">
                  <c:v>1.325</c:v>
                </c:pt>
                <c:pt idx="54">
                  <c:v>1.35</c:v>
                </c:pt>
                <c:pt idx="55">
                  <c:v>1.375</c:v>
                </c:pt>
                <c:pt idx="56">
                  <c:v>1.4</c:v>
                </c:pt>
                <c:pt idx="57">
                  <c:v>1.425</c:v>
                </c:pt>
                <c:pt idx="58">
                  <c:v>1.45</c:v>
                </c:pt>
                <c:pt idx="59">
                  <c:v>1.4750000000000001</c:v>
                </c:pt>
                <c:pt idx="60">
                  <c:v>1.5</c:v>
                </c:pt>
                <c:pt idx="61">
                  <c:v>1.5249999999999999</c:v>
                </c:pt>
                <c:pt idx="62">
                  <c:v>1.55</c:v>
                </c:pt>
                <c:pt idx="63">
                  <c:v>1.575</c:v>
                </c:pt>
                <c:pt idx="64">
                  <c:v>1.6</c:v>
                </c:pt>
                <c:pt idx="65">
                  <c:v>1.625</c:v>
                </c:pt>
                <c:pt idx="66">
                  <c:v>1.65</c:v>
                </c:pt>
                <c:pt idx="67">
                  <c:v>1.675</c:v>
                </c:pt>
                <c:pt idx="68">
                  <c:v>1.7</c:v>
                </c:pt>
                <c:pt idx="69">
                  <c:v>1.7250000000000001</c:v>
                </c:pt>
                <c:pt idx="70">
                  <c:v>1.75</c:v>
                </c:pt>
                <c:pt idx="71">
                  <c:v>1.7749999999999999</c:v>
                </c:pt>
                <c:pt idx="72">
                  <c:v>1.8</c:v>
                </c:pt>
                <c:pt idx="73">
                  <c:v>1.825</c:v>
                </c:pt>
                <c:pt idx="74">
                  <c:v>1.85</c:v>
                </c:pt>
                <c:pt idx="75">
                  <c:v>1.875</c:v>
                </c:pt>
                <c:pt idx="76">
                  <c:v>1.9</c:v>
                </c:pt>
                <c:pt idx="77">
                  <c:v>1.925</c:v>
                </c:pt>
                <c:pt idx="78">
                  <c:v>1.95</c:v>
                </c:pt>
                <c:pt idx="79">
                  <c:v>1.9750000000000001</c:v>
                </c:pt>
                <c:pt idx="80">
                  <c:v>2</c:v>
                </c:pt>
                <c:pt idx="81">
                  <c:v>2.0249999999999999</c:v>
                </c:pt>
                <c:pt idx="82">
                  <c:v>2.0499999999999998</c:v>
                </c:pt>
                <c:pt idx="83">
                  <c:v>2.0750000000000002</c:v>
                </c:pt>
                <c:pt idx="84">
                  <c:v>2.1</c:v>
                </c:pt>
                <c:pt idx="85">
                  <c:v>2.125</c:v>
                </c:pt>
                <c:pt idx="86">
                  <c:v>2.15</c:v>
                </c:pt>
                <c:pt idx="87">
                  <c:v>2.1749999999999998</c:v>
                </c:pt>
                <c:pt idx="88">
                  <c:v>2.2000000000000002</c:v>
                </c:pt>
                <c:pt idx="89">
                  <c:v>2.2250000000000001</c:v>
                </c:pt>
                <c:pt idx="90">
                  <c:v>2.25</c:v>
                </c:pt>
                <c:pt idx="91">
                  <c:v>2.2749999999999999</c:v>
                </c:pt>
                <c:pt idx="92">
                  <c:v>2.2999999999999998</c:v>
                </c:pt>
                <c:pt idx="93">
                  <c:v>2.3250000000000002</c:v>
                </c:pt>
                <c:pt idx="94">
                  <c:v>2.35</c:v>
                </c:pt>
                <c:pt idx="95">
                  <c:v>2.375</c:v>
                </c:pt>
                <c:pt idx="96">
                  <c:v>2.4</c:v>
                </c:pt>
                <c:pt idx="97">
                  <c:v>2.4249999999999998</c:v>
                </c:pt>
                <c:pt idx="98">
                  <c:v>2.4500000000000002</c:v>
                </c:pt>
                <c:pt idx="99">
                  <c:v>2.4750000000000001</c:v>
                </c:pt>
                <c:pt idx="100">
                  <c:v>2.5</c:v>
                </c:pt>
                <c:pt idx="101">
                  <c:v>2.5249999999999999</c:v>
                </c:pt>
                <c:pt idx="102">
                  <c:v>2.5499999999999998</c:v>
                </c:pt>
                <c:pt idx="103">
                  <c:v>2.5750000000000002</c:v>
                </c:pt>
                <c:pt idx="104">
                  <c:v>2.6</c:v>
                </c:pt>
                <c:pt idx="105">
                  <c:v>2.625</c:v>
                </c:pt>
                <c:pt idx="106">
                  <c:v>2.65</c:v>
                </c:pt>
                <c:pt idx="107">
                  <c:v>2.6749999999999998</c:v>
                </c:pt>
                <c:pt idx="108">
                  <c:v>2.7</c:v>
                </c:pt>
                <c:pt idx="109">
                  <c:v>2.7250000000000001</c:v>
                </c:pt>
                <c:pt idx="110">
                  <c:v>2.75</c:v>
                </c:pt>
                <c:pt idx="111">
                  <c:v>2.7749999999999999</c:v>
                </c:pt>
                <c:pt idx="112">
                  <c:v>2.8</c:v>
                </c:pt>
                <c:pt idx="113">
                  <c:v>2.8250000000000002</c:v>
                </c:pt>
                <c:pt idx="114">
                  <c:v>2.85</c:v>
                </c:pt>
                <c:pt idx="115">
                  <c:v>2.875</c:v>
                </c:pt>
                <c:pt idx="116">
                  <c:v>2.9</c:v>
                </c:pt>
                <c:pt idx="117">
                  <c:v>2.9249999999999998</c:v>
                </c:pt>
                <c:pt idx="118">
                  <c:v>2.95</c:v>
                </c:pt>
                <c:pt idx="119">
                  <c:v>2.9750000000000001</c:v>
                </c:pt>
                <c:pt idx="120">
                  <c:v>3</c:v>
                </c:pt>
                <c:pt idx="121">
                  <c:v>3.0249999999999999</c:v>
                </c:pt>
                <c:pt idx="122">
                  <c:v>3.05</c:v>
                </c:pt>
                <c:pt idx="123">
                  <c:v>3.0750000000000002</c:v>
                </c:pt>
                <c:pt idx="124">
                  <c:v>3.1</c:v>
                </c:pt>
                <c:pt idx="125">
                  <c:v>3.125</c:v>
                </c:pt>
                <c:pt idx="126">
                  <c:v>3.15</c:v>
                </c:pt>
                <c:pt idx="127">
                  <c:v>3.1749999999999998</c:v>
                </c:pt>
                <c:pt idx="128">
                  <c:v>3.2</c:v>
                </c:pt>
                <c:pt idx="129">
                  <c:v>3.2250000000000001</c:v>
                </c:pt>
                <c:pt idx="130">
                  <c:v>3.25</c:v>
                </c:pt>
                <c:pt idx="131">
                  <c:v>3.2749999999999999</c:v>
                </c:pt>
                <c:pt idx="132">
                  <c:v>3.3</c:v>
                </c:pt>
                <c:pt idx="133">
                  <c:v>3.3250000000000002</c:v>
                </c:pt>
                <c:pt idx="134">
                  <c:v>3.35</c:v>
                </c:pt>
                <c:pt idx="135">
                  <c:v>3.375</c:v>
                </c:pt>
                <c:pt idx="136">
                  <c:v>3.4</c:v>
                </c:pt>
                <c:pt idx="137">
                  <c:v>3.4249999999999998</c:v>
                </c:pt>
                <c:pt idx="138">
                  <c:v>3.45</c:v>
                </c:pt>
                <c:pt idx="139">
                  <c:v>3.4750000000000001</c:v>
                </c:pt>
                <c:pt idx="140">
                  <c:v>3.5</c:v>
                </c:pt>
                <c:pt idx="141">
                  <c:v>3.5249999999999999</c:v>
                </c:pt>
                <c:pt idx="142">
                  <c:v>3.55</c:v>
                </c:pt>
                <c:pt idx="143">
                  <c:v>3.5750000000000002</c:v>
                </c:pt>
                <c:pt idx="144">
                  <c:v>3.6</c:v>
                </c:pt>
                <c:pt idx="145">
                  <c:v>3.625</c:v>
                </c:pt>
                <c:pt idx="146">
                  <c:v>3.65</c:v>
                </c:pt>
                <c:pt idx="147">
                  <c:v>3.6749999999999998</c:v>
                </c:pt>
                <c:pt idx="148">
                  <c:v>3.7</c:v>
                </c:pt>
                <c:pt idx="149">
                  <c:v>3.7250000000000001</c:v>
                </c:pt>
                <c:pt idx="150">
                  <c:v>3.75</c:v>
                </c:pt>
                <c:pt idx="151">
                  <c:v>3.7749999999999999</c:v>
                </c:pt>
                <c:pt idx="152">
                  <c:v>3.8</c:v>
                </c:pt>
                <c:pt idx="153">
                  <c:v>3.8250000000000002</c:v>
                </c:pt>
                <c:pt idx="154">
                  <c:v>3.85</c:v>
                </c:pt>
                <c:pt idx="155">
                  <c:v>3.875</c:v>
                </c:pt>
                <c:pt idx="156">
                  <c:v>3.9</c:v>
                </c:pt>
                <c:pt idx="157">
                  <c:v>3.9249999999999998</c:v>
                </c:pt>
                <c:pt idx="158">
                  <c:v>3.95</c:v>
                </c:pt>
                <c:pt idx="159">
                  <c:v>3.9750000000000001</c:v>
                </c:pt>
                <c:pt idx="160">
                  <c:v>4</c:v>
                </c:pt>
                <c:pt idx="161">
                  <c:v>4.0250000000000004</c:v>
                </c:pt>
                <c:pt idx="162">
                  <c:v>4.05</c:v>
                </c:pt>
                <c:pt idx="163">
                  <c:v>4.0750000000000002</c:v>
                </c:pt>
                <c:pt idx="164">
                  <c:v>4.0999999999999996</c:v>
                </c:pt>
                <c:pt idx="165">
                  <c:v>4.125</c:v>
                </c:pt>
                <c:pt idx="166">
                  <c:v>4.1500000000000004</c:v>
                </c:pt>
                <c:pt idx="167">
                  <c:v>4.1749999999999998</c:v>
                </c:pt>
                <c:pt idx="168">
                  <c:v>4.2</c:v>
                </c:pt>
                <c:pt idx="169">
                  <c:v>4.2249999999999996</c:v>
                </c:pt>
                <c:pt idx="170">
                  <c:v>4.25</c:v>
                </c:pt>
                <c:pt idx="171">
                  <c:v>4.2750000000000004</c:v>
                </c:pt>
                <c:pt idx="172">
                  <c:v>4.3</c:v>
                </c:pt>
                <c:pt idx="173">
                  <c:v>4.3250000000000002</c:v>
                </c:pt>
                <c:pt idx="174">
                  <c:v>4.3499999999999996</c:v>
                </c:pt>
                <c:pt idx="175">
                  <c:v>4.375</c:v>
                </c:pt>
                <c:pt idx="176">
                  <c:v>4.4000000000000004</c:v>
                </c:pt>
                <c:pt idx="177">
                  <c:v>4.4249999999999998</c:v>
                </c:pt>
                <c:pt idx="178">
                  <c:v>4.45</c:v>
                </c:pt>
                <c:pt idx="179">
                  <c:v>4.4749999999999996</c:v>
                </c:pt>
                <c:pt idx="180">
                  <c:v>4.5</c:v>
                </c:pt>
                <c:pt idx="181">
                  <c:v>4.5250000000000004</c:v>
                </c:pt>
                <c:pt idx="182">
                  <c:v>4.55</c:v>
                </c:pt>
                <c:pt idx="183">
                  <c:v>4.5750000000000002</c:v>
                </c:pt>
                <c:pt idx="184">
                  <c:v>4.5999999999999996</c:v>
                </c:pt>
                <c:pt idx="185">
                  <c:v>4.625</c:v>
                </c:pt>
                <c:pt idx="186">
                  <c:v>4.6500000000000004</c:v>
                </c:pt>
                <c:pt idx="187">
                  <c:v>4.6749999999999998</c:v>
                </c:pt>
                <c:pt idx="188">
                  <c:v>4.7</c:v>
                </c:pt>
                <c:pt idx="189">
                  <c:v>4.7249999999999996</c:v>
                </c:pt>
                <c:pt idx="190">
                  <c:v>4.75</c:v>
                </c:pt>
                <c:pt idx="191">
                  <c:v>4.7750000000000004</c:v>
                </c:pt>
                <c:pt idx="192">
                  <c:v>4.8</c:v>
                </c:pt>
                <c:pt idx="193">
                  <c:v>4.8250000000000002</c:v>
                </c:pt>
                <c:pt idx="194">
                  <c:v>4.8499999999999996</c:v>
                </c:pt>
                <c:pt idx="195">
                  <c:v>4.875</c:v>
                </c:pt>
                <c:pt idx="196">
                  <c:v>4.9000000000000004</c:v>
                </c:pt>
                <c:pt idx="197">
                  <c:v>4.9249999999999998</c:v>
                </c:pt>
                <c:pt idx="198">
                  <c:v>4.95</c:v>
                </c:pt>
                <c:pt idx="199">
                  <c:v>4.9749999999999996</c:v>
                </c:pt>
                <c:pt idx="200">
                  <c:v>5</c:v>
                </c:pt>
                <c:pt idx="201">
                  <c:v>5.0250000000000004</c:v>
                </c:pt>
                <c:pt idx="202">
                  <c:v>5.05</c:v>
                </c:pt>
                <c:pt idx="203">
                  <c:v>5.0750000000000002</c:v>
                </c:pt>
                <c:pt idx="204">
                  <c:v>5.0999999999999996</c:v>
                </c:pt>
                <c:pt idx="205">
                  <c:v>5.125</c:v>
                </c:pt>
                <c:pt idx="206">
                  <c:v>5.15</c:v>
                </c:pt>
                <c:pt idx="207">
                  <c:v>5.1749999999999998</c:v>
                </c:pt>
                <c:pt idx="208">
                  <c:v>5.2</c:v>
                </c:pt>
                <c:pt idx="209">
                  <c:v>5.2249999999999996</c:v>
                </c:pt>
                <c:pt idx="210">
                  <c:v>5.25</c:v>
                </c:pt>
                <c:pt idx="211">
                  <c:v>5.2750000000000004</c:v>
                </c:pt>
                <c:pt idx="212">
                  <c:v>5.3</c:v>
                </c:pt>
                <c:pt idx="213">
                  <c:v>5.3250000000000002</c:v>
                </c:pt>
                <c:pt idx="214">
                  <c:v>5.35</c:v>
                </c:pt>
                <c:pt idx="215">
                  <c:v>5.375</c:v>
                </c:pt>
                <c:pt idx="216">
                  <c:v>5.4</c:v>
                </c:pt>
                <c:pt idx="217">
                  <c:v>5.4249999999999998</c:v>
                </c:pt>
                <c:pt idx="218">
                  <c:v>5.45</c:v>
                </c:pt>
                <c:pt idx="219">
                  <c:v>5.4749999999999996</c:v>
                </c:pt>
                <c:pt idx="220">
                  <c:v>5.5</c:v>
                </c:pt>
                <c:pt idx="221">
                  <c:v>5.5250000000000004</c:v>
                </c:pt>
                <c:pt idx="222">
                  <c:v>5.55</c:v>
                </c:pt>
                <c:pt idx="223">
                  <c:v>5.5750000000000002</c:v>
                </c:pt>
                <c:pt idx="224">
                  <c:v>5.6</c:v>
                </c:pt>
                <c:pt idx="225">
                  <c:v>5.625</c:v>
                </c:pt>
                <c:pt idx="226">
                  <c:v>5.65</c:v>
                </c:pt>
                <c:pt idx="227">
                  <c:v>5.6749999999999998</c:v>
                </c:pt>
                <c:pt idx="228">
                  <c:v>5.7</c:v>
                </c:pt>
                <c:pt idx="229">
                  <c:v>5.7249999999999996</c:v>
                </c:pt>
                <c:pt idx="230">
                  <c:v>5.75</c:v>
                </c:pt>
                <c:pt idx="231">
                  <c:v>5.7750000000000004</c:v>
                </c:pt>
                <c:pt idx="232">
                  <c:v>5.8</c:v>
                </c:pt>
                <c:pt idx="233">
                  <c:v>5.8250000000000002</c:v>
                </c:pt>
                <c:pt idx="234">
                  <c:v>5.85</c:v>
                </c:pt>
                <c:pt idx="235">
                  <c:v>5.875</c:v>
                </c:pt>
                <c:pt idx="236">
                  <c:v>5.9</c:v>
                </c:pt>
                <c:pt idx="237">
                  <c:v>5.9249999999999998</c:v>
                </c:pt>
                <c:pt idx="238">
                  <c:v>5.95</c:v>
                </c:pt>
                <c:pt idx="239">
                  <c:v>5.9749999999999996</c:v>
                </c:pt>
                <c:pt idx="240">
                  <c:v>6</c:v>
                </c:pt>
                <c:pt idx="241">
                  <c:v>6.0250000000000004</c:v>
                </c:pt>
                <c:pt idx="242">
                  <c:v>6.05</c:v>
                </c:pt>
                <c:pt idx="243">
                  <c:v>6.0750000000000002</c:v>
                </c:pt>
                <c:pt idx="244">
                  <c:v>6.1</c:v>
                </c:pt>
                <c:pt idx="245">
                  <c:v>6.125</c:v>
                </c:pt>
                <c:pt idx="246">
                  <c:v>6.15</c:v>
                </c:pt>
                <c:pt idx="247">
                  <c:v>6.1749999999999998</c:v>
                </c:pt>
                <c:pt idx="248">
                  <c:v>6.2</c:v>
                </c:pt>
                <c:pt idx="249">
                  <c:v>6.2249999999999996</c:v>
                </c:pt>
                <c:pt idx="250">
                  <c:v>6.25</c:v>
                </c:pt>
                <c:pt idx="251">
                  <c:v>6.2750000000000004</c:v>
                </c:pt>
                <c:pt idx="252">
                  <c:v>6.3</c:v>
                </c:pt>
                <c:pt idx="253">
                  <c:v>6.3250000000000002</c:v>
                </c:pt>
                <c:pt idx="254">
                  <c:v>6.35</c:v>
                </c:pt>
                <c:pt idx="255">
                  <c:v>6.375</c:v>
                </c:pt>
                <c:pt idx="256">
                  <c:v>6.4</c:v>
                </c:pt>
                <c:pt idx="257">
                  <c:v>6.4249999999999998</c:v>
                </c:pt>
                <c:pt idx="258">
                  <c:v>6.45</c:v>
                </c:pt>
                <c:pt idx="259">
                  <c:v>6.4749999999999996</c:v>
                </c:pt>
                <c:pt idx="260">
                  <c:v>6.5</c:v>
                </c:pt>
                <c:pt idx="261">
                  <c:v>6.5250000000000004</c:v>
                </c:pt>
                <c:pt idx="262">
                  <c:v>6.55</c:v>
                </c:pt>
                <c:pt idx="263">
                  <c:v>6.5750000000000002</c:v>
                </c:pt>
                <c:pt idx="264">
                  <c:v>6.6</c:v>
                </c:pt>
                <c:pt idx="265">
                  <c:v>6.625</c:v>
                </c:pt>
                <c:pt idx="266">
                  <c:v>6.65</c:v>
                </c:pt>
                <c:pt idx="267">
                  <c:v>6.6749999999999998</c:v>
                </c:pt>
                <c:pt idx="268">
                  <c:v>6.7</c:v>
                </c:pt>
                <c:pt idx="269">
                  <c:v>6.7249999999999996</c:v>
                </c:pt>
                <c:pt idx="270">
                  <c:v>6.75</c:v>
                </c:pt>
                <c:pt idx="271">
                  <c:v>6.7750000000000004</c:v>
                </c:pt>
                <c:pt idx="272">
                  <c:v>6.8</c:v>
                </c:pt>
                <c:pt idx="273">
                  <c:v>6.8250000000000002</c:v>
                </c:pt>
                <c:pt idx="274">
                  <c:v>6.85</c:v>
                </c:pt>
                <c:pt idx="275">
                  <c:v>6.875</c:v>
                </c:pt>
                <c:pt idx="276">
                  <c:v>6.9</c:v>
                </c:pt>
                <c:pt idx="277">
                  <c:v>6.9249999999999998</c:v>
                </c:pt>
                <c:pt idx="278">
                  <c:v>6.95</c:v>
                </c:pt>
                <c:pt idx="279">
                  <c:v>6.9749999999999996</c:v>
                </c:pt>
                <c:pt idx="280">
                  <c:v>7</c:v>
                </c:pt>
                <c:pt idx="281">
                  <c:v>7.0250000000000004</c:v>
                </c:pt>
                <c:pt idx="282">
                  <c:v>7.05</c:v>
                </c:pt>
                <c:pt idx="283">
                  <c:v>7.0750000000000002</c:v>
                </c:pt>
                <c:pt idx="284">
                  <c:v>7.1</c:v>
                </c:pt>
                <c:pt idx="285">
                  <c:v>7.125</c:v>
                </c:pt>
                <c:pt idx="286">
                  <c:v>7.15</c:v>
                </c:pt>
                <c:pt idx="287">
                  <c:v>7.1749999999999998</c:v>
                </c:pt>
                <c:pt idx="288">
                  <c:v>7.2</c:v>
                </c:pt>
                <c:pt idx="289">
                  <c:v>7.2249999999999996</c:v>
                </c:pt>
                <c:pt idx="290">
                  <c:v>7.25</c:v>
                </c:pt>
                <c:pt idx="291">
                  <c:v>7.2750000000000004</c:v>
                </c:pt>
                <c:pt idx="292">
                  <c:v>7.3</c:v>
                </c:pt>
                <c:pt idx="293">
                  <c:v>7.3250000000000002</c:v>
                </c:pt>
                <c:pt idx="294">
                  <c:v>7.35</c:v>
                </c:pt>
                <c:pt idx="295">
                  <c:v>7.375</c:v>
                </c:pt>
                <c:pt idx="296">
                  <c:v>7.4</c:v>
                </c:pt>
                <c:pt idx="297">
                  <c:v>7.4249999999999998</c:v>
                </c:pt>
                <c:pt idx="298">
                  <c:v>7.45</c:v>
                </c:pt>
                <c:pt idx="299">
                  <c:v>7.4749999999999996</c:v>
                </c:pt>
                <c:pt idx="300">
                  <c:v>7.5</c:v>
                </c:pt>
                <c:pt idx="301">
                  <c:v>7.5250000000000004</c:v>
                </c:pt>
                <c:pt idx="302">
                  <c:v>7.55</c:v>
                </c:pt>
                <c:pt idx="303">
                  <c:v>7.5750000000000002</c:v>
                </c:pt>
                <c:pt idx="304">
                  <c:v>7.6</c:v>
                </c:pt>
                <c:pt idx="305">
                  <c:v>7.625</c:v>
                </c:pt>
                <c:pt idx="306">
                  <c:v>7.65</c:v>
                </c:pt>
                <c:pt idx="307">
                  <c:v>7.6749999999999998</c:v>
                </c:pt>
                <c:pt idx="308">
                  <c:v>7.7</c:v>
                </c:pt>
                <c:pt idx="309">
                  <c:v>7.7249999999999996</c:v>
                </c:pt>
                <c:pt idx="310">
                  <c:v>7.75</c:v>
                </c:pt>
                <c:pt idx="311">
                  <c:v>7.7750000000000004</c:v>
                </c:pt>
                <c:pt idx="312">
                  <c:v>7.8</c:v>
                </c:pt>
                <c:pt idx="313">
                  <c:v>7.8250000000000002</c:v>
                </c:pt>
                <c:pt idx="314">
                  <c:v>7.85</c:v>
                </c:pt>
                <c:pt idx="315">
                  <c:v>7.875</c:v>
                </c:pt>
                <c:pt idx="316">
                  <c:v>7.9</c:v>
                </c:pt>
                <c:pt idx="317">
                  <c:v>7.9249999999999998</c:v>
                </c:pt>
                <c:pt idx="318">
                  <c:v>7.95</c:v>
                </c:pt>
                <c:pt idx="319">
                  <c:v>7.9749999999999996</c:v>
                </c:pt>
                <c:pt idx="320">
                  <c:v>8</c:v>
                </c:pt>
                <c:pt idx="321">
                  <c:v>8.0250000000000004</c:v>
                </c:pt>
                <c:pt idx="322">
                  <c:v>8.0500000000000007</c:v>
                </c:pt>
                <c:pt idx="323">
                  <c:v>8.0749999999999993</c:v>
                </c:pt>
                <c:pt idx="324">
                  <c:v>8.1</c:v>
                </c:pt>
                <c:pt idx="325">
                  <c:v>8.125</c:v>
                </c:pt>
                <c:pt idx="326">
                  <c:v>8.15</c:v>
                </c:pt>
                <c:pt idx="327">
                  <c:v>8.1750000000000007</c:v>
                </c:pt>
                <c:pt idx="328">
                  <c:v>8.1999999999999993</c:v>
                </c:pt>
                <c:pt idx="329">
                  <c:v>8.2249999999999996</c:v>
                </c:pt>
                <c:pt idx="330">
                  <c:v>8.25</c:v>
                </c:pt>
                <c:pt idx="331">
                  <c:v>8.2750000000000004</c:v>
                </c:pt>
                <c:pt idx="332">
                  <c:v>8.3000000000000007</c:v>
                </c:pt>
                <c:pt idx="333">
                  <c:v>8.3249999999999993</c:v>
                </c:pt>
                <c:pt idx="334">
                  <c:v>8.35</c:v>
                </c:pt>
                <c:pt idx="335">
                  <c:v>8.375</c:v>
                </c:pt>
                <c:pt idx="336">
                  <c:v>8.4</c:v>
                </c:pt>
                <c:pt idx="337">
                  <c:v>8.4250000000000007</c:v>
                </c:pt>
                <c:pt idx="338">
                  <c:v>8.4499999999999993</c:v>
                </c:pt>
                <c:pt idx="339">
                  <c:v>8.4749999999999996</c:v>
                </c:pt>
                <c:pt idx="340">
                  <c:v>8.5</c:v>
                </c:pt>
                <c:pt idx="341">
                  <c:v>8.5250000000000004</c:v>
                </c:pt>
                <c:pt idx="342">
                  <c:v>8.5500000000000007</c:v>
                </c:pt>
                <c:pt idx="343">
                  <c:v>8.5749999999999993</c:v>
                </c:pt>
                <c:pt idx="344">
                  <c:v>8.6</c:v>
                </c:pt>
                <c:pt idx="345">
                  <c:v>8.625</c:v>
                </c:pt>
                <c:pt idx="346">
                  <c:v>8.65</c:v>
                </c:pt>
                <c:pt idx="347">
                  <c:v>8.6750000000000007</c:v>
                </c:pt>
                <c:pt idx="348">
                  <c:v>8.6999999999999993</c:v>
                </c:pt>
                <c:pt idx="349">
                  <c:v>8.7249999999999996</c:v>
                </c:pt>
                <c:pt idx="350">
                  <c:v>8.75</c:v>
                </c:pt>
                <c:pt idx="351">
                  <c:v>8.7750000000000004</c:v>
                </c:pt>
                <c:pt idx="352">
                  <c:v>8.8000000000000007</c:v>
                </c:pt>
                <c:pt idx="353">
                  <c:v>8.8249999999999993</c:v>
                </c:pt>
                <c:pt idx="354">
                  <c:v>8.85</c:v>
                </c:pt>
                <c:pt idx="355">
                  <c:v>8.875</c:v>
                </c:pt>
                <c:pt idx="356">
                  <c:v>8.9</c:v>
                </c:pt>
                <c:pt idx="357">
                  <c:v>8.9250000000000007</c:v>
                </c:pt>
                <c:pt idx="358">
                  <c:v>8.9499999999999993</c:v>
                </c:pt>
                <c:pt idx="359">
                  <c:v>8.9749999999999996</c:v>
                </c:pt>
                <c:pt idx="360">
                  <c:v>9</c:v>
                </c:pt>
                <c:pt idx="361">
                  <c:v>9.0250000000000004</c:v>
                </c:pt>
                <c:pt idx="362">
                  <c:v>9.0500000000000007</c:v>
                </c:pt>
                <c:pt idx="363">
                  <c:v>9.0749999999999993</c:v>
                </c:pt>
                <c:pt idx="364">
                  <c:v>9.1</c:v>
                </c:pt>
                <c:pt idx="365">
                  <c:v>9.125</c:v>
                </c:pt>
                <c:pt idx="366">
                  <c:v>9.15</c:v>
                </c:pt>
                <c:pt idx="367">
                  <c:v>9.1750000000000007</c:v>
                </c:pt>
                <c:pt idx="368">
                  <c:v>9.1999999999999993</c:v>
                </c:pt>
                <c:pt idx="369">
                  <c:v>9.2249999999999996</c:v>
                </c:pt>
                <c:pt idx="370">
                  <c:v>9.25</c:v>
                </c:pt>
                <c:pt idx="371">
                  <c:v>9.2750000000000004</c:v>
                </c:pt>
                <c:pt idx="372">
                  <c:v>9.3000000000000007</c:v>
                </c:pt>
                <c:pt idx="373">
                  <c:v>9.3249999999999993</c:v>
                </c:pt>
                <c:pt idx="374">
                  <c:v>9.35</c:v>
                </c:pt>
                <c:pt idx="375">
                  <c:v>9.375</c:v>
                </c:pt>
                <c:pt idx="376">
                  <c:v>9.4</c:v>
                </c:pt>
                <c:pt idx="377">
                  <c:v>9.4250000000000007</c:v>
                </c:pt>
                <c:pt idx="378">
                  <c:v>9.4499999999999993</c:v>
                </c:pt>
                <c:pt idx="379">
                  <c:v>9.4749999999999996</c:v>
                </c:pt>
                <c:pt idx="380">
                  <c:v>9.5</c:v>
                </c:pt>
                <c:pt idx="381">
                  <c:v>9.5250000000000004</c:v>
                </c:pt>
                <c:pt idx="382">
                  <c:v>9.5500000000000007</c:v>
                </c:pt>
                <c:pt idx="383">
                  <c:v>9.5749999999999993</c:v>
                </c:pt>
                <c:pt idx="384">
                  <c:v>9.6</c:v>
                </c:pt>
                <c:pt idx="385">
                  <c:v>9.625</c:v>
                </c:pt>
                <c:pt idx="386">
                  <c:v>9.65</c:v>
                </c:pt>
                <c:pt idx="387">
                  <c:v>9.6750000000000007</c:v>
                </c:pt>
                <c:pt idx="388">
                  <c:v>9.6999999999999993</c:v>
                </c:pt>
                <c:pt idx="389">
                  <c:v>9.7249999999999996</c:v>
                </c:pt>
                <c:pt idx="390">
                  <c:v>9.75</c:v>
                </c:pt>
                <c:pt idx="391">
                  <c:v>9.7750000000000004</c:v>
                </c:pt>
                <c:pt idx="392">
                  <c:v>9.8000000000000007</c:v>
                </c:pt>
                <c:pt idx="393">
                  <c:v>9.8249999999999993</c:v>
                </c:pt>
                <c:pt idx="394">
                  <c:v>9.85</c:v>
                </c:pt>
                <c:pt idx="395">
                  <c:v>9.875</c:v>
                </c:pt>
                <c:pt idx="396">
                  <c:v>9.9</c:v>
                </c:pt>
                <c:pt idx="397">
                  <c:v>9.9250000000000007</c:v>
                </c:pt>
                <c:pt idx="398">
                  <c:v>9.9499999999999993</c:v>
                </c:pt>
                <c:pt idx="399">
                  <c:v>9.9749999999999996</c:v>
                </c:pt>
                <c:pt idx="400">
                  <c:v>10</c:v>
                </c:pt>
                <c:pt idx="401">
                  <c:v>10.025</c:v>
                </c:pt>
                <c:pt idx="402">
                  <c:v>10.050000000000001</c:v>
                </c:pt>
                <c:pt idx="403">
                  <c:v>10.074999999999999</c:v>
                </c:pt>
                <c:pt idx="404">
                  <c:v>10.1</c:v>
                </c:pt>
                <c:pt idx="405">
                  <c:v>10.125</c:v>
                </c:pt>
                <c:pt idx="406">
                  <c:v>10.15</c:v>
                </c:pt>
                <c:pt idx="407">
                  <c:v>10.175000000000001</c:v>
                </c:pt>
                <c:pt idx="408">
                  <c:v>10.199999999999999</c:v>
                </c:pt>
                <c:pt idx="409">
                  <c:v>10.225</c:v>
                </c:pt>
                <c:pt idx="410">
                  <c:v>10.25</c:v>
                </c:pt>
                <c:pt idx="411">
                  <c:v>10.275</c:v>
                </c:pt>
                <c:pt idx="412">
                  <c:v>10.3</c:v>
                </c:pt>
                <c:pt idx="413">
                  <c:v>10.324999999999999</c:v>
                </c:pt>
                <c:pt idx="414">
                  <c:v>10.35</c:v>
                </c:pt>
                <c:pt idx="415">
                  <c:v>10.375</c:v>
                </c:pt>
                <c:pt idx="416">
                  <c:v>10.4</c:v>
                </c:pt>
                <c:pt idx="417">
                  <c:v>10.425000000000001</c:v>
                </c:pt>
                <c:pt idx="418">
                  <c:v>10.45</c:v>
                </c:pt>
                <c:pt idx="419">
                  <c:v>10.475</c:v>
                </c:pt>
                <c:pt idx="420">
                  <c:v>10.5</c:v>
                </c:pt>
                <c:pt idx="421">
                  <c:v>10.525</c:v>
                </c:pt>
                <c:pt idx="422">
                  <c:v>10.55</c:v>
                </c:pt>
                <c:pt idx="423">
                  <c:v>10.574999999999999</c:v>
                </c:pt>
                <c:pt idx="424">
                  <c:v>10.6</c:v>
                </c:pt>
                <c:pt idx="425">
                  <c:v>10.625</c:v>
                </c:pt>
                <c:pt idx="426">
                  <c:v>10.65</c:v>
                </c:pt>
                <c:pt idx="427">
                  <c:v>10.675000000000001</c:v>
                </c:pt>
                <c:pt idx="428">
                  <c:v>10.7</c:v>
                </c:pt>
                <c:pt idx="429">
                  <c:v>10.725</c:v>
                </c:pt>
                <c:pt idx="430">
                  <c:v>10.75</c:v>
                </c:pt>
                <c:pt idx="431">
                  <c:v>10.775</c:v>
                </c:pt>
                <c:pt idx="432">
                  <c:v>10.8</c:v>
                </c:pt>
                <c:pt idx="433">
                  <c:v>10.824999999999999</c:v>
                </c:pt>
                <c:pt idx="434">
                  <c:v>10.85</c:v>
                </c:pt>
                <c:pt idx="435">
                  <c:v>10.875</c:v>
                </c:pt>
                <c:pt idx="436">
                  <c:v>10.9</c:v>
                </c:pt>
                <c:pt idx="437">
                  <c:v>10.925000000000001</c:v>
                </c:pt>
                <c:pt idx="438">
                  <c:v>10.95</c:v>
                </c:pt>
                <c:pt idx="439">
                  <c:v>10.975</c:v>
                </c:pt>
                <c:pt idx="440">
                  <c:v>11</c:v>
                </c:pt>
                <c:pt idx="441">
                  <c:v>11.025</c:v>
                </c:pt>
                <c:pt idx="442">
                  <c:v>11.05</c:v>
                </c:pt>
                <c:pt idx="443">
                  <c:v>11.074999999999999</c:v>
                </c:pt>
                <c:pt idx="444">
                  <c:v>11.1</c:v>
                </c:pt>
                <c:pt idx="445">
                  <c:v>11.125</c:v>
                </c:pt>
                <c:pt idx="446">
                  <c:v>11.15</c:v>
                </c:pt>
                <c:pt idx="447">
                  <c:v>11.175000000000001</c:v>
                </c:pt>
                <c:pt idx="448">
                  <c:v>11.2</c:v>
                </c:pt>
                <c:pt idx="449">
                  <c:v>11.225</c:v>
                </c:pt>
                <c:pt idx="450">
                  <c:v>11.25</c:v>
                </c:pt>
                <c:pt idx="451">
                  <c:v>11.275</c:v>
                </c:pt>
                <c:pt idx="452">
                  <c:v>11.3</c:v>
                </c:pt>
                <c:pt idx="453">
                  <c:v>11.324999999999999</c:v>
                </c:pt>
                <c:pt idx="454">
                  <c:v>11.35</c:v>
                </c:pt>
                <c:pt idx="455">
                  <c:v>11.375</c:v>
                </c:pt>
                <c:pt idx="456">
                  <c:v>11.4</c:v>
                </c:pt>
                <c:pt idx="457">
                  <c:v>11.425000000000001</c:v>
                </c:pt>
                <c:pt idx="458">
                  <c:v>11.45</c:v>
                </c:pt>
                <c:pt idx="459">
                  <c:v>11.475</c:v>
                </c:pt>
                <c:pt idx="460">
                  <c:v>11.5</c:v>
                </c:pt>
                <c:pt idx="461">
                  <c:v>11.525</c:v>
                </c:pt>
                <c:pt idx="462">
                  <c:v>11.55</c:v>
                </c:pt>
                <c:pt idx="463">
                  <c:v>11.574999999999999</c:v>
                </c:pt>
                <c:pt idx="464">
                  <c:v>11.6</c:v>
                </c:pt>
                <c:pt idx="465">
                  <c:v>11.625</c:v>
                </c:pt>
                <c:pt idx="466">
                  <c:v>11.65</c:v>
                </c:pt>
                <c:pt idx="467">
                  <c:v>11.675000000000001</c:v>
                </c:pt>
                <c:pt idx="468">
                  <c:v>11.7</c:v>
                </c:pt>
                <c:pt idx="469">
                  <c:v>11.725</c:v>
                </c:pt>
                <c:pt idx="470">
                  <c:v>11.75</c:v>
                </c:pt>
                <c:pt idx="471">
                  <c:v>11.775</c:v>
                </c:pt>
                <c:pt idx="472">
                  <c:v>11.8</c:v>
                </c:pt>
                <c:pt idx="473">
                  <c:v>11.824999999999999</c:v>
                </c:pt>
                <c:pt idx="474">
                  <c:v>11.85</c:v>
                </c:pt>
                <c:pt idx="475">
                  <c:v>11.875</c:v>
                </c:pt>
                <c:pt idx="476">
                  <c:v>11.9</c:v>
                </c:pt>
                <c:pt idx="477">
                  <c:v>11.925000000000001</c:v>
                </c:pt>
                <c:pt idx="478">
                  <c:v>11.95</c:v>
                </c:pt>
                <c:pt idx="479">
                  <c:v>11.975</c:v>
                </c:pt>
                <c:pt idx="480">
                  <c:v>12</c:v>
                </c:pt>
                <c:pt idx="481">
                  <c:v>12.025</c:v>
                </c:pt>
                <c:pt idx="482">
                  <c:v>12.05</c:v>
                </c:pt>
                <c:pt idx="483">
                  <c:v>12.074999999999999</c:v>
                </c:pt>
                <c:pt idx="484">
                  <c:v>12.1</c:v>
                </c:pt>
                <c:pt idx="485">
                  <c:v>12.125</c:v>
                </c:pt>
                <c:pt idx="486">
                  <c:v>12.15</c:v>
                </c:pt>
                <c:pt idx="487">
                  <c:v>12.175000000000001</c:v>
                </c:pt>
                <c:pt idx="488">
                  <c:v>12.2</c:v>
                </c:pt>
                <c:pt idx="489">
                  <c:v>12.225</c:v>
                </c:pt>
                <c:pt idx="490">
                  <c:v>12.25</c:v>
                </c:pt>
                <c:pt idx="491">
                  <c:v>12.275</c:v>
                </c:pt>
                <c:pt idx="492">
                  <c:v>12.3</c:v>
                </c:pt>
                <c:pt idx="493">
                  <c:v>12.324999999999999</c:v>
                </c:pt>
                <c:pt idx="494">
                  <c:v>12.35</c:v>
                </c:pt>
                <c:pt idx="495">
                  <c:v>12.375</c:v>
                </c:pt>
                <c:pt idx="496">
                  <c:v>12.4</c:v>
                </c:pt>
                <c:pt idx="497">
                  <c:v>12.425000000000001</c:v>
                </c:pt>
                <c:pt idx="498">
                  <c:v>12.45</c:v>
                </c:pt>
                <c:pt idx="499">
                  <c:v>12.475</c:v>
                </c:pt>
                <c:pt idx="500">
                  <c:v>12.5</c:v>
                </c:pt>
                <c:pt idx="501">
                  <c:v>12.525</c:v>
                </c:pt>
                <c:pt idx="502">
                  <c:v>12.55</c:v>
                </c:pt>
                <c:pt idx="503">
                  <c:v>12.574999999999999</c:v>
                </c:pt>
                <c:pt idx="504">
                  <c:v>12.6</c:v>
                </c:pt>
                <c:pt idx="505">
                  <c:v>12.625</c:v>
                </c:pt>
                <c:pt idx="506">
                  <c:v>12.65</c:v>
                </c:pt>
                <c:pt idx="507">
                  <c:v>12.675000000000001</c:v>
                </c:pt>
                <c:pt idx="508">
                  <c:v>12.7</c:v>
                </c:pt>
                <c:pt idx="509">
                  <c:v>12.725</c:v>
                </c:pt>
                <c:pt idx="510">
                  <c:v>12.75</c:v>
                </c:pt>
                <c:pt idx="511">
                  <c:v>12.775</c:v>
                </c:pt>
                <c:pt idx="512">
                  <c:v>12.8</c:v>
                </c:pt>
                <c:pt idx="513">
                  <c:v>12.824999999999999</c:v>
                </c:pt>
                <c:pt idx="514">
                  <c:v>12.85</c:v>
                </c:pt>
                <c:pt idx="515">
                  <c:v>12.875</c:v>
                </c:pt>
                <c:pt idx="516">
                  <c:v>12.9</c:v>
                </c:pt>
                <c:pt idx="517">
                  <c:v>12.925000000000001</c:v>
                </c:pt>
                <c:pt idx="518">
                  <c:v>12.95</c:v>
                </c:pt>
                <c:pt idx="519">
                  <c:v>12.975</c:v>
                </c:pt>
                <c:pt idx="520">
                  <c:v>13</c:v>
                </c:pt>
                <c:pt idx="521">
                  <c:v>13.025</c:v>
                </c:pt>
                <c:pt idx="522">
                  <c:v>13.05</c:v>
                </c:pt>
                <c:pt idx="523">
                  <c:v>13.074999999999999</c:v>
                </c:pt>
                <c:pt idx="524">
                  <c:v>13.1</c:v>
                </c:pt>
                <c:pt idx="525">
                  <c:v>13.125</c:v>
                </c:pt>
                <c:pt idx="526">
                  <c:v>13.15</c:v>
                </c:pt>
                <c:pt idx="527">
                  <c:v>13.175000000000001</c:v>
                </c:pt>
                <c:pt idx="528">
                  <c:v>13.2</c:v>
                </c:pt>
                <c:pt idx="529">
                  <c:v>13.225</c:v>
                </c:pt>
                <c:pt idx="530">
                  <c:v>13.25</c:v>
                </c:pt>
                <c:pt idx="531">
                  <c:v>13.275</c:v>
                </c:pt>
                <c:pt idx="532">
                  <c:v>13.3</c:v>
                </c:pt>
                <c:pt idx="533">
                  <c:v>13.324999999999999</c:v>
                </c:pt>
                <c:pt idx="534">
                  <c:v>13.35</c:v>
                </c:pt>
                <c:pt idx="535">
                  <c:v>13.375</c:v>
                </c:pt>
                <c:pt idx="536">
                  <c:v>13.4</c:v>
                </c:pt>
                <c:pt idx="537">
                  <c:v>13.425000000000001</c:v>
                </c:pt>
                <c:pt idx="538">
                  <c:v>13.45</c:v>
                </c:pt>
                <c:pt idx="539">
                  <c:v>13.475</c:v>
                </c:pt>
                <c:pt idx="540">
                  <c:v>13.5</c:v>
                </c:pt>
                <c:pt idx="541">
                  <c:v>13.525</c:v>
                </c:pt>
                <c:pt idx="542">
                  <c:v>13.55</c:v>
                </c:pt>
                <c:pt idx="543">
                  <c:v>13.574999999999999</c:v>
                </c:pt>
                <c:pt idx="544">
                  <c:v>13.6</c:v>
                </c:pt>
                <c:pt idx="545">
                  <c:v>13.625</c:v>
                </c:pt>
                <c:pt idx="546">
                  <c:v>13.65</c:v>
                </c:pt>
                <c:pt idx="547">
                  <c:v>13.675000000000001</c:v>
                </c:pt>
                <c:pt idx="548">
                  <c:v>13.7</c:v>
                </c:pt>
                <c:pt idx="549">
                  <c:v>13.725</c:v>
                </c:pt>
                <c:pt idx="550">
                  <c:v>13.75</c:v>
                </c:pt>
                <c:pt idx="551">
                  <c:v>13.775</c:v>
                </c:pt>
                <c:pt idx="552">
                  <c:v>13.8</c:v>
                </c:pt>
                <c:pt idx="553">
                  <c:v>13.824999999999999</c:v>
                </c:pt>
                <c:pt idx="554">
                  <c:v>13.85</c:v>
                </c:pt>
                <c:pt idx="555">
                  <c:v>13.875</c:v>
                </c:pt>
                <c:pt idx="556">
                  <c:v>13.9</c:v>
                </c:pt>
                <c:pt idx="557">
                  <c:v>13.925000000000001</c:v>
                </c:pt>
                <c:pt idx="558">
                  <c:v>13.95</c:v>
                </c:pt>
                <c:pt idx="559">
                  <c:v>13.975</c:v>
                </c:pt>
                <c:pt idx="560">
                  <c:v>14</c:v>
                </c:pt>
                <c:pt idx="561">
                  <c:v>14.025</c:v>
                </c:pt>
                <c:pt idx="562">
                  <c:v>14.05</c:v>
                </c:pt>
                <c:pt idx="563">
                  <c:v>14.074999999999999</c:v>
                </c:pt>
                <c:pt idx="564">
                  <c:v>14.1</c:v>
                </c:pt>
                <c:pt idx="565">
                  <c:v>14.125</c:v>
                </c:pt>
                <c:pt idx="566">
                  <c:v>14.15</c:v>
                </c:pt>
                <c:pt idx="567">
                  <c:v>14.175000000000001</c:v>
                </c:pt>
                <c:pt idx="568">
                  <c:v>14.2</c:v>
                </c:pt>
                <c:pt idx="569">
                  <c:v>14.225</c:v>
                </c:pt>
                <c:pt idx="570">
                  <c:v>14.25</c:v>
                </c:pt>
                <c:pt idx="571">
                  <c:v>14.275</c:v>
                </c:pt>
                <c:pt idx="572">
                  <c:v>14.3</c:v>
                </c:pt>
                <c:pt idx="573">
                  <c:v>14.324999999999999</c:v>
                </c:pt>
                <c:pt idx="574">
                  <c:v>14.35</c:v>
                </c:pt>
                <c:pt idx="575">
                  <c:v>14.375</c:v>
                </c:pt>
                <c:pt idx="576">
                  <c:v>14.4</c:v>
                </c:pt>
                <c:pt idx="577">
                  <c:v>14.425000000000001</c:v>
                </c:pt>
                <c:pt idx="578">
                  <c:v>14.45</c:v>
                </c:pt>
                <c:pt idx="579">
                  <c:v>14.475</c:v>
                </c:pt>
                <c:pt idx="580">
                  <c:v>14.5</c:v>
                </c:pt>
                <c:pt idx="581">
                  <c:v>14.525</c:v>
                </c:pt>
                <c:pt idx="582">
                  <c:v>14.55</c:v>
                </c:pt>
                <c:pt idx="583">
                  <c:v>14.574999999999999</c:v>
                </c:pt>
                <c:pt idx="584">
                  <c:v>14.6</c:v>
                </c:pt>
                <c:pt idx="585">
                  <c:v>14.625</c:v>
                </c:pt>
                <c:pt idx="586">
                  <c:v>14.65</c:v>
                </c:pt>
                <c:pt idx="587">
                  <c:v>14.675000000000001</c:v>
                </c:pt>
                <c:pt idx="588">
                  <c:v>14.7</c:v>
                </c:pt>
                <c:pt idx="589">
                  <c:v>14.725</c:v>
                </c:pt>
                <c:pt idx="590">
                  <c:v>14.75</c:v>
                </c:pt>
                <c:pt idx="591">
                  <c:v>14.775</c:v>
                </c:pt>
                <c:pt idx="592">
                  <c:v>14.8</c:v>
                </c:pt>
                <c:pt idx="593">
                  <c:v>14.824999999999999</c:v>
                </c:pt>
                <c:pt idx="594">
                  <c:v>14.85</c:v>
                </c:pt>
                <c:pt idx="595">
                  <c:v>14.875</c:v>
                </c:pt>
                <c:pt idx="596">
                  <c:v>14.9</c:v>
                </c:pt>
                <c:pt idx="597">
                  <c:v>14.925000000000001</c:v>
                </c:pt>
                <c:pt idx="598">
                  <c:v>14.95</c:v>
                </c:pt>
                <c:pt idx="599">
                  <c:v>14.975</c:v>
                </c:pt>
                <c:pt idx="600">
                  <c:v>15</c:v>
                </c:pt>
                <c:pt idx="601">
                  <c:v>15.025</c:v>
                </c:pt>
                <c:pt idx="602">
                  <c:v>15.05</c:v>
                </c:pt>
                <c:pt idx="603">
                  <c:v>15.074999999999999</c:v>
                </c:pt>
                <c:pt idx="604">
                  <c:v>15.1</c:v>
                </c:pt>
                <c:pt idx="605">
                  <c:v>15.125</c:v>
                </c:pt>
                <c:pt idx="606">
                  <c:v>15.15</c:v>
                </c:pt>
                <c:pt idx="607">
                  <c:v>15.175000000000001</c:v>
                </c:pt>
                <c:pt idx="608">
                  <c:v>15.2</c:v>
                </c:pt>
                <c:pt idx="609">
                  <c:v>15.225</c:v>
                </c:pt>
                <c:pt idx="610">
                  <c:v>15.25</c:v>
                </c:pt>
                <c:pt idx="611">
                  <c:v>15.275</c:v>
                </c:pt>
                <c:pt idx="612">
                  <c:v>15.3</c:v>
                </c:pt>
                <c:pt idx="613">
                  <c:v>15.324999999999999</c:v>
                </c:pt>
                <c:pt idx="614">
                  <c:v>15.35</c:v>
                </c:pt>
                <c:pt idx="615">
                  <c:v>15.375</c:v>
                </c:pt>
                <c:pt idx="616">
                  <c:v>15.4</c:v>
                </c:pt>
                <c:pt idx="617">
                  <c:v>15.425000000000001</c:v>
                </c:pt>
                <c:pt idx="618">
                  <c:v>15.45</c:v>
                </c:pt>
                <c:pt idx="619">
                  <c:v>15.475</c:v>
                </c:pt>
                <c:pt idx="620">
                  <c:v>15.5</c:v>
                </c:pt>
                <c:pt idx="621">
                  <c:v>15.525</c:v>
                </c:pt>
                <c:pt idx="622">
                  <c:v>15.55</c:v>
                </c:pt>
                <c:pt idx="623">
                  <c:v>15.574999999999999</c:v>
                </c:pt>
                <c:pt idx="624">
                  <c:v>15.6</c:v>
                </c:pt>
                <c:pt idx="625">
                  <c:v>15.625</c:v>
                </c:pt>
                <c:pt idx="626">
                  <c:v>15.65</c:v>
                </c:pt>
                <c:pt idx="627">
                  <c:v>15.675000000000001</c:v>
                </c:pt>
                <c:pt idx="628">
                  <c:v>15.7</c:v>
                </c:pt>
                <c:pt idx="629">
                  <c:v>15.725</c:v>
                </c:pt>
                <c:pt idx="630">
                  <c:v>15.75</c:v>
                </c:pt>
                <c:pt idx="631">
                  <c:v>15.775</c:v>
                </c:pt>
                <c:pt idx="632">
                  <c:v>15.8</c:v>
                </c:pt>
                <c:pt idx="633">
                  <c:v>15.824999999999999</c:v>
                </c:pt>
                <c:pt idx="634">
                  <c:v>15.85</c:v>
                </c:pt>
                <c:pt idx="635">
                  <c:v>15.875</c:v>
                </c:pt>
                <c:pt idx="636">
                  <c:v>15.9</c:v>
                </c:pt>
                <c:pt idx="637">
                  <c:v>15.925000000000001</c:v>
                </c:pt>
                <c:pt idx="638">
                  <c:v>15.95</c:v>
                </c:pt>
                <c:pt idx="639">
                  <c:v>15.975</c:v>
                </c:pt>
                <c:pt idx="640">
                  <c:v>16</c:v>
                </c:pt>
                <c:pt idx="641">
                  <c:v>16.024999999999999</c:v>
                </c:pt>
                <c:pt idx="642">
                  <c:v>16.05</c:v>
                </c:pt>
                <c:pt idx="643">
                  <c:v>16.074999999999999</c:v>
                </c:pt>
                <c:pt idx="644">
                  <c:v>16.100000000000001</c:v>
                </c:pt>
                <c:pt idx="645">
                  <c:v>16.125</c:v>
                </c:pt>
                <c:pt idx="646">
                  <c:v>16.149999999999999</c:v>
                </c:pt>
                <c:pt idx="647">
                  <c:v>16.175000000000001</c:v>
                </c:pt>
                <c:pt idx="648">
                  <c:v>16.2</c:v>
                </c:pt>
                <c:pt idx="649">
                  <c:v>16.225000000000001</c:v>
                </c:pt>
                <c:pt idx="650">
                  <c:v>16.25</c:v>
                </c:pt>
                <c:pt idx="651">
                  <c:v>16.274999999999999</c:v>
                </c:pt>
                <c:pt idx="652">
                  <c:v>16.3</c:v>
                </c:pt>
                <c:pt idx="653">
                  <c:v>16.324999999999999</c:v>
                </c:pt>
                <c:pt idx="654">
                  <c:v>16.350000000000001</c:v>
                </c:pt>
                <c:pt idx="655">
                  <c:v>16.375</c:v>
                </c:pt>
                <c:pt idx="656">
                  <c:v>16.399999999999999</c:v>
                </c:pt>
                <c:pt idx="657">
                  <c:v>16.425000000000001</c:v>
                </c:pt>
                <c:pt idx="658">
                  <c:v>16.45</c:v>
                </c:pt>
                <c:pt idx="659">
                  <c:v>16.475000000000001</c:v>
                </c:pt>
                <c:pt idx="660">
                  <c:v>16.5</c:v>
                </c:pt>
                <c:pt idx="661">
                  <c:v>16.524999999999999</c:v>
                </c:pt>
                <c:pt idx="662">
                  <c:v>16.55</c:v>
                </c:pt>
                <c:pt idx="663">
                  <c:v>16.574999999999999</c:v>
                </c:pt>
                <c:pt idx="664">
                  <c:v>16.600000000000001</c:v>
                </c:pt>
                <c:pt idx="665">
                  <c:v>16.625</c:v>
                </c:pt>
                <c:pt idx="666">
                  <c:v>16.649999999999999</c:v>
                </c:pt>
                <c:pt idx="667">
                  <c:v>16.675000000000001</c:v>
                </c:pt>
                <c:pt idx="668">
                  <c:v>16.7</c:v>
                </c:pt>
                <c:pt idx="669">
                  <c:v>16.725000000000001</c:v>
                </c:pt>
                <c:pt idx="670">
                  <c:v>16.75</c:v>
                </c:pt>
                <c:pt idx="671">
                  <c:v>16.774999999999999</c:v>
                </c:pt>
                <c:pt idx="672">
                  <c:v>16.8</c:v>
                </c:pt>
                <c:pt idx="673">
                  <c:v>16.824999999999999</c:v>
                </c:pt>
                <c:pt idx="674">
                  <c:v>16.850000000000001</c:v>
                </c:pt>
                <c:pt idx="675">
                  <c:v>16.875</c:v>
                </c:pt>
                <c:pt idx="676">
                  <c:v>16.899999999999999</c:v>
                </c:pt>
                <c:pt idx="677">
                  <c:v>16.925000000000001</c:v>
                </c:pt>
                <c:pt idx="678">
                  <c:v>16.95</c:v>
                </c:pt>
                <c:pt idx="679">
                  <c:v>16.975000000000001</c:v>
                </c:pt>
                <c:pt idx="680">
                  <c:v>17</c:v>
                </c:pt>
                <c:pt idx="681">
                  <c:v>17.024999999999999</c:v>
                </c:pt>
                <c:pt idx="682">
                  <c:v>17.05</c:v>
                </c:pt>
                <c:pt idx="683">
                  <c:v>17.074999999999999</c:v>
                </c:pt>
                <c:pt idx="684">
                  <c:v>17.100000000000001</c:v>
                </c:pt>
                <c:pt idx="685">
                  <c:v>17.125</c:v>
                </c:pt>
                <c:pt idx="686">
                  <c:v>17.149999999999999</c:v>
                </c:pt>
                <c:pt idx="687">
                  <c:v>17.175000000000001</c:v>
                </c:pt>
                <c:pt idx="688">
                  <c:v>17.2</c:v>
                </c:pt>
                <c:pt idx="689">
                  <c:v>17.225000000000001</c:v>
                </c:pt>
                <c:pt idx="690">
                  <c:v>17.25</c:v>
                </c:pt>
                <c:pt idx="691">
                  <c:v>17.274999999999999</c:v>
                </c:pt>
                <c:pt idx="692">
                  <c:v>17.3</c:v>
                </c:pt>
                <c:pt idx="693">
                  <c:v>17.324999999999999</c:v>
                </c:pt>
                <c:pt idx="694">
                  <c:v>17.350000000000001</c:v>
                </c:pt>
                <c:pt idx="695">
                  <c:v>17.375</c:v>
                </c:pt>
                <c:pt idx="696">
                  <c:v>17.399999999999999</c:v>
                </c:pt>
                <c:pt idx="697">
                  <c:v>17.425000000000001</c:v>
                </c:pt>
                <c:pt idx="698">
                  <c:v>17.45</c:v>
                </c:pt>
                <c:pt idx="699">
                  <c:v>17.475000000000001</c:v>
                </c:pt>
                <c:pt idx="700">
                  <c:v>17.5</c:v>
                </c:pt>
                <c:pt idx="701">
                  <c:v>17.524999999999999</c:v>
                </c:pt>
                <c:pt idx="702">
                  <c:v>17.55</c:v>
                </c:pt>
                <c:pt idx="703">
                  <c:v>17.574999999999999</c:v>
                </c:pt>
                <c:pt idx="704">
                  <c:v>17.600000000000001</c:v>
                </c:pt>
                <c:pt idx="705">
                  <c:v>17.625</c:v>
                </c:pt>
                <c:pt idx="706">
                  <c:v>17.649999999999999</c:v>
                </c:pt>
                <c:pt idx="707">
                  <c:v>17.675000000000001</c:v>
                </c:pt>
                <c:pt idx="708">
                  <c:v>17.7</c:v>
                </c:pt>
                <c:pt idx="709">
                  <c:v>17.725000000000001</c:v>
                </c:pt>
                <c:pt idx="710">
                  <c:v>17.75</c:v>
                </c:pt>
                <c:pt idx="711">
                  <c:v>17.774999999999999</c:v>
                </c:pt>
                <c:pt idx="712">
                  <c:v>17.8</c:v>
                </c:pt>
                <c:pt idx="713">
                  <c:v>17.824999999999999</c:v>
                </c:pt>
                <c:pt idx="714">
                  <c:v>17.850000000000001</c:v>
                </c:pt>
                <c:pt idx="715">
                  <c:v>17.875</c:v>
                </c:pt>
                <c:pt idx="716">
                  <c:v>17.899999999999999</c:v>
                </c:pt>
                <c:pt idx="717">
                  <c:v>17.925000000000001</c:v>
                </c:pt>
                <c:pt idx="718">
                  <c:v>17.95</c:v>
                </c:pt>
                <c:pt idx="719">
                  <c:v>17.975000000000001</c:v>
                </c:pt>
                <c:pt idx="720">
                  <c:v>18</c:v>
                </c:pt>
                <c:pt idx="721">
                  <c:v>18.024999999999999</c:v>
                </c:pt>
                <c:pt idx="722">
                  <c:v>18.05</c:v>
                </c:pt>
                <c:pt idx="723">
                  <c:v>18.074999999999999</c:v>
                </c:pt>
                <c:pt idx="724">
                  <c:v>18.100000000000001</c:v>
                </c:pt>
                <c:pt idx="725">
                  <c:v>18.125</c:v>
                </c:pt>
                <c:pt idx="726">
                  <c:v>18.149999999999999</c:v>
                </c:pt>
                <c:pt idx="727">
                  <c:v>18.175000000000001</c:v>
                </c:pt>
                <c:pt idx="728">
                  <c:v>18.2</c:v>
                </c:pt>
                <c:pt idx="729">
                  <c:v>18.225000000000001</c:v>
                </c:pt>
                <c:pt idx="730">
                  <c:v>18.25</c:v>
                </c:pt>
                <c:pt idx="731">
                  <c:v>18.274999999999999</c:v>
                </c:pt>
                <c:pt idx="732">
                  <c:v>18.3</c:v>
                </c:pt>
                <c:pt idx="733">
                  <c:v>18.324999999999999</c:v>
                </c:pt>
                <c:pt idx="734">
                  <c:v>18.350000000000001</c:v>
                </c:pt>
                <c:pt idx="735">
                  <c:v>18.375</c:v>
                </c:pt>
                <c:pt idx="736">
                  <c:v>18.399999999999999</c:v>
                </c:pt>
                <c:pt idx="737">
                  <c:v>18.425000000000001</c:v>
                </c:pt>
                <c:pt idx="738">
                  <c:v>18.45</c:v>
                </c:pt>
                <c:pt idx="739">
                  <c:v>18.475000000000001</c:v>
                </c:pt>
                <c:pt idx="740">
                  <c:v>18.5</c:v>
                </c:pt>
                <c:pt idx="741">
                  <c:v>18.524999999999999</c:v>
                </c:pt>
                <c:pt idx="742">
                  <c:v>18.55</c:v>
                </c:pt>
                <c:pt idx="743">
                  <c:v>18.574999999999999</c:v>
                </c:pt>
                <c:pt idx="744">
                  <c:v>18.600000000000001</c:v>
                </c:pt>
                <c:pt idx="745">
                  <c:v>18.625</c:v>
                </c:pt>
                <c:pt idx="746">
                  <c:v>18.649999999999999</c:v>
                </c:pt>
                <c:pt idx="747">
                  <c:v>18.675000000000001</c:v>
                </c:pt>
                <c:pt idx="748">
                  <c:v>18.7</c:v>
                </c:pt>
                <c:pt idx="749">
                  <c:v>18.725000000000001</c:v>
                </c:pt>
                <c:pt idx="750">
                  <c:v>18.75</c:v>
                </c:pt>
                <c:pt idx="751">
                  <c:v>18.774999999999999</c:v>
                </c:pt>
                <c:pt idx="752">
                  <c:v>18.8</c:v>
                </c:pt>
                <c:pt idx="753">
                  <c:v>18.824999999999999</c:v>
                </c:pt>
                <c:pt idx="754">
                  <c:v>18.850000000000001</c:v>
                </c:pt>
                <c:pt idx="755">
                  <c:v>18.875</c:v>
                </c:pt>
                <c:pt idx="756">
                  <c:v>18.899999999999999</c:v>
                </c:pt>
                <c:pt idx="757">
                  <c:v>18.925000000000001</c:v>
                </c:pt>
                <c:pt idx="758">
                  <c:v>18.95</c:v>
                </c:pt>
                <c:pt idx="759">
                  <c:v>18.975000000000001</c:v>
                </c:pt>
                <c:pt idx="760">
                  <c:v>19</c:v>
                </c:pt>
                <c:pt idx="761">
                  <c:v>19.024999999999999</c:v>
                </c:pt>
                <c:pt idx="762">
                  <c:v>19.05</c:v>
                </c:pt>
                <c:pt idx="763">
                  <c:v>19.074999999999999</c:v>
                </c:pt>
                <c:pt idx="764">
                  <c:v>19.100000000000001</c:v>
                </c:pt>
                <c:pt idx="765">
                  <c:v>19.125</c:v>
                </c:pt>
                <c:pt idx="766">
                  <c:v>19.149999999999999</c:v>
                </c:pt>
                <c:pt idx="767">
                  <c:v>19.175000000000001</c:v>
                </c:pt>
                <c:pt idx="768">
                  <c:v>19.2</c:v>
                </c:pt>
                <c:pt idx="769">
                  <c:v>19.225000000000001</c:v>
                </c:pt>
                <c:pt idx="770">
                  <c:v>19.25</c:v>
                </c:pt>
                <c:pt idx="771">
                  <c:v>19.274999999999999</c:v>
                </c:pt>
                <c:pt idx="772">
                  <c:v>19.3</c:v>
                </c:pt>
                <c:pt idx="773">
                  <c:v>19.324999999999999</c:v>
                </c:pt>
                <c:pt idx="774">
                  <c:v>19.350000000000001</c:v>
                </c:pt>
                <c:pt idx="775">
                  <c:v>19.375</c:v>
                </c:pt>
                <c:pt idx="776">
                  <c:v>19.399999999999999</c:v>
                </c:pt>
                <c:pt idx="777">
                  <c:v>19.425000000000001</c:v>
                </c:pt>
                <c:pt idx="778">
                  <c:v>19.45</c:v>
                </c:pt>
                <c:pt idx="779">
                  <c:v>19.475000000000001</c:v>
                </c:pt>
                <c:pt idx="780">
                  <c:v>19.5</c:v>
                </c:pt>
                <c:pt idx="781">
                  <c:v>19.524999999999999</c:v>
                </c:pt>
                <c:pt idx="782">
                  <c:v>19.55</c:v>
                </c:pt>
                <c:pt idx="783">
                  <c:v>19.574999999999999</c:v>
                </c:pt>
                <c:pt idx="784">
                  <c:v>19.600000000000001</c:v>
                </c:pt>
                <c:pt idx="785">
                  <c:v>19.625</c:v>
                </c:pt>
                <c:pt idx="786">
                  <c:v>19.649999999999999</c:v>
                </c:pt>
                <c:pt idx="787">
                  <c:v>19.675000000000001</c:v>
                </c:pt>
                <c:pt idx="788">
                  <c:v>19.7</c:v>
                </c:pt>
                <c:pt idx="789">
                  <c:v>19.725000000000001</c:v>
                </c:pt>
                <c:pt idx="790">
                  <c:v>19.75</c:v>
                </c:pt>
                <c:pt idx="791">
                  <c:v>19.774999999999999</c:v>
                </c:pt>
                <c:pt idx="792">
                  <c:v>19.8</c:v>
                </c:pt>
                <c:pt idx="793">
                  <c:v>19.824999999999999</c:v>
                </c:pt>
                <c:pt idx="794">
                  <c:v>19.850000000000001</c:v>
                </c:pt>
                <c:pt idx="795">
                  <c:v>19.875</c:v>
                </c:pt>
                <c:pt idx="796">
                  <c:v>19.899999999999999</c:v>
                </c:pt>
                <c:pt idx="797">
                  <c:v>19.925000000000001</c:v>
                </c:pt>
                <c:pt idx="798">
                  <c:v>19.95</c:v>
                </c:pt>
                <c:pt idx="799">
                  <c:v>19.975000000000001</c:v>
                </c:pt>
                <c:pt idx="800">
                  <c:v>20</c:v>
                </c:pt>
                <c:pt idx="801">
                  <c:v>20.024999999999999</c:v>
                </c:pt>
                <c:pt idx="802">
                  <c:v>20.05</c:v>
                </c:pt>
                <c:pt idx="803">
                  <c:v>20.074999999999999</c:v>
                </c:pt>
                <c:pt idx="804">
                  <c:v>20.100000000000001</c:v>
                </c:pt>
                <c:pt idx="805">
                  <c:v>20.125</c:v>
                </c:pt>
                <c:pt idx="806">
                  <c:v>20.149999999999999</c:v>
                </c:pt>
                <c:pt idx="807">
                  <c:v>20.175000000000001</c:v>
                </c:pt>
                <c:pt idx="808">
                  <c:v>20.2</c:v>
                </c:pt>
                <c:pt idx="809">
                  <c:v>20.225000000000001</c:v>
                </c:pt>
                <c:pt idx="810">
                  <c:v>20.25</c:v>
                </c:pt>
                <c:pt idx="811">
                  <c:v>20.274999999999999</c:v>
                </c:pt>
                <c:pt idx="812">
                  <c:v>20.3</c:v>
                </c:pt>
                <c:pt idx="813">
                  <c:v>20.324999999999999</c:v>
                </c:pt>
                <c:pt idx="814">
                  <c:v>20.350000000000001</c:v>
                </c:pt>
                <c:pt idx="815">
                  <c:v>20.375</c:v>
                </c:pt>
                <c:pt idx="816">
                  <c:v>20.399999999999999</c:v>
                </c:pt>
                <c:pt idx="817">
                  <c:v>20.425000000000001</c:v>
                </c:pt>
                <c:pt idx="818">
                  <c:v>20.45</c:v>
                </c:pt>
                <c:pt idx="819">
                  <c:v>20.475000000000001</c:v>
                </c:pt>
                <c:pt idx="820">
                  <c:v>20.5</c:v>
                </c:pt>
                <c:pt idx="821">
                  <c:v>20.524999999999999</c:v>
                </c:pt>
                <c:pt idx="822">
                  <c:v>20.55</c:v>
                </c:pt>
                <c:pt idx="823">
                  <c:v>20.574999999999999</c:v>
                </c:pt>
                <c:pt idx="824">
                  <c:v>20.6</c:v>
                </c:pt>
                <c:pt idx="825">
                  <c:v>20.625</c:v>
                </c:pt>
                <c:pt idx="826">
                  <c:v>20.65</c:v>
                </c:pt>
                <c:pt idx="827">
                  <c:v>20.675000000000001</c:v>
                </c:pt>
                <c:pt idx="828">
                  <c:v>20.7</c:v>
                </c:pt>
                <c:pt idx="829">
                  <c:v>20.725000000000001</c:v>
                </c:pt>
                <c:pt idx="830">
                  <c:v>20.75</c:v>
                </c:pt>
                <c:pt idx="831">
                  <c:v>20.774999999999999</c:v>
                </c:pt>
                <c:pt idx="832">
                  <c:v>20.8</c:v>
                </c:pt>
                <c:pt idx="833">
                  <c:v>20.824999999999999</c:v>
                </c:pt>
                <c:pt idx="834">
                  <c:v>20.85</c:v>
                </c:pt>
                <c:pt idx="835">
                  <c:v>20.875</c:v>
                </c:pt>
                <c:pt idx="836">
                  <c:v>20.9</c:v>
                </c:pt>
                <c:pt idx="837">
                  <c:v>20.925000000000001</c:v>
                </c:pt>
                <c:pt idx="838">
                  <c:v>20.95</c:v>
                </c:pt>
                <c:pt idx="839">
                  <c:v>20.975000000000001</c:v>
                </c:pt>
                <c:pt idx="840">
                  <c:v>21</c:v>
                </c:pt>
                <c:pt idx="841">
                  <c:v>21.024999999999999</c:v>
                </c:pt>
                <c:pt idx="842">
                  <c:v>21.05</c:v>
                </c:pt>
                <c:pt idx="843">
                  <c:v>21.074999999999999</c:v>
                </c:pt>
                <c:pt idx="844">
                  <c:v>21.1</c:v>
                </c:pt>
                <c:pt idx="845">
                  <c:v>21.125</c:v>
                </c:pt>
                <c:pt idx="846">
                  <c:v>21.15</c:v>
                </c:pt>
                <c:pt idx="847">
                  <c:v>21.175000000000001</c:v>
                </c:pt>
                <c:pt idx="848">
                  <c:v>21.2</c:v>
                </c:pt>
                <c:pt idx="849">
                  <c:v>21.225000000000001</c:v>
                </c:pt>
                <c:pt idx="850">
                  <c:v>21.25</c:v>
                </c:pt>
                <c:pt idx="851">
                  <c:v>21.274999999999999</c:v>
                </c:pt>
                <c:pt idx="852">
                  <c:v>21.3</c:v>
                </c:pt>
                <c:pt idx="853">
                  <c:v>21.324999999999999</c:v>
                </c:pt>
                <c:pt idx="854">
                  <c:v>21.35</c:v>
                </c:pt>
                <c:pt idx="855">
                  <c:v>21.375</c:v>
                </c:pt>
              </c:numCache>
            </c:numRef>
          </c:xVal>
          <c:yVal>
            <c:numRef>
              <c:f>'PR_Ai and pvax adj'!$E$2:$E$864</c:f>
              <c:numCache>
                <c:formatCode>General</c:formatCode>
                <c:ptCount val="863"/>
                <c:pt idx="0">
                  <c:v>9.0780499999999993</c:v>
                </c:pt>
                <c:pt idx="1">
                  <c:v>8.9047300000000007</c:v>
                </c:pt>
                <c:pt idx="2">
                  <c:v>9.1002299999999998</c:v>
                </c:pt>
                <c:pt idx="3">
                  <c:v>8.9806799999999996</c:v>
                </c:pt>
                <c:pt idx="4">
                  <c:v>8.8319700000000001</c:v>
                </c:pt>
                <c:pt idx="5">
                  <c:v>8.8220299999999998</c:v>
                </c:pt>
                <c:pt idx="6">
                  <c:v>8.7561099999999996</c:v>
                </c:pt>
                <c:pt idx="7">
                  <c:v>8.8081700000000005</c:v>
                </c:pt>
                <c:pt idx="8">
                  <c:v>8.6942400000000006</c:v>
                </c:pt>
                <c:pt idx="9">
                  <c:v>8.6679899999999996</c:v>
                </c:pt>
                <c:pt idx="10">
                  <c:v>8.8171999999999997</c:v>
                </c:pt>
                <c:pt idx="11">
                  <c:v>9.0428300000000004</c:v>
                </c:pt>
                <c:pt idx="12">
                  <c:v>8.8340899999999998</c:v>
                </c:pt>
                <c:pt idx="13">
                  <c:v>8.5695300000000003</c:v>
                </c:pt>
                <c:pt idx="14">
                  <c:v>8.6415199999999999</c:v>
                </c:pt>
                <c:pt idx="15">
                  <c:v>8.5011500000000009</c:v>
                </c:pt>
                <c:pt idx="16">
                  <c:v>8.3967899999999993</c:v>
                </c:pt>
                <c:pt idx="17">
                  <c:v>8.2926099999999998</c:v>
                </c:pt>
                <c:pt idx="18">
                  <c:v>8.2070000000000007</c:v>
                </c:pt>
                <c:pt idx="19">
                  <c:v>8.1180400000000006</c:v>
                </c:pt>
                <c:pt idx="20">
                  <c:v>7.9229599999999998</c:v>
                </c:pt>
                <c:pt idx="21">
                  <c:v>7.9798900000000001</c:v>
                </c:pt>
                <c:pt idx="22">
                  <c:v>7.9119599999999997</c:v>
                </c:pt>
                <c:pt idx="23">
                  <c:v>8.0695200000000007</c:v>
                </c:pt>
                <c:pt idx="24">
                  <c:v>7.9585900000000001</c:v>
                </c:pt>
                <c:pt idx="25">
                  <c:v>7.9153500000000001</c:v>
                </c:pt>
                <c:pt idx="26">
                  <c:v>7.9930000000000003</c:v>
                </c:pt>
                <c:pt idx="27">
                  <c:v>8.2007999999999992</c:v>
                </c:pt>
                <c:pt idx="28">
                  <c:v>8.4213500000000003</c:v>
                </c:pt>
                <c:pt idx="29">
                  <c:v>8.32179</c:v>
                </c:pt>
                <c:pt idx="30">
                  <c:v>8.1574399999999994</c:v>
                </c:pt>
                <c:pt idx="31">
                  <c:v>8.2082899999999999</c:v>
                </c:pt>
                <c:pt idx="32">
                  <c:v>8.16737</c:v>
                </c:pt>
                <c:pt idx="33">
                  <c:v>8.1189699999999991</c:v>
                </c:pt>
                <c:pt idx="34">
                  <c:v>8.1617200000000008</c:v>
                </c:pt>
                <c:pt idx="35">
                  <c:v>7.8365600000000004</c:v>
                </c:pt>
                <c:pt idx="36">
                  <c:v>7.8032199999999996</c:v>
                </c:pt>
                <c:pt idx="37">
                  <c:v>7.8739299999999997</c:v>
                </c:pt>
                <c:pt idx="38">
                  <c:v>7.8377699999999999</c:v>
                </c:pt>
                <c:pt idx="39">
                  <c:v>7.7524199999999999</c:v>
                </c:pt>
                <c:pt idx="40">
                  <c:v>7.9443900000000003</c:v>
                </c:pt>
                <c:pt idx="41">
                  <c:v>7.968</c:v>
                </c:pt>
                <c:pt idx="42">
                  <c:v>7.85642</c:v>
                </c:pt>
                <c:pt idx="43">
                  <c:v>7.9184900000000003</c:v>
                </c:pt>
                <c:pt idx="44">
                  <c:v>7.6526800000000001</c:v>
                </c:pt>
                <c:pt idx="45">
                  <c:v>7.5267600000000003</c:v>
                </c:pt>
                <c:pt idx="46">
                  <c:v>7.5293999999999999</c:v>
                </c:pt>
                <c:pt idx="47">
                  <c:v>7.5035800000000004</c:v>
                </c:pt>
                <c:pt idx="48">
                  <c:v>7.5419600000000004</c:v>
                </c:pt>
                <c:pt idx="49">
                  <c:v>7.5288199999999996</c:v>
                </c:pt>
                <c:pt idx="50">
                  <c:v>7.3845200000000002</c:v>
                </c:pt>
                <c:pt idx="51">
                  <c:v>7.2961799999999997</c:v>
                </c:pt>
                <c:pt idx="52">
                  <c:v>7.1184000000000003</c:v>
                </c:pt>
                <c:pt idx="53">
                  <c:v>7.0874300000000003</c:v>
                </c:pt>
                <c:pt idx="54">
                  <c:v>7.0262799999999999</c:v>
                </c:pt>
                <c:pt idx="55">
                  <c:v>7.0392999999999999</c:v>
                </c:pt>
                <c:pt idx="56">
                  <c:v>7.0842900000000002</c:v>
                </c:pt>
                <c:pt idx="57">
                  <c:v>7.2884000000000002</c:v>
                </c:pt>
                <c:pt idx="58">
                  <c:v>7.1068600000000002</c:v>
                </c:pt>
                <c:pt idx="59">
                  <c:v>7.0784000000000002</c:v>
                </c:pt>
                <c:pt idx="60">
                  <c:v>7.0040100000000001</c:v>
                </c:pt>
                <c:pt idx="61">
                  <c:v>6.8148999999999997</c:v>
                </c:pt>
                <c:pt idx="62">
                  <c:v>6.8436300000000001</c:v>
                </c:pt>
                <c:pt idx="63">
                  <c:v>6.8189700000000002</c:v>
                </c:pt>
                <c:pt idx="64">
                  <c:v>6.8544299999999998</c:v>
                </c:pt>
                <c:pt idx="65">
                  <c:v>6.7597399999999999</c:v>
                </c:pt>
                <c:pt idx="66">
                  <c:v>6.7552300000000001</c:v>
                </c:pt>
                <c:pt idx="67">
                  <c:v>6.8051500000000003</c:v>
                </c:pt>
                <c:pt idx="68">
                  <c:v>6.7775800000000004</c:v>
                </c:pt>
                <c:pt idx="69">
                  <c:v>6.7319000000000004</c:v>
                </c:pt>
                <c:pt idx="70">
                  <c:v>6.6890000000000001</c:v>
                </c:pt>
                <c:pt idx="71">
                  <c:v>6.5798300000000003</c:v>
                </c:pt>
                <c:pt idx="72">
                  <c:v>6.5895900000000003</c:v>
                </c:pt>
                <c:pt idx="73">
                  <c:v>6.5215800000000002</c:v>
                </c:pt>
                <c:pt idx="74">
                  <c:v>6.4694200000000004</c:v>
                </c:pt>
                <c:pt idx="75">
                  <c:v>6.2283600000000003</c:v>
                </c:pt>
                <c:pt idx="76">
                  <c:v>6.3753200000000003</c:v>
                </c:pt>
                <c:pt idx="77">
                  <c:v>6.4696400000000001</c:v>
                </c:pt>
                <c:pt idx="78">
                  <c:v>6.6277999999999997</c:v>
                </c:pt>
                <c:pt idx="79">
                  <c:v>6.6191700000000004</c:v>
                </c:pt>
                <c:pt idx="80">
                  <c:v>6.6066799999999999</c:v>
                </c:pt>
                <c:pt idx="81">
                  <c:v>6.4552399999999999</c:v>
                </c:pt>
                <c:pt idx="82">
                  <c:v>6.4613800000000001</c:v>
                </c:pt>
                <c:pt idx="83">
                  <c:v>6.39832</c:v>
                </c:pt>
                <c:pt idx="84">
                  <c:v>6.3384400000000003</c:v>
                </c:pt>
                <c:pt idx="85">
                  <c:v>6.2846000000000002</c:v>
                </c:pt>
                <c:pt idx="86">
                  <c:v>6.2069099999999997</c:v>
                </c:pt>
                <c:pt idx="87">
                  <c:v>6.2713400000000004</c:v>
                </c:pt>
                <c:pt idx="88">
                  <c:v>6.34429</c:v>
                </c:pt>
                <c:pt idx="89">
                  <c:v>6.3910299999999998</c:v>
                </c:pt>
                <c:pt idx="90">
                  <c:v>6.2785299999999999</c:v>
                </c:pt>
                <c:pt idx="91">
                  <c:v>6.3094700000000001</c:v>
                </c:pt>
                <c:pt idx="92">
                  <c:v>6.3575100000000004</c:v>
                </c:pt>
                <c:pt idx="93">
                  <c:v>6.4476899999999997</c:v>
                </c:pt>
                <c:pt idx="94">
                  <c:v>6.53803</c:v>
                </c:pt>
                <c:pt idx="95">
                  <c:v>6.3847899999999997</c:v>
                </c:pt>
                <c:pt idx="96">
                  <c:v>6.3729300000000002</c:v>
                </c:pt>
                <c:pt idx="97">
                  <c:v>6.4027900000000004</c:v>
                </c:pt>
                <c:pt idx="98">
                  <c:v>6.4739300000000002</c:v>
                </c:pt>
                <c:pt idx="99">
                  <c:v>6.4159600000000001</c:v>
                </c:pt>
                <c:pt idx="100">
                  <c:v>6.3707700000000003</c:v>
                </c:pt>
                <c:pt idx="101">
                  <c:v>6.18696</c:v>
                </c:pt>
                <c:pt idx="102">
                  <c:v>6.1718400000000004</c:v>
                </c:pt>
                <c:pt idx="103">
                  <c:v>6.3267699999999998</c:v>
                </c:pt>
                <c:pt idx="104">
                  <c:v>6.2863600000000002</c:v>
                </c:pt>
                <c:pt idx="105">
                  <c:v>6.1550099999999999</c:v>
                </c:pt>
                <c:pt idx="106">
                  <c:v>5.9933800000000002</c:v>
                </c:pt>
                <c:pt idx="107">
                  <c:v>6.0614499999999998</c:v>
                </c:pt>
                <c:pt idx="108">
                  <c:v>5.87934</c:v>
                </c:pt>
                <c:pt idx="109">
                  <c:v>5.8466500000000003</c:v>
                </c:pt>
                <c:pt idx="110">
                  <c:v>5.9865399999999998</c:v>
                </c:pt>
                <c:pt idx="111">
                  <c:v>6.00265</c:v>
                </c:pt>
                <c:pt idx="112">
                  <c:v>6.1451399999999996</c:v>
                </c:pt>
                <c:pt idx="113">
                  <c:v>6.2336</c:v>
                </c:pt>
                <c:pt idx="114">
                  <c:v>6.23848</c:v>
                </c:pt>
                <c:pt idx="115">
                  <c:v>6.1094499999999998</c:v>
                </c:pt>
                <c:pt idx="116">
                  <c:v>5.9287999999999998</c:v>
                </c:pt>
                <c:pt idx="117">
                  <c:v>5.8653300000000002</c:v>
                </c:pt>
                <c:pt idx="118">
                  <c:v>6.0410399999999997</c:v>
                </c:pt>
                <c:pt idx="119">
                  <c:v>5.92997</c:v>
                </c:pt>
                <c:pt idx="120">
                  <c:v>5.8022200000000002</c:v>
                </c:pt>
                <c:pt idx="121">
                  <c:v>5.8288399999999996</c:v>
                </c:pt>
                <c:pt idx="122">
                  <c:v>5.7656799999999997</c:v>
                </c:pt>
                <c:pt idx="123">
                  <c:v>5.6901900000000003</c:v>
                </c:pt>
                <c:pt idx="124">
                  <c:v>5.8354200000000001</c:v>
                </c:pt>
                <c:pt idx="125">
                  <c:v>5.5636900000000002</c:v>
                </c:pt>
                <c:pt idx="126">
                  <c:v>5.4926500000000003</c:v>
                </c:pt>
                <c:pt idx="127">
                  <c:v>5.5464700000000002</c:v>
                </c:pt>
                <c:pt idx="128">
                  <c:v>5.4634999999999998</c:v>
                </c:pt>
                <c:pt idx="129">
                  <c:v>5.4521100000000002</c:v>
                </c:pt>
                <c:pt idx="130">
                  <c:v>5.3326599999999997</c:v>
                </c:pt>
                <c:pt idx="131">
                  <c:v>5.3416300000000003</c:v>
                </c:pt>
                <c:pt idx="132">
                  <c:v>5.1339499999999996</c:v>
                </c:pt>
                <c:pt idx="133">
                  <c:v>5.1923500000000002</c:v>
                </c:pt>
                <c:pt idx="134">
                  <c:v>5.2571199999999996</c:v>
                </c:pt>
                <c:pt idx="135">
                  <c:v>5.2107000000000001</c:v>
                </c:pt>
                <c:pt idx="136">
                  <c:v>5.1314500000000001</c:v>
                </c:pt>
                <c:pt idx="137">
                  <c:v>5.0799200000000004</c:v>
                </c:pt>
                <c:pt idx="138">
                  <c:v>4.9148800000000001</c:v>
                </c:pt>
                <c:pt idx="139">
                  <c:v>4.9003300000000003</c:v>
                </c:pt>
                <c:pt idx="140">
                  <c:v>4.6859599999999997</c:v>
                </c:pt>
                <c:pt idx="141">
                  <c:v>4.5931800000000003</c:v>
                </c:pt>
                <c:pt idx="142">
                  <c:v>4.5481400000000001</c:v>
                </c:pt>
                <c:pt idx="143">
                  <c:v>4.7150600000000003</c:v>
                </c:pt>
                <c:pt idx="144">
                  <c:v>4.87486</c:v>
                </c:pt>
                <c:pt idx="145">
                  <c:v>4.8005699999999996</c:v>
                </c:pt>
                <c:pt idx="146">
                  <c:v>4.7325400000000002</c:v>
                </c:pt>
                <c:pt idx="147">
                  <c:v>4.8181599999999998</c:v>
                </c:pt>
                <c:pt idx="148">
                  <c:v>4.7940300000000002</c:v>
                </c:pt>
                <c:pt idx="149">
                  <c:v>4.8209400000000002</c:v>
                </c:pt>
                <c:pt idx="150">
                  <c:v>4.72546</c:v>
                </c:pt>
                <c:pt idx="151">
                  <c:v>4.5360800000000001</c:v>
                </c:pt>
                <c:pt idx="152">
                  <c:v>4.4878200000000001</c:v>
                </c:pt>
                <c:pt idx="153">
                  <c:v>4.4249000000000001</c:v>
                </c:pt>
                <c:pt idx="154">
                  <c:v>4.5258000000000003</c:v>
                </c:pt>
                <c:pt idx="155">
                  <c:v>4.4983500000000003</c:v>
                </c:pt>
                <c:pt idx="156">
                  <c:v>4.5628799999999998</c:v>
                </c:pt>
                <c:pt idx="157">
                  <c:v>4.5397299999999996</c:v>
                </c:pt>
                <c:pt idx="158">
                  <c:v>4.5584499999999997</c:v>
                </c:pt>
                <c:pt idx="159">
                  <c:v>4.6117299999999997</c:v>
                </c:pt>
                <c:pt idx="160">
                  <c:v>4.7395699999999996</c:v>
                </c:pt>
                <c:pt idx="161">
                  <c:v>4.6833600000000004</c:v>
                </c:pt>
                <c:pt idx="162">
                  <c:v>4.6998100000000003</c:v>
                </c:pt>
                <c:pt idx="163">
                  <c:v>4.6140299999999996</c:v>
                </c:pt>
                <c:pt idx="164">
                  <c:v>4.6503199999999998</c:v>
                </c:pt>
                <c:pt idx="165">
                  <c:v>4.68771</c:v>
                </c:pt>
                <c:pt idx="166">
                  <c:v>4.7808299999999999</c:v>
                </c:pt>
                <c:pt idx="167">
                  <c:v>4.6028500000000001</c:v>
                </c:pt>
                <c:pt idx="168">
                  <c:v>4.5588300000000004</c:v>
                </c:pt>
                <c:pt idx="169">
                  <c:v>4.7740999999999998</c:v>
                </c:pt>
                <c:pt idx="170">
                  <c:v>4.6409500000000001</c:v>
                </c:pt>
                <c:pt idx="171">
                  <c:v>4.77569</c:v>
                </c:pt>
                <c:pt idx="172">
                  <c:v>4.6471200000000001</c:v>
                </c:pt>
                <c:pt idx="173">
                  <c:v>4.4656599999999997</c:v>
                </c:pt>
                <c:pt idx="174">
                  <c:v>4.4464899999999998</c:v>
                </c:pt>
                <c:pt idx="175">
                  <c:v>4.4069000000000003</c:v>
                </c:pt>
                <c:pt idx="176">
                  <c:v>4.5187900000000001</c:v>
                </c:pt>
                <c:pt idx="177">
                  <c:v>4.4954599999999996</c:v>
                </c:pt>
                <c:pt idx="178">
                  <c:v>4.4187900000000004</c:v>
                </c:pt>
                <c:pt idx="179">
                  <c:v>4.2751599999999996</c:v>
                </c:pt>
                <c:pt idx="180">
                  <c:v>4.1494799999999996</c:v>
                </c:pt>
                <c:pt idx="181">
                  <c:v>4.3195699999999997</c:v>
                </c:pt>
                <c:pt idx="182">
                  <c:v>4.5493100000000002</c:v>
                </c:pt>
                <c:pt idx="183">
                  <c:v>4.47166</c:v>
                </c:pt>
                <c:pt idx="184">
                  <c:v>4.4361800000000002</c:v>
                </c:pt>
                <c:pt idx="185">
                  <c:v>4.4876699999999996</c:v>
                </c:pt>
                <c:pt idx="186">
                  <c:v>4.4155300000000004</c:v>
                </c:pt>
                <c:pt idx="187">
                  <c:v>4.3448700000000002</c:v>
                </c:pt>
                <c:pt idx="188">
                  <c:v>4.3259699999999999</c:v>
                </c:pt>
                <c:pt idx="189">
                  <c:v>4.3528700000000002</c:v>
                </c:pt>
                <c:pt idx="190">
                  <c:v>4.3535300000000001</c:v>
                </c:pt>
                <c:pt idx="191">
                  <c:v>4.4359400000000004</c:v>
                </c:pt>
                <c:pt idx="192">
                  <c:v>4.3792600000000004</c:v>
                </c:pt>
                <c:pt idx="193">
                  <c:v>4.2758099999999999</c:v>
                </c:pt>
                <c:pt idx="194">
                  <c:v>4.2920199999999999</c:v>
                </c:pt>
                <c:pt idx="195">
                  <c:v>4.3043300000000002</c:v>
                </c:pt>
                <c:pt idx="196">
                  <c:v>4.2432499999999997</c:v>
                </c:pt>
                <c:pt idx="197">
                  <c:v>4.1736500000000003</c:v>
                </c:pt>
                <c:pt idx="198">
                  <c:v>4.10921</c:v>
                </c:pt>
                <c:pt idx="199">
                  <c:v>4.04664</c:v>
                </c:pt>
                <c:pt idx="200">
                  <c:v>3.9382700000000002</c:v>
                </c:pt>
                <c:pt idx="201">
                  <c:v>3.9521799999999998</c:v>
                </c:pt>
                <c:pt idx="202">
                  <c:v>3.8903699999999999</c:v>
                </c:pt>
                <c:pt idx="203">
                  <c:v>3.8558599999999998</c:v>
                </c:pt>
                <c:pt idx="204">
                  <c:v>4.0377299999999998</c:v>
                </c:pt>
                <c:pt idx="205">
                  <c:v>4.0229699999999999</c:v>
                </c:pt>
                <c:pt idx="206">
                  <c:v>3.81264</c:v>
                </c:pt>
                <c:pt idx="207">
                  <c:v>3.7248700000000001</c:v>
                </c:pt>
                <c:pt idx="208">
                  <c:v>3.65055</c:v>
                </c:pt>
                <c:pt idx="209">
                  <c:v>3.6122399999999999</c:v>
                </c:pt>
                <c:pt idx="210">
                  <c:v>3.77129</c:v>
                </c:pt>
                <c:pt idx="211">
                  <c:v>3.8558400000000002</c:v>
                </c:pt>
                <c:pt idx="212">
                  <c:v>3.8090199999999999</c:v>
                </c:pt>
                <c:pt idx="213">
                  <c:v>3.8512400000000002</c:v>
                </c:pt>
                <c:pt idx="214">
                  <c:v>3.8351299999999999</c:v>
                </c:pt>
                <c:pt idx="215">
                  <c:v>3.66534</c:v>
                </c:pt>
                <c:pt idx="216">
                  <c:v>3.5443899999999999</c:v>
                </c:pt>
                <c:pt idx="217">
                  <c:v>3.6185200000000002</c:v>
                </c:pt>
                <c:pt idx="218">
                  <c:v>3.6894200000000001</c:v>
                </c:pt>
                <c:pt idx="219">
                  <c:v>3.8021799999999999</c:v>
                </c:pt>
                <c:pt idx="220">
                  <c:v>3.6280199999999998</c:v>
                </c:pt>
                <c:pt idx="221">
                  <c:v>3.6266500000000002</c:v>
                </c:pt>
                <c:pt idx="222">
                  <c:v>3.5489799999999998</c:v>
                </c:pt>
                <c:pt idx="223">
                  <c:v>3.58344</c:v>
                </c:pt>
                <c:pt idx="224">
                  <c:v>3.5424000000000002</c:v>
                </c:pt>
                <c:pt idx="225">
                  <c:v>3.5398900000000002</c:v>
                </c:pt>
                <c:pt idx="226">
                  <c:v>3.6100699999999999</c:v>
                </c:pt>
                <c:pt idx="227">
                  <c:v>3.6823199999999998</c:v>
                </c:pt>
                <c:pt idx="228">
                  <c:v>3.66629</c:v>
                </c:pt>
                <c:pt idx="229">
                  <c:v>3.5495899999999998</c:v>
                </c:pt>
                <c:pt idx="230">
                  <c:v>3.5614400000000002</c:v>
                </c:pt>
                <c:pt idx="231">
                  <c:v>3.6186600000000002</c:v>
                </c:pt>
                <c:pt idx="232">
                  <c:v>3.5894900000000001</c:v>
                </c:pt>
                <c:pt idx="233">
                  <c:v>3.7328000000000001</c:v>
                </c:pt>
                <c:pt idx="234">
                  <c:v>3.6063499999999999</c:v>
                </c:pt>
                <c:pt idx="235">
                  <c:v>3.5274000000000001</c:v>
                </c:pt>
                <c:pt idx="236">
                  <c:v>3.63551</c:v>
                </c:pt>
                <c:pt idx="237">
                  <c:v>3.58914</c:v>
                </c:pt>
                <c:pt idx="238">
                  <c:v>3.7059700000000002</c:v>
                </c:pt>
                <c:pt idx="239">
                  <c:v>3.7685399999999998</c:v>
                </c:pt>
                <c:pt idx="240">
                  <c:v>3.7879499999999999</c:v>
                </c:pt>
                <c:pt idx="241">
                  <c:v>3.7116699999999998</c:v>
                </c:pt>
                <c:pt idx="242">
                  <c:v>3.71929</c:v>
                </c:pt>
                <c:pt idx="243">
                  <c:v>3.6599699999999999</c:v>
                </c:pt>
                <c:pt idx="244">
                  <c:v>3.6447099999999999</c:v>
                </c:pt>
                <c:pt idx="245">
                  <c:v>3.6476299999999999</c:v>
                </c:pt>
                <c:pt idx="246">
                  <c:v>3.50373</c:v>
                </c:pt>
                <c:pt idx="247">
                  <c:v>3.6087799999999999</c:v>
                </c:pt>
                <c:pt idx="248">
                  <c:v>3.7576299999999998</c:v>
                </c:pt>
                <c:pt idx="249">
                  <c:v>3.7445200000000001</c:v>
                </c:pt>
                <c:pt idx="250">
                  <c:v>3.66248</c:v>
                </c:pt>
                <c:pt idx="251">
                  <c:v>3.7255799999999999</c:v>
                </c:pt>
                <c:pt idx="252">
                  <c:v>3.8900299999999999</c:v>
                </c:pt>
                <c:pt idx="253">
                  <c:v>3.9129</c:v>
                </c:pt>
                <c:pt idx="254">
                  <c:v>3.9257499999999999</c:v>
                </c:pt>
                <c:pt idx="255">
                  <c:v>4.0406500000000003</c:v>
                </c:pt>
                <c:pt idx="256">
                  <c:v>4.0469999999999997</c:v>
                </c:pt>
                <c:pt idx="257">
                  <c:v>4.0584899999999999</c:v>
                </c:pt>
                <c:pt idx="258">
                  <c:v>4.1546599999999998</c:v>
                </c:pt>
                <c:pt idx="259">
                  <c:v>4.0778299999999996</c:v>
                </c:pt>
                <c:pt idx="260">
                  <c:v>4.0483799999999999</c:v>
                </c:pt>
                <c:pt idx="261">
                  <c:v>4.0509500000000003</c:v>
                </c:pt>
                <c:pt idx="262">
                  <c:v>4.0214400000000001</c:v>
                </c:pt>
                <c:pt idx="263">
                  <c:v>4.1503100000000002</c:v>
                </c:pt>
                <c:pt idx="264">
                  <c:v>4.1235400000000002</c:v>
                </c:pt>
                <c:pt idx="265">
                  <c:v>4.0754400000000004</c:v>
                </c:pt>
                <c:pt idx="266">
                  <c:v>4.1542700000000004</c:v>
                </c:pt>
                <c:pt idx="267">
                  <c:v>4.0706699999999998</c:v>
                </c:pt>
                <c:pt idx="268">
                  <c:v>3.9672100000000001</c:v>
                </c:pt>
                <c:pt idx="269">
                  <c:v>3.8075199999999998</c:v>
                </c:pt>
                <c:pt idx="270">
                  <c:v>3.96896</c:v>
                </c:pt>
                <c:pt idx="271">
                  <c:v>4.0951599999999999</c:v>
                </c:pt>
                <c:pt idx="272">
                  <c:v>4.1968800000000002</c:v>
                </c:pt>
                <c:pt idx="273">
                  <c:v>4.3051899999999996</c:v>
                </c:pt>
                <c:pt idx="274">
                  <c:v>4.30769</c:v>
                </c:pt>
                <c:pt idx="275">
                  <c:v>4.2905100000000003</c:v>
                </c:pt>
                <c:pt idx="276">
                  <c:v>4.27813</c:v>
                </c:pt>
                <c:pt idx="277">
                  <c:v>4.3821899999999996</c:v>
                </c:pt>
                <c:pt idx="278">
                  <c:v>4.4952199999999998</c:v>
                </c:pt>
                <c:pt idx="279">
                  <c:v>4.5802199999999997</c:v>
                </c:pt>
                <c:pt idx="280">
                  <c:v>4.8274600000000003</c:v>
                </c:pt>
                <c:pt idx="281">
                  <c:v>4.6686399999999999</c:v>
                </c:pt>
                <c:pt idx="282">
                  <c:v>4.5789499999999999</c:v>
                </c:pt>
                <c:pt idx="283">
                  <c:v>4.62296</c:v>
                </c:pt>
                <c:pt idx="284">
                  <c:v>4.5357099999999999</c:v>
                </c:pt>
                <c:pt idx="285">
                  <c:v>4.5764100000000001</c:v>
                </c:pt>
                <c:pt idx="286">
                  <c:v>4.6204999999999998</c:v>
                </c:pt>
                <c:pt idx="287">
                  <c:v>4.5084200000000001</c:v>
                </c:pt>
                <c:pt idx="288">
                  <c:v>4.5242100000000001</c:v>
                </c:pt>
                <c:pt idx="289">
                  <c:v>4.5647700000000002</c:v>
                </c:pt>
                <c:pt idx="290">
                  <c:v>4.6375000000000002</c:v>
                </c:pt>
                <c:pt idx="291">
                  <c:v>4.6369600000000002</c:v>
                </c:pt>
                <c:pt idx="292">
                  <c:v>4.6071</c:v>
                </c:pt>
                <c:pt idx="293">
                  <c:v>4.71882</c:v>
                </c:pt>
                <c:pt idx="294">
                  <c:v>4.7453099999999999</c:v>
                </c:pt>
                <c:pt idx="295">
                  <c:v>4.6877700000000004</c:v>
                </c:pt>
                <c:pt idx="296">
                  <c:v>4.8997099999999998</c:v>
                </c:pt>
                <c:pt idx="297">
                  <c:v>4.9264099999999997</c:v>
                </c:pt>
                <c:pt idx="298">
                  <c:v>4.8161699999999996</c:v>
                </c:pt>
                <c:pt idx="299">
                  <c:v>4.61205</c:v>
                </c:pt>
                <c:pt idx="300">
                  <c:v>4.4618700000000002</c:v>
                </c:pt>
                <c:pt idx="301">
                  <c:v>4.3998400000000002</c:v>
                </c:pt>
                <c:pt idx="302">
                  <c:v>4.3411400000000002</c:v>
                </c:pt>
                <c:pt idx="303">
                  <c:v>4.4245799999999997</c:v>
                </c:pt>
                <c:pt idx="304">
                  <c:v>4.4241299999999999</c:v>
                </c:pt>
                <c:pt idx="305">
                  <c:v>4.3514900000000001</c:v>
                </c:pt>
                <c:pt idx="306">
                  <c:v>4.2589399999999999</c:v>
                </c:pt>
                <c:pt idx="307">
                  <c:v>4.2558499999999997</c:v>
                </c:pt>
                <c:pt idx="308">
                  <c:v>4.1615900000000003</c:v>
                </c:pt>
                <c:pt idx="309">
                  <c:v>4.0304000000000002</c:v>
                </c:pt>
                <c:pt idx="310">
                  <c:v>3.9291</c:v>
                </c:pt>
                <c:pt idx="311">
                  <c:v>3.9021699999999999</c:v>
                </c:pt>
                <c:pt idx="312">
                  <c:v>3.8360500000000002</c:v>
                </c:pt>
                <c:pt idx="313">
                  <c:v>3.79935</c:v>
                </c:pt>
                <c:pt idx="314">
                  <c:v>3.7027800000000002</c:v>
                </c:pt>
                <c:pt idx="315">
                  <c:v>3.8748300000000002</c:v>
                </c:pt>
                <c:pt idx="316">
                  <c:v>3.87784</c:v>
                </c:pt>
                <c:pt idx="317">
                  <c:v>3.9089499999999999</c:v>
                </c:pt>
                <c:pt idx="318">
                  <c:v>3.9330099999999999</c:v>
                </c:pt>
                <c:pt idx="319">
                  <c:v>3.9517600000000002</c:v>
                </c:pt>
                <c:pt idx="320">
                  <c:v>3.8830800000000001</c:v>
                </c:pt>
                <c:pt idx="321">
                  <c:v>3.9702600000000001</c:v>
                </c:pt>
                <c:pt idx="322">
                  <c:v>4.0793100000000004</c:v>
                </c:pt>
                <c:pt idx="323">
                  <c:v>4.0950699999999998</c:v>
                </c:pt>
                <c:pt idx="324">
                  <c:v>4.1947000000000001</c:v>
                </c:pt>
                <c:pt idx="325">
                  <c:v>4.2301700000000002</c:v>
                </c:pt>
                <c:pt idx="326">
                  <c:v>4.2605199999999996</c:v>
                </c:pt>
                <c:pt idx="327">
                  <c:v>4.3192599999999999</c:v>
                </c:pt>
                <c:pt idx="328">
                  <c:v>4.46448</c:v>
                </c:pt>
                <c:pt idx="329">
                  <c:v>4.5854699999999999</c:v>
                </c:pt>
                <c:pt idx="330">
                  <c:v>4.64222</c:v>
                </c:pt>
                <c:pt idx="331">
                  <c:v>4.48245</c:v>
                </c:pt>
                <c:pt idx="332">
                  <c:v>4.6558599999999997</c:v>
                </c:pt>
                <c:pt idx="333">
                  <c:v>4.7968999999999999</c:v>
                </c:pt>
                <c:pt idx="334">
                  <c:v>4.9583199999999996</c:v>
                </c:pt>
                <c:pt idx="335">
                  <c:v>5.0357700000000003</c:v>
                </c:pt>
                <c:pt idx="336">
                  <c:v>5.1383900000000002</c:v>
                </c:pt>
                <c:pt idx="337">
                  <c:v>5.1122800000000002</c:v>
                </c:pt>
                <c:pt idx="338">
                  <c:v>4.9485900000000003</c:v>
                </c:pt>
                <c:pt idx="339">
                  <c:v>5.03287</c:v>
                </c:pt>
                <c:pt idx="340">
                  <c:v>5.0834000000000001</c:v>
                </c:pt>
                <c:pt idx="341">
                  <c:v>5.1157300000000001</c:v>
                </c:pt>
                <c:pt idx="342">
                  <c:v>5.2249699999999999</c:v>
                </c:pt>
                <c:pt idx="343">
                  <c:v>5.2410199999999998</c:v>
                </c:pt>
                <c:pt idx="344">
                  <c:v>4.9974299999999996</c:v>
                </c:pt>
                <c:pt idx="345">
                  <c:v>5.03193</c:v>
                </c:pt>
                <c:pt idx="346">
                  <c:v>4.8627599999999997</c:v>
                </c:pt>
                <c:pt idx="347">
                  <c:v>4.7710900000000001</c:v>
                </c:pt>
                <c:pt idx="348">
                  <c:v>4.7775600000000003</c:v>
                </c:pt>
                <c:pt idx="349">
                  <c:v>4.6937499999999996</c:v>
                </c:pt>
                <c:pt idx="350">
                  <c:v>4.6445699999999999</c:v>
                </c:pt>
                <c:pt idx="351">
                  <c:v>4.6218899999999996</c:v>
                </c:pt>
                <c:pt idx="352">
                  <c:v>4.3867399999999996</c:v>
                </c:pt>
                <c:pt idx="353">
                  <c:v>4.3076299999999996</c:v>
                </c:pt>
                <c:pt idx="354">
                  <c:v>4.3857600000000003</c:v>
                </c:pt>
                <c:pt idx="355">
                  <c:v>4.2932100000000002</c:v>
                </c:pt>
                <c:pt idx="356">
                  <c:v>4.3994600000000004</c:v>
                </c:pt>
                <c:pt idx="357">
                  <c:v>4.2365700000000004</c:v>
                </c:pt>
                <c:pt idx="358">
                  <c:v>4.2390600000000003</c:v>
                </c:pt>
                <c:pt idx="359">
                  <c:v>4.1803900000000001</c:v>
                </c:pt>
                <c:pt idx="360">
                  <c:v>4.2687400000000002</c:v>
                </c:pt>
                <c:pt idx="361">
                  <c:v>4.3088300000000004</c:v>
                </c:pt>
                <c:pt idx="362">
                  <c:v>4.5791300000000001</c:v>
                </c:pt>
                <c:pt idx="363">
                  <c:v>4.5624900000000004</c:v>
                </c:pt>
                <c:pt idx="364">
                  <c:v>4.6024000000000003</c:v>
                </c:pt>
                <c:pt idx="365">
                  <c:v>4.6172899999999997</c:v>
                </c:pt>
                <c:pt idx="366">
                  <c:v>4.5805999999999996</c:v>
                </c:pt>
                <c:pt idx="367">
                  <c:v>4.7561099999999996</c:v>
                </c:pt>
                <c:pt idx="368">
                  <c:v>4.7306100000000004</c:v>
                </c:pt>
                <c:pt idx="369">
                  <c:v>4.8086599999999997</c:v>
                </c:pt>
                <c:pt idx="370">
                  <c:v>4.9286000000000003</c:v>
                </c:pt>
                <c:pt idx="371">
                  <c:v>5.0266400000000004</c:v>
                </c:pt>
                <c:pt idx="372">
                  <c:v>5.1197600000000003</c:v>
                </c:pt>
                <c:pt idx="373">
                  <c:v>5.0629200000000001</c:v>
                </c:pt>
                <c:pt idx="374">
                  <c:v>5.1250900000000001</c:v>
                </c:pt>
                <c:pt idx="375">
                  <c:v>5.1633800000000001</c:v>
                </c:pt>
                <c:pt idx="376">
                  <c:v>5.1244899999999998</c:v>
                </c:pt>
                <c:pt idx="377">
                  <c:v>5.0892799999999996</c:v>
                </c:pt>
                <c:pt idx="378">
                  <c:v>4.8878300000000001</c:v>
                </c:pt>
                <c:pt idx="379">
                  <c:v>4.9145799999999999</c:v>
                </c:pt>
                <c:pt idx="380">
                  <c:v>4.8469899999999999</c:v>
                </c:pt>
                <c:pt idx="381">
                  <c:v>4.8495999999999997</c:v>
                </c:pt>
                <c:pt idx="382">
                  <c:v>4.7745899999999999</c:v>
                </c:pt>
                <c:pt idx="383">
                  <c:v>4.6129100000000003</c:v>
                </c:pt>
                <c:pt idx="384">
                  <c:v>4.6715099999999996</c:v>
                </c:pt>
                <c:pt idx="385">
                  <c:v>4.7845399999999998</c:v>
                </c:pt>
                <c:pt idx="386">
                  <c:v>4.5895099999999998</c:v>
                </c:pt>
                <c:pt idx="387">
                  <c:v>4.6136400000000002</c:v>
                </c:pt>
                <c:pt idx="388">
                  <c:v>4.6497999999999999</c:v>
                </c:pt>
                <c:pt idx="389">
                  <c:v>4.5636400000000004</c:v>
                </c:pt>
                <c:pt idx="390">
                  <c:v>4.5027299999999997</c:v>
                </c:pt>
                <c:pt idx="391">
                  <c:v>4.3707200000000004</c:v>
                </c:pt>
                <c:pt idx="392">
                  <c:v>4.2943899999999999</c:v>
                </c:pt>
                <c:pt idx="393">
                  <c:v>4.1694000000000004</c:v>
                </c:pt>
                <c:pt idx="394">
                  <c:v>4.0826599999999997</c:v>
                </c:pt>
                <c:pt idx="395">
                  <c:v>3.9229599999999998</c:v>
                </c:pt>
                <c:pt idx="396">
                  <c:v>3.8365900000000002</c:v>
                </c:pt>
                <c:pt idx="397">
                  <c:v>3.9060999999999999</c:v>
                </c:pt>
                <c:pt idx="398">
                  <c:v>3.82911</c:v>
                </c:pt>
                <c:pt idx="399">
                  <c:v>3.84036</c:v>
                </c:pt>
                <c:pt idx="400">
                  <c:v>3.7334299999999998</c:v>
                </c:pt>
                <c:pt idx="401">
                  <c:v>3.7768999999999999</c:v>
                </c:pt>
                <c:pt idx="402">
                  <c:v>3.7599499999999999</c:v>
                </c:pt>
                <c:pt idx="403">
                  <c:v>3.6982400000000002</c:v>
                </c:pt>
                <c:pt idx="404">
                  <c:v>3.65326</c:v>
                </c:pt>
                <c:pt idx="405">
                  <c:v>3.46082</c:v>
                </c:pt>
                <c:pt idx="406">
                  <c:v>3.4782899999999999</c:v>
                </c:pt>
                <c:pt idx="407">
                  <c:v>3.4168400000000001</c:v>
                </c:pt>
                <c:pt idx="408">
                  <c:v>3.4999500000000001</c:v>
                </c:pt>
                <c:pt idx="409">
                  <c:v>3.4490699999999999</c:v>
                </c:pt>
                <c:pt idx="410">
                  <c:v>3.4243100000000002</c:v>
                </c:pt>
                <c:pt idx="411">
                  <c:v>3.3621099999999999</c:v>
                </c:pt>
                <c:pt idx="412">
                  <c:v>3.2570299999999999</c:v>
                </c:pt>
                <c:pt idx="413">
                  <c:v>3.2950599999999999</c:v>
                </c:pt>
                <c:pt idx="414">
                  <c:v>3.3784700000000001</c:v>
                </c:pt>
                <c:pt idx="415">
                  <c:v>3.3063899999999999</c:v>
                </c:pt>
                <c:pt idx="416">
                  <c:v>3.1941899999999999</c:v>
                </c:pt>
                <c:pt idx="417">
                  <c:v>3.12364</c:v>
                </c:pt>
                <c:pt idx="418">
                  <c:v>3.05714</c:v>
                </c:pt>
                <c:pt idx="419">
                  <c:v>3.1995300000000002</c:v>
                </c:pt>
                <c:pt idx="420">
                  <c:v>3.1471399999999998</c:v>
                </c:pt>
                <c:pt idx="421">
                  <c:v>3.2165499999999998</c:v>
                </c:pt>
                <c:pt idx="422">
                  <c:v>3.15557</c:v>
                </c:pt>
                <c:pt idx="423">
                  <c:v>3.044</c:v>
                </c:pt>
                <c:pt idx="424">
                  <c:v>2.93499</c:v>
                </c:pt>
                <c:pt idx="425">
                  <c:v>2.9473600000000002</c:v>
                </c:pt>
                <c:pt idx="426">
                  <c:v>2.9804200000000001</c:v>
                </c:pt>
                <c:pt idx="427">
                  <c:v>2.9285100000000002</c:v>
                </c:pt>
                <c:pt idx="428">
                  <c:v>3.02481</c:v>
                </c:pt>
                <c:pt idx="429">
                  <c:v>2.9243000000000001</c:v>
                </c:pt>
                <c:pt idx="430">
                  <c:v>2.92666</c:v>
                </c:pt>
                <c:pt idx="431">
                  <c:v>3.1137299999999999</c:v>
                </c:pt>
                <c:pt idx="432">
                  <c:v>3.0224600000000001</c:v>
                </c:pt>
                <c:pt idx="433">
                  <c:v>3.0181200000000001</c:v>
                </c:pt>
                <c:pt idx="434">
                  <c:v>2.9916399999999999</c:v>
                </c:pt>
                <c:pt idx="435">
                  <c:v>3.0348199999999999</c:v>
                </c:pt>
                <c:pt idx="436">
                  <c:v>3.1031200000000001</c:v>
                </c:pt>
                <c:pt idx="437">
                  <c:v>3.0739200000000002</c:v>
                </c:pt>
                <c:pt idx="438">
                  <c:v>2.9511599999999998</c:v>
                </c:pt>
                <c:pt idx="439">
                  <c:v>2.9990000000000001</c:v>
                </c:pt>
                <c:pt idx="440">
                  <c:v>3.0438700000000001</c:v>
                </c:pt>
                <c:pt idx="441">
                  <c:v>3.24857</c:v>
                </c:pt>
                <c:pt idx="442">
                  <c:v>3.3438500000000002</c:v>
                </c:pt>
                <c:pt idx="443">
                  <c:v>3.2245699999999999</c:v>
                </c:pt>
                <c:pt idx="444">
                  <c:v>3.1995900000000002</c:v>
                </c:pt>
                <c:pt idx="445">
                  <c:v>3.25204</c:v>
                </c:pt>
                <c:pt idx="446">
                  <c:v>3.39568</c:v>
                </c:pt>
                <c:pt idx="447">
                  <c:v>3.5540699999999998</c:v>
                </c:pt>
                <c:pt idx="448">
                  <c:v>3.6134400000000002</c:v>
                </c:pt>
                <c:pt idx="449">
                  <c:v>3.5669300000000002</c:v>
                </c:pt>
                <c:pt idx="450">
                  <c:v>3.5716800000000002</c:v>
                </c:pt>
                <c:pt idx="451">
                  <c:v>3.6553599999999999</c:v>
                </c:pt>
                <c:pt idx="452">
                  <c:v>3.7229199999999998</c:v>
                </c:pt>
                <c:pt idx="453">
                  <c:v>3.7782399999999998</c:v>
                </c:pt>
                <c:pt idx="454">
                  <c:v>3.7141000000000002</c:v>
                </c:pt>
                <c:pt idx="455">
                  <c:v>3.6558700000000002</c:v>
                </c:pt>
                <c:pt idx="456">
                  <c:v>3.6878700000000002</c:v>
                </c:pt>
                <c:pt idx="457">
                  <c:v>3.9659300000000002</c:v>
                </c:pt>
                <c:pt idx="458">
                  <c:v>4.0724299999999998</c:v>
                </c:pt>
                <c:pt idx="459">
                  <c:v>3.9949400000000002</c:v>
                </c:pt>
                <c:pt idx="460">
                  <c:v>3.9737</c:v>
                </c:pt>
                <c:pt idx="461">
                  <c:v>4.0132899999999996</c:v>
                </c:pt>
                <c:pt idx="462">
                  <c:v>3.86076</c:v>
                </c:pt>
                <c:pt idx="463">
                  <c:v>3.75902</c:v>
                </c:pt>
                <c:pt idx="464">
                  <c:v>3.7158899999999999</c:v>
                </c:pt>
                <c:pt idx="465">
                  <c:v>3.6373799999999998</c:v>
                </c:pt>
                <c:pt idx="466">
                  <c:v>3.7437299999999998</c:v>
                </c:pt>
                <c:pt idx="467">
                  <c:v>3.65238</c:v>
                </c:pt>
                <c:pt idx="468">
                  <c:v>3.5713400000000002</c:v>
                </c:pt>
                <c:pt idx="469">
                  <c:v>3.5985100000000001</c:v>
                </c:pt>
                <c:pt idx="470">
                  <c:v>3.5642800000000001</c:v>
                </c:pt>
                <c:pt idx="471">
                  <c:v>3.6681499999999998</c:v>
                </c:pt>
                <c:pt idx="472">
                  <c:v>3.6142799999999999</c:v>
                </c:pt>
                <c:pt idx="473">
                  <c:v>3.44841</c:v>
                </c:pt>
                <c:pt idx="474">
                  <c:v>3.4464399999999999</c:v>
                </c:pt>
                <c:pt idx="475">
                  <c:v>3.3748300000000002</c:v>
                </c:pt>
                <c:pt idx="476">
                  <c:v>3.3165300000000002</c:v>
                </c:pt>
                <c:pt idx="477">
                  <c:v>3.2959999999999998</c:v>
                </c:pt>
                <c:pt idx="478">
                  <c:v>3.3814700000000002</c:v>
                </c:pt>
                <c:pt idx="479">
                  <c:v>3.3125</c:v>
                </c:pt>
                <c:pt idx="480">
                  <c:v>3.10507</c:v>
                </c:pt>
                <c:pt idx="481">
                  <c:v>2.9751300000000001</c:v>
                </c:pt>
                <c:pt idx="482">
                  <c:v>3.1189800000000001</c:v>
                </c:pt>
                <c:pt idx="483">
                  <c:v>3.1368900000000002</c:v>
                </c:pt>
                <c:pt idx="484">
                  <c:v>3.1000299999999998</c:v>
                </c:pt>
                <c:pt idx="485">
                  <c:v>3.0826099999999999</c:v>
                </c:pt>
                <c:pt idx="486">
                  <c:v>3.1641599999999999</c:v>
                </c:pt>
                <c:pt idx="487">
                  <c:v>3.1642299999999999</c:v>
                </c:pt>
                <c:pt idx="488">
                  <c:v>3.2194199999999999</c:v>
                </c:pt>
                <c:pt idx="489">
                  <c:v>3.2101500000000001</c:v>
                </c:pt>
                <c:pt idx="490">
                  <c:v>3.2452999999999999</c:v>
                </c:pt>
                <c:pt idx="491">
                  <c:v>3.28424</c:v>
                </c:pt>
                <c:pt idx="492">
                  <c:v>3.2565400000000002</c:v>
                </c:pt>
                <c:pt idx="493">
                  <c:v>3.2682099999999998</c:v>
                </c:pt>
                <c:pt idx="494">
                  <c:v>3.2379799999999999</c:v>
                </c:pt>
                <c:pt idx="495">
                  <c:v>3.2277999999999998</c:v>
                </c:pt>
                <c:pt idx="496">
                  <c:v>3.2780200000000002</c:v>
                </c:pt>
                <c:pt idx="497">
                  <c:v>3.3082099999999999</c:v>
                </c:pt>
                <c:pt idx="498">
                  <c:v>3.4083100000000002</c:v>
                </c:pt>
                <c:pt idx="499">
                  <c:v>3.3715600000000001</c:v>
                </c:pt>
                <c:pt idx="500">
                  <c:v>3.3194300000000001</c:v>
                </c:pt>
                <c:pt idx="501">
                  <c:v>3.2254499999999999</c:v>
                </c:pt>
                <c:pt idx="502">
                  <c:v>3.06907</c:v>
                </c:pt>
                <c:pt idx="503">
                  <c:v>3.0607000000000002</c:v>
                </c:pt>
                <c:pt idx="504">
                  <c:v>3.1533000000000002</c:v>
                </c:pt>
                <c:pt idx="505">
                  <c:v>3.1821199999999998</c:v>
                </c:pt>
                <c:pt idx="506">
                  <c:v>3.1341899999999998</c:v>
                </c:pt>
                <c:pt idx="507">
                  <c:v>3.2252800000000001</c:v>
                </c:pt>
                <c:pt idx="508">
                  <c:v>3.1283699999999999</c:v>
                </c:pt>
                <c:pt idx="509">
                  <c:v>3.08996</c:v>
                </c:pt>
                <c:pt idx="510">
                  <c:v>3.0243099999999998</c:v>
                </c:pt>
                <c:pt idx="511">
                  <c:v>2.9318399999999998</c:v>
                </c:pt>
                <c:pt idx="512">
                  <c:v>3.02786</c:v>
                </c:pt>
                <c:pt idx="513">
                  <c:v>3.02054</c:v>
                </c:pt>
                <c:pt idx="514">
                  <c:v>2.9094699999999998</c:v>
                </c:pt>
                <c:pt idx="515">
                  <c:v>2.8131699999999999</c:v>
                </c:pt>
                <c:pt idx="516">
                  <c:v>2.8186300000000002</c:v>
                </c:pt>
                <c:pt idx="517">
                  <c:v>2.7764099999999998</c:v>
                </c:pt>
                <c:pt idx="518">
                  <c:v>2.6556299999999999</c:v>
                </c:pt>
                <c:pt idx="519">
                  <c:v>2.6663700000000001</c:v>
                </c:pt>
                <c:pt idx="520">
                  <c:v>2.6863299999999999</c:v>
                </c:pt>
                <c:pt idx="521">
                  <c:v>2.70235</c:v>
                </c:pt>
                <c:pt idx="522">
                  <c:v>2.75752</c:v>
                </c:pt>
                <c:pt idx="523">
                  <c:v>2.7216</c:v>
                </c:pt>
                <c:pt idx="524">
                  <c:v>2.6496599999999999</c:v>
                </c:pt>
                <c:pt idx="525">
                  <c:v>2.5994999999999999</c:v>
                </c:pt>
                <c:pt idx="526">
                  <c:v>2.5370699999999999</c:v>
                </c:pt>
                <c:pt idx="527">
                  <c:v>2.38558</c:v>
                </c:pt>
                <c:pt idx="528">
                  <c:v>2.46021</c:v>
                </c:pt>
                <c:pt idx="529">
                  <c:v>2.37242</c:v>
                </c:pt>
                <c:pt idx="530">
                  <c:v>2.26633</c:v>
                </c:pt>
                <c:pt idx="531">
                  <c:v>2.2513700000000001</c:v>
                </c:pt>
                <c:pt idx="532">
                  <c:v>2.2358099999999999</c:v>
                </c:pt>
                <c:pt idx="533">
                  <c:v>2.20703</c:v>
                </c:pt>
                <c:pt idx="534">
                  <c:v>2.2130999999999998</c:v>
                </c:pt>
                <c:pt idx="535">
                  <c:v>2.1801900000000001</c:v>
                </c:pt>
                <c:pt idx="536">
                  <c:v>2.1427900000000002</c:v>
                </c:pt>
                <c:pt idx="537">
                  <c:v>2.1612800000000001</c:v>
                </c:pt>
                <c:pt idx="538">
                  <c:v>2.12825</c:v>
                </c:pt>
                <c:pt idx="539">
                  <c:v>2.1002800000000001</c:v>
                </c:pt>
                <c:pt idx="540">
                  <c:v>2.1398799999999998</c:v>
                </c:pt>
                <c:pt idx="541">
                  <c:v>1.9922299999999999</c:v>
                </c:pt>
                <c:pt idx="542">
                  <c:v>2.0499399999999999</c:v>
                </c:pt>
                <c:pt idx="543">
                  <c:v>2.1230899999999999</c:v>
                </c:pt>
                <c:pt idx="544">
                  <c:v>2.11381</c:v>
                </c:pt>
                <c:pt idx="545">
                  <c:v>2.1196799999999998</c:v>
                </c:pt>
                <c:pt idx="546">
                  <c:v>2.2368100000000002</c:v>
                </c:pt>
                <c:pt idx="547">
                  <c:v>2.1240999999999999</c:v>
                </c:pt>
                <c:pt idx="548">
                  <c:v>2.0986699999999998</c:v>
                </c:pt>
                <c:pt idx="549">
                  <c:v>2.0860400000000001</c:v>
                </c:pt>
                <c:pt idx="550">
                  <c:v>2.0707300000000002</c:v>
                </c:pt>
                <c:pt idx="551">
                  <c:v>2.10507</c:v>
                </c:pt>
                <c:pt idx="552">
                  <c:v>2.13218</c:v>
                </c:pt>
                <c:pt idx="553">
                  <c:v>2.1980200000000001</c:v>
                </c:pt>
                <c:pt idx="554">
                  <c:v>2.1982900000000001</c:v>
                </c:pt>
                <c:pt idx="555">
                  <c:v>2.1619299999999999</c:v>
                </c:pt>
                <c:pt idx="556">
                  <c:v>2.2230500000000002</c:v>
                </c:pt>
                <c:pt idx="557">
                  <c:v>2.23081</c:v>
                </c:pt>
                <c:pt idx="558">
                  <c:v>2.15767</c:v>
                </c:pt>
                <c:pt idx="559">
                  <c:v>2.1652900000000002</c:v>
                </c:pt>
                <c:pt idx="560">
                  <c:v>2.03247</c:v>
                </c:pt>
                <c:pt idx="561">
                  <c:v>2.0651999999999999</c:v>
                </c:pt>
                <c:pt idx="562">
                  <c:v>2.01458</c:v>
                </c:pt>
                <c:pt idx="563">
                  <c:v>1.9670300000000001</c:v>
                </c:pt>
                <c:pt idx="564">
                  <c:v>1.97482</c:v>
                </c:pt>
                <c:pt idx="565">
                  <c:v>1.99702</c:v>
                </c:pt>
                <c:pt idx="566">
                  <c:v>2.0599099999999999</c:v>
                </c:pt>
                <c:pt idx="567">
                  <c:v>1.9980500000000001</c:v>
                </c:pt>
                <c:pt idx="568">
                  <c:v>2.03878</c:v>
                </c:pt>
                <c:pt idx="569">
                  <c:v>2.0131999999999999</c:v>
                </c:pt>
                <c:pt idx="570">
                  <c:v>1.99441</c:v>
                </c:pt>
                <c:pt idx="571">
                  <c:v>2.05647</c:v>
                </c:pt>
                <c:pt idx="572">
                  <c:v>2.02386</c:v>
                </c:pt>
                <c:pt idx="573">
                  <c:v>2.08724</c:v>
                </c:pt>
                <c:pt idx="574">
                  <c:v>2.0738400000000001</c:v>
                </c:pt>
                <c:pt idx="575">
                  <c:v>2.1463800000000002</c:v>
                </c:pt>
                <c:pt idx="576">
                  <c:v>2.1446700000000001</c:v>
                </c:pt>
                <c:pt idx="577">
                  <c:v>2.0987900000000002</c:v>
                </c:pt>
                <c:pt idx="578">
                  <c:v>2.1137000000000001</c:v>
                </c:pt>
                <c:pt idx="579">
                  <c:v>2.0883400000000001</c:v>
                </c:pt>
                <c:pt idx="580">
                  <c:v>2.1467299999999998</c:v>
                </c:pt>
                <c:pt idx="581">
                  <c:v>2.2218</c:v>
                </c:pt>
                <c:pt idx="582">
                  <c:v>2.3107199999999999</c:v>
                </c:pt>
                <c:pt idx="583">
                  <c:v>2.3007399999999998</c:v>
                </c:pt>
                <c:pt idx="584">
                  <c:v>2.2248199999999998</c:v>
                </c:pt>
                <c:pt idx="585">
                  <c:v>2.24207</c:v>
                </c:pt>
                <c:pt idx="586">
                  <c:v>2.2506499999999998</c:v>
                </c:pt>
                <c:pt idx="587">
                  <c:v>2.4176500000000001</c:v>
                </c:pt>
                <c:pt idx="588">
                  <c:v>2.6078000000000001</c:v>
                </c:pt>
                <c:pt idx="589">
                  <c:v>2.6981899999999999</c:v>
                </c:pt>
                <c:pt idx="590">
                  <c:v>2.7042799999999998</c:v>
                </c:pt>
                <c:pt idx="591">
                  <c:v>2.6118199999999998</c:v>
                </c:pt>
                <c:pt idx="592">
                  <c:v>2.6747200000000002</c:v>
                </c:pt>
                <c:pt idx="593">
                  <c:v>2.79101</c:v>
                </c:pt>
                <c:pt idx="594">
                  <c:v>2.9919899999999999</c:v>
                </c:pt>
                <c:pt idx="595">
                  <c:v>3.0579299999999998</c:v>
                </c:pt>
                <c:pt idx="596">
                  <c:v>3.1078299999999999</c:v>
                </c:pt>
                <c:pt idx="597">
                  <c:v>3.10669</c:v>
                </c:pt>
                <c:pt idx="598">
                  <c:v>3.1009000000000002</c:v>
                </c:pt>
                <c:pt idx="599">
                  <c:v>3.0849899999999999</c:v>
                </c:pt>
                <c:pt idx="600">
                  <c:v>3.1357900000000001</c:v>
                </c:pt>
                <c:pt idx="601">
                  <c:v>3.1009699999999998</c:v>
                </c:pt>
                <c:pt idx="602">
                  <c:v>3.1350500000000001</c:v>
                </c:pt>
                <c:pt idx="603">
                  <c:v>3.2592599999999998</c:v>
                </c:pt>
                <c:pt idx="604">
                  <c:v>3.2611400000000001</c:v>
                </c:pt>
                <c:pt idx="605">
                  <c:v>3.2101799999999998</c:v>
                </c:pt>
                <c:pt idx="606">
                  <c:v>3.2505099999999998</c:v>
                </c:pt>
                <c:pt idx="607">
                  <c:v>3.2384900000000001</c:v>
                </c:pt>
                <c:pt idx="608">
                  <c:v>3.1902699999999999</c:v>
                </c:pt>
                <c:pt idx="609">
                  <c:v>3.1767300000000001</c:v>
                </c:pt>
                <c:pt idx="610">
                  <c:v>3.02779</c:v>
                </c:pt>
                <c:pt idx="611">
                  <c:v>2.90354</c:v>
                </c:pt>
                <c:pt idx="612">
                  <c:v>2.9048400000000001</c:v>
                </c:pt>
                <c:pt idx="613">
                  <c:v>2.8576899999999998</c:v>
                </c:pt>
                <c:pt idx="614">
                  <c:v>2.75284</c:v>
                </c:pt>
                <c:pt idx="615">
                  <c:v>2.6527099999999999</c:v>
                </c:pt>
                <c:pt idx="616">
                  <c:v>2.7746599999999999</c:v>
                </c:pt>
                <c:pt idx="617">
                  <c:v>2.8677299999999999</c:v>
                </c:pt>
                <c:pt idx="618">
                  <c:v>2.88279</c:v>
                </c:pt>
                <c:pt idx="619">
                  <c:v>2.7812600000000001</c:v>
                </c:pt>
                <c:pt idx="620">
                  <c:v>2.7324299999999999</c:v>
                </c:pt>
                <c:pt idx="621">
                  <c:v>2.80078</c:v>
                </c:pt>
                <c:pt idx="622">
                  <c:v>2.7400699999999998</c:v>
                </c:pt>
                <c:pt idx="623">
                  <c:v>2.78471</c:v>
                </c:pt>
                <c:pt idx="624">
                  <c:v>2.67239</c:v>
                </c:pt>
                <c:pt idx="625">
                  <c:v>2.5134099999999999</c:v>
                </c:pt>
                <c:pt idx="626">
                  <c:v>2.4118499999999998</c:v>
                </c:pt>
                <c:pt idx="627">
                  <c:v>2.3095300000000001</c:v>
                </c:pt>
                <c:pt idx="628">
                  <c:v>2.3237899999999998</c:v>
                </c:pt>
                <c:pt idx="629">
                  <c:v>2.3927700000000001</c:v>
                </c:pt>
                <c:pt idx="630">
                  <c:v>2.4308900000000002</c:v>
                </c:pt>
                <c:pt idx="631">
                  <c:v>2.3575300000000001</c:v>
                </c:pt>
                <c:pt idx="632">
                  <c:v>2.2974199999999998</c:v>
                </c:pt>
                <c:pt idx="633">
                  <c:v>2.25034</c:v>
                </c:pt>
                <c:pt idx="634">
                  <c:v>2.2127500000000002</c:v>
                </c:pt>
                <c:pt idx="635">
                  <c:v>2.1987000000000001</c:v>
                </c:pt>
                <c:pt idx="636">
                  <c:v>2.1594500000000001</c:v>
                </c:pt>
                <c:pt idx="637">
                  <c:v>2.1920999999999999</c:v>
                </c:pt>
                <c:pt idx="638">
                  <c:v>2.2306499999999998</c:v>
                </c:pt>
                <c:pt idx="639">
                  <c:v>2.2366700000000002</c:v>
                </c:pt>
                <c:pt idx="640">
                  <c:v>2.1362199999999998</c:v>
                </c:pt>
                <c:pt idx="641">
                  <c:v>2.11212</c:v>
                </c:pt>
                <c:pt idx="642">
                  <c:v>2.2242600000000001</c:v>
                </c:pt>
                <c:pt idx="643">
                  <c:v>2.16649</c:v>
                </c:pt>
                <c:pt idx="644">
                  <c:v>2.2841499999999999</c:v>
                </c:pt>
                <c:pt idx="645">
                  <c:v>2.2483399999999998</c:v>
                </c:pt>
                <c:pt idx="646">
                  <c:v>2.2873000000000001</c:v>
                </c:pt>
                <c:pt idx="647">
                  <c:v>2.2301299999999999</c:v>
                </c:pt>
                <c:pt idx="648">
                  <c:v>2.2417500000000001</c:v>
                </c:pt>
                <c:pt idx="649">
                  <c:v>2.24777</c:v>
                </c:pt>
                <c:pt idx="650">
                  <c:v>2.1350699999999998</c:v>
                </c:pt>
                <c:pt idx="651">
                  <c:v>2.0904400000000001</c:v>
                </c:pt>
                <c:pt idx="652">
                  <c:v>2.0466199999999999</c:v>
                </c:pt>
                <c:pt idx="653">
                  <c:v>2.0833400000000002</c:v>
                </c:pt>
                <c:pt idx="654">
                  <c:v>2.0881500000000002</c:v>
                </c:pt>
                <c:pt idx="655">
                  <c:v>2.08386</c:v>
                </c:pt>
                <c:pt idx="656">
                  <c:v>2.0606300000000002</c:v>
                </c:pt>
                <c:pt idx="657">
                  <c:v>1.9967999999999999</c:v>
                </c:pt>
                <c:pt idx="658">
                  <c:v>2.0373100000000002</c:v>
                </c:pt>
                <c:pt idx="659">
                  <c:v>2.0259100000000001</c:v>
                </c:pt>
                <c:pt idx="660">
                  <c:v>2.0886200000000001</c:v>
                </c:pt>
                <c:pt idx="661">
                  <c:v>2.0350999999999999</c:v>
                </c:pt>
                <c:pt idx="662">
                  <c:v>1.9701900000000001</c:v>
                </c:pt>
                <c:pt idx="663">
                  <c:v>1.9565399999999999</c:v>
                </c:pt>
                <c:pt idx="664">
                  <c:v>1.9851799999999999</c:v>
                </c:pt>
                <c:pt idx="665">
                  <c:v>2.0233699999999999</c:v>
                </c:pt>
                <c:pt idx="666">
                  <c:v>2.0390600000000001</c:v>
                </c:pt>
                <c:pt idx="667">
                  <c:v>2.0606599999999999</c:v>
                </c:pt>
                <c:pt idx="668">
                  <c:v>2.0793300000000001</c:v>
                </c:pt>
                <c:pt idx="669">
                  <c:v>2.1779899999999999</c:v>
                </c:pt>
                <c:pt idx="670">
                  <c:v>2.3198400000000001</c:v>
                </c:pt>
                <c:pt idx="671">
                  <c:v>2.3728400000000001</c:v>
                </c:pt>
                <c:pt idx="672">
                  <c:v>2.3883000000000001</c:v>
                </c:pt>
                <c:pt idx="673">
                  <c:v>2.5203700000000002</c:v>
                </c:pt>
                <c:pt idx="674">
                  <c:v>2.6834799999999999</c:v>
                </c:pt>
                <c:pt idx="675">
                  <c:v>2.7817699999999999</c:v>
                </c:pt>
                <c:pt idx="676">
                  <c:v>2.7407599999999999</c:v>
                </c:pt>
                <c:pt idx="677">
                  <c:v>2.8822199999999998</c:v>
                </c:pt>
                <c:pt idx="678">
                  <c:v>2.9373900000000002</c:v>
                </c:pt>
                <c:pt idx="679">
                  <c:v>2.9292199999999999</c:v>
                </c:pt>
                <c:pt idx="680">
                  <c:v>2.9549599999999998</c:v>
                </c:pt>
                <c:pt idx="681">
                  <c:v>2.9943499999999998</c:v>
                </c:pt>
                <c:pt idx="682">
                  <c:v>2.95459</c:v>
                </c:pt>
                <c:pt idx="683">
                  <c:v>2.9742999999999999</c:v>
                </c:pt>
                <c:pt idx="684">
                  <c:v>3.0991399999999998</c:v>
                </c:pt>
                <c:pt idx="685">
                  <c:v>3.0356100000000001</c:v>
                </c:pt>
                <c:pt idx="686">
                  <c:v>3.10433</c:v>
                </c:pt>
                <c:pt idx="687">
                  <c:v>3.13774</c:v>
                </c:pt>
                <c:pt idx="688">
                  <c:v>3.11734</c:v>
                </c:pt>
                <c:pt idx="689">
                  <c:v>3.1034099999999998</c:v>
                </c:pt>
                <c:pt idx="690">
                  <c:v>3.2025999999999999</c:v>
                </c:pt>
                <c:pt idx="691">
                  <c:v>3.0527199999999999</c:v>
                </c:pt>
                <c:pt idx="692">
                  <c:v>2.9467699999999999</c:v>
                </c:pt>
                <c:pt idx="693">
                  <c:v>2.78166</c:v>
                </c:pt>
                <c:pt idx="694">
                  <c:v>2.7640799999999999</c:v>
                </c:pt>
                <c:pt idx="695">
                  <c:v>2.7191700000000001</c:v>
                </c:pt>
                <c:pt idx="696">
                  <c:v>2.6294300000000002</c:v>
                </c:pt>
                <c:pt idx="697">
                  <c:v>2.6511</c:v>
                </c:pt>
                <c:pt idx="698">
                  <c:v>2.62134</c:v>
                </c:pt>
                <c:pt idx="699">
                  <c:v>2.45607</c:v>
                </c:pt>
                <c:pt idx="700">
                  <c:v>2.4289499999999999</c:v>
                </c:pt>
                <c:pt idx="701">
                  <c:v>2.3225099999999999</c:v>
                </c:pt>
                <c:pt idx="702">
                  <c:v>2.3069500000000001</c:v>
                </c:pt>
                <c:pt idx="703">
                  <c:v>2.1525500000000002</c:v>
                </c:pt>
                <c:pt idx="704">
                  <c:v>2.0127899999999999</c:v>
                </c:pt>
                <c:pt idx="705">
                  <c:v>1.91869</c:v>
                </c:pt>
                <c:pt idx="706">
                  <c:v>1.81717</c:v>
                </c:pt>
                <c:pt idx="707">
                  <c:v>1.7262299999999999</c:v>
                </c:pt>
                <c:pt idx="708">
                  <c:v>1.7327699999999999</c:v>
                </c:pt>
                <c:pt idx="709">
                  <c:v>1.6830499999999999</c:v>
                </c:pt>
                <c:pt idx="710">
                  <c:v>1.65665</c:v>
                </c:pt>
                <c:pt idx="711">
                  <c:v>1.64716</c:v>
                </c:pt>
                <c:pt idx="712">
                  <c:v>1.6107800000000001</c:v>
                </c:pt>
                <c:pt idx="713">
                  <c:v>1.6562300000000001</c:v>
                </c:pt>
                <c:pt idx="714">
                  <c:v>1.5750900000000001</c:v>
                </c:pt>
                <c:pt idx="715">
                  <c:v>1.6059600000000001</c:v>
                </c:pt>
                <c:pt idx="716">
                  <c:v>1.5869899999999999</c:v>
                </c:pt>
                <c:pt idx="717">
                  <c:v>1.4753700000000001</c:v>
                </c:pt>
                <c:pt idx="718">
                  <c:v>1.55236</c:v>
                </c:pt>
                <c:pt idx="719">
                  <c:v>1.50928</c:v>
                </c:pt>
                <c:pt idx="720">
                  <c:v>1.4345699999999999</c:v>
                </c:pt>
                <c:pt idx="721">
                  <c:v>1.4597899999999999</c:v>
                </c:pt>
                <c:pt idx="722">
                  <c:v>1.42547</c:v>
                </c:pt>
                <c:pt idx="723">
                  <c:v>1.3770899999999999</c:v>
                </c:pt>
                <c:pt idx="724">
                  <c:v>1.4077299999999999</c:v>
                </c:pt>
                <c:pt idx="725">
                  <c:v>1.3479699999999999</c:v>
                </c:pt>
                <c:pt idx="726">
                  <c:v>1.3016099999999999</c:v>
                </c:pt>
                <c:pt idx="727">
                  <c:v>1.4121600000000001</c:v>
                </c:pt>
                <c:pt idx="728">
                  <c:v>1.37853</c:v>
                </c:pt>
                <c:pt idx="729">
                  <c:v>1.39263</c:v>
                </c:pt>
                <c:pt idx="730">
                  <c:v>1.4032100000000001</c:v>
                </c:pt>
                <c:pt idx="731">
                  <c:v>1.4421200000000001</c:v>
                </c:pt>
                <c:pt idx="732">
                  <c:v>1.4874000000000001</c:v>
                </c:pt>
                <c:pt idx="733">
                  <c:v>1.43191</c:v>
                </c:pt>
                <c:pt idx="734">
                  <c:v>1.42709</c:v>
                </c:pt>
                <c:pt idx="735">
                  <c:v>1.3596699999999999</c:v>
                </c:pt>
                <c:pt idx="736">
                  <c:v>1.40635</c:v>
                </c:pt>
                <c:pt idx="737">
                  <c:v>1.46214</c:v>
                </c:pt>
                <c:pt idx="738">
                  <c:v>1.42692</c:v>
                </c:pt>
                <c:pt idx="739">
                  <c:v>1.4112899999999999</c:v>
                </c:pt>
                <c:pt idx="740">
                  <c:v>1.3978999999999999</c:v>
                </c:pt>
                <c:pt idx="741">
                  <c:v>1.39744</c:v>
                </c:pt>
                <c:pt idx="742">
                  <c:v>1.4462999999999999</c:v>
                </c:pt>
                <c:pt idx="743">
                  <c:v>1.4235899999999999</c:v>
                </c:pt>
                <c:pt idx="744">
                  <c:v>1.3832899999999999</c:v>
                </c:pt>
                <c:pt idx="745">
                  <c:v>1.48783</c:v>
                </c:pt>
                <c:pt idx="746">
                  <c:v>1.50092</c:v>
                </c:pt>
                <c:pt idx="747">
                  <c:v>1.4389400000000001</c:v>
                </c:pt>
                <c:pt idx="748">
                  <c:v>1.45055</c:v>
                </c:pt>
                <c:pt idx="749">
                  <c:v>1.4702999999999999</c:v>
                </c:pt>
                <c:pt idx="750">
                  <c:v>1.4253100000000001</c:v>
                </c:pt>
                <c:pt idx="751">
                  <c:v>1.3268200000000001</c:v>
                </c:pt>
                <c:pt idx="752">
                  <c:v>1.3551500000000001</c:v>
                </c:pt>
                <c:pt idx="753">
                  <c:v>1.29945</c:v>
                </c:pt>
                <c:pt idx="754">
                  <c:v>1.3246100000000001</c:v>
                </c:pt>
                <c:pt idx="755">
                  <c:v>1.32362</c:v>
                </c:pt>
                <c:pt idx="756">
                  <c:v>1.33145</c:v>
                </c:pt>
                <c:pt idx="757">
                  <c:v>1.34552</c:v>
                </c:pt>
                <c:pt idx="758">
                  <c:v>1.4217900000000001</c:v>
                </c:pt>
                <c:pt idx="759">
                  <c:v>1.4326399999999999</c:v>
                </c:pt>
                <c:pt idx="760">
                  <c:v>1.47898</c:v>
                </c:pt>
                <c:pt idx="761">
                  <c:v>1.41818</c:v>
                </c:pt>
                <c:pt idx="762">
                  <c:v>1.41394</c:v>
                </c:pt>
                <c:pt idx="763">
                  <c:v>1.39855</c:v>
                </c:pt>
                <c:pt idx="764">
                  <c:v>1.4405699999999999</c:v>
                </c:pt>
                <c:pt idx="765">
                  <c:v>1.4856499999999999</c:v>
                </c:pt>
                <c:pt idx="766">
                  <c:v>1.55654</c:v>
                </c:pt>
                <c:pt idx="767">
                  <c:v>1.4104300000000001</c:v>
                </c:pt>
                <c:pt idx="768">
                  <c:v>1.3432900000000001</c:v>
                </c:pt>
                <c:pt idx="769">
                  <c:v>1.33175</c:v>
                </c:pt>
                <c:pt idx="770">
                  <c:v>1.3717299999999999</c:v>
                </c:pt>
                <c:pt idx="771">
                  <c:v>1.3838600000000001</c:v>
                </c:pt>
                <c:pt idx="772">
                  <c:v>1.36493</c:v>
                </c:pt>
                <c:pt idx="773">
                  <c:v>1.30097</c:v>
                </c:pt>
                <c:pt idx="774">
                  <c:v>1.40899</c:v>
                </c:pt>
                <c:pt idx="775">
                  <c:v>1.4137900000000001</c:v>
                </c:pt>
                <c:pt idx="776">
                  <c:v>1.50959</c:v>
                </c:pt>
                <c:pt idx="777">
                  <c:v>1.4480999999999999</c:v>
                </c:pt>
                <c:pt idx="778">
                  <c:v>1.40916</c:v>
                </c:pt>
                <c:pt idx="779">
                  <c:v>1.3998600000000001</c:v>
                </c:pt>
                <c:pt idx="780">
                  <c:v>1.46614</c:v>
                </c:pt>
                <c:pt idx="781">
                  <c:v>1.51261</c:v>
                </c:pt>
                <c:pt idx="782">
                  <c:v>1.4484699999999999</c:v>
                </c:pt>
                <c:pt idx="783">
                  <c:v>1.38853</c:v>
                </c:pt>
                <c:pt idx="784">
                  <c:v>1.4036299999999999</c:v>
                </c:pt>
                <c:pt idx="785">
                  <c:v>1.40002</c:v>
                </c:pt>
                <c:pt idx="786">
                  <c:v>1.43512</c:v>
                </c:pt>
                <c:pt idx="787">
                  <c:v>1.52115</c:v>
                </c:pt>
                <c:pt idx="788">
                  <c:v>1.5464</c:v>
                </c:pt>
                <c:pt idx="789">
                  <c:v>1.60121</c:v>
                </c:pt>
                <c:pt idx="790">
                  <c:v>1.5611600000000001</c:v>
                </c:pt>
                <c:pt idx="791">
                  <c:v>1.49736</c:v>
                </c:pt>
                <c:pt idx="792">
                  <c:v>1.4904500000000001</c:v>
                </c:pt>
                <c:pt idx="793">
                  <c:v>1.4818499999999999</c:v>
                </c:pt>
                <c:pt idx="794">
                  <c:v>1.4126000000000001</c:v>
                </c:pt>
              </c:numCache>
            </c:numRef>
          </c:yVal>
          <c:smooth val="0"/>
        </c:ser>
        <c:ser>
          <c:idx val="4"/>
          <c:order val="4"/>
          <c:tx>
            <c:strRef>
              <c:f>'PR_Ai and pvax adj'!$F$1</c:f>
              <c:strCache>
                <c:ptCount val="1"/>
                <c:pt idx="0">
                  <c:v>PR_Bi</c:v>
                </c:pt>
              </c:strCache>
            </c:strRef>
          </c:tx>
          <c:spPr>
            <a:ln>
              <a:solidFill>
                <a:schemeClr val="accent4">
                  <a:lumMod val="60000"/>
                  <a:lumOff val="40000"/>
                </a:schemeClr>
              </a:solidFill>
            </a:ln>
          </c:spPr>
          <c:marker>
            <c:symbol val="none"/>
          </c:marker>
          <c:xVal>
            <c:numRef>
              <c:f>'PR_Ai and pvax adj'!$A$2:$A$864</c:f>
              <c:numCache>
                <c:formatCode>General</c:formatCode>
                <c:ptCount val="863"/>
                <c:pt idx="0">
                  <c:v>0</c:v>
                </c:pt>
                <c:pt idx="1">
                  <c:v>2.5000000000000001E-2</c:v>
                </c:pt>
                <c:pt idx="2">
                  <c:v>0.05</c:v>
                </c:pt>
                <c:pt idx="3">
                  <c:v>7.4999999999999997E-2</c:v>
                </c:pt>
                <c:pt idx="4">
                  <c:v>0.1</c:v>
                </c:pt>
                <c:pt idx="5">
                  <c:v>0.125</c:v>
                </c:pt>
                <c:pt idx="6">
                  <c:v>0.15</c:v>
                </c:pt>
                <c:pt idx="7">
                  <c:v>0.17499999999999999</c:v>
                </c:pt>
                <c:pt idx="8">
                  <c:v>0.2</c:v>
                </c:pt>
                <c:pt idx="9">
                  <c:v>0.22500000000000001</c:v>
                </c:pt>
                <c:pt idx="10">
                  <c:v>0.25</c:v>
                </c:pt>
                <c:pt idx="11">
                  <c:v>0.27500000000000002</c:v>
                </c:pt>
                <c:pt idx="12">
                  <c:v>0.3</c:v>
                </c:pt>
                <c:pt idx="13">
                  <c:v>0.32500000000000001</c:v>
                </c:pt>
                <c:pt idx="14">
                  <c:v>0.35</c:v>
                </c:pt>
                <c:pt idx="15">
                  <c:v>0.375</c:v>
                </c:pt>
                <c:pt idx="16">
                  <c:v>0.4</c:v>
                </c:pt>
                <c:pt idx="17">
                  <c:v>0.42499999999999999</c:v>
                </c:pt>
                <c:pt idx="18">
                  <c:v>0.45</c:v>
                </c:pt>
                <c:pt idx="19">
                  <c:v>0.47499999999999998</c:v>
                </c:pt>
                <c:pt idx="20">
                  <c:v>0.5</c:v>
                </c:pt>
                <c:pt idx="21">
                  <c:v>0.52500000000000002</c:v>
                </c:pt>
                <c:pt idx="22">
                  <c:v>0.55000000000000004</c:v>
                </c:pt>
                <c:pt idx="23">
                  <c:v>0.57499999999999996</c:v>
                </c:pt>
                <c:pt idx="24">
                  <c:v>0.6</c:v>
                </c:pt>
                <c:pt idx="25">
                  <c:v>0.625</c:v>
                </c:pt>
                <c:pt idx="26">
                  <c:v>0.65</c:v>
                </c:pt>
                <c:pt idx="27">
                  <c:v>0.67500000000000004</c:v>
                </c:pt>
                <c:pt idx="28">
                  <c:v>0.7</c:v>
                </c:pt>
                <c:pt idx="29">
                  <c:v>0.72499999999999998</c:v>
                </c:pt>
                <c:pt idx="30">
                  <c:v>0.75</c:v>
                </c:pt>
                <c:pt idx="31">
                  <c:v>0.77500000000000002</c:v>
                </c:pt>
                <c:pt idx="32">
                  <c:v>0.8</c:v>
                </c:pt>
                <c:pt idx="33">
                  <c:v>0.82499999999999996</c:v>
                </c:pt>
                <c:pt idx="34">
                  <c:v>0.85</c:v>
                </c:pt>
                <c:pt idx="35">
                  <c:v>0.875</c:v>
                </c:pt>
                <c:pt idx="36">
                  <c:v>0.9</c:v>
                </c:pt>
                <c:pt idx="37">
                  <c:v>0.92500000000000004</c:v>
                </c:pt>
                <c:pt idx="38">
                  <c:v>0.95</c:v>
                </c:pt>
                <c:pt idx="39">
                  <c:v>0.97499999999999998</c:v>
                </c:pt>
                <c:pt idx="40">
                  <c:v>1</c:v>
                </c:pt>
                <c:pt idx="41">
                  <c:v>1.0249999999999999</c:v>
                </c:pt>
                <c:pt idx="42">
                  <c:v>1.05</c:v>
                </c:pt>
                <c:pt idx="43">
                  <c:v>1.075</c:v>
                </c:pt>
                <c:pt idx="44">
                  <c:v>1.1000000000000001</c:v>
                </c:pt>
                <c:pt idx="45">
                  <c:v>1.125</c:v>
                </c:pt>
                <c:pt idx="46">
                  <c:v>1.1499999999999999</c:v>
                </c:pt>
                <c:pt idx="47">
                  <c:v>1.175</c:v>
                </c:pt>
                <c:pt idx="48">
                  <c:v>1.2</c:v>
                </c:pt>
                <c:pt idx="49">
                  <c:v>1.2250000000000001</c:v>
                </c:pt>
                <c:pt idx="50">
                  <c:v>1.25</c:v>
                </c:pt>
                <c:pt idx="51">
                  <c:v>1.2749999999999999</c:v>
                </c:pt>
                <c:pt idx="52">
                  <c:v>1.3</c:v>
                </c:pt>
                <c:pt idx="53">
                  <c:v>1.325</c:v>
                </c:pt>
                <c:pt idx="54">
                  <c:v>1.35</c:v>
                </c:pt>
                <c:pt idx="55">
                  <c:v>1.375</c:v>
                </c:pt>
                <c:pt idx="56">
                  <c:v>1.4</c:v>
                </c:pt>
                <c:pt idx="57">
                  <c:v>1.425</c:v>
                </c:pt>
                <c:pt idx="58">
                  <c:v>1.45</c:v>
                </c:pt>
                <c:pt idx="59">
                  <c:v>1.4750000000000001</c:v>
                </c:pt>
                <c:pt idx="60">
                  <c:v>1.5</c:v>
                </c:pt>
                <c:pt idx="61">
                  <c:v>1.5249999999999999</c:v>
                </c:pt>
                <c:pt idx="62">
                  <c:v>1.55</c:v>
                </c:pt>
                <c:pt idx="63">
                  <c:v>1.575</c:v>
                </c:pt>
                <c:pt idx="64">
                  <c:v>1.6</c:v>
                </c:pt>
                <c:pt idx="65">
                  <c:v>1.625</c:v>
                </c:pt>
                <c:pt idx="66">
                  <c:v>1.65</c:v>
                </c:pt>
                <c:pt idx="67">
                  <c:v>1.675</c:v>
                </c:pt>
                <c:pt idx="68">
                  <c:v>1.7</c:v>
                </c:pt>
                <c:pt idx="69">
                  <c:v>1.7250000000000001</c:v>
                </c:pt>
                <c:pt idx="70">
                  <c:v>1.75</c:v>
                </c:pt>
                <c:pt idx="71">
                  <c:v>1.7749999999999999</c:v>
                </c:pt>
                <c:pt idx="72">
                  <c:v>1.8</c:v>
                </c:pt>
                <c:pt idx="73">
                  <c:v>1.825</c:v>
                </c:pt>
                <c:pt idx="74">
                  <c:v>1.85</c:v>
                </c:pt>
                <c:pt idx="75">
                  <c:v>1.875</c:v>
                </c:pt>
                <c:pt idx="76">
                  <c:v>1.9</c:v>
                </c:pt>
                <c:pt idx="77">
                  <c:v>1.925</c:v>
                </c:pt>
                <c:pt idx="78">
                  <c:v>1.95</c:v>
                </c:pt>
                <c:pt idx="79">
                  <c:v>1.9750000000000001</c:v>
                </c:pt>
                <c:pt idx="80">
                  <c:v>2</c:v>
                </c:pt>
                <c:pt idx="81">
                  <c:v>2.0249999999999999</c:v>
                </c:pt>
                <c:pt idx="82">
                  <c:v>2.0499999999999998</c:v>
                </c:pt>
                <c:pt idx="83">
                  <c:v>2.0750000000000002</c:v>
                </c:pt>
                <c:pt idx="84">
                  <c:v>2.1</c:v>
                </c:pt>
                <c:pt idx="85">
                  <c:v>2.125</c:v>
                </c:pt>
                <c:pt idx="86">
                  <c:v>2.15</c:v>
                </c:pt>
                <c:pt idx="87">
                  <c:v>2.1749999999999998</c:v>
                </c:pt>
                <c:pt idx="88">
                  <c:v>2.2000000000000002</c:v>
                </c:pt>
                <c:pt idx="89">
                  <c:v>2.2250000000000001</c:v>
                </c:pt>
                <c:pt idx="90">
                  <c:v>2.25</c:v>
                </c:pt>
                <c:pt idx="91">
                  <c:v>2.2749999999999999</c:v>
                </c:pt>
                <c:pt idx="92">
                  <c:v>2.2999999999999998</c:v>
                </c:pt>
                <c:pt idx="93">
                  <c:v>2.3250000000000002</c:v>
                </c:pt>
                <c:pt idx="94">
                  <c:v>2.35</c:v>
                </c:pt>
                <c:pt idx="95">
                  <c:v>2.375</c:v>
                </c:pt>
                <c:pt idx="96">
                  <c:v>2.4</c:v>
                </c:pt>
                <c:pt idx="97">
                  <c:v>2.4249999999999998</c:v>
                </c:pt>
                <c:pt idx="98">
                  <c:v>2.4500000000000002</c:v>
                </c:pt>
                <c:pt idx="99">
                  <c:v>2.4750000000000001</c:v>
                </c:pt>
                <c:pt idx="100">
                  <c:v>2.5</c:v>
                </c:pt>
                <c:pt idx="101">
                  <c:v>2.5249999999999999</c:v>
                </c:pt>
                <c:pt idx="102">
                  <c:v>2.5499999999999998</c:v>
                </c:pt>
                <c:pt idx="103">
                  <c:v>2.5750000000000002</c:v>
                </c:pt>
                <c:pt idx="104">
                  <c:v>2.6</c:v>
                </c:pt>
                <c:pt idx="105">
                  <c:v>2.625</c:v>
                </c:pt>
                <c:pt idx="106">
                  <c:v>2.65</c:v>
                </c:pt>
                <c:pt idx="107">
                  <c:v>2.6749999999999998</c:v>
                </c:pt>
                <c:pt idx="108">
                  <c:v>2.7</c:v>
                </c:pt>
                <c:pt idx="109">
                  <c:v>2.7250000000000001</c:v>
                </c:pt>
                <c:pt idx="110">
                  <c:v>2.75</c:v>
                </c:pt>
                <c:pt idx="111">
                  <c:v>2.7749999999999999</c:v>
                </c:pt>
                <c:pt idx="112">
                  <c:v>2.8</c:v>
                </c:pt>
                <c:pt idx="113">
                  <c:v>2.8250000000000002</c:v>
                </c:pt>
                <c:pt idx="114">
                  <c:v>2.85</c:v>
                </c:pt>
                <c:pt idx="115">
                  <c:v>2.875</c:v>
                </c:pt>
                <c:pt idx="116">
                  <c:v>2.9</c:v>
                </c:pt>
                <c:pt idx="117">
                  <c:v>2.9249999999999998</c:v>
                </c:pt>
                <c:pt idx="118">
                  <c:v>2.95</c:v>
                </c:pt>
                <c:pt idx="119">
                  <c:v>2.9750000000000001</c:v>
                </c:pt>
                <c:pt idx="120">
                  <c:v>3</c:v>
                </c:pt>
                <c:pt idx="121">
                  <c:v>3.0249999999999999</c:v>
                </c:pt>
                <c:pt idx="122">
                  <c:v>3.05</c:v>
                </c:pt>
                <c:pt idx="123">
                  <c:v>3.0750000000000002</c:v>
                </c:pt>
                <c:pt idx="124">
                  <c:v>3.1</c:v>
                </c:pt>
                <c:pt idx="125">
                  <c:v>3.125</c:v>
                </c:pt>
                <c:pt idx="126">
                  <c:v>3.15</c:v>
                </c:pt>
                <c:pt idx="127">
                  <c:v>3.1749999999999998</c:v>
                </c:pt>
                <c:pt idx="128">
                  <c:v>3.2</c:v>
                </c:pt>
                <c:pt idx="129">
                  <c:v>3.2250000000000001</c:v>
                </c:pt>
                <c:pt idx="130">
                  <c:v>3.25</c:v>
                </c:pt>
                <c:pt idx="131">
                  <c:v>3.2749999999999999</c:v>
                </c:pt>
                <c:pt idx="132">
                  <c:v>3.3</c:v>
                </c:pt>
                <c:pt idx="133">
                  <c:v>3.3250000000000002</c:v>
                </c:pt>
                <c:pt idx="134">
                  <c:v>3.35</c:v>
                </c:pt>
                <c:pt idx="135">
                  <c:v>3.375</c:v>
                </c:pt>
                <c:pt idx="136">
                  <c:v>3.4</c:v>
                </c:pt>
                <c:pt idx="137">
                  <c:v>3.4249999999999998</c:v>
                </c:pt>
                <c:pt idx="138">
                  <c:v>3.45</c:v>
                </c:pt>
                <c:pt idx="139">
                  <c:v>3.4750000000000001</c:v>
                </c:pt>
                <c:pt idx="140">
                  <c:v>3.5</c:v>
                </c:pt>
                <c:pt idx="141">
                  <c:v>3.5249999999999999</c:v>
                </c:pt>
                <c:pt idx="142">
                  <c:v>3.55</c:v>
                </c:pt>
                <c:pt idx="143">
                  <c:v>3.5750000000000002</c:v>
                </c:pt>
                <c:pt idx="144">
                  <c:v>3.6</c:v>
                </c:pt>
                <c:pt idx="145">
                  <c:v>3.625</c:v>
                </c:pt>
                <c:pt idx="146">
                  <c:v>3.65</c:v>
                </c:pt>
                <c:pt idx="147">
                  <c:v>3.6749999999999998</c:v>
                </c:pt>
                <c:pt idx="148">
                  <c:v>3.7</c:v>
                </c:pt>
                <c:pt idx="149">
                  <c:v>3.7250000000000001</c:v>
                </c:pt>
                <c:pt idx="150">
                  <c:v>3.75</c:v>
                </c:pt>
                <c:pt idx="151">
                  <c:v>3.7749999999999999</c:v>
                </c:pt>
                <c:pt idx="152">
                  <c:v>3.8</c:v>
                </c:pt>
                <c:pt idx="153">
                  <c:v>3.8250000000000002</c:v>
                </c:pt>
                <c:pt idx="154">
                  <c:v>3.85</c:v>
                </c:pt>
                <c:pt idx="155">
                  <c:v>3.875</c:v>
                </c:pt>
                <c:pt idx="156">
                  <c:v>3.9</c:v>
                </c:pt>
                <c:pt idx="157">
                  <c:v>3.9249999999999998</c:v>
                </c:pt>
                <c:pt idx="158">
                  <c:v>3.95</c:v>
                </c:pt>
                <c:pt idx="159">
                  <c:v>3.9750000000000001</c:v>
                </c:pt>
                <c:pt idx="160">
                  <c:v>4</c:v>
                </c:pt>
                <c:pt idx="161">
                  <c:v>4.0250000000000004</c:v>
                </c:pt>
                <c:pt idx="162">
                  <c:v>4.05</c:v>
                </c:pt>
                <c:pt idx="163">
                  <c:v>4.0750000000000002</c:v>
                </c:pt>
                <c:pt idx="164">
                  <c:v>4.0999999999999996</c:v>
                </c:pt>
                <c:pt idx="165">
                  <c:v>4.125</c:v>
                </c:pt>
                <c:pt idx="166">
                  <c:v>4.1500000000000004</c:v>
                </c:pt>
                <c:pt idx="167">
                  <c:v>4.1749999999999998</c:v>
                </c:pt>
                <c:pt idx="168">
                  <c:v>4.2</c:v>
                </c:pt>
                <c:pt idx="169">
                  <c:v>4.2249999999999996</c:v>
                </c:pt>
                <c:pt idx="170">
                  <c:v>4.25</c:v>
                </c:pt>
                <c:pt idx="171">
                  <c:v>4.2750000000000004</c:v>
                </c:pt>
                <c:pt idx="172">
                  <c:v>4.3</c:v>
                </c:pt>
                <c:pt idx="173">
                  <c:v>4.3250000000000002</c:v>
                </c:pt>
                <c:pt idx="174">
                  <c:v>4.3499999999999996</c:v>
                </c:pt>
                <c:pt idx="175">
                  <c:v>4.375</c:v>
                </c:pt>
                <c:pt idx="176">
                  <c:v>4.4000000000000004</c:v>
                </c:pt>
                <c:pt idx="177">
                  <c:v>4.4249999999999998</c:v>
                </c:pt>
                <c:pt idx="178">
                  <c:v>4.45</c:v>
                </c:pt>
                <c:pt idx="179">
                  <c:v>4.4749999999999996</c:v>
                </c:pt>
                <c:pt idx="180">
                  <c:v>4.5</c:v>
                </c:pt>
                <c:pt idx="181">
                  <c:v>4.5250000000000004</c:v>
                </c:pt>
                <c:pt idx="182">
                  <c:v>4.55</c:v>
                </c:pt>
                <c:pt idx="183">
                  <c:v>4.5750000000000002</c:v>
                </c:pt>
                <c:pt idx="184">
                  <c:v>4.5999999999999996</c:v>
                </c:pt>
                <c:pt idx="185">
                  <c:v>4.625</c:v>
                </c:pt>
                <c:pt idx="186">
                  <c:v>4.6500000000000004</c:v>
                </c:pt>
                <c:pt idx="187">
                  <c:v>4.6749999999999998</c:v>
                </c:pt>
                <c:pt idx="188">
                  <c:v>4.7</c:v>
                </c:pt>
                <c:pt idx="189">
                  <c:v>4.7249999999999996</c:v>
                </c:pt>
                <c:pt idx="190">
                  <c:v>4.75</c:v>
                </c:pt>
                <c:pt idx="191">
                  <c:v>4.7750000000000004</c:v>
                </c:pt>
                <c:pt idx="192">
                  <c:v>4.8</c:v>
                </c:pt>
                <c:pt idx="193">
                  <c:v>4.8250000000000002</c:v>
                </c:pt>
                <c:pt idx="194">
                  <c:v>4.8499999999999996</c:v>
                </c:pt>
                <c:pt idx="195">
                  <c:v>4.875</c:v>
                </c:pt>
                <c:pt idx="196">
                  <c:v>4.9000000000000004</c:v>
                </c:pt>
                <c:pt idx="197">
                  <c:v>4.9249999999999998</c:v>
                </c:pt>
                <c:pt idx="198">
                  <c:v>4.95</c:v>
                </c:pt>
                <c:pt idx="199">
                  <c:v>4.9749999999999996</c:v>
                </c:pt>
                <c:pt idx="200">
                  <c:v>5</c:v>
                </c:pt>
                <c:pt idx="201">
                  <c:v>5.0250000000000004</c:v>
                </c:pt>
                <c:pt idx="202">
                  <c:v>5.05</c:v>
                </c:pt>
                <c:pt idx="203">
                  <c:v>5.0750000000000002</c:v>
                </c:pt>
                <c:pt idx="204">
                  <c:v>5.0999999999999996</c:v>
                </c:pt>
                <c:pt idx="205">
                  <c:v>5.125</c:v>
                </c:pt>
                <c:pt idx="206">
                  <c:v>5.15</c:v>
                </c:pt>
                <c:pt idx="207">
                  <c:v>5.1749999999999998</c:v>
                </c:pt>
                <c:pt idx="208">
                  <c:v>5.2</c:v>
                </c:pt>
                <c:pt idx="209">
                  <c:v>5.2249999999999996</c:v>
                </c:pt>
                <c:pt idx="210">
                  <c:v>5.25</c:v>
                </c:pt>
                <c:pt idx="211">
                  <c:v>5.2750000000000004</c:v>
                </c:pt>
                <c:pt idx="212">
                  <c:v>5.3</c:v>
                </c:pt>
                <c:pt idx="213">
                  <c:v>5.3250000000000002</c:v>
                </c:pt>
                <c:pt idx="214">
                  <c:v>5.35</c:v>
                </c:pt>
                <c:pt idx="215">
                  <c:v>5.375</c:v>
                </c:pt>
                <c:pt idx="216">
                  <c:v>5.4</c:v>
                </c:pt>
                <c:pt idx="217">
                  <c:v>5.4249999999999998</c:v>
                </c:pt>
                <c:pt idx="218">
                  <c:v>5.45</c:v>
                </c:pt>
                <c:pt idx="219">
                  <c:v>5.4749999999999996</c:v>
                </c:pt>
                <c:pt idx="220">
                  <c:v>5.5</c:v>
                </c:pt>
                <c:pt idx="221">
                  <c:v>5.5250000000000004</c:v>
                </c:pt>
                <c:pt idx="222">
                  <c:v>5.55</c:v>
                </c:pt>
                <c:pt idx="223">
                  <c:v>5.5750000000000002</c:v>
                </c:pt>
                <c:pt idx="224">
                  <c:v>5.6</c:v>
                </c:pt>
                <c:pt idx="225">
                  <c:v>5.625</c:v>
                </c:pt>
                <c:pt idx="226">
                  <c:v>5.65</c:v>
                </c:pt>
                <c:pt idx="227">
                  <c:v>5.6749999999999998</c:v>
                </c:pt>
                <c:pt idx="228">
                  <c:v>5.7</c:v>
                </c:pt>
                <c:pt idx="229">
                  <c:v>5.7249999999999996</c:v>
                </c:pt>
                <c:pt idx="230">
                  <c:v>5.75</c:v>
                </c:pt>
                <c:pt idx="231">
                  <c:v>5.7750000000000004</c:v>
                </c:pt>
                <c:pt idx="232">
                  <c:v>5.8</c:v>
                </c:pt>
                <c:pt idx="233">
                  <c:v>5.8250000000000002</c:v>
                </c:pt>
                <c:pt idx="234">
                  <c:v>5.85</c:v>
                </c:pt>
                <c:pt idx="235">
                  <c:v>5.875</c:v>
                </c:pt>
                <c:pt idx="236">
                  <c:v>5.9</c:v>
                </c:pt>
                <c:pt idx="237">
                  <c:v>5.9249999999999998</c:v>
                </c:pt>
                <c:pt idx="238">
                  <c:v>5.95</c:v>
                </c:pt>
                <c:pt idx="239">
                  <c:v>5.9749999999999996</c:v>
                </c:pt>
                <c:pt idx="240">
                  <c:v>6</c:v>
                </c:pt>
                <c:pt idx="241">
                  <c:v>6.0250000000000004</c:v>
                </c:pt>
                <c:pt idx="242">
                  <c:v>6.05</c:v>
                </c:pt>
                <c:pt idx="243">
                  <c:v>6.0750000000000002</c:v>
                </c:pt>
                <c:pt idx="244">
                  <c:v>6.1</c:v>
                </c:pt>
                <c:pt idx="245">
                  <c:v>6.125</c:v>
                </c:pt>
                <c:pt idx="246">
                  <c:v>6.15</c:v>
                </c:pt>
                <c:pt idx="247">
                  <c:v>6.1749999999999998</c:v>
                </c:pt>
                <c:pt idx="248">
                  <c:v>6.2</c:v>
                </c:pt>
                <c:pt idx="249">
                  <c:v>6.2249999999999996</c:v>
                </c:pt>
                <c:pt idx="250">
                  <c:v>6.25</c:v>
                </c:pt>
                <c:pt idx="251">
                  <c:v>6.2750000000000004</c:v>
                </c:pt>
                <c:pt idx="252">
                  <c:v>6.3</c:v>
                </c:pt>
                <c:pt idx="253">
                  <c:v>6.3250000000000002</c:v>
                </c:pt>
                <c:pt idx="254">
                  <c:v>6.35</c:v>
                </c:pt>
                <c:pt idx="255">
                  <c:v>6.375</c:v>
                </c:pt>
                <c:pt idx="256">
                  <c:v>6.4</c:v>
                </c:pt>
                <c:pt idx="257">
                  <c:v>6.4249999999999998</c:v>
                </c:pt>
                <c:pt idx="258">
                  <c:v>6.45</c:v>
                </c:pt>
                <c:pt idx="259">
                  <c:v>6.4749999999999996</c:v>
                </c:pt>
                <c:pt idx="260">
                  <c:v>6.5</c:v>
                </c:pt>
                <c:pt idx="261">
                  <c:v>6.5250000000000004</c:v>
                </c:pt>
                <c:pt idx="262">
                  <c:v>6.55</c:v>
                </c:pt>
                <c:pt idx="263">
                  <c:v>6.5750000000000002</c:v>
                </c:pt>
                <c:pt idx="264">
                  <c:v>6.6</c:v>
                </c:pt>
                <c:pt idx="265">
                  <c:v>6.625</c:v>
                </c:pt>
                <c:pt idx="266">
                  <c:v>6.65</c:v>
                </c:pt>
                <c:pt idx="267">
                  <c:v>6.6749999999999998</c:v>
                </c:pt>
                <c:pt idx="268">
                  <c:v>6.7</c:v>
                </c:pt>
                <c:pt idx="269">
                  <c:v>6.7249999999999996</c:v>
                </c:pt>
                <c:pt idx="270">
                  <c:v>6.75</c:v>
                </c:pt>
                <c:pt idx="271">
                  <c:v>6.7750000000000004</c:v>
                </c:pt>
                <c:pt idx="272">
                  <c:v>6.8</c:v>
                </c:pt>
                <c:pt idx="273">
                  <c:v>6.8250000000000002</c:v>
                </c:pt>
                <c:pt idx="274">
                  <c:v>6.85</c:v>
                </c:pt>
                <c:pt idx="275">
                  <c:v>6.875</c:v>
                </c:pt>
                <c:pt idx="276">
                  <c:v>6.9</c:v>
                </c:pt>
                <c:pt idx="277">
                  <c:v>6.9249999999999998</c:v>
                </c:pt>
                <c:pt idx="278">
                  <c:v>6.95</c:v>
                </c:pt>
                <c:pt idx="279">
                  <c:v>6.9749999999999996</c:v>
                </c:pt>
                <c:pt idx="280">
                  <c:v>7</c:v>
                </c:pt>
                <c:pt idx="281">
                  <c:v>7.0250000000000004</c:v>
                </c:pt>
                <c:pt idx="282">
                  <c:v>7.05</c:v>
                </c:pt>
                <c:pt idx="283">
                  <c:v>7.0750000000000002</c:v>
                </c:pt>
                <c:pt idx="284">
                  <c:v>7.1</c:v>
                </c:pt>
                <c:pt idx="285">
                  <c:v>7.125</c:v>
                </c:pt>
                <c:pt idx="286">
                  <c:v>7.15</c:v>
                </c:pt>
                <c:pt idx="287">
                  <c:v>7.1749999999999998</c:v>
                </c:pt>
                <c:pt idx="288">
                  <c:v>7.2</c:v>
                </c:pt>
                <c:pt idx="289">
                  <c:v>7.2249999999999996</c:v>
                </c:pt>
                <c:pt idx="290">
                  <c:v>7.25</c:v>
                </c:pt>
                <c:pt idx="291">
                  <c:v>7.2750000000000004</c:v>
                </c:pt>
                <c:pt idx="292">
                  <c:v>7.3</c:v>
                </c:pt>
                <c:pt idx="293">
                  <c:v>7.3250000000000002</c:v>
                </c:pt>
                <c:pt idx="294">
                  <c:v>7.35</c:v>
                </c:pt>
                <c:pt idx="295">
                  <c:v>7.375</c:v>
                </c:pt>
                <c:pt idx="296">
                  <c:v>7.4</c:v>
                </c:pt>
                <c:pt idx="297">
                  <c:v>7.4249999999999998</c:v>
                </c:pt>
                <c:pt idx="298">
                  <c:v>7.45</c:v>
                </c:pt>
                <c:pt idx="299">
                  <c:v>7.4749999999999996</c:v>
                </c:pt>
                <c:pt idx="300">
                  <c:v>7.5</c:v>
                </c:pt>
                <c:pt idx="301">
                  <c:v>7.5250000000000004</c:v>
                </c:pt>
                <c:pt idx="302">
                  <c:v>7.55</c:v>
                </c:pt>
                <c:pt idx="303">
                  <c:v>7.5750000000000002</c:v>
                </c:pt>
                <c:pt idx="304">
                  <c:v>7.6</c:v>
                </c:pt>
                <c:pt idx="305">
                  <c:v>7.625</c:v>
                </c:pt>
                <c:pt idx="306">
                  <c:v>7.65</c:v>
                </c:pt>
                <c:pt idx="307">
                  <c:v>7.6749999999999998</c:v>
                </c:pt>
                <c:pt idx="308">
                  <c:v>7.7</c:v>
                </c:pt>
                <c:pt idx="309">
                  <c:v>7.7249999999999996</c:v>
                </c:pt>
                <c:pt idx="310">
                  <c:v>7.75</c:v>
                </c:pt>
                <c:pt idx="311">
                  <c:v>7.7750000000000004</c:v>
                </c:pt>
                <c:pt idx="312">
                  <c:v>7.8</c:v>
                </c:pt>
                <c:pt idx="313">
                  <c:v>7.8250000000000002</c:v>
                </c:pt>
                <c:pt idx="314">
                  <c:v>7.85</c:v>
                </c:pt>
                <c:pt idx="315">
                  <c:v>7.875</c:v>
                </c:pt>
                <c:pt idx="316">
                  <c:v>7.9</c:v>
                </c:pt>
                <c:pt idx="317">
                  <c:v>7.9249999999999998</c:v>
                </c:pt>
                <c:pt idx="318">
                  <c:v>7.95</c:v>
                </c:pt>
                <c:pt idx="319">
                  <c:v>7.9749999999999996</c:v>
                </c:pt>
                <c:pt idx="320">
                  <c:v>8</c:v>
                </c:pt>
                <c:pt idx="321">
                  <c:v>8.0250000000000004</c:v>
                </c:pt>
                <c:pt idx="322">
                  <c:v>8.0500000000000007</c:v>
                </c:pt>
                <c:pt idx="323">
                  <c:v>8.0749999999999993</c:v>
                </c:pt>
                <c:pt idx="324">
                  <c:v>8.1</c:v>
                </c:pt>
                <c:pt idx="325">
                  <c:v>8.125</c:v>
                </c:pt>
                <c:pt idx="326">
                  <c:v>8.15</c:v>
                </c:pt>
                <c:pt idx="327">
                  <c:v>8.1750000000000007</c:v>
                </c:pt>
                <c:pt idx="328">
                  <c:v>8.1999999999999993</c:v>
                </c:pt>
                <c:pt idx="329">
                  <c:v>8.2249999999999996</c:v>
                </c:pt>
                <c:pt idx="330">
                  <c:v>8.25</c:v>
                </c:pt>
                <c:pt idx="331">
                  <c:v>8.2750000000000004</c:v>
                </c:pt>
                <c:pt idx="332">
                  <c:v>8.3000000000000007</c:v>
                </c:pt>
                <c:pt idx="333">
                  <c:v>8.3249999999999993</c:v>
                </c:pt>
                <c:pt idx="334">
                  <c:v>8.35</c:v>
                </c:pt>
                <c:pt idx="335">
                  <c:v>8.375</c:v>
                </c:pt>
                <c:pt idx="336">
                  <c:v>8.4</c:v>
                </c:pt>
                <c:pt idx="337">
                  <c:v>8.4250000000000007</c:v>
                </c:pt>
                <c:pt idx="338">
                  <c:v>8.4499999999999993</c:v>
                </c:pt>
                <c:pt idx="339">
                  <c:v>8.4749999999999996</c:v>
                </c:pt>
                <c:pt idx="340">
                  <c:v>8.5</c:v>
                </c:pt>
                <c:pt idx="341">
                  <c:v>8.5250000000000004</c:v>
                </c:pt>
                <c:pt idx="342">
                  <c:v>8.5500000000000007</c:v>
                </c:pt>
                <c:pt idx="343">
                  <c:v>8.5749999999999993</c:v>
                </c:pt>
                <c:pt idx="344">
                  <c:v>8.6</c:v>
                </c:pt>
                <c:pt idx="345">
                  <c:v>8.625</c:v>
                </c:pt>
                <c:pt idx="346">
                  <c:v>8.65</c:v>
                </c:pt>
                <c:pt idx="347">
                  <c:v>8.6750000000000007</c:v>
                </c:pt>
                <c:pt idx="348">
                  <c:v>8.6999999999999993</c:v>
                </c:pt>
                <c:pt idx="349">
                  <c:v>8.7249999999999996</c:v>
                </c:pt>
                <c:pt idx="350">
                  <c:v>8.75</c:v>
                </c:pt>
                <c:pt idx="351">
                  <c:v>8.7750000000000004</c:v>
                </c:pt>
                <c:pt idx="352">
                  <c:v>8.8000000000000007</c:v>
                </c:pt>
                <c:pt idx="353">
                  <c:v>8.8249999999999993</c:v>
                </c:pt>
                <c:pt idx="354">
                  <c:v>8.85</c:v>
                </c:pt>
                <c:pt idx="355">
                  <c:v>8.875</c:v>
                </c:pt>
                <c:pt idx="356">
                  <c:v>8.9</c:v>
                </c:pt>
                <c:pt idx="357">
                  <c:v>8.9250000000000007</c:v>
                </c:pt>
                <c:pt idx="358">
                  <c:v>8.9499999999999993</c:v>
                </c:pt>
                <c:pt idx="359">
                  <c:v>8.9749999999999996</c:v>
                </c:pt>
                <c:pt idx="360">
                  <c:v>9</c:v>
                </c:pt>
                <c:pt idx="361">
                  <c:v>9.0250000000000004</c:v>
                </c:pt>
                <c:pt idx="362">
                  <c:v>9.0500000000000007</c:v>
                </c:pt>
                <c:pt idx="363">
                  <c:v>9.0749999999999993</c:v>
                </c:pt>
                <c:pt idx="364">
                  <c:v>9.1</c:v>
                </c:pt>
                <c:pt idx="365">
                  <c:v>9.125</c:v>
                </c:pt>
                <c:pt idx="366">
                  <c:v>9.15</c:v>
                </c:pt>
                <c:pt idx="367">
                  <c:v>9.1750000000000007</c:v>
                </c:pt>
                <c:pt idx="368">
                  <c:v>9.1999999999999993</c:v>
                </c:pt>
                <c:pt idx="369">
                  <c:v>9.2249999999999996</c:v>
                </c:pt>
                <c:pt idx="370">
                  <c:v>9.25</c:v>
                </c:pt>
                <c:pt idx="371">
                  <c:v>9.2750000000000004</c:v>
                </c:pt>
                <c:pt idx="372">
                  <c:v>9.3000000000000007</c:v>
                </c:pt>
                <c:pt idx="373">
                  <c:v>9.3249999999999993</c:v>
                </c:pt>
                <c:pt idx="374">
                  <c:v>9.35</c:v>
                </c:pt>
                <c:pt idx="375">
                  <c:v>9.375</c:v>
                </c:pt>
                <c:pt idx="376">
                  <c:v>9.4</c:v>
                </c:pt>
                <c:pt idx="377">
                  <c:v>9.4250000000000007</c:v>
                </c:pt>
                <c:pt idx="378">
                  <c:v>9.4499999999999993</c:v>
                </c:pt>
                <c:pt idx="379">
                  <c:v>9.4749999999999996</c:v>
                </c:pt>
                <c:pt idx="380">
                  <c:v>9.5</c:v>
                </c:pt>
                <c:pt idx="381">
                  <c:v>9.5250000000000004</c:v>
                </c:pt>
                <c:pt idx="382">
                  <c:v>9.5500000000000007</c:v>
                </c:pt>
                <c:pt idx="383">
                  <c:v>9.5749999999999993</c:v>
                </c:pt>
                <c:pt idx="384">
                  <c:v>9.6</c:v>
                </c:pt>
                <c:pt idx="385">
                  <c:v>9.625</c:v>
                </c:pt>
                <c:pt idx="386">
                  <c:v>9.65</c:v>
                </c:pt>
                <c:pt idx="387">
                  <c:v>9.6750000000000007</c:v>
                </c:pt>
                <c:pt idx="388">
                  <c:v>9.6999999999999993</c:v>
                </c:pt>
                <c:pt idx="389">
                  <c:v>9.7249999999999996</c:v>
                </c:pt>
                <c:pt idx="390">
                  <c:v>9.75</c:v>
                </c:pt>
                <c:pt idx="391">
                  <c:v>9.7750000000000004</c:v>
                </c:pt>
                <c:pt idx="392">
                  <c:v>9.8000000000000007</c:v>
                </c:pt>
                <c:pt idx="393">
                  <c:v>9.8249999999999993</c:v>
                </c:pt>
                <c:pt idx="394">
                  <c:v>9.85</c:v>
                </c:pt>
                <c:pt idx="395">
                  <c:v>9.875</c:v>
                </c:pt>
                <c:pt idx="396">
                  <c:v>9.9</c:v>
                </c:pt>
                <c:pt idx="397">
                  <c:v>9.9250000000000007</c:v>
                </c:pt>
                <c:pt idx="398">
                  <c:v>9.9499999999999993</c:v>
                </c:pt>
                <c:pt idx="399">
                  <c:v>9.9749999999999996</c:v>
                </c:pt>
                <c:pt idx="400">
                  <c:v>10</c:v>
                </c:pt>
                <c:pt idx="401">
                  <c:v>10.025</c:v>
                </c:pt>
                <c:pt idx="402">
                  <c:v>10.050000000000001</c:v>
                </c:pt>
                <c:pt idx="403">
                  <c:v>10.074999999999999</c:v>
                </c:pt>
                <c:pt idx="404">
                  <c:v>10.1</c:v>
                </c:pt>
                <c:pt idx="405">
                  <c:v>10.125</c:v>
                </c:pt>
                <c:pt idx="406">
                  <c:v>10.15</c:v>
                </c:pt>
                <c:pt idx="407">
                  <c:v>10.175000000000001</c:v>
                </c:pt>
                <c:pt idx="408">
                  <c:v>10.199999999999999</c:v>
                </c:pt>
                <c:pt idx="409">
                  <c:v>10.225</c:v>
                </c:pt>
                <c:pt idx="410">
                  <c:v>10.25</c:v>
                </c:pt>
                <c:pt idx="411">
                  <c:v>10.275</c:v>
                </c:pt>
                <c:pt idx="412">
                  <c:v>10.3</c:v>
                </c:pt>
                <c:pt idx="413">
                  <c:v>10.324999999999999</c:v>
                </c:pt>
                <c:pt idx="414">
                  <c:v>10.35</c:v>
                </c:pt>
                <c:pt idx="415">
                  <c:v>10.375</c:v>
                </c:pt>
                <c:pt idx="416">
                  <c:v>10.4</c:v>
                </c:pt>
                <c:pt idx="417">
                  <c:v>10.425000000000001</c:v>
                </c:pt>
                <c:pt idx="418">
                  <c:v>10.45</c:v>
                </c:pt>
                <c:pt idx="419">
                  <c:v>10.475</c:v>
                </c:pt>
                <c:pt idx="420">
                  <c:v>10.5</c:v>
                </c:pt>
                <c:pt idx="421">
                  <c:v>10.525</c:v>
                </c:pt>
                <c:pt idx="422">
                  <c:v>10.55</c:v>
                </c:pt>
                <c:pt idx="423">
                  <c:v>10.574999999999999</c:v>
                </c:pt>
                <c:pt idx="424">
                  <c:v>10.6</c:v>
                </c:pt>
                <c:pt idx="425">
                  <c:v>10.625</c:v>
                </c:pt>
                <c:pt idx="426">
                  <c:v>10.65</c:v>
                </c:pt>
                <c:pt idx="427">
                  <c:v>10.675000000000001</c:v>
                </c:pt>
                <c:pt idx="428">
                  <c:v>10.7</c:v>
                </c:pt>
                <c:pt idx="429">
                  <c:v>10.725</c:v>
                </c:pt>
                <c:pt idx="430">
                  <c:v>10.75</c:v>
                </c:pt>
                <c:pt idx="431">
                  <c:v>10.775</c:v>
                </c:pt>
                <c:pt idx="432">
                  <c:v>10.8</c:v>
                </c:pt>
                <c:pt idx="433">
                  <c:v>10.824999999999999</c:v>
                </c:pt>
                <c:pt idx="434">
                  <c:v>10.85</c:v>
                </c:pt>
                <c:pt idx="435">
                  <c:v>10.875</c:v>
                </c:pt>
                <c:pt idx="436">
                  <c:v>10.9</c:v>
                </c:pt>
                <c:pt idx="437">
                  <c:v>10.925000000000001</c:v>
                </c:pt>
                <c:pt idx="438">
                  <c:v>10.95</c:v>
                </c:pt>
                <c:pt idx="439">
                  <c:v>10.975</c:v>
                </c:pt>
                <c:pt idx="440">
                  <c:v>11</c:v>
                </c:pt>
                <c:pt idx="441">
                  <c:v>11.025</c:v>
                </c:pt>
                <c:pt idx="442">
                  <c:v>11.05</c:v>
                </c:pt>
                <c:pt idx="443">
                  <c:v>11.074999999999999</c:v>
                </c:pt>
                <c:pt idx="444">
                  <c:v>11.1</c:v>
                </c:pt>
                <c:pt idx="445">
                  <c:v>11.125</c:v>
                </c:pt>
                <c:pt idx="446">
                  <c:v>11.15</c:v>
                </c:pt>
                <c:pt idx="447">
                  <c:v>11.175000000000001</c:v>
                </c:pt>
                <c:pt idx="448">
                  <c:v>11.2</c:v>
                </c:pt>
                <c:pt idx="449">
                  <c:v>11.225</c:v>
                </c:pt>
                <c:pt idx="450">
                  <c:v>11.25</c:v>
                </c:pt>
                <c:pt idx="451">
                  <c:v>11.275</c:v>
                </c:pt>
                <c:pt idx="452">
                  <c:v>11.3</c:v>
                </c:pt>
                <c:pt idx="453">
                  <c:v>11.324999999999999</c:v>
                </c:pt>
                <c:pt idx="454">
                  <c:v>11.35</c:v>
                </c:pt>
                <c:pt idx="455">
                  <c:v>11.375</c:v>
                </c:pt>
                <c:pt idx="456">
                  <c:v>11.4</c:v>
                </c:pt>
                <c:pt idx="457">
                  <c:v>11.425000000000001</c:v>
                </c:pt>
                <c:pt idx="458">
                  <c:v>11.45</c:v>
                </c:pt>
                <c:pt idx="459">
                  <c:v>11.475</c:v>
                </c:pt>
                <c:pt idx="460">
                  <c:v>11.5</c:v>
                </c:pt>
                <c:pt idx="461">
                  <c:v>11.525</c:v>
                </c:pt>
                <c:pt idx="462">
                  <c:v>11.55</c:v>
                </c:pt>
                <c:pt idx="463">
                  <c:v>11.574999999999999</c:v>
                </c:pt>
                <c:pt idx="464">
                  <c:v>11.6</c:v>
                </c:pt>
                <c:pt idx="465">
                  <c:v>11.625</c:v>
                </c:pt>
                <c:pt idx="466">
                  <c:v>11.65</c:v>
                </c:pt>
                <c:pt idx="467">
                  <c:v>11.675000000000001</c:v>
                </c:pt>
                <c:pt idx="468">
                  <c:v>11.7</c:v>
                </c:pt>
                <c:pt idx="469">
                  <c:v>11.725</c:v>
                </c:pt>
                <c:pt idx="470">
                  <c:v>11.75</c:v>
                </c:pt>
                <c:pt idx="471">
                  <c:v>11.775</c:v>
                </c:pt>
                <c:pt idx="472">
                  <c:v>11.8</c:v>
                </c:pt>
                <c:pt idx="473">
                  <c:v>11.824999999999999</c:v>
                </c:pt>
                <c:pt idx="474">
                  <c:v>11.85</c:v>
                </c:pt>
                <c:pt idx="475">
                  <c:v>11.875</c:v>
                </c:pt>
                <c:pt idx="476">
                  <c:v>11.9</c:v>
                </c:pt>
                <c:pt idx="477">
                  <c:v>11.925000000000001</c:v>
                </c:pt>
                <c:pt idx="478">
                  <c:v>11.95</c:v>
                </c:pt>
                <c:pt idx="479">
                  <c:v>11.975</c:v>
                </c:pt>
                <c:pt idx="480">
                  <c:v>12</c:v>
                </c:pt>
                <c:pt idx="481">
                  <c:v>12.025</c:v>
                </c:pt>
                <c:pt idx="482">
                  <c:v>12.05</c:v>
                </c:pt>
                <c:pt idx="483">
                  <c:v>12.074999999999999</c:v>
                </c:pt>
                <c:pt idx="484">
                  <c:v>12.1</c:v>
                </c:pt>
                <c:pt idx="485">
                  <c:v>12.125</c:v>
                </c:pt>
                <c:pt idx="486">
                  <c:v>12.15</c:v>
                </c:pt>
                <c:pt idx="487">
                  <c:v>12.175000000000001</c:v>
                </c:pt>
                <c:pt idx="488">
                  <c:v>12.2</c:v>
                </c:pt>
                <c:pt idx="489">
                  <c:v>12.225</c:v>
                </c:pt>
                <c:pt idx="490">
                  <c:v>12.25</c:v>
                </c:pt>
                <c:pt idx="491">
                  <c:v>12.275</c:v>
                </c:pt>
                <c:pt idx="492">
                  <c:v>12.3</c:v>
                </c:pt>
                <c:pt idx="493">
                  <c:v>12.324999999999999</c:v>
                </c:pt>
                <c:pt idx="494">
                  <c:v>12.35</c:v>
                </c:pt>
                <c:pt idx="495">
                  <c:v>12.375</c:v>
                </c:pt>
                <c:pt idx="496">
                  <c:v>12.4</c:v>
                </c:pt>
                <c:pt idx="497">
                  <c:v>12.425000000000001</c:v>
                </c:pt>
                <c:pt idx="498">
                  <c:v>12.45</c:v>
                </c:pt>
                <c:pt idx="499">
                  <c:v>12.475</c:v>
                </c:pt>
                <c:pt idx="500">
                  <c:v>12.5</c:v>
                </c:pt>
                <c:pt idx="501">
                  <c:v>12.525</c:v>
                </c:pt>
                <c:pt idx="502">
                  <c:v>12.55</c:v>
                </c:pt>
                <c:pt idx="503">
                  <c:v>12.574999999999999</c:v>
                </c:pt>
                <c:pt idx="504">
                  <c:v>12.6</c:v>
                </c:pt>
                <c:pt idx="505">
                  <c:v>12.625</c:v>
                </c:pt>
                <c:pt idx="506">
                  <c:v>12.65</c:v>
                </c:pt>
                <c:pt idx="507">
                  <c:v>12.675000000000001</c:v>
                </c:pt>
                <c:pt idx="508">
                  <c:v>12.7</c:v>
                </c:pt>
                <c:pt idx="509">
                  <c:v>12.725</c:v>
                </c:pt>
                <c:pt idx="510">
                  <c:v>12.75</c:v>
                </c:pt>
                <c:pt idx="511">
                  <c:v>12.775</c:v>
                </c:pt>
                <c:pt idx="512">
                  <c:v>12.8</c:v>
                </c:pt>
                <c:pt idx="513">
                  <c:v>12.824999999999999</c:v>
                </c:pt>
                <c:pt idx="514">
                  <c:v>12.85</c:v>
                </c:pt>
                <c:pt idx="515">
                  <c:v>12.875</c:v>
                </c:pt>
                <c:pt idx="516">
                  <c:v>12.9</c:v>
                </c:pt>
                <c:pt idx="517">
                  <c:v>12.925000000000001</c:v>
                </c:pt>
                <c:pt idx="518">
                  <c:v>12.95</c:v>
                </c:pt>
                <c:pt idx="519">
                  <c:v>12.975</c:v>
                </c:pt>
                <c:pt idx="520">
                  <c:v>13</c:v>
                </c:pt>
                <c:pt idx="521">
                  <c:v>13.025</c:v>
                </c:pt>
                <c:pt idx="522">
                  <c:v>13.05</c:v>
                </c:pt>
                <c:pt idx="523">
                  <c:v>13.074999999999999</c:v>
                </c:pt>
                <c:pt idx="524">
                  <c:v>13.1</c:v>
                </c:pt>
                <c:pt idx="525">
                  <c:v>13.125</c:v>
                </c:pt>
                <c:pt idx="526">
                  <c:v>13.15</c:v>
                </c:pt>
                <c:pt idx="527">
                  <c:v>13.175000000000001</c:v>
                </c:pt>
                <c:pt idx="528">
                  <c:v>13.2</c:v>
                </c:pt>
                <c:pt idx="529">
                  <c:v>13.225</c:v>
                </c:pt>
                <c:pt idx="530">
                  <c:v>13.25</c:v>
                </c:pt>
                <c:pt idx="531">
                  <c:v>13.275</c:v>
                </c:pt>
                <c:pt idx="532">
                  <c:v>13.3</c:v>
                </c:pt>
                <c:pt idx="533">
                  <c:v>13.324999999999999</c:v>
                </c:pt>
                <c:pt idx="534">
                  <c:v>13.35</c:v>
                </c:pt>
                <c:pt idx="535">
                  <c:v>13.375</c:v>
                </c:pt>
                <c:pt idx="536">
                  <c:v>13.4</c:v>
                </c:pt>
                <c:pt idx="537">
                  <c:v>13.425000000000001</c:v>
                </c:pt>
                <c:pt idx="538">
                  <c:v>13.45</c:v>
                </c:pt>
                <c:pt idx="539">
                  <c:v>13.475</c:v>
                </c:pt>
                <c:pt idx="540">
                  <c:v>13.5</c:v>
                </c:pt>
                <c:pt idx="541">
                  <c:v>13.525</c:v>
                </c:pt>
                <c:pt idx="542">
                  <c:v>13.55</c:v>
                </c:pt>
                <c:pt idx="543">
                  <c:v>13.574999999999999</c:v>
                </c:pt>
                <c:pt idx="544">
                  <c:v>13.6</c:v>
                </c:pt>
                <c:pt idx="545">
                  <c:v>13.625</c:v>
                </c:pt>
                <c:pt idx="546">
                  <c:v>13.65</c:v>
                </c:pt>
                <c:pt idx="547">
                  <c:v>13.675000000000001</c:v>
                </c:pt>
                <c:pt idx="548">
                  <c:v>13.7</c:v>
                </c:pt>
                <c:pt idx="549">
                  <c:v>13.725</c:v>
                </c:pt>
                <c:pt idx="550">
                  <c:v>13.75</c:v>
                </c:pt>
                <c:pt idx="551">
                  <c:v>13.775</c:v>
                </c:pt>
                <c:pt idx="552">
                  <c:v>13.8</c:v>
                </c:pt>
                <c:pt idx="553">
                  <c:v>13.824999999999999</c:v>
                </c:pt>
                <c:pt idx="554">
                  <c:v>13.85</c:v>
                </c:pt>
                <c:pt idx="555">
                  <c:v>13.875</c:v>
                </c:pt>
                <c:pt idx="556">
                  <c:v>13.9</c:v>
                </c:pt>
                <c:pt idx="557">
                  <c:v>13.925000000000001</c:v>
                </c:pt>
                <c:pt idx="558">
                  <c:v>13.95</c:v>
                </c:pt>
                <c:pt idx="559">
                  <c:v>13.975</c:v>
                </c:pt>
                <c:pt idx="560">
                  <c:v>14</c:v>
                </c:pt>
                <c:pt idx="561">
                  <c:v>14.025</c:v>
                </c:pt>
                <c:pt idx="562">
                  <c:v>14.05</c:v>
                </c:pt>
                <c:pt idx="563">
                  <c:v>14.074999999999999</c:v>
                </c:pt>
                <c:pt idx="564">
                  <c:v>14.1</c:v>
                </c:pt>
                <c:pt idx="565">
                  <c:v>14.125</c:v>
                </c:pt>
                <c:pt idx="566">
                  <c:v>14.15</c:v>
                </c:pt>
                <c:pt idx="567">
                  <c:v>14.175000000000001</c:v>
                </c:pt>
                <c:pt idx="568">
                  <c:v>14.2</c:v>
                </c:pt>
                <c:pt idx="569">
                  <c:v>14.225</c:v>
                </c:pt>
                <c:pt idx="570">
                  <c:v>14.25</c:v>
                </c:pt>
                <c:pt idx="571">
                  <c:v>14.275</c:v>
                </c:pt>
                <c:pt idx="572">
                  <c:v>14.3</c:v>
                </c:pt>
                <c:pt idx="573">
                  <c:v>14.324999999999999</c:v>
                </c:pt>
                <c:pt idx="574">
                  <c:v>14.35</c:v>
                </c:pt>
                <c:pt idx="575">
                  <c:v>14.375</c:v>
                </c:pt>
                <c:pt idx="576">
                  <c:v>14.4</c:v>
                </c:pt>
                <c:pt idx="577">
                  <c:v>14.425000000000001</c:v>
                </c:pt>
                <c:pt idx="578">
                  <c:v>14.45</c:v>
                </c:pt>
                <c:pt idx="579">
                  <c:v>14.475</c:v>
                </c:pt>
                <c:pt idx="580">
                  <c:v>14.5</c:v>
                </c:pt>
                <c:pt idx="581">
                  <c:v>14.525</c:v>
                </c:pt>
                <c:pt idx="582">
                  <c:v>14.55</c:v>
                </c:pt>
                <c:pt idx="583">
                  <c:v>14.574999999999999</c:v>
                </c:pt>
                <c:pt idx="584">
                  <c:v>14.6</c:v>
                </c:pt>
                <c:pt idx="585">
                  <c:v>14.625</c:v>
                </c:pt>
                <c:pt idx="586">
                  <c:v>14.65</c:v>
                </c:pt>
                <c:pt idx="587">
                  <c:v>14.675000000000001</c:v>
                </c:pt>
                <c:pt idx="588">
                  <c:v>14.7</c:v>
                </c:pt>
                <c:pt idx="589">
                  <c:v>14.725</c:v>
                </c:pt>
                <c:pt idx="590">
                  <c:v>14.75</c:v>
                </c:pt>
                <c:pt idx="591">
                  <c:v>14.775</c:v>
                </c:pt>
                <c:pt idx="592">
                  <c:v>14.8</c:v>
                </c:pt>
                <c:pt idx="593">
                  <c:v>14.824999999999999</c:v>
                </c:pt>
                <c:pt idx="594">
                  <c:v>14.85</c:v>
                </c:pt>
                <c:pt idx="595">
                  <c:v>14.875</c:v>
                </c:pt>
                <c:pt idx="596">
                  <c:v>14.9</c:v>
                </c:pt>
                <c:pt idx="597">
                  <c:v>14.925000000000001</c:v>
                </c:pt>
                <c:pt idx="598">
                  <c:v>14.95</c:v>
                </c:pt>
                <c:pt idx="599">
                  <c:v>14.975</c:v>
                </c:pt>
                <c:pt idx="600">
                  <c:v>15</c:v>
                </c:pt>
                <c:pt idx="601">
                  <c:v>15.025</c:v>
                </c:pt>
                <c:pt idx="602">
                  <c:v>15.05</c:v>
                </c:pt>
                <c:pt idx="603">
                  <c:v>15.074999999999999</c:v>
                </c:pt>
                <c:pt idx="604">
                  <c:v>15.1</c:v>
                </c:pt>
                <c:pt idx="605">
                  <c:v>15.125</c:v>
                </c:pt>
                <c:pt idx="606">
                  <c:v>15.15</c:v>
                </c:pt>
                <c:pt idx="607">
                  <c:v>15.175000000000001</c:v>
                </c:pt>
                <c:pt idx="608">
                  <c:v>15.2</c:v>
                </c:pt>
                <c:pt idx="609">
                  <c:v>15.225</c:v>
                </c:pt>
                <c:pt idx="610">
                  <c:v>15.25</c:v>
                </c:pt>
                <c:pt idx="611">
                  <c:v>15.275</c:v>
                </c:pt>
                <c:pt idx="612">
                  <c:v>15.3</c:v>
                </c:pt>
                <c:pt idx="613">
                  <c:v>15.324999999999999</c:v>
                </c:pt>
                <c:pt idx="614">
                  <c:v>15.35</c:v>
                </c:pt>
                <c:pt idx="615">
                  <c:v>15.375</c:v>
                </c:pt>
                <c:pt idx="616">
                  <c:v>15.4</c:v>
                </c:pt>
                <c:pt idx="617">
                  <c:v>15.425000000000001</c:v>
                </c:pt>
                <c:pt idx="618">
                  <c:v>15.45</c:v>
                </c:pt>
                <c:pt idx="619">
                  <c:v>15.475</c:v>
                </c:pt>
                <c:pt idx="620">
                  <c:v>15.5</c:v>
                </c:pt>
                <c:pt idx="621">
                  <c:v>15.525</c:v>
                </c:pt>
                <c:pt idx="622">
                  <c:v>15.55</c:v>
                </c:pt>
                <c:pt idx="623">
                  <c:v>15.574999999999999</c:v>
                </c:pt>
                <c:pt idx="624">
                  <c:v>15.6</c:v>
                </c:pt>
                <c:pt idx="625">
                  <c:v>15.625</c:v>
                </c:pt>
                <c:pt idx="626">
                  <c:v>15.65</c:v>
                </c:pt>
                <c:pt idx="627">
                  <c:v>15.675000000000001</c:v>
                </c:pt>
                <c:pt idx="628">
                  <c:v>15.7</c:v>
                </c:pt>
                <c:pt idx="629">
                  <c:v>15.725</c:v>
                </c:pt>
                <c:pt idx="630">
                  <c:v>15.75</c:v>
                </c:pt>
                <c:pt idx="631">
                  <c:v>15.775</c:v>
                </c:pt>
                <c:pt idx="632">
                  <c:v>15.8</c:v>
                </c:pt>
                <c:pt idx="633">
                  <c:v>15.824999999999999</c:v>
                </c:pt>
                <c:pt idx="634">
                  <c:v>15.85</c:v>
                </c:pt>
                <c:pt idx="635">
                  <c:v>15.875</c:v>
                </c:pt>
                <c:pt idx="636">
                  <c:v>15.9</c:v>
                </c:pt>
                <c:pt idx="637">
                  <c:v>15.925000000000001</c:v>
                </c:pt>
                <c:pt idx="638">
                  <c:v>15.95</c:v>
                </c:pt>
                <c:pt idx="639">
                  <c:v>15.975</c:v>
                </c:pt>
                <c:pt idx="640">
                  <c:v>16</c:v>
                </c:pt>
                <c:pt idx="641">
                  <c:v>16.024999999999999</c:v>
                </c:pt>
                <c:pt idx="642">
                  <c:v>16.05</c:v>
                </c:pt>
                <c:pt idx="643">
                  <c:v>16.074999999999999</c:v>
                </c:pt>
                <c:pt idx="644">
                  <c:v>16.100000000000001</c:v>
                </c:pt>
                <c:pt idx="645">
                  <c:v>16.125</c:v>
                </c:pt>
                <c:pt idx="646">
                  <c:v>16.149999999999999</c:v>
                </c:pt>
                <c:pt idx="647">
                  <c:v>16.175000000000001</c:v>
                </c:pt>
                <c:pt idx="648">
                  <c:v>16.2</c:v>
                </c:pt>
                <c:pt idx="649">
                  <c:v>16.225000000000001</c:v>
                </c:pt>
                <c:pt idx="650">
                  <c:v>16.25</c:v>
                </c:pt>
                <c:pt idx="651">
                  <c:v>16.274999999999999</c:v>
                </c:pt>
                <c:pt idx="652">
                  <c:v>16.3</c:v>
                </c:pt>
                <c:pt idx="653">
                  <c:v>16.324999999999999</c:v>
                </c:pt>
                <c:pt idx="654">
                  <c:v>16.350000000000001</c:v>
                </c:pt>
                <c:pt idx="655">
                  <c:v>16.375</c:v>
                </c:pt>
                <c:pt idx="656">
                  <c:v>16.399999999999999</c:v>
                </c:pt>
                <c:pt idx="657">
                  <c:v>16.425000000000001</c:v>
                </c:pt>
                <c:pt idx="658">
                  <c:v>16.45</c:v>
                </c:pt>
                <c:pt idx="659">
                  <c:v>16.475000000000001</c:v>
                </c:pt>
                <c:pt idx="660">
                  <c:v>16.5</c:v>
                </c:pt>
                <c:pt idx="661">
                  <c:v>16.524999999999999</c:v>
                </c:pt>
                <c:pt idx="662">
                  <c:v>16.55</c:v>
                </c:pt>
                <c:pt idx="663">
                  <c:v>16.574999999999999</c:v>
                </c:pt>
                <c:pt idx="664">
                  <c:v>16.600000000000001</c:v>
                </c:pt>
                <c:pt idx="665">
                  <c:v>16.625</c:v>
                </c:pt>
                <c:pt idx="666">
                  <c:v>16.649999999999999</c:v>
                </c:pt>
                <c:pt idx="667">
                  <c:v>16.675000000000001</c:v>
                </c:pt>
                <c:pt idx="668">
                  <c:v>16.7</c:v>
                </c:pt>
                <c:pt idx="669">
                  <c:v>16.725000000000001</c:v>
                </c:pt>
                <c:pt idx="670">
                  <c:v>16.75</c:v>
                </c:pt>
                <c:pt idx="671">
                  <c:v>16.774999999999999</c:v>
                </c:pt>
                <c:pt idx="672">
                  <c:v>16.8</c:v>
                </c:pt>
                <c:pt idx="673">
                  <c:v>16.824999999999999</c:v>
                </c:pt>
                <c:pt idx="674">
                  <c:v>16.850000000000001</c:v>
                </c:pt>
                <c:pt idx="675">
                  <c:v>16.875</c:v>
                </c:pt>
                <c:pt idx="676">
                  <c:v>16.899999999999999</c:v>
                </c:pt>
                <c:pt idx="677">
                  <c:v>16.925000000000001</c:v>
                </c:pt>
                <c:pt idx="678">
                  <c:v>16.95</c:v>
                </c:pt>
                <c:pt idx="679">
                  <c:v>16.975000000000001</c:v>
                </c:pt>
                <c:pt idx="680">
                  <c:v>17</c:v>
                </c:pt>
                <c:pt idx="681">
                  <c:v>17.024999999999999</c:v>
                </c:pt>
                <c:pt idx="682">
                  <c:v>17.05</c:v>
                </c:pt>
                <c:pt idx="683">
                  <c:v>17.074999999999999</c:v>
                </c:pt>
                <c:pt idx="684">
                  <c:v>17.100000000000001</c:v>
                </c:pt>
                <c:pt idx="685">
                  <c:v>17.125</c:v>
                </c:pt>
                <c:pt idx="686">
                  <c:v>17.149999999999999</c:v>
                </c:pt>
                <c:pt idx="687">
                  <c:v>17.175000000000001</c:v>
                </c:pt>
                <c:pt idx="688">
                  <c:v>17.2</c:v>
                </c:pt>
                <c:pt idx="689">
                  <c:v>17.225000000000001</c:v>
                </c:pt>
                <c:pt idx="690">
                  <c:v>17.25</c:v>
                </c:pt>
                <c:pt idx="691">
                  <c:v>17.274999999999999</c:v>
                </c:pt>
                <c:pt idx="692">
                  <c:v>17.3</c:v>
                </c:pt>
                <c:pt idx="693">
                  <c:v>17.324999999999999</c:v>
                </c:pt>
                <c:pt idx="694">
                  <c:v>17.350000000000001</c:v>
                </c:pt>
                <c:pt idx="695">
                  <c:v>17.375</c:v>
                </c:pt>
                <c:pt idx="696">
                  <c:v>17.399999999999999</c:v>
                </c:pt>
                <c:pt idx="697">
                  <c:v>17.425000000000001</c:v>
                </c:pt>
                <c:pt idx="698">
                  <c:v>17.45</c:v>
                </c:pt>
                <c:pt idx="699">
                  <c:v>17.475000000000001</c:v>
                </c:pt>
                <c:pt idx="700">
                  <c:v>17.5</c:v>
                </c:pt>
                <c:pt idx="701">
                  <c:v>17.524999999999999</c:v>
                </c:pt>
                <c:pt idx="702">
                  <c:v>17.55</c:v>
                </c:pt>
                <c:pt idx="703">
                  <c:v>17.574999999999999</c:v>
                </c:pt>
                <c:pt idx="704">
                  <c:v>17.600000000000001</c:v>
                </c:pt>
                <c:pt idx="705">
                  <c:v>17.625</c:v>
                </c:pt>
                <c:pt idx="706">
                  <c:v>17.649999999999999</c:v>
                </c:pt>
                <c:pt idx="707">
                  <c:v>17.675000000000001</c:v>
                </c:pt>
                <c:pt idx="708">
                  <c:v>17.7</c:v>
                </c:pt>
                <c:pt idx="709">
                  <c:v>17.725000000000001</c:v>
                </c:pt>
                <c:pt idx="710">
                  <c:v>17.75</c:v>
                </c:pt>
                <c:pt idx="711">
                  <c:v>17.774999999999999</c:v>
                </c:pt>
                <c:pt idx="712">
                  <c:v>17.8</c:v>
                </c:pt>
                <c:pt idx="713">
                  <c:v>17.824999999999999</c:v>
                </c:pt>
                <c:pt idx="714">
                  <c:v>17.850000000000001</c:v>
                </c:pt>
                <c:pt idx="715">
                  <c:v>17.875</c:v>
                </c:pt>
                <c:pt idx="716">
                  <c:v>17.899999999999999</c:v>
                </c:pt>
                <c:pt idx="717">
                  <c:v>17.925000000000001</c:v>
                </c:pt>
                <c:pt idx="718">
                  <c:v>17.95</c:v>
                </c:pt>
                <c:pt idx="719">
                  <c:v>17.975000000000001</c:v>
                </c:pt>
                <c:pt idx="720">
                  <c:v>18</c:v>
                </c:pt>
                <c:pt idx="721">
                  <c:v>18.024999999999999</c:v>
                </c:pt>
                <c:pt idx="722">
                  <c:v>18.05</c:v>
                </c:pt>
                <c:pt idx="723">
                  <c:v>18.074999999999999</c:v>
                </c:pt>
                <c:pt idx="724">
                  <c:v>18.100000000000001</c:v>
                </c:pt>
                <c:pt idx="725">
                  <c:v>18.125</c:v>
                </c:pt>
                <c:pt idx="726">
                  <c:v>18.149999999999999</c:v>
                </c:pt>
                <c:pt idx="727">
                  <c:v>18.175000000000001</c:v>
                </c:pt>
                <c:pt idx="728">
                  <c:v>18.2</c:v>
                </c:pt>
                <c:pt idx="729">
                  <c:v>18.225000000000001</c:v>
                </c:pt>
                <c:pt idx="730">
                  <c:v>18.25</c:v>
                </c:pt>
                <c:pt idx="731">
                  <c:v>18.274999999999999</c:v>
                </c:pt>
                <c:pt idx="732">
                  <c:v>18.3</c:v>
                </c:pt>
                <c:pt idx="733">
                  <c:v>18.324999999999999</c:v>
                </c:pt>
                <c:pt idx="734">
                  <c:v>18.350000000000001</c:v>
                </c:pt>
                <c:pt idx="735">
                  <c:v>18.375</c:v>
                </c:pt>
                <c:pt idx="736">
                  <c:v>18.399999999999999</c:v>
                </c:pt>
                <c:pt idx="737">
                  <c:v>18.425000000000001</c:v>
                </c:pt>
                <c:pt idx="738">
                  <c:v>18.45</c:v>
                </c:pt>
                <c:pt idx="739">
                  <c:v>18.475000000000001</c:v>
                </c:pt>
                <c:pt idx="740">
                  <c:v>18.5</c:v>
                </c:pt>
                <c:pt idx="741">
                  <c:v>18.524999999999999</c:v>
                </c:pt>
                <c:pt idx="742">
                  <c:v>18.55</c:v>
                </c:pt>
                <c:pt idx="743">
                  <c:v>18.574999999999999</c:v>
                </c:pt>
                <c:pt idx="744">
                  <c:v>18.600000000000001</c:v>
                </c:pt>
                <c:pt idx="745">
                  <c:v>18.625</c:v>
                </c:pt>
                <c:pt idx="746">
                  <c:v>18.649999999999999</c:v>
                </c:pt>
                <c:pt idx="747">
                  <c:v>18.675000000000001</c:v>
                </c:pt>
                <c:pt idx="748">
                  <c:v>18.7</c:v>
                </c:pt>
                <c:pt idx="749">
                  <c:v>18.725000000000001</c:v>
                </c:pt>
                <c:pt idx="750">
                  <c:v>18.75</c:v>
                </c:pt>
                <c:pt idx="751">
                  <c:v>18.774999999999999</c:v>
                </c:pt>
                <c:pt idx="752">
                  <c:v>18.8</c:v>
                </c:pt>
                <c:pt idx="753">
                  <c:v>18.824999999999999</c:v>
                </c:pt>
                <c:pt idx="754">
                  <c:v>18.850000000000001</c:v>
                </c:pt>
                <c:pt idx="755">
                  <c:v>18.875</c:v>
                </c:pt>
                <c:pt idx="756">
                  <c:v>18.899999999999999</c:v>
                </c:pt>
                <c:pt idx="757">
                  <c:v>18.925000000000001</c:v>
                </c:pt>
                <c:pt idx="758">
                  <c:v>18.95</c:v>
                </c:pt>
                <c:pt idx="759">
                  <c:v>18.975000000000001</c:v>
                </c:pt>
                <c:pt idx="760">
                  <c:v>19</c:v>
                </c:pt>
                <c:pt idx="761">
                  <c:v>19.024999999999999</c:v>
                </c:pt>
                <c:pt idx="762">
                  <c:v>19.05</c:v>
                </c:pt>
                <c:pt idx="763">
                  <c:v>19.074999999999999</c:v>
                </c:pt>
                <c:pt idx="764">
                  <c:v>19.100000000000001</c:v>
                </c:pt>
                <c:pt idx="765">
                  <c:v>19.125</c:v>
                </c:pt>
                <c:pt idx="766">
                  <c:v>19.149999999999999</c:v>
                </c:pt>
                <c:pt idx="767">
                  <c:v>19.175000000000001</c:v>
                </c:pt>
                <c:pt idx="768">
                  <c:v>19.2</c:v>
                </c:pt>
                <c:pt idx="769">
                  <c:v>19.225000000000001</c:v>
                </c:pt>
                <c:pt idx="770">
                  <c:v>19.25</c:v>
                </c:pt>
                <c:pt idx="771">
                  <c:v>19.274999999999999</c:v>
                </c:pt>
                <c:pt idx="772">
                  <c:v>19.3</c:v>
                </c:pt>
                <c:pt idx="773">
                  <c:v>19.324999999999999</c:v>
                </c:pt>
                <c:pt idx="774">
                  <c:v>19.350000000000001</c:v>
                </c:pt>
                <c:pt idx="775">
                  <c:v>19.375</c:v>
                </c:pt>
                <c:pt idx="776">
                  <c:v>19.399999999999999</c:v>
                </c:pt>
                <c:pt idx="777">
                  <c:v>19.425000000000001</c:v>
                </c:pt>
                <c:pt idx="778">
                  <c:v>19.45</c:v>
                </c:pt>
                <c:pt idx="779">
                  <c:v>19.475000000000001</c:v>
                </c:pt>
                <c:pt idx="780">
                  <c:v>19.5</c:v>
                </c:pt>
                <c:pt idx="781">
                  <c:v>19.524999999999999</c:v>
                </c:pt>
                <c:pt idx="782">
                  <c:v>19.55</c:v>
                </c:pt>
                <c:pt idx="783">
                  <c:v>19.574999999999999</c:v>
                </c:pt>
                <c:pt idx="784">
                  <c:v>19.600000000000001</c:v>
                </c:pt>
                <c:pt idx="785">
                  <c:v>19.625</c:v>
                </c:pt>
                <c:pt idx="786">
                  <c:v>19.649999999999999</c:v>
                </c:pt>
                <c:pt idx="787">
                  <c:v>19.675000000000001</c:v>
                </c:pt>
                <c:pt idx="788">
                  <c:v>19.7</c:v>
                </c:pt>
                <c:pt idx="789">
                  <c:v>19.725000000000001</c:v>
                </c:pt>
                <c:pt idx="790">
                  <c:v>19.75</c:v>
                </c:pt>
                <c:pt idx="791">
                  <c:v>19.774999999999999</c:v>
                </c:pt>
                <c:pt idx="792">
                  <c:v>19.8</c:v>
                </c:pt>
                <c:pt idx="793">
                  <c:v>19.824999999999999</c:v>
                </c:pt>
                <c:pt idx="794">
                  <c:v>19.850000000000001</c:v>
                </c:pt>
                <c:pt idx="795">
                  <c:v>19.875</c:v>
                </c:pt>
                <c:pt idx="796">
                  <c:v>19.899999999999999</c:v>
                </c:pt>
                <c:pt idx="797">
                  <c:v>19.925000000000001</c:v>
                </c:pt>
                <c:pt idx="798">
                  <c:v>19.95</c:v>
                </c:pt>
                <c:pt idx="799">
                  <c:v>19.975000000000001</c:v>
                </c:pt>
                <c:pt idx="800">
                  <c:v>20</c:v>
                </c:pt>
                <c:pt idx="801">
                  <c:v>20.024999999999999</c:v>
                </c:pt>
                <c:pt idx="802">
                  <c:v>20.05</c:v>
                </c:pt>
                <c:pt idx="803">
                  <c:v>20.074999999999999</c:v>
                </c:pt>
                <c:pt idx="804">
                  <c:v>20.100000000000001</c:v>
                </c:pt>
                <c:pt idx="805">
                  <c:v>20.125</c:v>
                </c:pt>
                <c:pt idx="806">
                  <c:v>20.149999999999999</c:v>
                </c:pt>
                <c:pt idx="807">
                  <c:v>20.175000000000001</c:v>
                </c:pt>
                <c:pt idx="808">
                  <c:v>20.2</c:v>
                </c:pt>
                <c:pt idx="809">
                  <c:v>20.225000000000001</c:v>
                </c:pt>
                <c:pt idx="810">
                  <c:v>20.25</c:v>
                </c:pt>
                <c:pt idx="811">
                  <c:v>20.274999999999999</c:v>
                </c:pt>
                <c:pt idx="812">
                  <c:v>20.3</c:v>
                </c:pt>
                <c:pt idx="813">
                  <c:v>20.324999999999999</c:v>
                </c:pt>
                <c:pt idx="814">
                  <c:v>20.350000000000001</c:v>
                </c:pt>
                <c:pt idx="815">
                  <c:v>20.375</c:v>
                </c:pt>
                <c:pt idx="816">
                  <c:v>20.399999999999999</c:v>
                </c:pt>
                <c:pt idx="817">
                  <c:v>20.425000000000001</c:v>
                </c:pt>
                <c:pt idx="818">
                  <c:v>20.45</c:v>
                </c:pt>
                <c:pt idx="819">
                  <c:v>20.475000000000001</c:v>
                </c:pt>
                <c:pt idx="820">
                  <c:v>20.5</c:v>
                </c:pt>
                <c:pt idx="821">
                  <c:v>20.524999999999999</c:v>
                </c:pt>
                <c:pt idx="822">
                  <c:v>20.55</c:v>
                </c:pt>
                <c:pt idx="823">
                  <c:v>20.574999999999999</c:v>
                </c:pt>
                <c:pt idx="824">
                  <c:v>20.6</c:v>
                </c:pt>
                <c:pt idx="825">
                  <c:v>20.625</c:v>
                </c:pt>
                <c:pt idx="826">
                  <c:v>20.65</c:v>
                </c:pt>
                <c:pt idx="827">
                  <c:v>20.675000000000001</c:v>
                </c:pt>
                <c:pt idx="828">
                  <c:v>20.7</c:v>
                </c:pt>
                <c:pt idx="829">
                  <c:v>20.725000000000001</c:v>
                </c:pt>
                <c:pt idx="830">
                  <c:v>20.75</c:v>
                </c:pt>
                <c:pt idx="831">
                  <c:v>20.774999999999999</c:v>
                </c:pt>
                <c:pt idx="832">
                  <c:v>20.8</c:v>
                </c:pt>
                <c:pt idx="833">
                  <c:v>20.824999999999999</c:v>
                </c:pt>
                <c:pt idx="834">
                  <c:v>20.85</c:v>
                </c:pt>
                <c:pt idx="835">
                  <c:v>20.875</c:v>
                </c:pt>
                <c:pt idx="836">
                  <c:v>20.9</c:v>
                </c:pt>
                <c:pt idx="837">
                  <c:v>20.925000000000001</c:v>
                </c:pt>
                <c:pt idx="838">
                  <c:v>20.95</c:v>
                </c:pt>
                <c:pt idx="839">
                  <c:v>20.975000000000001</c:v>
                </c:pt>
                <c:pt idx="840">
                  <c:v>21</c:v>
                </c:pt>
                <c:pt idx="841">
                  <c:v>21.024999999999999</c:v>
                </c:pt>
                <c:pt idx="842">
                  <c:v>21.05</c:v>
                </c:pt>
                <c:pt idx="843">
                  <c:v>21.074999999999999</c:v>
                </c:pt>
                <c:pt idx="844">
                  <c:v>21.1</c:v>
                </c:pt>
                <c:pt idx="845">
                  <c:v>21.125</c:v>
                </c:pt>
                <c:pt idx="846">
                  <c:v>21.15</c:v>
                </c:pt>
                <c:pt idx="847">
                  <c:v>21.175000000000001</c:v>
                </c:pt>
                <c:pt idx="848">
                  <c:v>21.2</c:v>
                </c:pt>
                <c:pt idx="849">
                  <c:v>21.225000000000001</c:v>
                </c:pt>
                <c:pt idx="850">
                  <c:v>21.25</c:v>
                </c:pt>
                <c:pt idx="851">
                  <c:v>21.274999999999999</c:v>
                </c:pt>
                <c:pt idx="852">
                  <c:v>21.3</c:v>
                </c:pt>
                <c:pt idx="853">
                  <c:v>21.324999999999999</c:v>
                </c:pt>
                <c:pt idx="854">
                  <c:v>21.35</c:v>
                </c:pt>
                <c:pt idx="855">
                  <c:v>21.375</c:v>
                </c:pt>
              </c:numCache>
            </c:numRef>
          </c:xVal>
          <c:yVal>
            <c:numRef>
              <c:f>'PR_Ai and pvax adj'!$F$2:$F$864</c:f>
              <c:numCache>
                <c:formatCode>General</c:formatCode>
                <c:ptCount val="863"/>
                <c:pt idx="0">
                  <c:v>6.8107199999999999</c:v>
                </c:pt>
                <c:pt idx="1">
                  <c:v>6.6787900000000002</c:v>
                </c:pt>
                <c:pt idx="2">
                  <c:v>6.7267799999999998</c:v>
                </c:pt>
                <c:pt idx="3">
                  <c:v>6.68154</c:v>
                </c:pt>
                <c:pt idx="4">
                  <c:v>6.6709800000000001</c:v>
                </c:pt>
                <c:pt idx="5">
                  <c:v>6.452</c:v>
                </c:pt>
                <c:pt idx="6">
                  <c:v>6.3569599999999999</c:v>
                </c:pt>
                <c:pt idx="7">
                  <c:v>6.3853799999999996</c:v>
                </c:pt>
                <c:pt idx="8">
                  <c:v>6.4555600000000002</c:v>
                </c:pt>
                <c:pt idx="9">
                  <c:v>6.4981900000000001</c:v>
                </c:pt>
                <c:pt idx="10">
                  <c:v>6.4103300000000001</c:v>
                </c:pt>
                <c:pt idx="11">
                  <c:v>6.3608200000000004</c:v>
                </c:pt>
                <c:pt idx="12">
                  <c:v>6.4293699999999996</c:v>
                </c:pt>
                <c:pt idx="13">
                  <c:v>6.5309400000000002</c:v>
                </c:pt>
                <c:pt idx="14">
                  <c:v>6.3275399999999999</c:v>
                </c:pt>
                <c:pt idx="15">
                  <c:v>6.2687799999999996</c:v>
                </c:pt>
                <c:pt idx="16">
                  <c:v>6.39445</c:v>
                </c:pt>
                <c:pt idx="17">
                  <c:v>6.4542799999999998</c:v>
                </c:pt>
                <c:pt idx="18">
                  <c:v>6.5927499999999997</c:v>
                </c:pt>
                <c:pt idx="19">
                  <c:v>6.49146</c:v>
                </c:pt>
                <c:pt idx="20">
                  <c:v>6.3233499999999996</c:v>
                </c:pt>
                <c:pt idx="21">
                  <c:v>6.1434499999999996</c:v>
                </c:pt>
                <c:pt idx="22">
                  <c:v>6.19604</c:v>
                </c:pt>
                <c:pt idx="23">
                  <c:v>6.1189299999999998</c:v>
                </c:pt>
                <c:pt idx="24">
                  <c:v>6.0179799999999997</c:v>
                </c:pt>
                <c:pt idx="25">
                  <c:v>5.9479199999999999</c:v>
                </c:pt>
                <c:pt idx="26">
                  <c:v>5.9669800000000004</c:v>
                </c:pt>
                <c:pt idx="27">
                  <c:v>6.0312799999999998</c:v>
                </c:pt>
                <c:pt idx="28">
                  <c:v>6.1303599999999996</c:v>
                </c:pt>
                <c:pt idx="29">
                  <c:v>6.1412300000000002</c:v>
                </c:pt>
                <c:pt idx="30">
                  <c:v>6.0361500000000001</c:v>
                </c:pt>
                <c:pt idx="31">
                  <c:v>6.10229</c:v>
                </c:pt>
                <c:pt idx="32">
                  <c:v>6.0984100000000003</c:v>
                </c:pt>
                <c:pt idx="33">
                  <c:v>5.8710899999999997</c:v>
                </c:pt>
                <c:pt idx="34">
                  <c:v>5.8342099999999997</c:v>
                </c:pt>
                <c:pt idx="35">
                  <c:v>5.8810000000000002</c:v>
                </c:pt>
                <c:pt idx="36">
                  <c:v>5.9052800000000003</c:v>
                </c:pt>
                <c:pt idx="37">
                  <c:v>5.9932600000000003</c:v>
                </c:pt>
                <c:pt idx="38">
                  <c:v>6.0208500000000003</c:v>
                </c:pt>
                <c:pt idx="39">
                  <c:v>6.06839</c:v>
                </c:pt>
                <c:pt idx="40">
                  <c:v>5.9733900000000002</c:v>
                </c:pt>
                <c:pt idx="41">
                  <c:v>5.8816100000000002</c:v>
                </c:pt>
                <c:pt idx="42">
                  <c:v>5.8764200000000004</c:v>
                </c:pt>
                <c:pt idx="43">
                  <c:v>5.8163600000000004</c:v>
                </c:pt>
                <c:pt idx="44">
                  <c:v>5.8053600000000003</c:v>
                </c:pt>
                <c:pt idx="45">
                  <c:v>5.8088499999999996</c:v>
                </c:pt>
                <c:pt idx="46">
                  <c:v>5.8375599999999999</c:v>
                </c:pt>
                <c:pt idx="47">
                  <c:v>5.7587799999999998</c:v>
                </c:pt>
                <c:pt idx="48">
                  <c:v>5.9873099999999999</c:v>
                </c:pt>
                <c:pt idx="49">
                  <c:v>5.9554</c:v>
                </c:pt>
                <c:pt idx="50">
                  <c:v>5.8376599999999996</c:v>
                </c:pt>
                <c:pt idx="51">
                  <c:v>5.9790000000000001</c:v>
                </c:pt>
                <c:pt idx="52">
                  <c:v>6.0818599999999998</c:v>
                </c:pt>
                <c:pt idx="53">
                  <c:v>5.9409799999999997</c:v>
                </c:pt>
                <c:pt idx="54">
                  <c:v>5.9027399999999997</c:v>
                </c:pt>
                <c:pt idx="55">
                  <c:v>5.8975400000000002</c:v>
                </c:pt>
                <c:pt idx="56">
                  <c:v>5.7455100000000003</c:v>
                </c:pt>
                <c:pt idx="57">
                  <c:v>5.8166000000000002</c:v>
                </c:pt>
                <c:pt idx="58">
                  <c:v>5.7458799999999997</c:v>
                </c:pt>
                <c:pt idx="59">
                  <c:v>5.6398599999999997</c:v>
                </c:pt>
                <c:pt idx="60">
                  <c:v>5.7134299999999998</c:v>
                </c:pt>
                <c:pt idx="61">
                  <c:v>5.6905900000000003</c:v>
                </c:pt>
                <c:pt idx="62">
                  <c:v>5.6825200000000002</c:v>
                </c:pt>
                <c:pt idx="63">
                  <c:v>5.7229700000000001</c:v>
                </c:pt>
                <c:pt idx="64">
                  <c:v>5.7285399999999997</c:v>
                </c:pt>
                <c:pt idx="65">
                  <c:v>5.6641000000000004</c:v>
                </c:pt>
                <c:pt idx="66">
                  <c:v>5.4612299999999996</c:v>
                </c:pt>
                <c:pt idx="67">
                  <c:v>5.4108099999999997</c:v>
                </c:pt>
                <c:pt idx="68">
                  <c:v>5.3627099999999999</c:v>
                </c:pt>
                <c:pt idx="69">
                  <c:v>5.2716099999999999</c:v>
                </c:pt>
                <c:pt idx="70">
                  <c:v>5.3049200000000001</c:v>
                </c:pt>
                <c:pt idx="71">
                  <c:v>5.1660300000000001</c:v>
                </c:pt>
                <c:pt idx="72">
                  <c:v>5.3328499999999996</c:v>
                </c:pt>
                <c:pt idx="73">
                  <c:v>5.3695700000000004</c:v>
                </c:pt>
                <c:pt idx="74">
                  <c:v>5.2897800000000004</c:v>
                </c:pt>
                <c:pt idx="75">
                  <c:v>5.2329499999999998</c:v>
                </c:pt>
                <c:pt idx="76">
                  <c:v>5.3518699999999999</c:v>
                </c:pt>
                <c:pt idx="77">
                  <c:v>5.26396</c:v>
                </c:pt>
                <c:pt idx="78">
                  <c:v>5.3655099999999996</c:v>
                </c:pt>
                <c:pt idx="79">
                  <c:v>5.1747100000000001</c:v>
                </c:pt>
                <c:pt idx="80">
                  <c:v>4.9598399999999998</c:v>
                </c:pt>
                <c:pt idx="81">
                  <c:v>4.8684799999999999</c:v>
                </c:pt>
                <c:pt idx="82">
                  <c:v>4.9970699999999999</c:v>
                </c:pt>
                <c:pt idx="83">
                  <c:v>4.9516999999999998</c:v>
                </c:pt>
                <c:pt idx="84">
                  <c:v>4.8011999999999997</c:v>
                </c:pt>
                <c:pt idx="85">
                  <c:v>4.7604300000000004</c:v>
                </c:pt>
                <c:pt idx="86">
                  <c:v>4.9109100000000003</c:v>
                </c:pt>
                <c:pt idx="87">
                  <c:v>4.8338099999999997</c:v>
                </c:pt>
                <c:pt idx="88">
                  <c:v>4.8541400000000001</c:v>
                </c:pt>
                <c:pt idx="89">
                  <c:v>4.8617900000000001</c:v>
                </c:pt>
                <c:pt idx="90">
                  <c:v>4.8478399999999997</c:v>
                </c:pt>
                <c:pt idx="91">
                  <c:v>4.88558</c:v>
                </c:pt>
                <c:pt idx="92">
                  <c:v>4.84558</c:v>
                </c:pt>
                <c:pt idx="93">
                  <c:v>4.9117300000000004</c:v>
                </c:pt>
                <c:pt idx="94">
                  <c:v>4.9946099999999998</c:v>
                </c:pt>
                <c:pt idx="95">
                  <c:v>5.1227600000000004</c:v>
                </c:pt>
                <c:pt idx="96">
                  <c:v>5.05844</c:v>
                </c:pt>
                <c:pt idx="97">
                  <c:v>5.0482399999999998</c:v>
                </c:pt>
                <c:pt idx="98">
                  <c:v>5.1278499999999996</c:v>
                </c:pt>
                <c:pt idx="99">
                  <c:v>5.1649399999999996</c:v>
                </c:pt>
                <c:pt idx="100">
                  <c:v>5.0905100000000001</c:v>
                </c:pt>
                <c:pt idx="101">
                  <c:v>4.9950000000000001</c:v>
                </c:pt>
                <c:pt idx="102">
                  <c:v>5.0403799999999999</c:v>
                </c:pt>
                <c:pt idx="103">
                  <c:v>4.9875499999999997</c:v>
                </c:pt>
                <c:pt idx="104">
                  <c:v>4.9664299999999999</c:v>
                </c:pt>
                <c:pt idx="105">
                  <c:v>4.9565900000000003</c:v>
                </c:pt>
                <c:pt idx="106">
                  <c:v>4.89107</c:v>
                </c:pt>
                <c:pt idx="107">
                  <c:v>4.8273400000000004</c:v>
                </c:pt>
                <c:pt idx="108">
                  <c:v>4.8412199999999999</c:v>
                </c:pt>
                <c:pt idx="109">
                  <c:v>5.0332400000000002</c:v>
                </c:pt>
                <c:pt idx="110">
                  <c:v>5.03721</c:v>
                </c:pt>
                <c:pt idx="111">
                  <c:v>5.02888</c:v>
                </c:pt>
                <c:pt idx="112">
                  <c:v>5.15733</c:v>
                </c:pt>
                <c:pt idx="113">
                  <c:v>5.0920100000000001</c:v>
                </c:pt>
                <c:pt idx="114">
                  <c:v>4.9990199999999998</c:v>
                </c:pt>
                <c:pt idx="115">
                  <c:v>4.8852500000000001</c:v>
                </c:pt>
                <c:pt idx="116">
                  <c:v>4.9870000000000001</c:v>
                </c:pt>
                <c:pt idx="117">
                  <c:v>5.1204299999999998</c:v>
                </c:pt>
                <c:pt idx="118">
                  <c:v>5.1063700000000001</c:v>
                </c:pt>
                <c:pt idx="119">
                  <c:v>5.04291</c:v>
                </c:pt>
                <c:pt idx="120">
                  <c:v>5.17354</c:v>
                </c:pt>
                <c:pt idx="121">
                  <c:v>5.1747300000000003</c:v>
                </c:pt>
                <c:pt idx="122">
                  <c:v>5.1392699999999998</c:v>
                </c:pt>
                <c:pt idx="123">
                  <c:v>4.9574800000000003</c:v>
                </c:pt>
                <c:pt idx="124">
                  <c:v>4.7096200000000001</c:v>
                </c:pt>
                <c:pt idx="125">
                  <c:v>4.6459599999999996</c:v>
                </c:pt>
                <c:pt idx="126">
                  <c:v>4.82395</c:v>
                </c:pt>
                <c:pt idx="127">
                  <c:v>4.7281700000000004</c:v>
                </c:pt>
                <c:pt idx="128">
                  <c:v>4.7654899999999998</c:v>
                </c:pt>
                <c:pt idx="129">
                  <c:v>4.8511699999999998</c:v>
                </c:pt>
                <c:pt idx="130">
                  <c:v>4.8066500000000003</c:v>
                </c:pt>
                <c:pt idx="131">
                  <c:v>4.7781099999999999</c:v>
                </c:pt>
                <c:pt idx="132">
                  <c:v>4.7075500000000003</c:v>
                </c:pt>
                <c:pt idx="133">
                  <c:v>4.7675799999999997</c:v>
                </c:pt>
                <c:pt idx="134">
                  <c:v>4.7313999999999998</c:v>
                </c:pt>
                <c:pt idx="135">
                  <c:v>4.8207199999999997</c:v>
                </c:pt>
                <c:pt idx="136">
                  <c:v>4.7224500000000003</c:v>
                </c:pt>
                <c:pt idx="137">
                  <c:v>4.7711899999999998</c:v>
                </c:pt>
                <c:pt idx="138">
                  <c:v>4.9586699999999997</c:v>
                </c:pt>
                <c:pt idx="139">
                  <c:v>4.9579500000000003</c:v>
                </c:pt>
                <c:pt idx="140">
                  <c:v>4.9031000000000002</c:v>
                </c:pt>
                <c:pt idx="141">
                  <c:v>4.9485999999999999</c:v>
                </c:pt>
                <c:pt idx="142">
                  <c:v>4.8173599999999999</c:v>
                </c:pt>
                <c:pt idx="143">
                  <c:v>4.9301599999999999</c:v>
                </c:pt>
                <c:pt idx="144">
                  <c:v>5.0552700000000002</c:v>
                </c:pt>
                <c:pt idx="145">
                  <c:v>5.1302899999999996</c:v>
                </c:pt>
                <c:pt idx="146">
                  <c:v>4.99688</c:v>
                </c:pt>
                <c:pt idx="147">
                  <c:v>4.8384499999999999</c:v>
                </c:pt>
                <c:pt idx="148">
                  <c:v>4.7625999999999999</c:v>
                </c:pt>
                <c:pt idx="149">
                  <c:v>4.6469199999999997</c:v>
                </c:pt>
                <c:pt idx="150">
                  <c:v>4.6072100000000002</c:v>
                </c:pt>
                <c:pt idx="151">
                  <c:v>4.5390800000000002</c:v>
                </c:pt>
                <c:pt idx="152">
                  <c:v>4.5738399999999997</c:v>
                </c:pt>
                <c:pt idx="153">
                  <c:v>4.5418200000000004</c:v>
                </c:pt>
                <c:pt idx="154">
                  <c:v>4.5073600000000003</c:v>
                </c:pt>
                <c:pt idx="155">
                  <c:v>4.5441799999999999</c:v>
                </c:pt>
                <c:pt idx="156">
                  <c:v>4.54399</c:v>
                </c:pt>
                <c:pt idx="157">
                  <c:v>4.43771</c:v>
                </c:pt>
                <c:pt idx="158">
                  <c:v>4.4088500000000002</c:v>
                </c:pt>
                <c:pt idx="159">
                  <c:v>4.4200100000000004</c:v>
                </c:pt>
                <c:pt idx="160">
                  <c:v>4.3098799999999997</c:v>
                </c:pt>
                <c:pt idx="161">
                  <c:v>4.2976700000000001</c:v>
                </c:pt>
                <c:pt idx="162">
                  <c:v>4.27888</c:v>
                </c:pt>
                <c:pt idx="163">
                  <c:v>4.1614699999999996</c:v>
                </c:pt>
                <c:pt idx="164">
                  <c:v>4.2245699999999999</c:v>
                </c:pt>
                <c:pt idx="165">
                  <c:v>4.1578999999999997</c:v>
                </c:pt>
                <c:pt idx="166">
                  <c:v>4.2181499999999996</c:v>
                </c:pt>
                <c:pt idx="167">
                  <c:v>4.2205000000000004</c:v>
                </c:pt>
                <c:pt idx="168">
                  <c:v>4.2658300000000002</c:v>
                </c:pt>
                <c:pt idx="169">
                  <c:v>4.20533</c:v>
                </c:pt>
                <c:pt idx="170">
                  <c:v>4.2257699999999998</c:v>
                </c:pt>
                <c:pt idx="171">
                  <c:v>4.3023800000000003</c:v>
                </c:pt>
                <c:pt idx="172">
                  <c:v>4.3382300000000003</c:v>
                </c:pt>
                <c:pt idx="173">
                  <c:v>4.2416499999999999</c:v>
                </c:pt>
                <c:pt idx="174">
                  <c:v>4.25814</c:v>
                </c:pt>
                <c:pt idx="175">
                  <c:v>4.15022</c:v>
                </c:pt>
                <c:pt idx="176">
                  <c:v>4.0596399999999999</c:v>
                </c:pt>
                <c:pt idx="177">
                  <c:v>4.16005</c:v>
                </c:pt>
                <c:pt idx="178">
                  <c:v>4.0678200000000002</c:v>
                </c:pt>
                <c:pt idx="179">
                  <c:v>3.9799000000000002</c:v>
                </c:pt>
                <c:pt idx="180">
                  <c:v>4.04298</c:v>
                </c:pt>
                <c:pt idx="181">
                  <c:v>4.1756000000000002</c:v>
                </c:pt>
                <c:pt idx="182">
                  <c:v>4.23332</c:v>
                </c:pt>
                <c:pt idx="183">
                  <c:v>4.1822699999999999</c:v>
                </c:pt>
                <c:pt idx="184">
                  <c:v>4.2626799999999996</c:v>
                </c:pt>
                <c:pt idx="185">
                  <c:v>4.2253100000000003</c:v>
                </c:pt>
                <c:pt idx="186">
                  <c:v>4.19923</c:v>
                </c:pt>
                <c:pt idx="187">
                  <c:v>4.1190699999999998</c:v>
                </c:pt>
                <c:pt idx="188">
                  <c:v>4.3006599999999997</c:v>
                </c:pt>
                <c:pt idx="189">
                  <c:v>4.3393100000000002</c:v>
                </c:pt>
                <c:pt idx="190">
                  <c:v>4.3089899999999997</c:v>
                </c:pt>
                <c:pt idx="191">
                  <c:v>4.3778199999999998</c:v>
                </c:pt>
                <c:pt idx="192">
                  <c:v>4.4293500000000003</c:v>
                </c:pt>
                <c:pt idx="193">
                  <c:v>4.2688100000000002</c:v>
                </c:pt>
                <c:pt idx="194">
                  <c:v>4.3242700000000003</c:v>
                </c:pt>
                <c:pt idx="195">
                  <c:v>4.3105200000000004</c:v>
                </c:pt>
                <c:pt idx="196">
                  <c:v>4.2835900000000002</c:v>
                </c:pt>
                <c:pt idx="197">
                  <c:v>4.1292999999999997</c:v>
                </c:pt>
                <c:pt idx="198">
                  <c:v>4.1205600000000002</c:v>
                </c:pt>
                <c:pt idx="199">
                  <c:v>4.0826200000000004</c:v>
                </c:pt>
                <c:pt idx="200">
                  <c:v>3.99742</c:v>
                </c:pt>
                <c:pt idx="201">
                  <c:v>4.1640699999999997</c:v>
                </c:pt>
                <c:pt idx="202">
                  <c:v>4.0932300000000001</c:v>
                </c:pt>
                <c:pt idx="203">
                  <c:v>4.1021000000000001</c:v>
                </c:pt>
                <c:pt idx="204">
                  <c:v>4.11564</c:v>
                </c:pt>
                <c:pt idx="205">
                  <c:v>4.0815000000000001</c:v>
                </c:pt>
                <c:pt idx="206">
                  <c:v>4.1980199999999996</c:v>
                </c:pt>
                <c:pt idx="207">
                  <c:v>4.18912</c:v>
                </c:pt>
                <c:pt idx="208">
                  <c:v>4.2192999999999996</c:v>
                </c:pt>
                <c:pt idx="209">
                  <c:v>4.2542200000000001</c:v>
                </c:pt>
                <c:pt idx="210">
                  <c:v>4.3974599999999997</c:v>
                </c:pt>
                <c:pt idx="211">
                  <c:v>4.2807300000000001</c:v>
                </c:pt>
                <c:pt idx="212">
                  <c:v>4.2670899999999996</c:v>
                </c:pt>
                <c:pt idx="213">
                  <c:v>4.3224900000000002</c:v>
                </c:pt>
                <c:pt idx="214">
                  <c:v>4.1730400000000003</c:v>
                </c:pt>
                <c:pt idx="215">
                  <c:v>4.01919</c:v>
                </c:pt>
                <c:pt idx="216">
                  <c:v>3.9921199999999999</c:v>
                </c:pt>
                <c:pt idx="217">
                  <c:v>3.9283299999999999</c:v>
                </c:pt>
                <c:pt idx="218">
                  <c:v>3.7932399999999999</c:v>
                </c:pt>
                <c:pt idx="219">
                  <c:v>3.7107600000000001</c:v>
                </c:pt>
                <c:pt idx="220">
                  <c:v>3.6688700000000001</c:v>
                </c:pt>
                <c:pt idx="221">
                  <c:v>3.61863</c:v>
                </c:pt>
                <c:pt idx="222">
                  <c:v>3.7279900000000001</c:v>
                </c:pt>
                <c:pt idx="223">
                  <c:v>3.8125900000000001</c:v>
                </c:pt>
                <c:pt idx="224">
                  <c:v>3.8316499999999998</c:v>
                </c:pt>
                <c:pt idx="225">
                  <c:v>3.7058300000000002</c:v>
                </c:pt>
                <c:pt idx="226">
                  <c:v>3.67611</c:v>
                </c:pt>
                <c:pt idx="227">
                  <c:v>3.5928499999999999</c:v>
                </c:pt>
                <c:pt idx="228">
                  <c:v>3.67075</c:v>
                </c:pt>
                <c:pt idx="229">
                  <c:v>3.7364199999999999</c:v>
                </c:pt>
                <c:pt idx="230">
                  <c:v>3.63991</c:v>
                </c:pt>
                <c:pt idx="231">
                  <c:v>3.62975</c:v>
                </c:pt>
                <c:pt idx="232">
                  <c:v>3.5870700000000002</c:v>
                </c:pt>
                <c:pt idx="233">
                  <c:v>3.5867800000000001</c:v>
                </c:pt>
                <c:pt idx="234">
                  <c:v>3.4671599999999998</c:v>
                </c:pt>
                <c:pt idx="235">
                  <c:v>3.4215800000000001</c:v>
                </c:pt>
                <c:pt idx="236">
                  <c:v>3.3536100000000002</c:v>
                </c:pt>
                <c:pt idx="237">
                  <c:v>3.3005399999999998</c:v>
                </c:pt>
                <c:pt idx="238">
                  <c:v>3.3454299999999999</c:v>
                </c:pt>
                <c:pt idx="239">
                  <c:v>3.4250600000000002</c:v>
                </c:pt>
                <c:pt idx="240">
                  <c:v>3.4903900000000001</c:v>
                </c:pt>
                <c:pt idx="241">
                  <c:v>3.5248400000000002</c:v>
                </c:pt>
                <c:pt idx="242">
                  <c:v>3.5137499999999999</c:v>
                </c:pt>
                <c:pt idx="243">
                  <c:v>3.5443600000000002</c:v>
                </c:pt>
                <c:pt idx="244">
                  <c:v>3.5095800000000001</c:v>
                </c:pt>
                <c:pt idx="245">
                  <c:v>3.5184099999999998</c:v>
                </c:pt>
                <c:pt idx="246">
                  <c:v>3.5941399999999999</c:v>
                </c:pt>
                <c:pt idx="247">
                  <c:v>3.5226299999999999</c:v>
                </c:pt>
                <c:pt idx="248">
                  <c:v>3.4794499999999999</c:v>
                </c:pt>
                <c:pt idx="249">
                  <c:v>3.40944</c:v>
                </c:pt>
                <c:pt idx="250">
                  <c:v>3.5758200000000002</c:v>
                </c:pt>
                <c:pt idx="251">
                  <c:v>3.4855399999999999</c:v>
                </c:pt>
                <c:pt idx="252">
                  <c:v>3.5167600000000001</c:v>
                </c:pt>
                <c:pt idx="253">
                  <c:v>3.65015</c:v>
                </c:pt>
                <c:pt idx="254">
                  <c:v>3.6426500000000002</c:v>
                </c:pt>
                <c:pt idx="255">
                  <c:v>3.4107699999999999</c:v>
                </c:pt>
                <c:pt idx="256">
                  <c:v>3.26301</c:v>
                </c:pt>
                <c:pt idx="257">
                  <c:v>3.3669899999999999</c:v>
                </c:pt>
                <c:pt idx="258">
                  <c:v>3.49837</c:v>
                </c:pt>
                <c:pt idx="259">
                  <c:v>3.4684499999999998</c:v>
                </c:pt>
                <c:pt idx="260">
                  <c:v>3.4028299999999998</c:v>
                </c:pt>
                <c:pt idx="261">
                  <c:v>3.4562400000000002</c:v>
                </c:pt>
                <c:pt idx="262">
                  <c:v>3.5630799999999998</c:v>
                </c:pt>
                <c:pt idx="263">
                  <c:v>3.60433</c:v>
                </c:pt>
                <c:pt idx="264">
                  <c:v>3.5864699999999998</c:v>
                </c:pt>
                <c:pt idx="265">
                  <c:v>3.5008599999999999</c:v>
                </c:pt>
                <c:pt idx="266">
                  <c:v>3.3897599999999999</c:v>
                </c:pt>
                <c:pt idx="267">
                  <c:v>3.4065500000000002</c:v>
                </c:pt>
                <c:pt idx="268">
                  <c:v>3.6497999999999999</c:v>
                </c:pt>
                <c:pt idx="269">
                  <c:v>3.7076699999999998</c:v>
                </c:pt>
                <c:pt idx="270">
                  <c:v>3.6498200000000001</c:v>
                </c:pt>
                <c:pt idx="271">
                  <c:v>3.5720000000000001</c:v>
                </c:pt>
                <c:pt idx="272">
                  <c:v>3.5057200000000002</c:v>
                </c:pt>
                <c:pt idx="273">
                  <c:v>3.4184299999999999</c:v>
                </c:pt>
                <c:pt idx="274">
                  <c:v>3.4002699999999999</c:v>
                </c:pt>
                <c:pt idx="275">
                  <c:v>3.46875</c:v>
                </c:pt>
                <c:pt idx="276">
                  <c:v>3.4859</c:v>
                </c:pt>
                <c:pt idx="277">
                  <c:v>3.3915700000000002</c:v>
                </c:pt>
                <c:pt idx="278">
                  <c:v>3.5086499999999998</c:v>
                </c:pt>
                <c:pt idx="279">
                  <c:v>3.4965199999999999</c:v>
                </c:pt>
                <c:pt idx="280">
                  <c:v>3.4998200000000002</c:v>
                </c:pt>
                <c:pt idx="281">
                  <c:v>3.6163799999999999</c:v>
                </c:pt>
                <c:pt idx="282">
                  <c:v>3.5224000000000002</c:v>
                </c:pt>
                <c:pt idx="283">
                  <c:v>3.5148000000000001</c:v>
                </c:pt>
                <c:pt idx="284">
                  <c:v>3.42598</c:v>
                </c:pt>
                <c:pt idx="285">
                  <c:v>3.3269700000000002</c:v>
                </c:pt>
                <c:pt idx="286">
                  <c:v>3.39472</c:v>
                </c:pt>
                <c:pt idx="287">
                  <c:v>3.2879900000000002</c:v>
                </c:pt>
                <c:pt idx="288">
                  <c:v>3.2239300000000002</c:v>
                </c:pt>
                <c:pt idx="289">
                  <c:v>3.2008399999999999</c:v>
                </c:pt>
                <c:pt idx="290">
                  <c:v>3.1264099999999999</c:v>
                </c:pt>
                <c:pt idx="291">
                  <c:v>3.0962999999999998</c:v>
                </c:pt>
                <c:pt idx="292">
                  <c:v>3.1523300000000001</c:v>
                </c:pt>
                <c:pt idx="293">
                  <c:v>3.2898000000000001</c:v>
                </c:pt>
                <c:pt idx="294">
                  <c:v>3.2967300000000002</c:v>
                </c:pt>
                <c:pt idx="295">
                  <c:v>3.3564699999999998</c:v>
                </c:pt>
                <c:pt idx="296">
                  <c:v>3.5683799999999999</c:v>
                </c:pt>
                <c:pt idx="297">
                  <c:v>3.63191</c:v>
                </c:pt>
                <c:pt idx="298">
                  <c:v>3.5585</c:v>
                </c:pt>
                <c:pt idx="299">
                  <c:v>3.59598</c:v>
                </c:pt>
                <c:pt idx="300">
                  <c:v>3.4841199999999999</c:v>
                </c:pt>
                <c:pt idx="301">
                  <c:v>3.3637899999999998</c:v>
                </c:pt>
                <c:pt idx="302">
                  <c:v>3.3199700000000001</c:v>
                </c:pt>
                <c:pt idx="303">
                  <c:v>3.24959</c:v>
                </c:pt>
                <c:pt idx="304">
                  <c:v>3.0998000000000001</c:v>
                </c:pt>
                <c:pt idx="305">
                  <c:v>3.1969699999999999</c:v>
                </c:pt>
                <c:pt idx="306">
                  <c:v>3.2986</c:v>
                </c:pt>
                <c:pt idx="307">
                  <c:v>3.1777099999999998</c:v>
                </c:pt>
                <c:pt idx="308">
                  <c:v>3.0637799999999999</c:v>
                </c:pt>
                <c:pt idx="309">
                  <c:v>3.0852400000000002</c:v>
                </c:pt>
                <c:pt idx="310">
                  <c:v>3.08589</c:v>
                </c:pt>
                <c:pt idx="311">
                  <c:v>3.0655299999999999</c:v>
                </c:pt>
                <c:pt idx="312">
                  <c:v>3.0345800000000001</c:v>
                </c:pt>
                <c:pt idx="313">
                  <c:v>2.9618000000000002</c:v>
                </c:pt>
                <c:pt idx="314">
                  <c:v>2.9093900000000001</c:v>
                </c:pt>
                <c:pt idx="315">
                  <c:v>2.76979</c:v>
                </c:pt>
                <c:pt idx="316">
                  <c:v>2.7505000000000002</c:v>
                </c:pt>
                <c:pt idx="317">
                  <c:v>2.6205799999999999</c:v>
                </c:pt>
                <c:pt idx="318">
                  <c:v>2.6680299999999999</c:v>
                </c:pt>
                <c:pt idx="319">
                  <c:v>2.7193200000000002</c:v>
                </c:pt>
                <c:pt idx="320">
                  <c:v>2.80186</c:v>
                </c:pt>
                <c:pt idx="321">
                  <c:v>3.0096799999999999</c:v>
                </c:pt>
                <c:pt idx="322">
                  <c:v>3.0760299999999998</c:v>
                </c:pt>
                <c:pt idx="323">
                  <c:v>3.0468099999999998</c:v>
                </c:pt>
                <c:pt idx="324">
                  <c:v>3.0266999999999999</c:v>
                </c:pt>
                <c:pt idx="325">
                  <c:v>3.0567099999999998</c:v>
                </c:pt>
                <c:pt idx="326">
                  <c:v>3.2344900000000001</c:v>
                </c:pt>
                <c:pt idx="327">
                  <c:v>3.3416100000000002</c:v>
                </c:pt>
                <c:pt idx="328">
                  <c:v>3.3077299999999998</c:v>
                </c:pt>
                <c:pt idx="329">
                  <c:v>3.3161299999999998</c:v>
                </c:pt>
                <c:pt idx="330">
                  <c:v>3.4204400000000001</c:v>
                </c:pt>
                <c:pt idx="331">
                  <c:v>3.6730700000000001</c:v>
                </c:pt>
                <c:pt idx="332">
                  <c:v>3.8063500000000001</c:v>
                </c:pt>
                <c:pt idx="333">
                  <c:v>3.8243</c:v>
                </c:pt>
                <c:pt idx="334">
                  <c:v>3.8233199999999998</c:v>
                </c:pt>
                <c:pt idx="335">
                  <c:v>3.9249000000000001</c:v>
                </c:pt>
                <c:pt idx="336">
                  <c:v>4.0430999999999999</c:v>
                </c:pt>
                <c:pt idx="337">
                  <c:v>4.0485800000000003</c:v>
                </c:pt>
                <c:pt idx="338">
                  <c:v>4.0104499999999996</c:v>
                </c:pt>
                <c:pt idx="339">
                  <c:v>4.1901200000000003</c:v>
                </c:pt>
                <c:pt idx="340">
                  <c:v>4.1227999999999998</c:v>
                </c:pt>
                <c:pt idx="341">
                  <c:v>4.2013400000000001</c:v>
                </c:pt>
                <c:pt idx="342">
                  <c:v>4.1160399999999999</c:v>
                </c:pt>
                <c:pt idx="343">
                  <c:v>4.0420100000000003</c:v>
                </c:pt>
                <c:pt idx="344">
                  <c:v>3.9853000000000001</c:v>
                </c:pt>
                <c:pt idx="345">
                  <c:v>4.0916699999999997</c:v>
                </c:pt>
                <c:pt idx="346">
                  <c:v>4.0505399999999998</c:v>
                </c:pt>
                <c:pt idx="347">
                  <c:v>3.9361199999999998</c:v>
                </c:pt>
                <c:pt idx="348">
                  <c:v>3.8379500000000002</c:v>
                </c:pt>
                <c:pt idx="349">
                  <c:v>3.86985</c:v>
                </c:pt>
                <c:pt idx="350">
                  <c:v>3.8257699999999999</c:v>
                </c:pt>
                <c:pt idx="351">
                  <c:v>3.7566999999999999</c:v>
                </c:pt>
                <c:pt idx="352">
                  <c:v>3.5260099999999999</c:v>
                </c:pt>
                <c:pt idx="353">
                  <c:v>3.4196499999999999</c:v>
                </c:pt>
                <c:pt idx="354">
                  <c:v>3.29983</c:v>
                </c:pt>
                <c:pt idx="355">
                  <c:v>3.2300499999999999</c:v>
                </c:pt>
                <c:pt idx="356">
                  <c:v>3.2542</c:v>
                </c:pt>
                <c:pt idx="357">
                  <c:v>3.1551399999999998</c:v>
                </c:pt>
                <c:pt idx="358">
                  <c:v>3.0854400000000002</c:v>
                </c:pt>
                <c:pt idx="359">
                  <c:v>3.2194799999999999</c:v>
                </c:pt>
                <c:pt idx="360">
                  <c:v>3.23298</c:v>
                </c:pt>
                <c:pt idx="361">
                  <c:v>3.1452800000000001</c:v>
                </c:pt>
                <c:pt idx="362">
                  <c:v>3.2470599999999998</c:v>
                </c:pt>
                <c:pt idx="363">
                  <c:v>3.3008000000000002</c:v>
                </c:pt>
                <c:pt idx="364">
                  <c:v>3.30593</c:v>
                </c:pt>
                <c:pt idx="365">
                  <c:v>3.3589500000000001</c:v>
                </c:pt>
                <c:pt idx="366">
                  <c:v>3.4112399999999998</c:v>
                </c:pt>
                <c:pt idx="367">
                  <c:v>3.6393499999999999</c:v>
                </c:pt>
                <c:pt idx="368">
                  <c:v>3.6512699999999998</c:v>
                </c:pt>
                <c:pt idx="369">
                  <c:v>3.6841900000000001</c:v>
                </c:pt>
                <c:pt idx="370">
                  <c:v>3.71848</c:v>
                </c:pt>
                <c:pt idx="371">
                  <c:v>3.8218100000000002</c:v>
                </c:pt>
                <c:pt idx="372">
                  <c:v>3.8783400000000001</c:v>
                </c:pt>
                <c:pt idx="373">
                  <c:v>3.9546800000000002</c:v>
                </c:pt>
                <c:pt idx="374">
                  <c:v>3.9670200000000002</c:v>
                </c:pt>
                <c:pt idx="375">
                  <c:v>4.0409100000000002</c:v>
                </c:pt>
                <c:pt idx="376">
                  <c:v>4.1549500000000004</c:v>
                </c:pt>
                <c:pt idx="377">
                  <c:v>4.1862399999999997</c:v>
                </c:pt>
                <c:pt idx="378">
                  <c:v>4.1594199999999999</c:v>
                </c:pt>
                <c:pt idx="379">
                  <c:v>4.1605100000000004</c:v>
                </c:pt>
                <c:pt idx="380">
                  <c:v>4.1880100000000002</c:v>
                </c:pt>
                <c:pt idx="381">
                  <c:v>4.1085599999999998</c:v>
                </c:pt>
                <c:pt idx="382">
                  <c:v>4.0352600000000001</c:v>
                </c:pt>
                <c:pt idx="383">
                  <c:v>3.9931999999999999</c:v>
                </c:pt>
                <c:pt idx="384">
                  <c:v>3.8731499999999999</c:v>
                </c:pt>
                <c:pt idx="385">
                  <c:v>3.8685499999999999</c:v>
                </c:pt>
                <c:pt idx="386">
                  <c:v>3.8775400000000002</c:v>
                </c:pt>
                <c:pt idx="387">
                  <c:v>3.7103600000000001</c:v>
                </c:pt>
                <c:pt idx="388">
                  <c:v>3.6779000000000002</c:v>
                </c:pt>
                <c:pt idx="389">
                  <c:v>3.4712299999999998</c:v>
                </c:pt>
                <c:pt idx="390">
                  <c:v>3.5078499999999999</c:v>
                </c:pt>
                <c:pt idx="391">
                  <c:v>3.4288400000000001</c:v>
                </c:pt>
                <c:pt idx="392">
                  <c:v>3.3862700000000001</c:v>
                </c:pt>
                <c:pt idx="393">
                  <c:v>3.3681000000000001</c:v>
                </c:pt>
                <c:pt idx="394">
                  <c:v>3.3361499999999999</c:v>
                </c:pt>
                <c:pt idx="395">
                  <c:v>3.2536299999999998</c:v>
                </c:pt>
                <c:pt idx="396">
                  <c:v>3.1285400000000001</c:v>
                </c:pt>
                <c:pt idx="397">
                  <c:v>3.0084599999999999</c:v>
                </c:pt>
                <c:pt idx="398">
                  <c:v>2.98264</c:v>
                </c:pt>
                <c:pt idx="399">
                  <c:v>2.94102</c:v>
                </c:pt>
                <c:pt idx="400">
                  <c:v>2.88001</c:v>
                </c:pt>
                <c:pt idx="401">
                  <c:v>2.7868900000000001</c:v>
                </c:pt>
                <c:pt idx="402">
                  <c:v>2.7950400000000002</c:v>
                </c:pt>
                <c:pt idx="403">
                  <c:v>2.8110400000000002</c:v>
                </c:pt>
                <c:pt idx="404">
                  <c:v>2.8257599999999998</c:v>
                </c:pt>
                <c:pt idx="405">
                  <c:v>2.7466699999999999</c:v>
                </c:pt>
                <c:pt idx="406">
                  <c:v>2.85379</c:v>
                </c:pt>
                <c:pt idx="407">
                  <c:v>2.7946900000000001</c:v>
                </c:pt>
                <c:pt idx="408">
                  <c:v>2.74472</c:v>
                </c:pt>
                <c:pt idx="409">
                  <c:v>2.6106799999999999</c:v>
                </c:pt>
                <c:pt idx="410">
                  <c:v>2.5543800000000001</c:v>
                </c:pt>
                <c:pt idx="411">
                  <c:v>2.60188</c:v>
                </c:pt>
                <c:pt idx="412">
                  <c:v>2.5091999999999999</c:v>
                </c:pt>
                <c:pt idx="413">
                  <c:v>2.3914900000000001</c:v>
                </c:pt>
                <c:pt idx="414">
                  <c:v>2.3968600000000002</c:v>
                </c:pt>
                <c:pt idx="415">
                  <c:v>2.3605100000000001</c:v>
                </c:pt>
                <c:pt idx="416">
                  <c:v>2.3726500000000001</c:v>
                </c:pt>
                <c:pt idx="417">
                  <c:v>2.3712200000000001</c:v>
                </c:pt>
                <c:pt idx="418">
                  <c:v>2.2551399999999999</c:v>
                </c:pt>
                <c:pt idx="419">
                  <c:v>2.1747299999999998</c:v>
                </c:pt>
                <c:pt idx="420">
                  <c:v>2.2862300000000002</c:v>
                </c:pt>
                <c:pt idx="421">
                  <c:v>2.2603399999999998</c:v>
                </c:pt>
                <c:pt idx="422">
                  <c:v>2.1743800000000002</c:v>
                </c:pt>
                <c:pt idx="423">
                  <c:v>2.1859700000000002</c:v>
                </c:pt>
                <c:pt idx="424">
                  <c:v>2.1400199999999998</c:v>
                </c:pt>
                <c:pt idx="425">
                  <c:v>2.1103900000000002</c:v>
                </c:pt>
                <c:pt idx="426">
                  <c:v>2.1724700000000001</c:v>
                </c:pt>
                <c:pt idx="427">
                  <c:v>2.1240399999999999</c:v>
                </c:pt>
                <c:pt idx="428">
                  <c:v>2.0264799999999998</c:v>
                </c:pt>
                <c:pt idx="429">
                  <c:v>2.0607500000000001</c:v>
                </c:pt>
                <c:pt idx="430">
                  <c:v>2.0907399999999998</c:v>
                </c:pt>
                <c:pt idx="431">
                  <c:v>2.1441499999999998</c:v>
                </c:pt>
                <c:pt idx="432">
                  <c:v>2.1441400000000002</c:v>
                </c:pt>
                <c:pt idx="433">
                  <c:v>2.1977500000000001</c:v>
                </c:pt>
                <c:pt idx="434">
                  <c:v>2.1452499999999999</c:v>
                </c:pt>
                <c:pt idx="435">
                  <c:v>2.15246</c:v>
                </c:pt>
                <c:pt idx="436">
                  <c:v>2.2095199999999999</c:v>
                </c:pt>
                <c:pt idx="437">
                  <c:v>2.3444099999999999</c:v>
                </c:pt>
                <c:pt idx="438">
                  <c:v>2.2770999999999999</c:v>
                </c:pt>
                <c:pt idx="439">
                  <c:v>2.3232400000000002</c:v>
                </c:pt>
                <c:pt idx="440">
                  <c:v>2.3231199999999999</c:v>
                </c:pt>
                <c:pt idx="441">
                  <c:v>2.3989600000000002</c:v>
                </c:pt>
                <c:pt idx="442">
                  <c:v>2.3030300000000001</c:v>
                </c:pt>
                <c:pt idx="443">
                  <c:v>2.34239</c:v>
                </c:pt>
                <c:pt idx="444">
                  <c:v>2.4549099999999999</c:v>
                </c:pt>
                <c:pt idx="445">
                  <c:v>2.46136</c:v>
                </c:pt>
                <c:pt idx="446">
                  <c:v>2.5493199999999998</c:v>
                </c:pt>
                <c:pt idx="447">
                  <c:v>2.63958</c:v>
                </c:pt>
                <c:pt idx="448">
                  <c:v>2.7354099999999999</c:v>
                </c:pt>
                <c:pt idx="449">
                  <c:v>2.83324</c:v>
                </c:pt>
                <c:pt idx="450">
                  <c:v>2.8124699999999998</c:v>
                </c:pt>
                <c:pt idx="451">
                  <c:v>2.6563300000000001</c:v>
                </c:pt>
                <c:pt idx="452">
                  <c:v>2.7417799999999999</c:v>
                </c:pt>
                <c:pt idx="453">
                  <c:v>2.7918400000000001</c:v>
                </c:pt>
                <c:pt idx="454">
                  <c:v>2.65889</c:v>
                </c:pt>
                <c:pt idx="455">
                  <c:v>2.7052200000000002</c:v>
                </c:pt>
                <c:pt idx="456">
                  <c:v>2.71177</c:v>
                </c:pt>
                <c:pt idx="457">
                  <c:v>2.70044</c:v>
                </c:pt>
                <c:pt idx="458">
                  <c:v>2.7330800000000002</c:v>
                </c:pt>
                <c:pt idx="459">
                  <c:v>2.6395200000000001</c:v>
                </c:pt>
                <c:pt idx="460">
                  <c:v>2.8033700000000001</c:v>
                </c:pt>
                <c:pt idx="461">
                  <c:v>2.7863899999999999</c:v>
                </c:pt>
                <c:pt idx="462">
                  <c:v>2.8836400000000002</c:v>
                </c:pt>
                <c:pt idx="463">
                  <c:v>2.8594499999999998</c:v>
                </c:pt>
                <c:pt idx="464">
                  <c:v>2.79522</c:v>
                </c:pt>
                <c:pt idx="465">
                  <c:v>2.6876699999999998</c:v>
                </c:pt>
                <c:pt idx="466">
                  <c:v>2.6343399999999999</c:v>
                </c:pt>
                <c:pt idx="467">
                  <c:v>2.6299700000000001</c:v>
                </c:pt>
                <c:pt idx="468">
                  <c:v>2.65313</c:v>
                </c:pt>
                <c:pt idx="469">
                  <c:v>2.50177</c:v>
                </c:pt>
                <c:pt idx="470">
                  <c:v>2.48875</c:v>
                </c:pt>
                <c:pt idx="471">
                  <c:v>2.5248599999999999</c:v>
                </c:pt>
                <c:pt idx="472">
                  <c:v>2.4667699999999999</c:v>
                </c:pt>
                <c:pt idx="473">
                  <c:v>2.4456799999999999</c:v>
                </c:pt>
                <c:pt idx="474">
                  <c:v>2.2681300000000002</c:v>
                </c:pt>
                <c:pt idx="475">
                  <c:v>2.2690000000000001</c:v>
                </c:pt>
                <c:pt idx="476">
                  <c:v>2.3475199999999998</c:v>
                </c:pt>
                <c:pt idx="477">
                  <c:v>2.3246000000000002</c:v>
                </c:pt>
                <c:pt idx="478">
                  <c:v>2.2606000000000002</c:v>
                </c:pt>
                <c:pt idx="479">
                  <c:v>2.24708</c:v>
                </c:pt>
                <c:pt idx="480">
                  <c:v>2.1953399999999998</c:v>
                </c:pt>
                <c:pt idx="481">
                  <c:v>2.1551499999999999</c:v>
                </c:pt>
                <c:pt idx="482">
                  <c:v>2.2320899999999999</c:v>
                </c:pt>
                <c:pt idx="483">
                  <c:v>2.2525499999999998</c:v>
                </c:pt>
                <c:pt idx="484">
                  <c:v>2.26647</c:v>
                </c:pt>
                <c:pt idx="485">
                  <c:v>2.3979200000000001</c:v>
                </c:pt>
                <c:pt idx="486">
                  <c:v>2.3845900000000002</c:v>
                </c:pt>
                <c:pt idx="487">
                  <c:v>2.4065400000000001</c:v>
                </c:pt>
                <c:pt idx="488">
                  <c:v>2.48963</c:v>
                </c:pt>
                <c:pt idx="489">
                  <c:v>2.5420600000000002</c:v>
                </c:pt>
                <c:pt idx="490">
                  <c:v>2.64289</c:v>
                </c:pt>
                <c:pt idx="491">
                  <c:v>2.7594699999999999</c:v>
                </c:pt>
                <c:pt idx="492">
                  <c:v>2.6727699999999999</c:v>
                </c:pt>
                <c:pt idx="493">
                  <c:v>2.61652</c:v>
                </c:pt>
                <c:pt idx="494">
                  <c:v>2.6945700000000001</c:v>
                </c:pt>
                <c:pt idx="495">
                  <c:v>2.70695</c:v>
                </c:pt>
                <c:pt idx="496">
                  <c:v>2.78295</c:v>
                </c:pt>
                <c:pt idx="497">
                  <c:v>2.74546</c:v>
                </c:pt>
                <c:pt idx="498">
                  <c:v>2.83921</c:v>
                </c:pt>
                <c:pt idx="499">
                  <c:v>2.78504</c:v>
                </c:pt>
                <c:pt idx="500">
                  <c:v>2.7801</c:v>
                </c:pt>
                <c:pt idx="501">
                  <c:v>2.9167999999999998</c:v>
                </c:pt>
                <c:pt idx="502">
                  <c:v>2.96265</c:v>
                </c:pt>
                <c:pt idx="503">
                  <c:v>2.8505699999999998</c:v>
                </c:pt>
                <c:pt idx="504">
                  <c:v>2.7585199999999999</c:v>
                </c:pt>
                <c:pt idx="505">
                  <c:v>2.6447400000000001</c:v>
                </c:pt>
                <c:pt idx="506">
                  <c:v>2.5647600000000002</c:v>
                </c:pt>
                <c:pt idx="507">
                  <c:v>2.4472299999999998</c:v>
                </c:pt>
                <c:pt idx="508">
                  <c:v>2.4180600000000001</c:v>
                </c:pt>
                <c:pt idx="509">
                  <c:v>2.3321399999999999</c:v>
                </c:pt>
                <c:pt idx="510">
                  <c:v>2.3492999999999999</c:v>
                </c:pt>
                <c:pt idx="511">
                  <c:v>2.2465799999999998</c:v>
                </c:pt>
                <c:pt idx="512">
                  <c:v>2.29114</c:v>
                </c:pt>
                <c:pt idx="513">
                  <c:v>2.2108599999999998</c:v>
                </c:pt>
                <c:pt idx="514">
                  <c:v>2.2171699999999999</c:v>
                </c:pt>
                <c:pt idx="515">
                  <c:v>2.1371199999999999</c:v>
                </c:pt>
                <c:pt idx="516">
                  <c:v>2.05999</c:v>
                </c:pt>
                <c:pt idx="517">
                  <c:v>2.0315500000000002</c:v>
                </c:pt>
                <c:pt idx="518">
                  <c:v>2.03315</c:v>
                </c:pt>
                <c:pt idx="519">
                  <c:v>1.8865400000000001</c:v>
                </c:pt>
                <c:pt idx="520">
                  <c:v>1.8567400000000001</c:v>
                </c:pt>
                <c:pt idx="521">
                  <c:v>1.8029299999999999</c:v>
                </c:pt>
                <c:pt idx="522">
                  <c:v>1.8120799999999999</c:v>
                </c:pt>
                <c:pt idx="523">
                  <c:v>1.82758</c:v>
                </c:pt>
                <c:pt idx="524">
                  <c:v>1.7883599999999999</c:v>
                </c:pt>
                <c:pt idx="525">
                  <c:v>1.7744899999999999</c:v>
                </c:pt>
                <c:pt idx="526">
                  <c:v>1.7865899999999999</c:v>
                </c:pt>
                <c:pt idx="527">
                  <c:v>1.79206</c:v>
                </c:pt>
                <c:pt idx="528">
                  <c:v>1.8185800000000001</c:v>
                </c:pt>
                <c:pt idx="529">
                  <c:v>1.77325</c:v>
                </c:pt>
                <c:pt idx="530">
                  <c:v>1.7352300000000001</c:v>
                </c:pt>
                <c:pt idx="531">
                  <c:v>1.69655</c:v>
                </c:pt>
                <c:pt idx="532">
                  <c:v>1.7440800000000001</c:v>
                </c:pt>
                <c:pt idx="533">
                  <c:v>1.71702</c:v>
                </c:pt>
                <c:pt idx="534">
                  <c:v>1.6753899999999999</c:v>
                </c:pt>
                <c:pt idx="535">
                  <c:v>1.6472800000000001</c:v>
                </c:pt>
                <c:pt idx="536">
                  <c:v>1.6988300000000001</c:v>
                </c:pt>
                <c:pt idx="537">
                  <c:v>1.68266</c:v>
                </c:pt>
                <c:pt idx="538">
                  <c:v>1.5841400000000001</c:v>
                </c:pt>
                <c:pt idx="539">
                  <c:v>1.6507799999999999</c:v>
                </c:pt>
                <c:pt idx="540">
                  <c:v>1.65642</c:v>
                </c:pt>
                <c:pt idx="541">
                  <c:v>1.66249</c:v>
                </c:pt>
                <c:pt idx="542">
                  <c:v>1.6603000000000001</c:v>
                </c:pt>
                <c:pt idx="543">
                  <c:v>1.7104600000000001</c:v>
                </c:pt>
                <c:pt idx="544">
                  <c:v>1.6927300000000001</c:v>
                </c:pt>
                <c:pt idx="545">
                  <c:v>1.72028</c:v>
                </c:pt>
                <c:pt idx="546">
                  <c:v>1.65646</c:v>
                </c:pt>
                <c:pt idx="547">
                  <c:v>1.6468</c:v>
                </c:pt>
                <c:pt idx="548">
                  <c:v>1.7381599999999999</c:v>
                </c:pt>
                <c:pt idx="549">
                  <c:v>1.7221299999999999</c:v>
                </c:pt>
                <c:pt idx="550">
                  <c:v>1.7513799999999999</c:v>
                </c:pt>
                <c:pt idx="551">
                  <c:v>1.7751399999999999</c:v>
                </c:pt>
                <c:pt idx="552">
                  <c:v>1.7126999999999999</c:v>
                </c:pt>
                <c:pt idx="553">
                  <c:v>1.7090099999999999</c:v>
                </c:pt>
                <c:pt idx="554">
                  <c:v>1.6570100000000001</c:v>
                </c:pt>
                <c:pt idx="555">
                  <c:v>1.5859799999999999</c:v>
                </c:pt>
                <c:pt idx="556">
                  <c:v>1.5981700000000001</c:v>
                </c:pt>
                <c:pt idx="557">
                  <c:v>1.59788</c:v>
                </c:pt>
                <c:pt idx="558">
                  <c:v>1.6260600000000001</c:v>
                </c:pt>
                <c:pt idx="559">
                  <c:v>1.60629</c:v>
                </c:pt>
                <c:pt idx="560">
                  <c:v>1.5508299999999999</c:v>
                </c:pt>
                <c:pt idx="561">
                  <c:v>1.5461400000000001</c:v>
                </c:pt>
                <c:pt idx="562">
                  <c:v>1.5688599999999999</c:v>
                </c:pt>
                <c:pt idx="563">
                  <c:v>1.5769</c:v>
                </c:pt>
                <c:pt idx="564">
                  <c:v>1.6022099999999999</c:v>
                </c:pt>
                <c:pt idx="565">
                  <c:v>1.66936</c:v>
                </c:pt>
                <c:pt idx="566">
                  <c:v>1.68123</c:v>
                </c:pt>
                <c:pt idx="567">
                  <c:v>1.61087</c:v>
                </c:pt>
                <c:pt idx="568">
                  <c:v>1.65133</c:v>
                </c:pt>
                <c:pt idx="569">
                  <c:v>1.6989300000000001</c:v>
                </c:pt>
                <c:pt idx="570">
                  <c:v>1.70506</c:v>
                </c:pt>
                <c:pt idx="571">
                  <c:v>1.6225099999999999</c:v>
                </c:pt>
                <c:pt idx="572">
                  <c:v>1.6279600000000001</c:v>
                </c:pt>
                <c:pt idx="573">
                  <c:v>1.5961399999999999</c:v>
                </c:pt>
                <c:pt idx="574">
                  <c:v>1.6053200000000001</c:v>
                </c:pt>
                <c:pt idx="575">
                  <c:v>1.6562399999999999</c:v>
                </c:pt>
                <c:pt idx="576">
                  <c:v>1.74231</c:v>
                </c:pt>
                <c:pt idx="577">
                  <c:v>1.83483</c:v>
                </c:pt>
                <c:pt idx="578">
                  <c:v>1.82575</c:v>
                </c:pt>
                <c:pt idx="579">
                  <c:v>1.9274199999999999</c:v>
                </c:pt>
                <c:pt idx="580">
                  <c:v>2.0710999999999999</c:v>
                </c:pt>
                <c:pt idx="581">
                  <c:v>2.1463800000000002</c:v>
                </c:pt>
                <c:pt idx="582">
                  <c:v>2.3167200000000001</c:v>
                </c:pt>
                <c:pt idx="583">
                  <c:v>2.3266200000000001</c:v>
                </c:pt>
                <c:pt idx="584">
                  <c:v>2.2833800000000002</c:v>
                </c:pt>
                <c:pt idx="585">
                  <c:v>2.48258</c:v>
                </c:pt>
                <c:pt idx="586">
                  <c:v>2.61972</c:v>
                </c:pt>
                <c:pt idx="587">
                  <c:v>2.7462</c:v>
                </c:pt>
                <c:pt idx="588">
                  <c:v>2.9751400000000001</c:v>
                </c:pt>
                <c:pt idx="589">
                  <c:v>3.25867</c:v>
                </c:pt>
                <c:pt idx="590">
                  <c:v>3.48007</c:v>
                </c:pt>
                <c:pt idx="591">
                  <c:v>3.70804</c:v>
                </c:pt>
                <c:pt idx="592">
                  <c:v>4.0018200000000004</c:v>
                </c:pt>
                <c:pt idx="593">
                  <c:v>4.2337100000000003</c:v>
                </c:pt>
                <c:pt idx="594">
                  <c:v>4.41995</c:v>
                </c:pt>
                <c:pt idx="595">
                  <c:v>4.7872700000000004</c:v>
                </c:pt>
                <c:pt idx="596">
                  <c:v>5.18283</c:v>
                </c:pt>
                <c:pt idx="597">
                  <c:v>5.3739499999999998</c:v>
                </c:pt>
                <c:pt idx="598">
                  <c:v>5.5972400000000002</c:v>
                </c:pt>
                <c:pt idx="599">
                  <c:v>5.8536900000000003</c:v>
                </c:pt>
                <c:pt idx="600">
                  <c:v>6.2118700000000002</c:v>
                </c:pt>
                <c:pt idx="601">
                  <c:v>6.4794400000000003</c:v>
                </c:pt>
                <c:pt idx="602">
                  <c:v>6.6061800000000002</c:v>
                </c:pt>
                <c:pt idx="603">
                  <c:v>6.8171200000000001</c:v>
                </c:pt>
                <c:pt idx="604">
                  <c:v>6.7769500000000003</c:v>
                </c:pt>
                <c:pt idx="605">
                  <c:v>6.90252</c:v>
                </c:pt>
                <c:pt idx="606">
                  <c:v>6.8505700000000003</c:v>
                </c:pt>
                <c:pt idx="607">
                  <c:v>6.7381399999999996</c:v>
                </c:pt>
                <c:pt idx="608">
                  <c:v>6.68255</c:v>
                </c:pt>
                <c:pt idx="609">
                  <c:v>6.5364199999999997</c:v>
                </c:pt>
                <c:pt idx="610">
                  <c:v>6.4174899999999999</c:v>
                </c:pt>
                <c:pt idx="611">
                  <c:v>6.1475499999999998</c:v>
                </c:pt>
                <c:pt idx="612">
                  <c:v>5.7339799999999999</c:v>
                </c:pt>
                <c:pt idx="613">
                  <c:v>5.5376599999999998</c:v>
                </c:pt>
                <c:pt idx="614">
                  <c:v>5.2336999999999998</c:v>
                </c:pt>
                <c:pt idx="615">
                  <c:v>4.95181</c:v>
                </c:pt>
                <c:pt idx="616">
                  <c:v>4.7908799999999996</c:v>
                </c:pt>
                <c:pt idx="617">
                  <c:v>4.7218600000000004</c:v>
                </c:pt>
                <c:pt idx="618">
                  <c:v>4.3900499999999996</c:v>
                </c:pt>
                <c:pt idx="619">
                  <c:v>4.0591799999999996</c:v>
                </c:pt>
                <c:pt idx="620">
                  <c:v>3.7371699999999999</c:v>
                </c:pt>
                <c:pt idx="621">
                  <c:v>3.4615900000000002</c:v>
                </c:pt>
                <c:pt idx="622">
                  <c:v>3.1335999999999999</c:v>
                </c:pt>
                <c:pt idx="623">
                  <c:v>2.9345500000000002</c:v>
                </c:pt>
                <c:pt idx="624">
                  <c:v>2.78403</c:v>
                </c:pt>
                <c:pt idx="625">
                  <c:v>2.6703600000000001</c:v>
                </c:pt>
                <c:pt idx="626">
                  <c:v>2.61558</c:v>
                </c:pt>
                <c:pt idx="627">
                  <c:v>2.6484000000000001</c:v>
                </c:pt>
                <c:pt idx="628">
                  <c:v>2.6672400000000001</c:v>
                </c:pt>
                <c:pt idx="629">
                  <c:v>2.6388199999999999</c:v>
                </c:pt>
                <c:pt idx="630">
                  <c:v>2.5413800000000002</c:v>
                </c:pt>
                <c:pt idx="631">
                  <c:v>2.4790299999999998</c:v>
                </c:pt>
                <c:pt idx="632">
                  <c:v>2.4317199999999999</c:v>
                </c:pt>
                <c:pt idx="633">
                  <c:v>2.3321299999999998</c:v>
                </c:pt>
                <c:pt idx="634">
                  <c:v>2.2638600000000002</c:v>
                </c:pt>
                <c:pt idx="635">
                  <c:v>2.2318899999999999</c:v>
                </c:pt>
                <c:pt idx="636">
                  <c:v>2.1829999999999998</c:v>
                </c:pt>
                <c:pt idx="637">
                  <c:v>2.1447699999999998</c:v>
                </c:pt>
                <c:pt idx="638">
                  <c:v>2.0794299999999999</c:v>
                </c:pt>
                <c:pt idx="639">
                  <c:v>1.99539</c:v>
                </c:pt>
                <c:pt idx="640">
                  <c:v>1.9387000000000001</c:v>
                </c:pt>
                <c:pt idx="641">
                  <c:v>1.9372199999999999</c:v>
                </c:pt>
                <c:pt idx="642">
                  <c:v>1.95492</c:v>
                </c:pt>
                <c:pt idx="643">
                  <c:v>1.96682</c:v>
                </c:pt>
                <c:pt idx="644">
                  <c:v>1.9119699999999999</c:v>
                </c:pt>
                <c:pt idx="645">
                  <c:v>1.8998999999999999</c:v>
                </c:pt>
                <c:pt idx="646">
                  <c:v>1.80921</c:v>
                </c:pt>
                <c:pt idx="647">
                  <c:v>1.7718499999999999</c:v>
                </c:pt>
                <c:pt idx="648">
                  <c:v>1.7506600000000001</c:v>
                </c:pt>
                <c:pt idx="649">
                  <c:v>1.7299100000000001</c:v>
                </c:pt>
                <c:pt idx="650">
                  <c:v>1.66648</c:v>
                </c:pt>
                <c:pt idx="651">
                  <c:v>1.6477999999999999</c:v>
                </c:pt>
                <c:pt idx="652">
                  <c:v>1.59039</c:v>
                </c:pt>
                <c:pt idx="653">
                  <c:v>1.65019</c:v>
                </c:pt>
                <c:pt idx="654">
                  <c:v>1.65333</c:v>
                </c:pt>
                <c:pt idx="655">
                  <c:v>1.5732900000000001</c:v>
                </c:pt>
                <c:pt idx="656">
                  <c:v>1.6003099999999999</c:v>
                </c:pt>
                <c:pt idx="657">
                  <c:v>1.6173900000000001</c:v>
                </c:pt>
                <c:pt idx="658">
                  <c:v>1.60643</c:v>
                </c:pt>
                <c:pt idx="659">
                  <c:v>1.5729200000000001</c:v>
                </c:pt>
                <c:pt idx="660">
                  <c:v>1.5600400000000001</c:v>
                </c:pt>
                <c:pt idx="661">
                  <c:v>1.57629</c:v>
                </c:pt>
                <c:pt idx="662">
                  <c:v>1.5885899999999999</c:v>
                </c:pt>
                <c:pt idx="663">
                  <c:v>1.54888</c:v>
                </c:pt>
                <c:pt idx="664">
                  <c:v>1.54372</c:v>
                </c:pt>
                <c:pt idx="665">
                  <c:v>1.5676399999999999</c:v>
                </c:pt>
                <c:pt idx="666">
                  <c:v>1.5017199999999999</c:v>
                </c:pt>
                <c:pt idx="667">
                  <c:v>1.54495</c:v>
                </c:pt>
                <c:pt idx="668">
                  <c:v>1.5892999999999999</c:v>
                </c:pt>
                <c:pt idx="669">
                  <c:v>1.6502600000000001</c:v>
                </c:pt>
                <c:pt idx="670">
                  <c:v>1.6606399999999999</c:v>
                </c:pt>
                <c:pt idx="671">
                  <c:v>1.63656</c:v>
                </c:pt>
                <c:pt idx="672">
                  <c:v>1.7105999999999999</c:v>
                </c:pt>
                <c:pt idx="673">
                  <c:v>1.8755299999999999</c:v>
                </c:pt>
                <c:pt idx="674">
                  <c:v>1.8878999999999999</c:v>
                </c:pt>
                <c:pt idx="675">
                  <c:v>1.9416899999999999</c:v>
                </c:pt>
                <c:pt idx="676">
                  <c:v>1.9755199999999999</c:v>
                </c:pt>
                <c:pt idx="677">
                  <c:v>2.04738</c:v>
                </c:pt>
                <c:pt idx="678">
                  <c:v>2.1096300000000001</c:v>
                </c:pt>
                <c:pt idx="679">
                  <c:v>2.1742699999999999</c:v>
                </c:pt>
                <c:pt idx="680">
                  <c:v>2.2317499999999999</c:v>
                </c:pt>
                <c:pt idx="681">
                  <c:v>2.3177099999999999</c:v>
                </c:pt>
                <c:pt idx="682">
                  <c:v>2.3970500000000001</c:v>
                </c:pt>
                <c:pt idx="683">
                  <c:v>2.3837700000000002</c:v>
                </c:pt>
                <c:pt idx="684">
                  <c:v>2.61131</c:v>
                </c:pt>
                <c:pt idx="685">
                  <c:v>2.6437300000000001</c:v>
                </c:pt>
                <c:pt idx="686">
                  <c:v>2.67422</c:v>
                </c:pt>
                <c:pt idx="687">
                  <c:v>2.77678</c:v>
                </c:pt>
                <c:pt idx="688">
                  <c:v>2.8788299999999998</c:v>
                </c:pt>
                <c:pt idx="689">
                  <c:v>2.9435600000000002</c:v>
                </c:pt>
                <c:pt idx="690">
                  <c:v>3.0048599999999999</c:v>
                </c:pt>
                <c:pt idx="691">
                  <c:v>3.00549</c:v>
                </c:pt>
                <c:pt idx="692">
                  <c:v>2.98854</c:v>
                </c:pt>
                <c:pt idx="693">
                  <c:v>3.0241899999999999</c:v>
                </c:pt>
                <c:pt idx="694">
                  <c:v>2.9525899999999998</c:v>
                </c:pt>
                <c:pt idx="695">
                  <c:v>2.8960400000000002</c:v>
                </c:pt>
                <c:pt idx="696">
                  <c:v>2.9692099999999999</c:v>
                </c:pt>
                <c:pt idx="697">
                  <c:v>2.8120699999999998</c:v>
                </c:pt>
                <c:pt idx="698">
                  <c:v>2.8251200000000001</c:v>
                </c:pt>
                <c:pt idx="699">
                  <c:v>2.7953999999999999</c:v>
                </c:pt>
                <c:pt idx="700">
                  <c:v>2.6663299999999999</c:v>
                </c:pt>
                <c:pt idx="701">
                  <c:v>2.66452</c:v>
                </c:pt>
                <c:pt idx="702">
                  <c:v>2.53288</c:v>
                </c:pt>
                <c:pt idx="703">
                  <c:v>2.4307799999999999</c:v>
                </c:pt>
                <c:pt idx="704">
                  <c:v>2.3189299999999999</c:v>
                </c:pt>
                <c:pt idx="705">
                  <c:v>2.3867799999999999</c:v>
                </c:pt>
                <c:pt idx="706">
                  <c:v>2.2501799999999998</c:v>
                </c:pt>
                <c:pt idx="707">
                  <c:v>2.2366799999999998</c:v>
                </c:pt>
                <c:pt idx="708">
                  <c:v>2.1795</c:v>
                </c:pt>
                <c:pt idx="709">
                  <c:v>2.0696599999999998</c:v>
                </c:pt>
                <c:pt idx="710">
                  <c:v>1.9384300000000001</c:v>
                </c:pt>
                <c:pt idx="711">
                  <c:v>1.8546499999999999</c:v>
                </c:pt>
                <c:pt idx="712">
                  <c:v>1.8395300000000001</c:v>
                </c:pt>
                <c:pt idx="713">
                  <c:v>1.73214</c:v>
                </c:pt>
                <c:pt idx="714">
                  <c:v>1.62561</c:v>
                </c:pt>
                <c:pt idx="715">
                  <c:v>1.5815699999999999</c:v>
                </c:pt>
                <c:pt idx="716">
                  <c:v>1.50512</c:v>
                </c:pt>
                <c:pt idx="717">
                  <c:v>1.4819500000000001</c:v>
                </c:pt>
                <c:pt idx="718">
                  <c:v>1.4407700000000001</c:v>
                </c:pt>
                <c:pt idx="719">
                  <c:v>1.3717200000000001</c:v>
                </c:pt>
                <c:pt idx="720">
                  <c:v>1.38531</c:v>
                </c:pt>
                <c:pt idx="721">
                  <c:v>1.31284</c:v>
                </c:pt>
                <c:pt idx="722">
                  <c:v>1.2236</c:v>
                </c:pt>
                <c:pt idx="723">
                  <c:v>1.1985399999999999</c:v>
                </c:pt>
                <c:pt idx="724">
                  <c:v>1.23197</c:v>
                </c:pt>
                <c:pt idx="725">
                  <c:v>1.19312</c:v>
                </c:pt>
                <c:pt idx="726">
                  <c:v>1.17848</c:v>
                </c:pt>
                <c:pt idx="727">
                  <c:v>1.2240599999999999</c:v>
                </c:pt>
                <c:pt idx="728">
                  <c:v>1.1624000000000001</c:v>
                </c:pt>
                <c:pt idx="729">
                  <c:v>1.10171</c:v>
                </c:pt>
                <c:pt idx="730">
                  <c:v>1.11879</c:v>
                </c:pt>
                <c:pt idx="731">
                  <c:v>1.0986</c:v>
                </c:pt>
                <c:pt idx="732">
                  <c:v>1.0999699999999999</c:v>
                </c:pt>
                <c:pt idx="733">
                  <c:v>1.06196</c:v>
                </c:pt>
                <c:pt idx="734">
                  <c:v>1.0536799999999999</c:v>
                </c:pt>
                <c:pt idx="735">
                  <c:v>1.0255099999999999</c:v>
                </c:pt>
                <c:pt idx="736">
                  <c:v>1.0471299999999999</c:v>
                </c:pt>
                <c:pt idx="737">
                  <c:v>1.0307599999999999</c:v>
                </c:pt>
                <c:pt idx="738">
                  <c:v>1.01939</c:v>
                </c:pt>
                <c:pt idx="739">
                  <c:v>1.0053000000000001</c:v>
                </c:pt>
                <c:pt idx="740">
                  <c:v>0.98828000000000005</c:v>
                </c:pt>
                <c:pt idx="741">
                  <c:v>0.99280000000000002</c:v>
                </c:pt>
                <c:pt idx="742">
                  <c:v>0.98812</c:v>
                </c:pt>
                <c:pt idx="743">
                  <c:v>1.0328999999999999</c:v>
                </c:pt>
                <c:pt idx="744">
                  <c:v>1.0970299999999999</c:v>
                </c:pt>
                <c:pt idx="745">
                  <c:v>1.04874</c:v>
                </c:pt>
                <c:pt idx="746">
                  <c:v>1.07456</c:v>
                </c:pt>
                <c:pt idx="747">
                  <c:v>1.07521</c:v>
                </c:pt>
                <c:pt idx="748">
                  <c:v>1.0820099999999999</c:v>
                </c:pt>
                <c:pt idx="749">
                  <c:v>1.0637399999999999</c:v>
                </c:pt>
                <c:pt idx="750">
                  <c:v>1.0701400000000001</c:v>
                </c:pt>
                <c:pt idx="751">
                  <c:v>1.06436</c:v>
                </c:pt>
                <c:pt idx="752">
                  <c:v>1.08117</c:v>
                </c:pt>
                <c:pt idx="753">
                  <c:v>1.0259799999999999</c:v>
                </c:pt>
                <c:pt idx="754">
                  <c:v>1.0668500000000001</c:v>
                </c:pt>
                <c:pt idx="755">
                  <c:v>1.0552600000000001</c:v>
                </c:pt>
                <c:pt idx="756">
                  <c:v>1.08229</c:v>
                </c:pt>
                <c:pt idx="757">
                  <c:v>1.1673800000000001</c:v>
                </c:pt>
                <c:pt idx="758">
                  <c:v>1.1601300000000001</c:v>
                </c:pt>
                <c:pt idx="759">
                  <c:v>1.1151199999999999</c:v>
                </c:pt>
                <c:pt idx="760">
                  <c:v>1.1915500000000001</c:v>
                </c:pt>
                <c:pt idx="761">
                  <c:v>1.1674599999999999</c:v>
                </c:pt>
                <c:pt idx="762">
                  <c:v>1.13619</c:v>
                </c:pt>
                <c:pt idx="763">
                  <c:v>1.17862</c:v>
                </c:pt>
                <c:pt idx="764">
                  <c:v>1.16553</c:v>
                </c:pt>
                <c:pt idx="765">
                  <c:v>1.2539899999999999</c:v>
                </c:pt>
                <c:pt idx="766">
                  <c:v>1.1857800000000001</c:v>
                </c:pt>
                <c:pt idx="767">
                  <c:v>1.2135100000000001</c:v>
                </c:pt>
                <c:pt idx="768">
                  <c:v>1.1289100000000001</c:v>
                </c:pt>
                <c:pt idx="769">
                  <c:v>1.1196299999999999</c:v>
                </c:pt>
                <c:pt idx="770">
                  <c:v>1.11965</c:v>
                </c:pt>
                <c:pt idx="771">
                  <c:v>1.15561</c:v>
                </c:pt>
                <c:pt idx="772">
                  <c:v>1.15822</c:v>
                </c:pt>
                <c:pt idx="773">
                  <c:v>1.14018</c:v>
                </c:pt>
                <c:pt idx="774">
                  <c:v>1.13252</c:v>
                </c:pt>
                <c:pt idx="775">
                  <c:v>1.18479</c:v>
                </c:pt>
                <c:pt idx="776">
                  <c:v>1.2950999999999999</c:v>
                </c:pt>
                <c:pt idx="777">
                  <c:v>1.3807100000000001</c:v>
                </c:pt>
                <c:pt idx="778">
                  <c:v>1.39117</c:v>
                </c:pt>
                <c:pt idx="779">
                  <c:v>1.3387899999999999</c:v>
                </c:pt>
                <c:pt idx="780">
                  <c:v>1.3452299999999999</c:v>
                </c:pt>
                <c:pt idx="781">
                  <c:v>1.244</c:v>
                </c:pt>
                <c:pt idx="782">
                  <c:v>1.29223</c:v>
                </c:pt>
                <c:pt idx="783">
                  <c:v>1.2316400000000001</c:v>
                </c:pt>
                <c:pt idx="784">
                  <c:v>1.2229399999999999</c:v>
                </c:pt>
                <c:pt idx="785">
                  <c:v>1.1749099999999999</c:v>
                </c:pt>
                <c:pt idx="786">
                  <c:v>1.2125600000000001</c:v>
                </c:pt>
                <c:pt idx="787">
                  <c:v>1.1688799999999999</c:v>
                </c:pt>
                <c:pt idx="788">
                  <c:v>1.09941</c:v>
                </c:pt>
                <c:pt idx="789">
                  <c:v>1.1178600000000001</c:v>
                </c:pt>
                <c:pt idx="790">
                  <c:v>1.1355200000000001</c:v>
                </c:pt>
                <c:pt idx="791">
                  <c:v>1.0760700000000001</c:v>
                </c:pt>
                <c:pt idx="792">
                  <c:v>1.0333600000000001</c:v>
                </c:pt>
                <c:pt idx="793">
                  <c:v>1.0789200000000001</c:v>
                </c:pt>
                <c:pt idx="794">
                  <c:v>1.05887</c:v>
                </c:pt>
                <c:pt idx="795">
                  <c:v>1.0686800000000001</c:v>
                </c:pt>
                <c:pt idx="796">
                  <c:v>1.1268</c:v>
                </c:pt>
                <c:pt idx="797">
                  <c:v>1.1597999999999999</c:v>
                </c:pt>
                <c:pt idx="798">
                  <c:v>1.21713</c:v>
                </c:pt>
                <c:pt idx="799">
                  <c:v>1.27227</c:v>
                </c:pt>
                <c:pt idx="800">
                  <c:v>1.29457</c:v>
                </c:pt>
                <c:pt idx="801">
                  <c:v>1.2772300000000001</c:v>
                </c:pt>
                <c:pt idx="802">
                  <c:v>1.3091600000000001</c:v>
                </c:pt>
                <c:pt idx="803">
                  <c:v>1.2608600000000001</c:v>
                </c:pt>
                <c:pt idx="804">
                  <c:v>1.2180899999999999</c:v>
                </c:pt>
                <c:pt idx="805">
                  <c:v>1.21661</c:v>
                </c:pt>
                <c:pt idx="806">
                  <c:v>1.25786</c:v>
                </c:pt>
                <c:pt idx="807">
                  <c:v>1.2847999999999999</c:v>
                </c:pt>
                <c:pt idx="808">
                  <c:v>1.2614099999999999</c:v>
                </c:pt>
                <c:pt idx="809">
                  <c:v>1.40019</c:v>
                </c:pt>
                <c:pt idx="810">
                  <c:v>1.40347</c:v>
                </c:pt>
                <c:pt idx="811">
                  <c:v>1.2913699999999999</c:v>
                </c:pt>
                <c:pt idx="812">
                  <c:v>1.30254</c:v>
                </c:pt>
                <c:pt idx="813">
                  <c:v>1.22597</c:v>
                </c:pt>
                <c:pt idx="814">
                  <c:v>1.25332</c:v>
                </c:pt>
                <c:pt idx="815">
                  <c:v>1.27061</c:v>
                </c:pt>
                <c:pt idx="816">
                  <c:v>1.2618199999999999</c:v>
                </c:pt>
                <c:pt idx="817">
                  <c:v>1.27702</c:v>
                </c:pt>
                <c:pt idx="818">
                  <c:v>1.2411700000000001</c:v>
                </c:pt>
                <c:pt idx="819">
                  <c:v>1.2470399999999999</c:v>
                </c:pt>
                <c:pt idx="820">
                  <c:v>1.1839500000000001</c:v>
                </c:pt>
                <c:pt idx="821">
                  <c:v>1.2377499999999999</c:v>
                </c:pt>
                <c:pt idx="822">
                  <c:v>1.1927700000000001</c:v>
                </c:pt>
                <c:pt idx="823">
                  <c:v>1.15513</c:v>
                </c:pt>
                <c:pt idx="824">
                  <c:v>1.1668000000000001</c:v>
                </c:pt>
                <c:pt idx="825">
                  <c:v>1.16554</c:v>
                </c:pt>
                <c:pt idx="826">
                  <c:v>1.22333</c:v>
                </c:pt>
                <c:pt idx="827">
                  <c:v>1.2109700000000001</c:v>
                </c:pt>
                <c:pt idx="828">
                  <c:v>1.1739200000000001</c:v>
                </c:pt>
                <c:pt idx="829">
                  <c:v>1.2269000000000001</c:v>
                </c:pt>
                <c:pt idx="830">
                  <c:v>1.1364399999999999</c:v>
                </c:pt>
                <c:pt idx="831">
                  <c:v>1.2015499999999999</c:v>
                </c:pt>
                <c:pt idx="832">
                  <c:v>1.163</c:v>
                </c:pt>
              </c:numCache>
            </c:numRef>
          </c:yVal>
          <c:smooth val="0"/>
        </c:ser>
        <c:dLbls>
          <c:showLegendKey val="0"/>
          <c:showVal val="0"/>
          <c:showCatName val="0"/>
          <c:showSerName val="0"/>
          <c:showPercent val="0"/>
          <c:showBubbleSize val="0"/>
        </c:dLbls>
        <c:axId val="229116160"/>
        <c:axId val="229376384"/>
      </c:scatterChart>
      <c:valAx>
        <c:axId val="229116160"/>
        <c:scaling>
          <c:orientation val="minMax"/>
          <c:max val="21"/>
          <c:min val="12"/>
        </c:scaling>
        <c:delete val="0"/>
        <c:axPos val="b"/>
        <c:title>
          <c:tx>
            <c:rich>
              <a:bodyPr/>
              <a:lstStyle/>
              <a:p>
                <a:pPr>
                  <a:defRPr/>
                </a:pPr>
                <a:r>
                  <a:rPr lang="sv-SE"/>
                  <a:t>Distance (mm)</a:t>
                </a:r>
              </a:p>
            </c:rich>
          </c:tx>
          <c:layout>
            <c:manualLayout>
              <c:xMode val="edge"/>
              <c:yMode val="edge"/>
              <c:x val="0.36431152750816936"/>
              <c:y val="0.92686017046763414"/>
            </c:manualLayout>
          </c:layout>
          <c:overlay val="0"/>
        </c:title>
        <c:numFmt formatCode="General" sourceLinked="1"/>
        <c:majorTickMark val="out"/>
        <c:minorTickMark val="none"/>
        <c:tickLblPos val="nextTo"/>
        <c:crossAx val="229376384"/>
        <c:crosses val="autoZero"/>
        <c:crossBetween val="midCat"/>
      </c:valAx>
      <c:valAx>
        <c:axId val="229376384"/>
        <c:scaling>
          <c:orientation val="minMax"/>
          <c:max val="7"/>
          <c:min val="0.5"/>
        </c:scaling>
        <c:delete val="0"/>
        <c:axPos val="l"/>
        <c:majorGridlines/>
        <c:title>
          <c:tx>
            <c:rich>
              <a:bodyPr rot="-5400000" vert="horz"/>
              <a:lstStyle/>
              <a:p>
                <a:pPr>
                  <a:defRPr/>
                </a:pPr>
                <a:r>
                  <a:rPr lang="en-US"/>
                  <a:t>Intensity</a:t>
                </a:r>
              </a:p>
            </c:rich>
          </c:tx>
          <c:overlay val="0"/>
        </c:title>
        <c:numFmt formatCode="General" sourceLinked="1"/>
        <c:majorTickMark val="out"/>
        <c:minorTickMark val="none"/>
        <c:tickLblPos val="nextTo"/>
        <c:crossAx val="229116160"/>
        <c:crosses val="autoZero"/>
        <c:crossBetween val="midCat"/>
      </c:valAx>
    </c:plotArea>
    <c:legend>
      <c:legendPos val="r"/>
      <c:layout>
        <c:manualLayout>
          <c:xMode val="edge"/>
          <c:yMode val="edge"/>
          <c:x val="0"/>
          <c:y val="1.4607797110662037E-2"/>
          <c:w val="0.96128079113750742"/>
          <c:h val="0.13755668594930312"/>
        </c:manualLayout>
      </c:layout>
      <c:overlay val="0"/>
    </c:legend>
    <c:plotVisOnly val="1"/>
    <c:dispBlanksAs val="gap"/>
    <c:showDLblsOverMax val="0"/>
  </c:chart>
  <c:txPr>
    <a:bodyPr/>
    <a:lstStyle/>
    <a:p>
      <a:pPr>
        <a:defRPr sz="1800"/>
      </a:pPr>
      <a:endParaRPr lang="sv-S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ru-RU" altLang="sv-SE"/>
          </a:p>
        </p:txBody>
      </p:sp>
      <p:sp>
        <p:nvSpPr>
          <p:cNvPr id="143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ru-RU" altLang="sv-SE"/>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sv-SE" noProof="0" smtClean="0"/>
              <a:t>Образец текста</a:t>
            </a:r>
          </a:p>
          <a:p>
            <a:pPr lvl="1"/>
            <a:r>
              <a:rPr lang="ru-RU" altLang="sv-SE" noProof="0" smtClean="0"/>
              <a:t>Второй уровень</a:t>
            </a:r>
          </a:p>
          <a:p>
            <a:pPr lvl="2"/>
            <a:r>
              <a:rPr lang="ru-RU" altLang="sv-SE" noProof="0" smtClean="0"/>
              <a:t>Третий уровень</a:t>
            </a:r>
          </a:p>
          <a:p>
            <a:pPr lvl="3"/>
            <a:r>
              <a:rPr lang="ru-RU" altLang="sv-SE" noProof="0" smtClean="0"/>
              <a:t>Четвертый уровень</a:t>
            </a:r>
          </a:p>
          <a:p>
            <a:pPr lvl="4"/>
            <a:r>
              <a:rPr lang="ru-RU" altLang="sv-SE" noProof="0" smtClean="0"/>
              <a:t>Пятый уровень</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ru-RU" altLang="sv-SE"/>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F77BA8BE-0DA2-4403-9919-6A33F32EE35F}" type="slidenum">
              <a:rPr lang="ru-RU" altLang="sv-SE"/>
              <a:pPr>
                <a:defRPr/>
              </a:pPr>
              <a:t>‹#›</a:t>
            </a:fld>
            <a:endParaRPr lang="ru-RU" altLang="sv-SE"/>
          </a:p>
        </p:txBody>
      </p:sp>
    </p:spTree>
    <p:extLst>
      <p:ext uri="{BB962C8B-B14F-4D97-AF65-F5344CB8AC3E}">
        <p14:creationId xmlns:p14="http://schemas.microsoft.com/office/powerpoint/2010/main" val="343033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endParaRPr lang="sv-SE" altLang="sv-SE" smtClean="0">
              <a:latin typeface="Arial" charset="0"/>
              <a:cs typeface="Arial" charset="0"/>
            </a:endParaRP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3621B9B-1230-40D1-97C6-CCBE56D590BB}" type="slidenum">
              <a:rPr lang="ru-RU" altLang="sv-SE" smtClean="0"/>
              <a:pPr eaLnBrk="1" hangingPunct="1">
                <a:spcBef>
                  <a:spcPct val="0"/>
                </a:spcBef>
              </a:pPr>
              <a:t>2</a:t>
            </a:fld>
            <a:endParaRPr lang="ru-RU" alt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66959BB-F9AD-4EF9-A197-BB09A0587645}" type="slidenum">
              <a:rPr lang="ru-RU" altLang="sv-SE" smtClean="0"/>
              <a:pPr eaLnBrk="1" hangingPunct="1">
                <a:spcBef>
                  <a:spcPct val="0"/>
                </a:spcBef>
              </a:pPr>
              <a:t>15</a:t>
            </a:fld>
            <a:endParaRPr lang="ru-RU" altLang="sv-SE" smtClean="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p:spPr>
        <p:txBody>
          <a:bodyPr/>
          <a:lstStyle/>
          <a:p>
            <a:pPr eaLnBrk="1" hangingPunct="1">
              <a:spcBef>
                <a:spcPct val="0"/>
              </a:spcBef>
            </a:pPr>
            <a:endParaRPr lang="sv-SE" altLang="sv-SE" smtClean="0">
              <a:latin typeface="Arial" charset="0"/>
              <a:cs typeface="Arial" charset="0"/>
            </a:endParaRPr>
          </a:p>
        </p:txBody>
      </p:sp>
      <p:sp>
        <p:nvSpPr>
          <p:cNvPr id="245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AB10F18-3AC7-4386-96DD-53FF2DC1B1B2}" type="slidenum">
              <a:rPr lang="sv-SE" altLang="sv-SE" b="0">
                <a:latin typeface="Calibri" pitchFamily="34" charset="0"/>
              </a:rPr>
              <a:pPr algn="r" eaLnBrk="1" hangingPunct="1">
                <a:spcBef>
                  <a:spcPct val="0"/>
                </a:spcBef>
              </a:pPr>
              <a:t>15</a:t>
            </a:fld>
            <a:endParaRPr lang="sv-SE" altLang="sv-SE" b="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sv-SE" altLang="sv-SE" dirty="0" smtClean="0">
                <a:latin typeface="Arial" charset="0"/>
                <a:cs typeface="Arial" charset="0"/>
              </a:rPr>
              <a:t>The first 2 peptides are PR_B peptides and the three remaining PR_A</a:t>
            </a:r>
          </a:p>
          <a:p>
            <a:endParaRPr lang="sv-SE" altLang="sv-SE" dirty="0" smtClean="0">
              <a:latin typeface="Arial" charset="0"/>
              <a:cs typeface="Arial" charset="0"/>
            </a:endParaRPr>
          </a:p>
          <a:p>
            <a:endParaRPr lang="sv-SE" altLang="sv-SE" dirty="0" smtClean="0">
              <a:latin typeface="Arial" charset="0"/>
              <a:cs typeface="Arial" charset="0"/>
            </a:endParaRPr>
          </a:p>
          <a:p>
            <a:r>
              <a:rPr lang="sv-SE" altLang="sv-SE" dirty="0" smtClean="0">
                <a:latin typeface="Arial" charset="0"/>
                <a:cs typeface="Arial" charset="0"/>
              </a:rPr>
              <a:t>PR_Ai induced significantly higher responses than PR_Bi.</a:t>
            </a:r>
          </a:p>
          <a:p>
            <a:r>
              <a:rPr lang="sv-SE" altLang="sv-SE" dirty="0" smtClean="0">
                <a:latin typeface="Arial" charset="0"/>
                <a:cs typeface="Arial" charset="0"/>
              </a:rPr>
              <a:t>PR_A induced specific immune responses comparable to PR_Bi.</a:t>
            </a:r>
          </a:p>
        </p:txBody>
      </p:sp>
      <p:sp>
        <p:nvSpPr>
          <p:cNvPr id="40964" name="Slide Number Placeholder 3"/>
          <p:cNvSpPr>
            <a:spLocks noGrp="1"/>
          </p:cNvSpPr>
          <p:nvPr>
            <p:ph type="sldNum" sz="quarter" idx="5"/>
          </p:nvPr>
        </p:nvSpPr>
        <p:spPr>
          <a:noFill/>
        </p:spPr>
        <p:txBody>
          <a:bodyPr/>
          <a:lstStyle>
            <a:lvl1pPr eaLnBrk="0" hangingPunct="0">
              <a:defRPr sz="2400" b="1">
                <a:solidFill>
                  <a:schemeClr val="tx1"/>
                </a:solidFill>
                <a:latin typeface="Calibri" pitchFamily="34" charset="0"/>
                <a:cs typeface="Arial" charset="0"/>
              </a:defRPr>
            </a:lvl1pPr>
            <a:lvl2pPr marL="742950" indent="-285750" eaLnBrk="0" hangingPunct="0">
              <a:defRPr sz="2400" b="1">
                <a:solidFill>
                  <a:schemeClr val="tx1"/>
                </a:solidFill>
                <a:latin typeface="Calibri" pitchFamily="34" charset="0"/>
                <a:cs typeface="Arial" charset="0"/>
              </a:defRPr>
            </a:lvl2pPr>
            <a:lvl3pPr marL="1143000" indent="-228600" eaLnBrk="0" hangingPunct="0">
              <a:defRPr sz="2400" b="1">
                <a:solidFill>
                  <a:schemeClr val="tx1"/>
                </a:solidFill>
                <a:latin typeface="Calibri" pitchFamily="34" charset="0"/>
                <a:cs typeface="Arial" charset="0"/>
              </a:defRPr>
            </a:lvl3pPr>
            <a:lvl4pPr marL="1600200" indent="-228600" eaLnBrk="0" hangingPunct="0">
              <a:defRPr sz="2400" b="1">
                <a:solidFill>
                  <a:schemeClr val="tx1"/>
                </a:solidFill>
                <a:latin typeface="Calibri" pitchFamily="34" charset="0"/>
                <a:cs typeface="Arial" charset="0"/>
              </a:defRPr>
            </a:lvl4pPr>
            <a:lvl5pPr marL="2057400" indent="-228600" eaLnBrk="0" hangingPunct="0">
              <a:defRPr sz="2400" b="1">
                <a:solidFill>
                  <a:schemeClr val="tx1"/>
                </a:solidFill>
                <a:latin typeface="Calibri" pitchFamily="34" charset="0"/>
                <a:cs typeface="Arial" charset="0"/>
              </a:defRPr>
            </a:lvl5pPr>
            <a:lvl6pPr marL="2514600" indent="-228600" eaLnBrk="0" fontAlgn="base" hangingPunct="0">
              <a:spcBef>
                <a:spcPct val="0"/>
              </a:spcBef>
              <a:spcAft>
                <a:spcPct val="0"/>
              </a:spcAft>
              <a:defRPr sz="2400" b="1">
                <a:solidFill>
                  <a:schemeClr val="tx1"/>
                </a:solidFill>
                <a:latin typeface="Calibri" pitchFamily="34" charset="0"/>
                <a:cs typeface="Arial" charset="0"/>
              </a:defRPr>
            </a:lvl6pPr>
            <a:lvl7pPr marL="2971800" indent="-228600" eaLnBrk="0" fontAlgn="base" hangingPunct="0">
              <a:spcBef>
                <a:spcPct val="0"/>
              </a:spcBef>
              <a:spcAft>
                <a:spcPct val="0"/>
              </a:spcAft>
              <a:defRPr sz="2400" b="1">
                <a:solidFill>
                  <a:schemeClr val="tx1"/>
                </a:solidFill>
                <a:latin typeface="Calibri" pitchFamily="34" charset="0"/>
                <a:cs typeface="Arial" charset="0"/>
              </a:defRPr>
            </a:lvl7pPr>
            <a:lvl8pPr marL="3429000" indent="-228600" eaLnBrk="0" fontAlgn="base" hangingPunct="0">
              <a:spcBef>
                <a:spcPct val="0"/>
              </a:spcBef>
              <a:spcAft>
                <a:spcPct val="0"/>
              </a:spcAft>
              <a:defRPr sz="2400" b="1">
                <a:solidFill>
                  <a:schemeClr val="tx1"/>
                </a:solidFill>
                <a:latin typeface="Calibri" pitchFamily="34" charset="0"/>
                <a:cs typeface="Arial" charset="0"/>
              </a:defRPr>
            </a:lvl8pPr>
            <a:lvl9pPr marL="3886200" indent="-228600" eaLnBrk="0" fontAlgn="base" hangingPunct="0">
              <a:spcBef>
                <a:spcPct val="0"/>
              </a:spcBef>
              <a:spcAft>
                <a:spcPct val="0"/>
              </a:spcAft>
              <a:defRPr sz="2400" b="1">
                <a:solidFill>
                  <a:schemeClr val="tx1"/>
                </a:solidFill>
                <a:latin typeface="Calibri" pitchFamily="34" charset="0"/>
                <a:cs typeface="Arial" charset="0"/>
              </a:defRPr>
            </a:lvl9pPr>
          </a:lstStyle>
          <a:p>
            <a:pPr eaLnBrk="1" hangingPunct="1"/>
            <a:fld id="{2D9079AB-2259-4FAA-ACC7-C704F592FF2D}" type="slidenum">
              <a:rPr lang="sv-SE" altLang="sv-SE" sz="1200" b="0" smtClean="0">
                <a:latin typeface="Arial" charset="0"/>
              </a:rPr>
              <a:pPr eaLnBrk="1" hangingPunct="1"/>
              <a:t>17</a:t>
            </a:fld>
            <a:endParaRPr lang="sv-SE" altLang="sv-SE" sz="1200" b="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sv-SE" altLang="sv-SE" smtClean="0">
                <a:latin typeface="Arial" charset="0"/>
                <a:cs typeface="Arial" charset="0"/>
              </a:rPr>
              <a:t>Recrutiment: HIV patients naive to therapy with no/low antibody and cellular response to HIV enzymes</a:t>
            </a:r>
          </a:p>
          <a:p>
            <a:pPr eaLnBrk="1" hangingPunct="1"/>
            <a:r>
              <a:rPr lang="sv-SE" altLang="sv-SE" smtClean="0">
                <a:latin typeface="Arial" charset="0"/>
                <a:cs typeface="Arial" charset="0"/>
              </a:rPr>
              <a:t>Trial: 2-3 rounds of immunization; on-start of HAART (combination of 3 inhibitors targeting 2 of 3 HIV enzymes); booster; regular blood (serum, PBMC) sampling, sequencing of mutation-prone regions in HIV enzyme genes.</a:t>
            </a:r>
          </a:p>
          <a:p>
            <a:pPr eaLnBrk="1" hangingPunct="1"/>
            <a:r>
              <a:rPr lang="sv-SE" altLang="sv-SE" smtClean="0">
                <a:latin typeface="Arial" charset="0"/>
                <a:cs typeface="Arial" charset="0"/>
              </a:rPr>
              <a:t>Primary objective: Safety</a:t>
            </a:r>
          </a:p>
          <a:p>
            <a:pPr eaLnBrk="1" hangingPunct="1"/>
            <a:r>
              <a:rPr lang="sv-SE" altLang="sv-SE" smtClean="0">
                <a:latin typeface="Arial" charset="0"/>
                <a:cs typeface="Arial" charset="0"/>
              </a:rPr>
              <a:t>Primary outcome: proof of safity/absence of adverse side-effects</a:t>
            </a:r>
          </a:p>
          <a:p>
            <a:pPr eaLnBrk="1" hangingPunct="1"/>
            <a:r>
              <a:rPr lang="sv-SE" altLang="sv-SE" smtClean="0">
                <a:latin typeface="Arial" charset="0"/>
                <a:cs typeface="Arial" charset="0"/>
              </a:rPr>
              <a:t>Secondary objective #1: Immunogenicity</a:t>
            </a:r>
          </a:p>
          <a:p>
            <a:pPr eaLnBrk="1" hangingPunct="1"/>
            <a:r>
              <a:rPr lang="sv-SE" altLang="sv-SE" smtClean="0">
                <a:latin typeface="Arial" charset="0"/>
                <a:cs typeface="Arial" charset="0"/>
              </a:rPr>
              <a:t>Secondary outcome #1: Induction of cellular and antibody immune response against HIV enzymes</a:t>
            </a:r>
          </a:p>
          <a:p>
            <a:pPr eaLnBrk="1" hangingPunct="1"/>
            <a:r>
              <a:rPr lang="sv-SE" altLang="sv-SE" smtClean="0">
                <a:latin typeface="Arial" charset="0"/>
                <a:cs typeface="Arial" charset="0"/>
              </a:rPr>
              <a:t>Secondary objective #2: Decrease the incidence of DR mutations in HIV enzymes targeted by HAART.</a:t>
            </a:r>
          </a:p>
          <a:p>
            <a:pPr eaLnBrk="1" hangingPunct="1"/>
            <a:r>
              <a:rPr lang="sv-SE" altLang="sv-SE" smtClean="0">
                <a:latin typeface="Arial" charset="0"/>
                <a:cs typeface="Arial" charset="0"/>
              </a:rPr>
              <a:t>Secondary outcome #2: Decreased incidence of HAART-induced drug-resistance conferring mutations in HIV enzymes targeted by a 3-drug combination (RT and PR/no IN; or RT and IN/no PR) in immunized compared to mock-immunized patients on the same regimen. </a:t>
            </a:r>
          </a:p>
          <a:p>
            <a:pPr eaLnBrk="1" hangingPunct="1"/>
            <a:endParaRPr lang="sv-SE" altLang="sv-SE" smtClean="0">
              <a:latin typeface="Arial" charset="0"/>
              <a:cs typeface="Arial" charset="0"/>
            </a:endParaRPr>
          </a:p>
          <a:p>
            <a:pPr eaLnBrk="1" hangingPunct="1"/>
            <a:r>
              <a:rPr lang="sv-SE" altLang="sv-SE" smtClean="0">
                <a:latin typeface="Arial" charset="0"/>
                <a:cs typeface="Arial" charset="0"/>
              </a:rPr>
              <a:t>Could be an increased incidence of other mutations (all increased incidence of allover mutations) due to immune pressure. To delineate this, compare the rate of mutations in 3rd HIV enzyme targeted by vaccine but not by HAART (immune-controlled mutations) in vaccinated versus control groups.</a:t>
            </a:r>
          </a:p>
          <a:p>
            <a:pPr eaLnBrk="1" hangingPunct="1"/>
            <a:endParaRPr lang="sv-SE" altLang="sv-SE" smtClean="0">
              <a:latin typeface="Arial" charset="0"/>
              <a:cs typeface="Arial" charset="0"/>
            </a:endParaRPr>
          </a:p>
          <a:p>
            <a:pPr eaLnBrk="1" hangingPunct="1"/>
            <a:endParaRPr lang="sv-SE" altLang="sv-SE" smtClean="0">
              <a:latin typeface="Arial" charset="0"/>
              <a:cs typeface="Arial" charset="0"/>
            </a:endParaRPr>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1B85767-65D6-4C95-B7DC-1A7035A68D24}" type="slidenum">
              <a:rPr lang="ru-RU" altLang="sv-SE" smtClean="0"/>
              <a:pPr eaLnBrk="1" hangingPunct="1">
                <a:spcBef>
                  <a:spcPct val="0"/>
                </a:spcBef>
              </a:pPr>
              <a:t>20</a:t>
            </a:fld>
            <a:endParaRPr lang="ru-RU" alt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sv-SE" altLang="sv-SE" smtClean="0">
              <a:latin typeface="Arial" charset="0"/>
              <a:cs typeface="Arial" charset="0"/>
            </a:endParaRPr>
          </a:p>
        </p:txBody>
      </p:sp>
      <p:sp>
        <p:nvSpPr>
          <p:cNvPr id="30724" name="Slide Number Placeholder 3"/>
          <p:cNvSpPr>
            <a:spLocks noGrp="1"/>
          </p:cNvSpPr>
          <p:nvPr>
            <p:ph type="sldNum" sz="quarter" idx="5"/>
          </p:nvPr>
        </p:nvSpPr>
        <p:spPr>
          <a:noFill/>
        </p:spPr>
        <p:txBody>
          <a:bodyPr/>
          <a:lstStyle>
            <a:lvl1pPr eaLnBrk="0" hangingPunct="0">
              <a:defRPr sz="2400" b="1">
                <a:solidFill>
                  <a:schemeClr val="tx1"/>
                </a:solidFill>
                <a:latin typeface="Calibri" pitchFamily="34" charset="0"/>
                <a:cs typeface="Arial" charset="0"/>
              </a:defRPr>
            </a:lvl1pPr>
            <a:lvl2pPr marL="742950" indent="-285750" eaLnBrk="0" hangingPunct="0">
              <a:defRPr sz="2400" b="1">
                <a:solidFill>
                  <a:schemeClr val="tx1"/>
                </a:solidFill>
                <a:latin typeface="Calibri" pitchFamily="34" charset="0"/>
                <a:cs typeface="Arial" charset="0"/>
              </a:defRPr>
            </a:lvl2pPr>
            <a:lvl3pPr marL="1143000" indent="-228600" eaLnBrk="0" hangingPunct="0">
              <a:defRPr sz="2400" b="1">
                <a:solidFill>
                  <a:schemeClr val="tx1"/>
                </a:solidFill>
                <a:latin typeface="Calibri" pitchFamily="34" charset="0"/>
                <a:cs typeface="Arial" charset="0"/>
              </a:defRPr>
            </a:lvl3pPr>
            <a:lvl4pPr marL="1600200" indent="-228600" eaLnBrk="0" hangingPunct="0">
              <a:defRPr sz="2400" b="1">
                <a:solidFill>
                  <a:schemeClr val="tx1"/>
                </a:solidFill>
                <a:latin typeface="Calibri" pitchFamily="34" charset="0"/>
                <a:cs typeface="Arial" charset="0"/>
              </a:defRPr>
            </a:lvl4pPr>
            <a:lvl5pPr marL="2057400" indent="-228600" eaLnBrk="0" hangingPunct="0">
              <a:defRPr sz="2400" b="1">
                <a:solidFill>
                  <a:schemeClr val="tx1"/>
                </a:solidFill>
                <a:latin typeface="Calibri" pitchFamily="34" charset="0"/>
                <a:cs typeface="Arial" charset="0"/>
              </a:defRPr>
            </a:lvl5pPr>
            <a:lvl6pPr marL="2514600" indent="-228600" eaLnBrk="0" fontAlgn="base" hangingPunct="0">
              <a:spcBef>
                <a:spcPct val="0"/>
              </a:spcBef>
              <a:spcAft>
                <a:spcPct val="0"/>
              </a:spcAft>
              <a:defRPr sz="2400" b="1">
                <a:solidFill>
                  <a:schemeClr val="tx1"/>
                </a:solidFill>
                <a:latin typeface="Calibri" pitchFamily="34" charset="0"/>
                <a:cs typeface="Arial" charset="0"/>
              </a:defRPr>
            </a:lvl6pPr>
            <a:lvl7pPr marL="2971800" indent="-228600" eaLnBrk="0" fontAlgn="base" hangingPunct="0">
              <a:spcBef>
                <a:spcPct val="0"/>
              </a:spcBef>
              <a:spcAft>
                <a:spcPct val="0"/>
              </a:spcAft>
              <a:defRPr sz="2400" b="1">
                <a:solidFill>
                  <a:schemeClr val="tx1"/>
                </a:solidFill>
                <a:latin typeface="Calibri" pitchFamily="34" charset="0"/>
                <a:cs typeface="Arial" charset="0"/>
              </a:defRPr>
            </a:lvl7pPr>
            <a:lvl8pPr marL="3429000" indent="-228600" eaLnBrk="0" fontAlgn="base" hangingPunct="0">
              <a:spcBef>
                <a:spcPct val="0"/>
              </a:spcBef>
              <a:spcAft>
                <a:spcPct val="0"/>
              </a:spcAft>
              <a:defRPr sz="2400" b="1">
                <a:solidFill>
                  <a:schemeClr val="tx1"/>
                </a:solidFill>
                <a:latin typeface="Calibri" pitchFamily="34" charset="0"/>
                <a:cs typeface="Arial" charset="0"/>
              </a:defRPr>
            </a:lvl8pPr>
            <a:lvl9pPr marL="3886200" indent="-228600" eaLnBrk="0" fontAlgn="base" hangingPunct="0">
              <a:spcBef>
                <a:spcPct val="0"/>
              </a:spcBef>
              <a:spcAft>
                <a:spcPct val="0"/>
              </a:spcAft>
              <a:defRPr sz="2400" b="1">
                <a:solidFill>
                  <a:schemeClr val="tx1"/>
                </a:solidFill>
                <a:latin typeface="Calibri" pitchFamily="34" charset="0"/>
                <a:cs typeface="Arial" charset="0"/>
              </a:defRPr>
            </a:lvl9pPr>
          </a:lstStyle>
          <a:p>
            <a:pPr eaLnBrk="1" hangingPunct="1"/>
            <a:fld id="{C6722C5B-5FA0-4FFD-A96A-B90DB456ECFC}" type="slidenum">
              <a:rPr lang="ru-RU" altLang="sv-SE" sz="1200" b="0" smtClean="0">
                <a:latin typeface="Arial" charset="0"/>
              </a:rPr>
              <a:pPr eaLnBrk="1" hangingPunct="1"/>
              <a:t>4</a:t>
            </a:fld>
            <a:endParaRPr lang="ru-RU" altLang="sv-SE" sz="1200" b="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eaLnBrk="1" hangingPunct="1"/>
            <a:endParaRPr lang="sv-SE" altLang="sv-SE" smtClean="0">
              <a:latin typeface="Arial" charset="0"/>
              <a:cs typeface="Arial" charset="0"/>
            </a:endParaRP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7698DDD-B098-4272-9C1E-69D51EC73AE0}" type="slidenum">
              <a:rPr lang="ru-RU" altLang="sv-SE" smtClean="0"/>
              <a:pPr eaLnBrk="1" hangingPunct="1">
                <a:spcBef>
                  <a:spcPct val="0"/>
                </a:spcBef>
              </a:pPr>
              <a:t>5</a:t>
            </a:fld>
            <a:endParaRPr lang="ru-RU" alt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sv-SE" altLang="sv-SE" sz="1200" b="0" dirty="0" smtClean="0">
                <a:latin typeface="Calibri" pitchFamily="34" charset="0"/>
              </a:rPr>
              <a:t>Genetic vaccine  based on plasmid DNA </a:t>
            </a:r>
          </a:p>
          <a:p>
            <a:pPr>
              <a:spcBef>
                <a:spcPct val="50000"/>
              </a:spcBef>
            </a:pPr>
            <a:r>
              <a:rPr lang="sv-SE" altLang="sv-SE" sz="1200" b="0" dirty="0" smtClean="0">
                <a:latin typeface="Calibri" pitchFamily="34" charset="0"/>
              </a:rPr>
              <a:t> Plasmid encodes viral antigen of choice</a:t>
            </a:r>
          </a:p>
          <a:p>
            <a:pPr>
              <a:spcBef>
                <a:spcPct val="50000"/>
              </a:spcBef>
            </a:pPr>
            <a:r>
              <a:rPr lang="sv-SE" altLang="sv-SE" sz="1200" b="0" dirty="0" smtClean="0">
                <a:latin typeface="Calibri" pitchFamily="34" charset="0"/>
              </a:rPr>
              <a:t> Antigen is expressed in the vaccine recipient; correctly processed and folded. No need in expression/purification</a:t>
            </a:r>
          </a:p>
          <a:p>
            <a:pPr>
              <a:spcBef>
                <a:spcPct val="50000"/>
              </a:spcBef>
            </a:pPr>
            <a:r>
              <a:rPr lang="sv-SE" altLang="sv-SE" sz="1200" b="0" dirty="0" smtClean="0">
                <a:latin typeface="Calibri" pitchFamily="34" charset="0"/>
              </a:rPr>
              <a:t> Elicites B and T cell response as attenuated viral vaccine, but totally safe /not virulent</a:t>
            </a:r>
          </a:p>
          <a:p>
            <a:pPr>
              <a:spcBef>
                <a:spcPct val="50000"/>
              </a:spcBef>
            </a:pPr>
            <a:r>
              <a:rPr lang="sv-SE" altLang="sv-SE" sz="1200" b="0" dirty="0" smtClean="0">
                <a:latin typeface="Calibri" pitchFamily="34" charset="0"/>
              </a:rPr>
              <a:t> Standard plasmid manufacture from bacteria</a:t>
            </a:r>
          </a:p>
          <a:p>
            <a:pPr>
              <a:spcBef>
                <a:spcPct val="50000"/>
              </a:spcBef>
            </a:pPr>
            <a:r>
              <a:rPr lang="sv-SE" altLang="sv-SE" sz="1200" b="0" dirty="0" smtClean="0">
                <a:latin typeface="Calibri" pitchFamily="34" charset="0"/>
              </a:rPr>
              <a:t> Highly stable over long period of time</a:t>
            </a:r>
          </a:p>
          <a:p>
            <a:pPr>
              <a:spcBef>
                <a:spcPct val="50000"/>
              </a:spcBef>
            </a:pPr>
            <a:r>
              <a:rPr lang="sv-SE" altLang="sv-SE" sz="1200" b="0" dirty="0" smtClean="0">
                <a:latin typeface="Calibri" pitchFamily="34" charset="0"/>
              </a:rPr>
              <a:t> No cold chain in storage /distribution</a:t>
            </a:r>
          </a:p>
          <a:p>
            <a:pPr marL="0" marR="0" indent="0" algn="l" defTabSz="914400" rtl="0" eaLnBrk="0" fontAlgn="base" latinLnBrk="0" hangingPunct="0">
              <a:lnSpc>
                <a:spcPct val="100000"/>
              </a:lnSpc>
              <a:spcBef>
                <a:spcPct val="50000"/>
              </a:spcBef>
              <a:spcAft>
                <a:spcPct val="0"/>
              </a:spcAft>
              <a:buClrTx/>
              <a:buSzTx/>
              <a:buFontTx/>
              <a:buNone/>
              <a:tabLst/>
              <a:defRPr/>
            </a:pPr>
            <a:r>
              <a:rPr lang="sv-SE" altLang="sv-SE" sz="1200" b="0" dirty="0" smtClean="0">
                <a:latin typeface="Calibri" pitchFamily="34" charset="0"/>
              </a:rPr>
              <a:t>Effective methods of vaccination</a:t>
            </a:r>
          </a:p>
          <a:p>
            <a:pPr>
              <a:spcBef>
                <a:spcPct val="50000"/>
              </a:spcBef>
            </a:pPr>
            <a:endParaRPr lang="sv-SE" altLang="sv-SE" sz="1200" b="0" dirty="0" smtClean="0">
              <a:latin typeface="Calibri" pitchFamily="34" charset="0"/>
            </a:endParaRPr>
          </a:p>
          <a:p>
            <a:pPr>
              <a:spcBef>
                <a:spcPct val="50000"/>
              </a:spcBef>
            </a:pPr>
            <a:r>
              <a:rPr lang="sv-SE" altLang="sv-SE" sz="1200" b="0" dirty="0" smtClean="0">
                <a:latin typeface="Calibri" pitchFamily="34" charset="0"/>
              </a:rPr>
              <a:t> </a:t>
            </a:r>
          </a:p>
          <a:p>
            <a:endParaRPr lang="sv-SE" dirty="0"/>
          </a:p>
        </p:txBody>
      </p:sp>
      <p:sp>
        <p:nvSpPr>
          <p:cNvPr id="4" name="Slide Number Placeholder 3"/>
          <p:cNvSpPr>
            <a:spLocks noGrp="1"/>
          </p:cNvSpPr>
          <p:nvPr>
            <p:ph type="sldNum" sz="quarter" idx="10"/>
          </p:nvPr>
        </p:nvSpPr>
        <p:spPr/>
        <p:txBody>
          <a:bodyPr/>
          <a:lstStyle/>
          <a:p>
            <a:pPr>
              <a:defRPr/>
            </a:pPr>
            <a:fld id="{F77BA8BE-0DA2-4403-9919-6A33F32EE35F}" type="slidenum">
              <a:rPr lang="ru-RU" altLang="sv-SE" smtClean="0"/>
              <a:pPr>
                <a:defRPr/>
              </a:pPr>
              <a:t>6</a:t>
            </a:fld>
            <a:endParaRPr lang="ru-RU" altLang="sv-SE"/>
          </a:p>
        </p:txBody>
      </p:sp>
    </p:spTree>
    <p:extLst>
      <p:ext uri="{BB962C8B-B14F-4D97-AF65-F5344CB8AC3E}">
        <p14:creationId xmlns:p14="http://schemas.microsoft.com/office/powerpoint/2010/main" val="418647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Red </a:t>
            </a:r>
            <a:r>
              <a:rPr lang="sv-SE" dirty="0" err="1" smtClean="0"/>
              <a:t>circles</a:t>
            </a:r>
            <a:r>
              <a:rPr lang="sv-SE" baseline="0" dirty="0" smtClean="0"/>
              <a:t> </a:t>
            </a:r>
            <a:r>
              <a:rPr lang="sv-SE" baseline="0" dirty="0" err="1" smtClean="0"/>
              <a:t>are</a:t>
            </a:r>
            <a:r>
              <a:rPr lang="sv-SE" baseline="0" dirty="0" smtClean="0"/>
              <a:t> </a:t>
            </a:r>
            <a:r>
              <a:rPr lang="sv-SE" baseline="0" dirty="0" err="1" smtClean="0"/>
              <a:t>drug</a:t>
            </a:r>
            <a:r>
              <a:rPr lang="sv-SE" baseline="0" dirty="0" smtClean="0"/>
              <a:t> </a:t>
            </a:r>
            <a:r>
              <a:rPr lang="sv-SE" baseline="0" dirty="0" err="1" smtClean="0"/>
              <a:t>resistance</a:t>
            </a:r>
            <a:r>
              <a:rPr lang="sv-SE" baseline="0" dirty="0" smtClean="0"/>
              <a:t> mutations</a:t>
            </a:r>
            <a:endParaRPr lang="sv-SE" dirty="0"/>
          </a:p>
        </p:txBody>
      </p:sp>
      <p:sp>
        <p:nvSpPr>
          <p:cNvPr id="4" name="Slide Number Placeholder 3"/>
          <p:cNvSpPr>
            <a:spLocks noGrp="1"/>
          </p:cNvSpPr>
          <p:nvPr>
            <p:ph type="sldNum" sz="quarter" idx="10"/>
          </p:nvPr>
        </p:nvSpPr>
        <p:spPr/>
        <p:txBody>
          <a:bodyPr/>
          <a:lstStyle/>
          <a:p>
            <a:pPr>
              <a:defRPr/>
            </a:pPr>
            <a:fld id="{8F04D59E-A8E2-4CD0-9B9C-9165ED53B771}" type="slidenum">
              <a:rPr lang="sv-SE" smtClean="0"/>
              <a:pPr>
                <a:defRPr/>
              </a:pPr>
              <a:t>7</a:t>
            </a:fld>
            <a:endParaRPr lang="sv-SE"/>
          </a:p>
        </p:txBody>
      </p:sp>
    </p:spTree>
    <p:extLst>
      <p:ext uri="{BB962C8B-B14F-4D97-AF65-F5344CB8AC3E}">
        <p14:creationId xmlns:p14="http://schemas.microsoft.com/office/powerpoint/2010/main" val="418070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6D009D0-24F9-44CC-A66A-00A02A48E68D}" type="slidenum">
              <a:rPr lang="sv-SE" smtClean="0"/>
              <a:t>8</a:t>
            </a:fld>
            <a:endParaRPr lang="sv-SE"/>
          </a:p>
        </p:txBody>
      </p:sp>
    </p:spTree>
    <p:extLst>
      <p:ext uri="{BB962C8B-B14F-4D97-AF65-F5344CB8AC3E}">
        <p14:creationId xmlns:p14="http://schemas.microsoft.com/office/powerpoint/2010/main" val="396030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http://hivdb.stanford.edu/DR/asi/releaseNotes/index.html for consensus</a:t>
            </a:r>
            <a:r>
              <a:rPr lang="sv-SE" baseline="0" dirty="0" smtClean="0"/>
              <a:t> B </a:t>
            </a:r>
            <a:r>
              <a:rPr lang="sv-SE" baseline="0" dirty="0" err="1" smtClean="0"/>
              <a:t>seq</a:t>
            </a:r>
            <a:endParaRPr lang="sv-SE" dirty="0"/>
          </a:p>
        </p:txBody>
      </p:sp>
      <p:sp>
        <p:nvSpPr>
          <p:cNvPr id="4" name="Slide Number Placeholder 3"/>
          <p:cNvSpPr>
            <a:spLocks noGrp="1"/>
          </p:cNvSpPr>
          <p:nvPr>
            <p:ph type="sldNum" sz="quarter" idx="10"/>
          </p:nvPr>
        </p:nvSpPr>
        <p:spPr/>
        <p:txBody>
          <a:bodyPr/>
          <a:lstStyle/>
          <a:p>
            <a:pPr>
              <a:defRPr/>
            </a:pPr>
            <a:fld id="{8F04D59E-A8E2-4CD0-9B9C-9165ED53B771}" type="slidenum">
              <a:rPr lang="sv-SE" smtClean="0"/>
              <a:pPr>
                <a:defRPr/>
              </a:pPr>
              <a:t>9</a:t>
            </a:fld>
            <a:endParaRPr lang="sv-SE"/>
          </a:p>
        </p:txBody>
      </p:sp>
    </p:spTree>
    <p:extLst>
      <p:ext uri="{BB962C8B-B14F-4D97-AF65-F5344CB8AC3E}">
        <p14:creationId xmlns:p14="http://schemas.microsoft.com/office/powerpoint/2010/main" val="267403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Homogenized by pipetting and separated by centrifugation</a:t>
            </a:r>
            <a:r>
              <a:rPr lang="sv-SE" baseline="0" dirty="0" smtClean="0"/>
              <a:t> pbs. Put in amounts loaded. Draw a slide about 14C and oocytes.</a:t>
            </a:r>
            <a:endParaRPr lang="sv-SE" dirty="0"/>
          </a:p>
        </p:txBody>
      </p:sp>
      <p:sp>
        <p:nvSpPr>
          <p:cNvPr id="4" name="Slide Number Placeholder 3"/>
          <p:cNvSpPr>
            <a:spLocks noGrp="1"/>
          </p:cNvSpPr>
          <p:nvPr>
            <p:ph type="sldNum" sz="quarter" idx="10"/>
          </p:nvPr>
        </p:nvSpPr>
        <p:spPr/>
        <p:txBody>
          <a:bodyPr/>
          <a:lstStyle/>
          <a:p>
            <a:fld id="{46D009D0-24F9-44CC-A66A-00A02A48E68D}" type="slidenum">
              <a:rPr lang="sv-SE" smtClean="0"/>
              <a:t>11</a:t>
            </a:fld>
            <a:endParaRPr lang="sv-SE"/>
          </a:p>
        </p:txBody>
      </p:sp>
    </p:spTree>
    <p:extLst>
      <p:ext uri="{BB962C8B-B14F-4D97-AF65-F5344CB8AC3E}">
        <p14:creationId xmlns:p14="http://schemas.microsoft.com/office/powerpoint/2010/main" val="281981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endParaRPr lang="sv-SE" altLang="sv-SE" smtClean="0">
              <a:latin typeface="Arial" charset="0"/>
              <a:cs typeface="Arial" charset="0"/>
            </a:endParaRP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9C9BE0A-B5EB-40C4-84E8-5D3564CDFC4E}" type="slidenum">
              <a:rPr lang="ru-RU" altLang="sv-SE" smtClean="0"/>
              <a:pPr eaLnBrk="1" hangingPunct="1">
                <a:spcBef>
                  <a:spcPct val="0"/>
                </a:spcBef>
              </a:pPr>
              <a:t>13</a:t>
            </a:fld>
            <a:endParaRPr lang="ru-RU" altLang="sv-S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6" name="Rectangle 6"/>
          <p:cNvSpPr>
            <a:spLocks noGrp="1" noChangeArrowheads="1"/>
          </p:cNvSpPr>
          <p:nvPr>
            <p:ph type="sldNum" sz="quarter" idx="12"/>
          </p:nvPr>
        </p:nvSpPr>
        <p:spPr>
          <a:ln/>
        </p:spPr>
        <p:txBody>
          <a:bodyPr/>
          <a:lstStyle>
            <a:lvl1pPr>
              <a:defRPr/>
            </a:lvl1pPr>
          </a:lstStyle>
          <a:p>
            <a:pPr>
              <a:defRPr/>
            </a:pPr>
            <a:fld id="{D57C9DF3-B00E-45A3-BA63-620948152614}" type="slidenum">
              <a:rPr lang="ru-RU" altLang="sv-SE"/>
              <a:pPr>
                <a:defRPr/>
              </a:pPr>
              <a:t>‹#›</a:t>
            </a:fld>
            <a:endParaRPr lang="ru-RU" altLang="sv-SE"/>
          </a:p>
        </p:txBody>
      </p:sp>
    </p:spTree>
    <p:extLst>
      <p:ext uri="{BB962C8B-B14F-4D97-AF65-F5344CB8AC3E}">
        <p14:creationId xmlns:p14="http://schemas.microsoft.com/office/powerpoint/2010/main" val="200412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6" name="Rectangle 6"/>
          <p:cNvSpPr>
            <a:spLocks noGrp="1" noChangeArrowheads="1"/>
          </p:cNvSpPr>
          <p:nvPr>
            <p:ph type="sldNum" sz="quarter" idx="12"/>
          </p:nvPr>
        </p:nvSpPr>
        <p:spPr>
          <a:ln/>
        </p:spPr>
        <p:txBody>
          <a:bodyPr/>
          <a:lstStyle>
            <a:lvl1pPr>
              <a:defRPr/>
            </a:lvl1pPr>
          </a:lstStyle>
          <a:p>
            <a:pPr>
              <a:defRPr/>
            </a:pPr>
            <a:fld id="{5D6EC8BB-8703-4684-8F8D-5F2A6274A18C}" type="slidenum">
              <a:rPr lang="ru-RU" altLang="sv-SE"/>
              <a:pPr>
                <a:defRPr/>
              </a:pPr>
              <a:t>‹#›</a:t>
            </a:fld>
            <a:endParaRPr lang="ru-RU" altLang="sv-SE"/>
          </a:p>
        </p:txBody>
      </p:sp>
    </p:spTree>
    <p:extLst>
      <p:ext uri="{BB962C8B-B14F-4D97-AF65-F5344CB8AC3E}">
        <p14:creationId xmlns:p14="http://schemas.microsoft.com/office/powerpoint/2010/main" val="314392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6" name="Rectangle 6"/>
          <p:cNvSpPr>
            <a:spLocks noGrp="1" noChangeArrowheads="1"/>
          </p:cNvSpPr>
          <p:nvPr>
            <p:ph type="sldNum" sz="quarter" idx="12"/>
          </p:nvPr>
        </p:nvSpPr>
        <p:spPr>
          <a:ln/>
        </p:spPr>
        <p:txBody>
          <a:bodyPr/>
          <a:lstStyle>
            <a:lvl1pPr>
              <a:defRPr/>
            </a:lvl1pPr>
          </a:lstStyle>
          <a:p>
            <a:pPr>
              <a:defRPr/>
            </a:pPr>
            <a:fld id="{0B690BBA-CCB7-4762-929C-E5A48C8FFC52}" type="slidenum">
              <a:rPr lang="ru-RU" altLang="sv-SE"/>
              <a:pPr>
                <a:defRPr/>
              </a:pPr>
              <a:t>‹#›</a:t>
            </a:fld>
            <a:endParaRPr lang="ru-RU" altLang="sv-SE"/>
          </a:p>
        </p:txBody>
      </p:sp>
    </p:spTree>
    <p:extLst>
      <p:ext uri="{BB962C8B-B14F-4D97-AF65-F5344CB8AC3E}">
        <p14:creationId xmlns:p14="http://schemas.microsoft.com/office/powerpoint/2010/main" val="112324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6" name="Rectangle 6"/>
          <p:cNvSpPr>
            <a:spLocks noGrp="1" noChangeArrowheads="1"/>
          </p:cNvSpPr>
          <p:nvPr>
            <p:ph type="sldNum" sz="quarter" idx="12"/>
          </p:nvPr>
        </p:nvSpPr>
        <p:spPr>
          <a:ln/>
        </p:spPr>
        <p:txBody>
          <a:bodyPr/>
          <a:lstStyle>
            <a:lvl1pPr>
              <a:defRPr/>
            </a:lvl1pPr>
          </a:lstStyle>
          <a:p>
            <a:pPr>
              <a:defRPr/>
            </a:pPr>
            <a:fld id="{6E4C5F1D-BEDE-4C58-80A2-036D10588A34}" type="slidenum">
              <a:rPr lang="ru-RU" altLang="sv-SE"/>
              <a:pPr>
                <a:defRPr/>
              </a:pPr>
              <a:t>‹#›</a:t>
            </a:fld>
            <a:endParaRPr lang="ru-RU" altLang="sv-SE"/>
          </a:p>
        </p:txBody>
      </p:sp>
    </p:spTree>
    <p:extLst>
      <p:ext uri="{BB962C8B-B14F-4D97-AF65-F5344CB8AC3E}">
        <p14:creationId xmlns:p14="http://schemas.microsoft.com/office/powerpoint/2010/main" val="226507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6" name="Rectangle 6"/>
          <p:cNvSpPr>
            <a:spLocks noGrp="1" noChangeArrowheads="1"/>
          </p:cNvSpPr>
          <p:nvPr>
            <p:ph type="sldNum" sz="quarter" idx="12"/>
          </p:nvPr>
        </p:nvSpPr>
        <p:spPr>
          <a:ln/>
        </p:spPr>
        <p:txBody>
          <a:bodyPr/>
          <a:lstStyle>
            <a:lvl1pPr>
              <a:defRPr/>
            </a:lvl1pPr>
          </a:lstStyle>
          <a:p>
            <a:pPr>
              <a:defRPr/>
            </a:pPr>
            <a:fld id="{3C2B1831-4262-43D6-AB7E-00D921D29209}" type="slidenum">
              <a:rPr lang="ru-RU" altLang="sv-SE"/>
              <a:pPr>
                <a:defRPr/>
              </a:pPr>
              <a:t>‹#›</a:t>
            </a:fld>
            <a:endParaRPr lang="ru-RU" altLang="sv-SE"/>
          </a:p>
        </p:txBody>
      </p:sp>
    </p:spTree>
    <p:extLst>
      <p:ext uri="{BB962C8B-B14F-4D97-AF65-F5344CB8AC3E}">
        <p14:creationId xmlns:p14="http://schemas.microsoft.com/office/powerpoint/2010/main" val="382512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7" name="Rectangle 6"/>
          <p:cNvSpPr>
            <a:spLocks noGrp="1" noChangeArrowheads="1"/>
          </p:cNvSpPr>
          <p:nvPr>
            <p:ph type="sldNum" sz="quarter" idx="12"/>
          </p:nvPr>
        </p:nvSpPr>
        <p:spPr>
          <a:ln/>
        </p:spPr>
        <p:txBody>
          <a:bodyPr/>
          <a:lstStyle>
            <a:lvl1pPr>
              <a:defRPr/>
            </a:lvl1pPr>
          </a:lstStyle>
          <a:p>
            <a:pPr>
              <a:defRPr/>
            </a:pPr>
            <a:fld id="{02F6BC2E-B7F1-4FCF-B5A2-A55286A62F92}" type="slidenum">
              <a:rPr lang="ru-RU" altLang="sv-SE"/>
              <a:pPr>
                <a:defRPr/>
              </a:pPr>
              <a:t>‹#›</a:t>
            </a:fld>
            <a:endParaRPr lang="ru-RU" altLang="sv-SE"/>
          </a:p>
        </p:txBody>
      </p:sp>
    </p:spTree>
    <p:extLst>
      <p:ext uri="{BB962C8B-B14F-4D97-AF65-F5344CB8AC3E}">
        <p14:creationId xmlns:p14="http://schemas.microsoft.com/office/powerpoint/2010/main" val="378159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9" name="Rectangle 6"/>
          <p:cNvSpPr>
            <a:spLocks noGrp="1" noChangeArrowheads="1"/>
          </p:cNvSpPr>
          <p:nvPr>
            <p:ph type="sldNum" sz="quarter" idx="12"/>
          </p:nvPr>
        </p:nvSpPr>
        <p:spPr>
          <a:ln/>
        </p:spPr>
        <p:txBody>
          <a:bodyPr/>
          <a:lstStyle>
            <a:lvl1pPr>
              <a:defRPr/>
            </a:lvl1pPr>
          </a:lstStyle>
          <a:p>
            <a:pPr>
              <a:defRPr/>
            </a:pPr>
            <a:fld id="{DD461F90-3DBE-49E8-9697-02AA19CD266D}" type="slidenum">
              <a:rPr lang="ru-RU" altLang="sv-SE"/>
              <a:pPr>
                <a:defRPr/>
              </a:pPr>
              <a:t>‹#›</a:t>
            </a:fld>
            <a:endParaRPr lang="ru-RU" altLang="sv-SE"/>
          </a:p>
        </p:txBody>
      </p:sp>
    </p:spTree>
    <p:extLst>
      <p:ext uri="{BB962C8B-B14F-4D97-AF65-F5344CB8AC3E}">
        <p14:creationId xmlns:p14="http://schemas.microsoft.com/office/powerpoint/2010/main" val="255414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5" name="Rectangle 6"/>
          <p:cNvSpPr>
            <a:spLocks noGrp="1" noChangeArrowheads="1"/>
          </p:cNvSpPr>
          <p:nvPr>
            <p:ph type="sldNum" sz="quarter" idx="12"/>
          </p:nvPr>
        </p:nvSpPr>
        <p:spPr>
          <a:ln/>
        </p:spPr>
        <p:txBody>
          <a:bodyPr/>
          <a:lstStyle>
            <a:lvl1pPr>
              <a:defRPr/>
            </a:lvl1pPr>
          </a:lstStyle>
          <a:p>
            <a:pPr>
              <a:defRPr/>
            </a:pPr>
            <a:fld id="{7572C9E4-F279-480A-BDF2-E681D55B3D46}" type="slidenum">
              <a:rPr lang="ru-RU" altLang="sv-SE"/>
              <a:pPr>
                <a:defRPr/>
              </a:pPr>
              <a:t>‹#›</a:t>
            </a:fld>
            <a:endParaRPr lang="ru-RU" altLang="sv-SE"/>
          </a:p>
        </p:txBody>
      </p:sp>
    </p:spTree>
    <p:extLst>
      <p:ext uri="{BB962C8B-B14F-4D97-AF65-F5344CB8AC3E}">
        <p14:creationId xmlns:p14="http://schemas.microsoft.com/office/powerpoint/2010/main" val="321973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4" name="Rectangle 6"/>
          <p:cNvSpPr>
            <a:spLocks noGrp="1" noChangeArrowheads="1"/>
          </p:cNvSpPr>
          <p:nvPr>
            <p:ph type="sldNum" sz="quarter" idx="12"/>
          </p:nvPr>
        </p:nvSpPr>
        <p:spPr>
          <a:ln/>
        </p:spPr>
        <p:txBody>
          <a:bodyPr/>
          <a:lstStyle>
            <a:lvl1pPr>
              <a:defRPr/>
            </a:lvl1pPr>
          </a:lstStyle>
          <a:p>
            <a:pPr>
              <a:defRPr/>
            </a:pPr>
            <a:fld id="{51D56D13-0F67-4494-AE34-77B0285EF064}" type="slidenum">
              <a:rPr lang="ru-RU" altLang="sv-SE"/>
              <a:pPr>
                <a:defRPr/>
              </a:pPr>
              <a:t>‹#›</a:t>
            </a:fld>
            <a:endParaRPr lang="ru-RU" altLang="sv-SE"/>
          </a:p>
        </p:txBody>
      </p:sp>
    </p:spTree>
    <p:extLst>
      <p:ext uri="{BB962C8B-B14F-4D97-AF65-F5344CB8AC3E}">
        <p14:creationId xmlns:p14="http://schemas.microsoft.com/office/powerpoint/2010/main" val="192605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7" name="Rectangle 6"/>
          <p:cNvSpPr>
            <a:spLocks noGrp="1" noChangeArrowheads="1"/>
          </p:cNvSpPr>
          <p:nvPr>
            <p:ph type="sldNum" sz="quarter" idx="12"/>
          </p:nvPr>
        </p:nvSpPr>
        <p:spPr>
          <a:ln/>
        </p:spPr>
        <p:txBody>
          <a:bodyPr/>
          <a:lstStyle>
            <a:lvl1pPr>
              <a:defRPr/>
            </a:lvl1pPr>
          </a:lstStyle>
          <a:p>
            <a:pPr>
              <a:defRPr/>
            </a:pPr>
            <a:fld id="{58818040-EAB4-4CCA-8CE7-F929C7E1F3A1}" type="slidenum">
              <a:rPr lang="ru-RU" altLang="sv-SE"/>
              <a:pPr>
                <a:defRPr/>
              </a:pPr>
              <a:t>‹#›</a:t>
            </a:fld>
            <a:endParaRPr lang="ru-RU" altLang="sv-SE"/>
          </a:p>
        </p:txBody>
      </p:sp>
    </p:spTree>
    <p:extLst>
      <p:ext uri="{BB962C8B-B14F-4D97-AF65-F5344CB8AC3E}">
        <p14:creationId xmlns:p14="http://schemas.microsoft.com/office/powerpoint/2010/main" val="217058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sv-SE"/>
          </a:p>
        </p:txBody>
      </p:sp>
      <p:sp>
        <p:nvSpPr>
          <p:cNvPr id="7" name="Rectangle 6"/>
          <p:cNvSpPr>
            <a:spLocks noGrp="1" noChangeArrowheads="1"/>
          </p:cNvSpPr>
          <p:nvPr>
            <p:ph type="sldNum" sz="quarter" idx="12"/>
          </p:nvPr>
        </p:nvSpPr>
        <p:spPr>
          <a:ln/>
        </p:spPr>
        <p:txBody>
          <a:bodyPr/>
          <a:lstStyle>
            <a:lvl1pPr>
              <a:defRPr/>
            </a:lvl1pPr>
          </a:lstStyle>
          <a:p>
            <a:pPr>
              <a:defRPr/>
            </a:pPr>
            <a:fld id="{FD099A86-AE49-47C2-9FAD-39B34FDA8AC2}" type="slidenum">
              <a:rPr lang="ru-RU" altLang="sv-SE"/>
              <a:pPr>
                <a:defRPr/>
              </a:pPr>
              <a:t>‹#›</a:t>
            </a:fld>
            <a:endParaRPr lang="ru-RU" altLang="sv-SE"/>
          </a:p>
        </p:txBody>
      </p:sp>
    </p:spTree>
    <p:extLst>
      <p:ext uri="{BB962C8B-B14F-4D97-AF65-F5344CB8AC3E}">
        <p14:creationId xmlns:p14="http://schemas.microsoft.com/office/powerpoint/2010/main" val="104463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sv-SE"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sv-SE" smtClean="0"/>
              <a:t>Образец текста</a:t>
            </a:r>
          </a:p>
          <a:p>
            <a:pPr lvl="1"/>
            <a:r>
              <a:rPr lang="ru-RU" altLang="sv-SE" smtClean="0"/>
              <a:t>Второй уровень</a:t>
            </a:r>
          </a:p>
          <a:p>
            <a:pPr lvl="2"/>
            <a:r>
              <a:rPr lang="ru-RU" altLang="sv-SE" smtClean="0"/>
              <a:t>Третий уровень</a:t>
            </a:r>
          </a:p>
          <a:p>
            <a:pPr lvl="3"/>
            <a:r>
              <a:rPr lang="ru-RU" altLang="sv-SE" smtClean="0"/>
              <a:t>Четвертый уровень</a:t>
            </a:r>
          </a:p>
          <a:p>
            <a:pPr lvl="4"/>
            <a:r>
              <a:rPr lang="ru-RU" altLang="sv-SE"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cs typeface="Arial" pitchFamily="34" charset="0"/>
              </a:defRPr>
            </a:lvl1pPr>
          </a:lstStyle>
          <a:p>
            <a:pPr>
              <a:defRPr/>
            </a:pPr>
            <a:endParaRPr lang="ru-RU" alt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cs typeface="Arial" pitchFamily="34" charset="0"/>
              </a:defRPr>
            </a:lvl1pPr>
          </a:lstStyle>
          <a:p>
            <a:pPr>
              <a:defRPr/>
            </a:pPr>
            <a:endParaRPr lang="ru-RU" alt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cs typeface="Arial" pitchFamily="34" charset="0"/>
              </a:defRPr>
            </a:lvl1pPr>
          </a:lstStyle>
          <a:p>
            <a:pPr>
              <a:defRPr/>
            </a:pPr>
            <a:fld id="{4492433D-ECFD-46AE-AEC7-186E1F115973}" type="slidenum">
              <a:rPr lang="ru-RU" altLang="sv-SE"/>
              <a:pPr>
                <a:defRPr/>
              </a:pPr>
              <a:t>‹#›</a:t>
            </a:fld>
            <a:endParaRPr lang="ru-RU"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ivdb.stanford.edu/cgi-bin/PositionPhenoSummary.cgi"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8.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chart" Target="../charts/chart4.xml"/><Relationship Id="rId4" Type="http://schemas.openxmlformats.org/officeDocument/2006/relationships/image" Target="../media/image7.tiff"/><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se/url?sa=i&amp;source=images&amp;cd=&amp;docid=TdbJNbfGCKQ6gM&amp;tbnid=N1VJ--oETg3bpM:&amp;ved=&amp;url=http://www.vaccinetech.co.uk/resources/intradermal/devices/index.html&amp;ei=nVdDUuX4O4GK4ASsu4H4Dw&amp;psig=AFQjCNEDyl2OXu2v7ZMwJQk3M6zuea5v1Q&amp;ust=138023145402515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384300" y="3881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1800" b="0">
              <a:latin typeface="Calibri" pitchFamily="34" charset="0"/>
            </a:endParaRPr>
          </a:p>
        </p:txBody>
      </p:sp>
      <p:sp>
        <p:nvSpPr>
          <p:cNvPr id="2055" name="Text Box 7"/>
          <p:cNvSpPr txBox="1">
            <a:spLocks noChangeArrowheads="1"/>
          </p:cNvSpPr>
          <p:nvPr/>
        </p:nvSpPr>
        <p:spPr bwMode="auto">
          <a:xfrm>
            <a:off x="516166" y="417740"/>
            <a:ext cx="82089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sv-SE" sz="4000" dirty="0">
                <a:solidFill>
                  <a:srgbClr val="333399"/>
                </a:solidFill>
                <a:effectLst>
                  <a:outerShdw blurRad="38100" dist="38100" dir="2700000" algn="tl">
                    <a:srgbClr val="C0C0C0"/>
                  </a:outerShdw>
                </a:effectLst>
                <a:cs typeface="Arial" pitchFamily="34" charset="0"/>
              </a:rPr>
              <a:t>DNA vaccination against drug resistance in chronic viral infections, example of HIV-1</a:t>
            </a:r>
            <a:endParaRPr lang="ru-RU" altLang="sv-SE" sz="4000" dirty="0">
              <a:solidFill>
                <a:srgbClr val="333399"/>
              </a:solidFill>
              <a:effectLst>
                <a:outerShdw blurRad="38100" dist="38100" dir="2700000" algn="tl">
                  <a:srgbClr val="C0C0C0"/>
                </a:outerShdw>
              </a:effectLst>
              <a:cs typeface="Arial" pitchFamily="34" charset="0"/>
            </a:endParaRPr>
          </a:p>
        </p:txBody>
      </p:sp>
      <p:sp>
        <p:nvSpPr>
          <p:cNvPr id="2053" name="Text Box 9"/>
          <p:cNvSpPr txBox="1">
            <a:spLocks noChangeArrowheads="1"/>
          </p:cNvSpPr>
          <p:nvPr/>
        </p:nvSpPr>
        <p:spPr bwMode="auto">
          <a:xfrm>
            <a:off x="841259" y="3173792"/>
            <a:ext cx="3472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buFontTx/>
              <a:buNone/>
            </a:pPr>
            <a:r>
              <a:rPr lang="sv-SE" altLang="sv-SE" sz="2600" dirty="0" smtClean="0"/>
              <a:t>Isaguliants</a:t>
            </a:r>
            <a:r>
              <a:rPr lang="sv-SE" altLang="sv-SE" sz="2800" dirty="0" smtClean="0"/>
              <a:t> Maria</a:t>
            </a:r>
            <a:endParaRPr lang="sv-SE" altLang="sv-SE" sz="2800" dirty="0"/>
          </a:p>
        </p:txBody>
      </p:sp>
      <p:sp>
        <p:nvSpPr>
          <p:cNvPr id="2" name="TextBox 1"/>
          <p:cNvSpPr txBox="1"/>
          <p:nvPr/>
        </p:nvSpPr>
        <p:spPr>
          <a:xfrm>
            <a:off x="852821" y="4010288"/>
            <a:ext cx="7535603" cy="1938992"/>
          </a:xfrm>
          <a:prstGeom prst="rect">
            <a:avLst/>
          </a:prstGeom>
          <a:noFill/>
        </p:spPr>
        <p:txBody>
          <a:bodyPr wrap="square" rtlCol="0">
            <a:spAutoFit/>
          </a:bodyPr>
          <a:lstStyle/>
          <a:p>
            <a:r>
              <a:rPr lang="sv-SE" b="0" i="1" dirty="0" smtClean="0"/>
              <a:t>Department of Microbiology, Tumor and Cell Biology, Karolinska Institutet, Stockholm, Sweden;</a:t>
            </a:r>
          </a:p>
          <a:p>
            <a:endParaRPr lang="sv-SE" b="0" i="1" dirty="0" smtClean="0"/>
          </a:p>
          <a:p>
            <a:r>
              <a:rPr lang="en-US" b="0" i="1" dirty="0" smtClean="0"/>
              <a:t>A. </a:t>
            </a:r>
            <a:r>
              <a:rPr lang="en-US" b="0" i="1" dirty="0" err="1" smtClean="0"/>
              <a:t>Kirhenstein</a:t>
            </a:r>
            <a:r>
              <a:rPr lang="en-US" b="0" i="1" dirty="0" smtClean="0"/>
              <a:t> Institute of Microbiology and Virology, Riga </a:t>
            </a:r>
            <a:r>
              <a:rPr lang="en-US" b="0" i="1" dirty="0" err="1" smtClean="0"/>
              <a:t>Stradins</a:t>
            </a:r>
            <a:r>
              <a:rPr lang="en-US" b="0" i="1" dirty="0" smtClean="0"/>
              <a:t> University, Riga, Latvia</a:t>
            </a:r>
            <a:endParaRPr lang="sv-SE" b="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496944" cy="4525963"/>
          </a:xfrm>
        </p:spPr>
        <p:txBody>
          <a:bodyPr/>
          <a:lstStyle/>
          <a:p>
            <a:pPr marL="0" indent="0" algn="ctr">
              <a:buNone/>
            </a:pPr>
            <a:r>
              <a:rPr lang="en-US" sz="2600" b="1" dirty="0" smtClean="0">
                <a:latin typeface="Calibri" panose="020F0502020204030204" pitchFamily="34" charset="0"/>
              </a:rPr>
              <a:t>A set of primary DR mutations 46I</a:t>
            </a:r>
            <a:r>
              <a:rPr lang="en-US" sz="2600" b="1" dirty="0">
                <a:latin typeface="Calibri" panose="020F0502020204030204" pitchFamily="34" charset="0"/>
              </a:rPr>
              <a:t>, 54V and </a:t>
            </a:r>
            <a:r>
              <a:rPr lang="en-US" sz="2600" b="1" dirty="0" smtClean="0">
                <a:latin typeface="Calibri" panose="020F0502020204030204" pitchFamily="34" charset="0"/>
              </a:rPr>
              <a:t>82</a:t>
            </a:r>
            <a:endParaRPr lang="sv-SE" sz="2600" b="1" dirty="0">
              <a:latin typeface="Calibri" panose="020F05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006347454"/>
              </p:ext>
            </p:extLst>
          </p:nvPr>
        </p:nvGraphicFramePr>
        <p:xfrm>
          <a:off x="1212641" y="2167945"/>
          <a:ext cx="6624736" cy="438382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11560" y="6551766"/>
            <a:ext cx="6984776" cy="261610"/>
          </a:xfrm>
          <a:prstGeom prst="rect">
            <a:avLst/>
          </a:prstGeom>
        </p:spPr>
        <p:txBody>
          <a:bodyPr wrap="square">
            <a:spAutoFit/>
          </a:bodyPr>
          <a:lstStyle/>
          <a:p>
            <a:r>
              <a:rPr lang="en-US" sz="1100" u="sng" dirty="0">
                <a:hlinkClick r:id="rId3"/>
              </a:rPr>
              <a:t>http://hivdb.stanford.edu/cgi-bin/PositionPhenoSummary.cgi</a:t>
            </a:r>
            <a:r>
              <a:rPr lang="en-US" sz="1100" dirty="0"/>
              <a:t> </a:t>
            </a:r>
            <a:endParaRPr lang="sv-SE" sz="1100" dirty="0"/>
          </a:p>
        </p:txBody>
      </p:sp>
      <p:sp>
        <p:nvSpPr>
          <p:cNvPr id="6" name="TextBox 5"/>
          <p:cNvSpPr txBox="1"/>
          <p:nvPr/>
        </p:nvSpPr>
        <p:spPr>
          <a:xfrm>
            <a:off x="1785527" y="1002437"/>
            <a:ext cx="6048672" cy="492443"/>
          </a:xfrm>
          <a:prstGeom prst="rect">
            <a:avLst/>
          </a:prstGeom>
          <a:noFill/>
        </p:spPr>
        <p:txBody>
          <a:bodyPr wrap="square" rtlCol="0">
            <a:spAutoFit/>
          </a:bodyPr>
          <a:lstStyle/>
          <a:p>
            <a:r>
              <a:rPr lang="sv-SE" sz="2600" dirty="0"/>
              <a:t>Selection of drug resistance </a:t>
            </a:r>
            <a:r>
              <a:rPr lang="sv-SE" sz="2600" dirty="0" smtClean="0"/>
              <a:t>mutations:</a:t>
            </a:r>
            <a:endParaRPr lang="sv-SE" sz="2600" dirty="0"/>
          </a:p>
        </p:txBody>
      </p:sp>
      <p:sp>
        <p:nvSpPr>
          <p:cNvPr id="8" name="Line 13"/>
          <p:cNvSpPr>
            <a:spLocks noChangeShapeType="1"/>
          </p:cNvSpPr>
          <p:nvPr/>
        </p:nvSpPr>
        <p:spPr bwMode="auto">
          <a:xfrm>
            <a:off x="253000" y="764704"/>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9" name="Text Box 15"/>
          <p:cNvSpPr txBox="1">
            <a:spLocks noChangeArrowheads="1"/>
          </p:cNvSpPr>
          <p:nvPr/>
        </p:nvSpPr>
        <p:spPr bwMode="auto">
          <a:xfrm>
            <a:off x="468311" y="260648"/>
            <a:ext cx="85399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smtClean="0">
                <a:solidFill>
                  <a:srgbClr val="333399"/>
                </a:solidFill>
                <a:effectLst>
                  <a:outerShdw blurRad="38100" dist="38100" dir="2700000" algn="tl">
                    <a:srgbClr val="C0C0C0"/>
                  </a:outerShdw>
                </a:effectLst>
                <a:cs typeface="Arial" pitchFamily="34" charset="0"/>
              </a:rPr>
              <a:t>DESIGN OF IMMUNOTHERAPEUTICALS: selection of DR mutations</a:t>
            </a:r>
            <a:endParaRPr lang="ru-RU" altLang="sv-SE" dirty="0">
              <a:solidFill>
                <a:srgbClr val="333399"/>
              </a:solidFill>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val="3880222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9068035" cy="4857403"/>
          </a:xfrm>
        </p:spPr>
        <p:txBody>
          <a:bodyPr>
            <a:normAutofit/>
          </a:bodyPr>
          <a:lstStyle/>
          <a:p>
            <a:pPr marL="0" indent="0">
              <a:buNone/>
            </a:pPr>
            <a:endParaRPr lang="sv-SE" sz="2400" dirty="0"/>
          </a:p>
          <a:p>
            <a:pPr marL="0" indent="0">
              <a:buNone/>
            </a:pPr>
            <a:endParaRPr lang="sv-SE" sz="2400" dirty="0" smtClean="0"/>
          </a:p>
          <a:p>
            <a:pPr marL="0" indent="0">
              <a:buNone/>
            </a:pPr>
            <a:endParaRPr lang="sv-SE" sz="2000" dirty="0" smtClean="0"/>
          </a:p>
          <a:p>
            <a:pPr marL="0" indent="0">
              <a:buNone/>
            </a:pPr>
            <a:endParaRPr lang="sv-SE" sz="1400" dirty="0" smtClean="0"/>
          </a:p>
          <a:p>
            <a:pPr marL="0" indent="0">
              <a:buNone/>
            </a:pPr>
            <a:endParaRPr lang="sv-SE" sz="2400" dirty="0" smtClean="0"/>
          </a:p>
          <a:p>
            <a:pPr marL="0" indent="0">
              <a:buNone/>
            </a:pPr>
            <a:endParaRPr lang="sv-SE" sz="2400" dirty="0"/>
          </a:p>
          <a:p>
            <a:pPr marL="0" indent="0">
              <a:buNone/>
            </a:pPr>
            <a:endParaRPr lang="sv-SE" sz="2400" dirty="0" smtClean="0"/>
          </a:p>
          <a:p>
            <a:pPr marL="0" indent="0">
              <a:buNone/>
            </a:pPr>
            <a:endParaRPr lang="sv-SE" sz="2400" dirty="0" smtClean="0"/>
          </a:p>
          <a:p>
            <a:pPr marL="0" indent="0">
              <a:buNone/>
            </a:pPr>
            <a:endParaRPr lang="sv-SE" sz="2400" dirty="0"/>
          </a:p>
          <a:p>
            <a:pPr marL="0" indent="0">
              <a:buNone/>
            </a:pPr>
            <a:endParaRPr lang="sv-SE" sz="2400" dirty="0"/>
          </a:p>
        </p:txBody>
      </p:sp>
      <p:pic>
        <p:nvPicPr>
          <p:cNvPr id="1026" name="Picture 2" descr="C:\Users\Athina\Documents\Master master\Master Thesis vt 14\PR_A western blot\c14 gel 1 edit.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503" y="1556792"/>
            <a:ext cx="7056784" cy="8282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306826503"/>
              </p:ext>
            </p:extLst>
          </p:nvPr>
        </p:nvGraphicFramePr>
        <p:xfrm>
          <a:off x="537307" y="2563490"/>
          <a:ext cx="5258656" cy="4115268"/>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1835695" y="2580783"/>
            <a:ext cx="813421" cy="3177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5" name="Object 4"/>
          <p:cNvGraphicFramePr>
            <a:graphicFrameLocks noChangeAspect="1"/>
          </p:cNvGraphicFramePr>
          <p:nvPr>
            <p:extLst>
              <p:ext uri="{D42A27DB-BD31-4B8C-83A1-F6EECF244321}">
                <p14:modId xmlns:p14="http://schemas.microsoft.com/office/powerpoint/2010/main" val="2418081078"/>
              </p:ext>
            </p:extLst>
          </p:nvPr>
        </p:nvGraphicFramePr>
        <p:xfrm>
          <a:off x="5396562" y="3964587"/>
          <a:ext cx="3747438" cy="2920797"/>
        </p:xfrm>
        <a:graphic>
          <a:graphicData uri="http://schemas.openxmlformats.org/presentationml/2006/ole">
            <mc:AlternateContent xmlns:mc="http://schemas.openxmlformats.org/markup-compatibility/2006">
              <mc:Choice xmlns:v="urn:schemas-microsoft-com:vml" Requires="v">
                <p:oleObj spid="_x0000_s41992" name="Prism 6" r:id="rId6" imgW="3448660" imgH="2692512" progId="Prism6.Document">
                  <p:embed/>
                </p:oleObj>
              </mc:Choice>
              <mc:Fallback>
                <p:oleObj name="Prism 6" r:id="rId6" imgW="3448660" imgH="2692512"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6562" y="3964587"/>
                        <a:ext cx="3747438" cy="2920797"/>
                      </a:xfrm>
                      <a:prstGeom prst="rect">
                        <a:avLst/>
                      </a:prstGeom>
                      <a:noFill/>
                    </p:spPr>
                  </p:pic>
                </p:oleObj>
              </mc:Fallback>
            </mc:AlternateContent>
          </a:graphicData>
        </a:graphic>
      </p:graphicFrame>
      <p:pic>
        <p:nvPicPr>
          <p:cNvPr id="9" name="Picture 8" descr="C:\Users\Athina\Documents\xenopus laevi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2584127"/>
            <a:ext cx="15779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apture_00017.JPG                                              0002480Ewrangehd                       B83A5C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188" y="2563490"/>
            <a:ext cx="13398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5503" y="867881"/>
            <a:ext cx="7892430" cy="492443"/>
          </a:xfrm>
          <a:prstGeom prst="rect">
            <a:avLst/>
          </a:prstGeom>
          <a:noFill/>
        </p:spPr>
        <p:txBody>
          <a:bodyPr wrap="square" rtlCol="0">
            <a:spAutoFit/>
          </a:bodyPr>
          <a:lstStyle/>
          <a:p>
            <a:r>
              <a:rPr lang="sv-SE" sz="2600" dirty="0"/>
              <a:t>PR_A and PR_Ai are expressed in </a:t>
            </a:r>
            <a:r>
              <a:rPr lang="sv-SE" sz="2600" dirty="0" smtClean="0"/>
              <a:t>oocytes of </a:t>
            </a:r>
            <a:r>
              <a:rPr lang="sv-SE" sz="2600" i="1" dirty="0" smtClean="0"/>
              <a:t>X laevis </a:t>
            </a:r>
            <a:endParaRPr lang="sv-SE" sz="2600" i="1" dirty="0"/>
          </a:p>
        </p:txBody>
      </p:sp>
      <p:sp>
        <p:nvSpPr>
          <p:cNvPr id="12" name="Text Box 4"/>
          <p:cNvSpPr txBox="1">
            <a:spLocks noChangeArrowheads="1"/>
          </p:cNvSpPr>
          <p:nvPr/>
        </p:nvSpPr>
        <p:spPr bwMode="auto">
          <a:xfrm>
            <a:off x="415504" y="56237"/>
            <a:ext cx="509524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sz="2600" dirty="0" err="1" smtClean="0">
                <a:solidFill>
                  <a:srgbClr val="333399"/>
                </a:solidFill>
                <a:effectLst>
                  <a:outerShdw blurRad="38100" dist="38100" dir="2700000" algn="tl">
                    <a:srgbClr val="C0C0C0"/>
                  </a:outerShdw>
                </a:effectLst>
                <a:cs typeface="Arial" pitchFamily="34" charset="0"/>
              </a:rPr>
              <a:t>Immunogens</a:t>
            </a:r>
            <a:r>
              <a:rPr lang="en-US" altLang="sv-SE" sz="2600" dirty="0" smtClean="0">
                <a:solidFill>
                  <a:srgbClr val="333399"/>
                </a:solidFill>
                <a:effectLst>
                  <a:outerShdw blurRad="38100" dist="38100" dir="2700000" algn="tl">
                    <a:srgbClr val="C0C0C0"/>
                  </a:outerShdw>
                </a:effectLst>
                <a:cs typeface="Arial" pitchFamily="34" charset="0"/>
              </a:rPr>
              <a:t>: In vitro, cell line tests</a:t>
            </a:r>
            <a:endParaRPr lang="ru-RU" altLang="sv-SE" sz="2600" dirty="0">
              <a:solidFill>
                <a:srgbClr val="333399"/>
              </a:solidFill>
              <a:effectLst>
                <a:outerShdw blurRad="38100" dist="38100" dir="2700000" algn="tl">
                  <a:srgbClr val="C0C0C0"/>
                </a:outerShdw>
              </a:effectLst>
              <a:cs typeface="Arial" pitchFamily="34" charset="0"/>
            </a:endParaRPr>
          </a:p>
        </p:txBody>
      </p:sp>
      <p:sp>
        <p:nvSpPr>
          <p:cNvPr id="13" name="Line 13"/>
          <p:cNvSpPr>
            <a:spLocks noChangeShapeType="1"/>
          </p:cNvSpPr>
          <p:nvPr/>
        </p:nvSpPr>
        <p:spPr bwMode="auto">
          <a:xfrm>
            <a:off x="253000" y="764704"/>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 name="Footer Placeholder 4"/>
          <p:cNvSpPr>
            <a:spLocks noGrp="1"/>
          </p:cNvSpPr>
          <p:nvPr>
            <p:ph type="ftr" sz="quarter" idx="11"/>
          </p:nvPr>
        </p:nvSpPr>
        <p:spPr>
          <a:xfrm>
            <a:off x="0" y="6381328"/>
            <a:ext cx="2242406" cy="476672"/>
          </a:xfrm>
          <a:solidFill>
            <a:schemeClr val="bg1"/>
          </a:solidFill>
        </p:spPr>
        <p:txBody>
          <a:bodyPr/>
          <a:lstStyle/>
          <a:p>
            <a:pPr>
              <a:defRPr/>
            </a:pPr>
            <a:r>
              <a:rPr lang="en-GB" sz="2000" i="1" noProof="0" dirty="0" smtClean="0"/>
              <a:t>A </a:t>
            </a:r>
            <a:r>
              <a:rPr lang="en-GB" sz="2000" i="1" noProof="0" dirty="0" err="1" smtClean="0"/>
              <a:t>Kilpeläinen</a:t>
            </a:r>
            <a:endParaRPr lang="en-GB" sz="2000" i="1" noProof="0" dirty="0"/>
          </a:p>
        </p:txBody>
      </p:sp>
    </p:spTree>
    <p:extLst>
      <p:ext uri="{BB962C8B-B14F-4D97-AF65-F5344CB8AC3E}">
        <p14:creationId xmlns:p14="http://schemas.microsoft.com/office/powerpoint/2010/main" val="426969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736277183"/>
              </p:ext>
            </p:extLst>
          </p:nvPr>
        </p:nvGraphicFramePr>
        <p:xfrm>
          <a:off x="539750" y="1412776"/>
          <a:ext cx="8207375" cy="5548314"/>
        </p:xfrm>
        <a:graphic>
          <a:graphicData uri="http://schemas.openxmlformats.org/drawingml/2006/table">
            <a:tbl>
              <a:tblPr firstRow="1" bandRow="1">
                <a:tableStyleId>{9DCAF9ED-07DC-4A11-8D7F-57B35C25682E}</a:tableStyleId>
              </a:tblPr>
              <a:tblGrid>
                <a:gridCol w="2184833"/>
                <a:gridCol w="1918854"/>
                <a:gridCol w="2051844"/>
                <a:gridCol w="2051844"/>
              </a:tblGrid>
              <a:tr h="640190">
                <a:tc>
                  <a:txBody>
                    <a:bodyPr/>
                    <a:lstStyle/>
                    <a:p>
                      <a:pPr algn="ctr"/>
                      <a:r>
                        <a:rPr lang="en-US" sz="1800" b="1" dirty="0" smtClean="0">
                          <a:solidFill>
                            <a:srgbClr val="FFFF00"/>
                          </a:solidFill>
                        </a:rPr>
                        <a:t>Modification</a:t>
                      </a:r>
                      <a:endParaRPr lang="ru-RU" sz="1800" b="1" dirty="0">
                        <a:solidFill>
                          <a:srgbClr val="FFFF00"/>
                        </a:solidFill>
                      </a:endParaRPr>
                    </a:p>
                  </a:txBody>
                  <a:tcPr marT="45728" marB="45728"/>
                </a:tc>
                <a:tc>
                  <a:txBody>
                    <a:bodyPr/>
                    <a:lstStyle/>
                    <a:p>
                      <a:pPr algn="ctr"/>
                      <a:r>
                        <a:rPr lang="en-US" sz="1800" b="1" dirty="0" err="1" smtClean="0">
                          <a:solidFill>
                            <a:srgbClr val="FFFF00"/>
                          </a:solidFill>
                        </a:rPr>
                        <a:t>Codon</a:t>
                      </a:r>
                      <a:endParaRPr lang="en-US" sz="1800" b="1" dirty="0" smtClean="0">
                        <a:solidFill>
                          <a:srgbClr val="FFFF00"/>
                        </a:solidFill>
                      </a:endParaRPr>
                    </a:p>
                    <a:p>
                      <a:pPr algn="ctr"/>
                      <a:r>
                        <a:rPr lang="en-US" sz="1800" b="1" dirty="0" smtClean="0">
                          <a:solidFill>
                            <a:srgbClr val="FFFF00"/>
                          </a:solidFill>
                        </a:rPr>
                        <a:t>Optimization</a:t>
                      </a:r>
                      <a:endParaRPr lang="ru-RU" sz="1800" b="1" dirty="0">
                        <a:solidFill>
                          <a:srgbClr val="FFFF00"/>
                        </a:solidFill>
                      </a:endParaRPr>
                    </a:p>
                  </a:txBody>
                  <a:tcPr marT="45728" marB="45728"/>
                </a:tc>
                <a:tc>
                  <a:txBody>
                    <a:bodyPr/>
                    <a:lstStyle/>
                    <a:p>
                      <a:pPr algn="ctr"/>
                      <a:r>
                        <a:rPr lang="en-US" sz="1800" b="1" dirty="0" smtClean="0">
                          <a:solidFill>
                            <a:srgbClr val="FFFF00"/>
                          </a:solidFill>
                        </a:rPr>
                        <a:t>Enzyme</a:t>
                      </a:r>
                      <a:r>
                        <a:rPr lang="en-US" sz="1800" b="1" baseline="0" dirty="0" smtClean="0">
                          <a:solidFill>
                            <a:srgbClr val="FFFF00"/>
                          </a:solidFill>
                        </a:rPr>
                        <a:t> inactivation</a:t>
                      </a:r>
                      <a:endParaRPr lang="ru-RU" sz="1800" b="1" dirty="0">
                        <a:solidFill>
                          <a:srgbClr val="FFFF00"/>
                        </a:solidFill>
                      </a:endParaRPr>
                    </a:p>
                  </a:txBody>
                  <a:tcPr marT="45728" marB="45728"/>
                </a:tc>
                <a:tc>
                  <a:txBody>
                    <a:bodyPr/>
                    <a:lstStyle/>
                    <a:p>
                      <a:pPr algn="ctr"/>
                      <a:r>
                        <a:rPr lang="en-US" sz="1800" b="1" dirty="0" smtClean="0">
                          <a:solidFill>
                            <a:srgbClr val="FFFF00"/>
                          </a:solidFill>
                        </a:rPr>
                        <a:t>Drug </a:t>
                      </a:r>
                    </a:p>
                    <a:p>
                      <a:pPr algn="ctr"/>
                      <a:r>
                        <a:rPr lang="en-US" sz="1800" b="1" dirty="0" smtClean="0">
                          <a:solidFill>
                            <a:srgbClr val="FFFF00"/>
                          </a:solidFill>
                        </a:rPr>
                        <a:t>Resistance</a:t>
                      </a:r>
                      <a:endParaRPr lang="ru-RU" sz="1800" b="1" dirty="0">
                        <a:solidFill>
                          <a:srgbClr val="FFFF00"/>
                        </a:solidFill>
                      </a:endParaRPr>
                    </a:p>
                  </a:txBody>
                  <a:tcPr marT="45728" marB="45728"/>
                </a:tc>
              </a:tr>
              <a:tr h="487764">
                <a:tc>
                  <a:txBody>
                    <a:bodyPr/>
                    <a:lstStyle/>
                    <a:p>
                      <a:r>
                        <a:rPr lang="en-US" sz="2000" b="1" dirty="0" smtClean="0"/>
                        <a:t>RT wt</a:t>
                      </a:r>
                      <a:endParaRPr lang="ru-RU" sz="2000" b="1" dirty="0"/>
                    </a:p>
                  </a:txBody>
                  <a:tcPr marT="45728" marB="45728"/>
                </a:tc>
                <a:tc>
                  <a:txBody>
                    <a:bodyPr/>
                    <a:lstStyle/>
                    <a:p>
                      <a:pPr algn="ctr"/>
                      <a:r>
                        <a:rPr lang="en-US" sz="2600" b="1" dirty="0" smtClean="0"/>
                        <a:t>-  </a:t>
                      </a:r>
                      <a:endParaRPr lang="ru-RU" sz="2600" b="1" dirty="0"/>
                    </a:p>
                  </a:txBody>
                  <a:tcPr marT="45728" marB="45728"/>
                </a:tc>
                <a:tc>
                  <a:txBody>
                    <a:bodyPr/>
                    <a:lstStyle/>
                    <a:p>
                      <a:pPr algn="ctr"/>
                      <a:r>
                        <a:rPr lang="en-US" sz="2600" b="1" dirty="0" smtClean="0"/>
                        <a:t>-</a:t>
                      </a:r>
                      <a:endParaRPr lang="ru-RU" sz="2600" b="1" dirty="0"/>
                    </a:p>
                  </a:txBody>
                  <a:tcPr marT="45728" marB="45728"/>
                </a:tc>
                <a:tc>
                  <a:txBody>
                    <a:bodyPr/>
                    <a:lstStyle/>
                    <a:p>
                      <a:pPr algn="ctr"/>
                      <a:r>
                        <a:rPr lang="en-US" sz="2600" b="1" dirty="0" smtClean="0"/>
                        <a:t>-</a:t>
                      </a:r>
                      <a:endParaRPr lang="ru-RU" sz="2600" b="1" dirty="0"/>
                    </a:p>
                  </a:txBody>
                  <a:tcPr marT="45728" marB="45728"/>
                </a:tc>
              </a:tr>
              <a:tr h="884072">
                <a:tc>
                  <a:txBody>
                    <a:bodyPr/>
                    <a:lstStyle/>
                    <a:p>
                      <a:r>
                        <a:rPr lang="en-US" sz="2000" b="1" dirty="0" smtClean="0"/>
                        <a:t>RT wt opt</a:t>
                      </a:r>
                      <a:endParaRPr lang="ru-RU" sz="2000" b="1"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t>+</a:t>
                      </a:r>
                      <a:endParaRPr lang="ru-RU" sz="2600" b="1" dirty="0" smtClean="0"/>
                    </a:p>
                    <a:p>
                      <a:pPr algn="ctr"/>
                      <a:endParaRPr lang="ru-RU" sz="2600" b="1" dirty="0"/>
                    </a:p>
                  </a:txBody>
                  <a:tcPr marT="45728" marB="45728"/>
                </a:tc>
                <a:tc>
                  <a:txBody>
                    <a:bodyPr/>
                    <a:lstStyle/>
                    <a:p>
                      <a:pPr algn="ctr"/>
                      <a:r>
                        <a:rPr lang="en-US" sz="2600" b="1" dirty="0" smtClean="0"/>
                        <a:t>- </a:t>
                      </a:r>
                      <a:endParaRPr lang="ru-RU" sz="2600" b="1" dirty="0"/>
                    </a:p>
                  </a:txBody>
                  <a:tcPr marT="45728" marB="45728"/>
                </a:tc>
                <a:tc>
                  <a:txBody>
                    <a:bodyPr/>
                    <a:lstStyle/>
                    <a:p>
                      <a:pPr algn="ctr"/>
                      <a:r>
                        <a:rPr lang="en-US" sz="2600" b="1" dirty="0" smtClean="0"/>
                        <a:t>-</a:t>
                      </a:r>
                      <a:endParaRPr lang="ru-RU" sz="2600" b="1" dirty="0"/>
                    </a:p>
                  </a:txBody>
                  <a:tcPr marT="45728" marB="45728"/>
                </a:tc>
              </a:tr>
              <a:tr h="884072">
                <a:tc>
                  <a:txBody>
                    <a:bodyPr/>
                    <a:lstStyle/>
                    <a:p>
                      <a:r>
                        <a:rPr lang="en-US" sz="2000" b="1" dirty="0" smtClean="0"/>
                        <a:t>RT</a:t>
                      </a:r>
                      <a:r>
                        <a:rPr lang="en-US" sz="2000" b="1" baseline="0" dirty="0" smtClean="0"/>
                        <a:t> wt opt-in</a:t>
                      </a:r>
                      <a:endParaRPr lang="ru-RU" sz="2000" b="1"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t>+</a:t>
                      </a:r>
                      <a:endParaRPr lang="ru-RU" sz="2600" b="1" dirty="0" smtClean="0"/>
                    </a:p>
                    <a:p>
                      <a:pPr algn="ctr"/>
                      <a:endParaRPr lang="ru-RU" sz="2600" b="1" dirty="0"/>
                    </a:p>
                  </a:txBody>
                  <a:tcPr marT="45728" marB="45728"/>
                </a:tc>
                <a:tc>
                  <a:txBody>
                    <a:bodyPr/>
                    <a:lstStyle/>
                    <a:p>
                      <a:pPr algn="ctr"/>
                      <a:r>
                        <a:rPr lang="en-US" sz="2600" b="1" dirty="0" smtClean="0"/>
                        <a:t>+</a:t>
                      </a:r>
                      <a:endParaRPr lang="ru-RU" sz="2600" b="1" dirty="0"/>
                    </a:p>
                  </a:txBody>
                  <a:tcPr marT="45728" marB="45728"/>
                </a:tc>
                <a:tc>
                  <a:txBody>
                    <a:bodyPr/>
                    <a:lstStyle/>
                    <a:p>
                      <a:pPr algn="ctr"/>
                      <a:r>
                        <a:rPr lang="en-US" sz="2600" b="1" dirty="0" smtClean="0"/>
                        <a:t>-</a:t>
                      </a:r>
                      <a:endParaRPr lang="ru-RU" sz="2600" b="1" dirty="0"/>
                    </a:p>
                  </a:txBody>
                  <a:tcPr marT="45728" marB="45728"/>
                </a:tc>
              </a:tr>
              <a:tr h="884072">
                <a:tc>
                  <a:txBody>
                    <a:bodyPr/>
                    <a:lstStyle/>
                    <a:p>
                      <a:r>
                        <a:rPr lang="en-US" sz="2000" b="1" dirty="0" smtClean="0"/>
                        <a:t>RT 1.14 </a:t>
                      </a:r>
                      <a:endParaRPr lang="ru-RU" sz="2000" b="1" dirty="0"/>
                    </a:p>
                  </a:txBody>
                  <a:tcPr marT="45728" marB="45728"/>
                </a:tc>
                <a:tc>
                  <a:txBody>
                    <a:bodyPr/>
                    <a:lstStyle/>
                    <a:p>
                      <a:pPr algn="ctr"/>
                      <a:r>
                        <a:rPr lang="en-US" sz="2600" b="1" dirty="0" smtClean="0"/>
                        <a:t>-</a:t>
                      </a:r>
                      <a:endParaRPr lang="ru-RU" sz="2600" b="1" dirty="0"/>
                    </a:p>
                  </a:txBody>
                  <a:tcPr marT="45728" marB="45728"/>
                </a:tc>
                <a:tc>
                  <a:txBody>
                    <a:bodyPr/>
                    <a:lstStyle/>
                    <a:p>
                      <a:pPr algn="ctr"/>
                      <a:r>
                        <a:rPr lang="en-US" sz="2600" b="1" dirty="0" smtClean="0"/>
                        <a:t>-</a:t>
                      </a:r>
                    </a:p>
                    <a:p>
                      <a:pPr algn="ctr"/>
                      <a:endParaRPr lang="ru-RU" sz="2600" b="1" dirty="0"/>
                    </a:p>
                  </a:txBody>
                  <a:tcPr marT="45728" marB="45728"/>
                </a:tc>
                <a:tc>
                  <a:txBody>
                    <a:bodyPr/>
                    <a:lstStyle/>
                    <a:p>
                      <a:pPr algn="ctr"/>
                      <a:r>
                        <a:rPr lang="en-US" sz="2600" b="1" dirty="0" smtClean="0"/>
                        <a:t>+</a:t>
                      </a:r>
                      <a:endParaRPr lang="ru-RU" sz="2600" b="1" dirty="0"/>
                    </a:p>
                  </a:txBody>
                  <a:tcPr marT="45728" marB="45728"/>
                </a:tc>
              </a:tr>
              <a:tr h="884072">
                <a:tc>
                  <a:txBody>
                    <a:bodyPr/>
                    <a:lstStyle/>
                    <a:p>
                      <a:r>
                        <a:rPr lang="en-US" sz="2000" b="1" dirty="0" smtClean="0"/>
                        <a:t>RT 1.14 opt</a:t>
                      </a:r>
                      <a:endParaRPr lang="ru-RU" sz="2000" b="1"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t>+</a:t>
                      </a:r>
                      <a:endParaRPr lang="ru-RU" sz="2600" b="1" dirty="0" smtClean="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600" b="1" dirty="0" smtClean="0"/>
                        <a:t>-</a:t>
                      </a:r>
                      <a:endParaRPr lang="ru-RU" sz="2600" b="1" dirty="0" smtClean="0"/>
                    </a:p>
                  </a:txBody>
                  <a:tcPr marT="45728" marB="45728"/>
                </a:tc>
                <a:tc>
                  <a:txBody>
                    <a:bodyPr/>
                    <a:lstStyle/>
                    <a:p>
                      <a:pPr algn="ctr"/>
                      <a:r>
                        <a:rPr lang="en-US" sz="2600" b="1" dirty="0" smtClean="0"/>
                        <a:t>+</a:t>
                      </a:r>
                      <a:endParaRPr lang="ru-RU" sz="2600" b="1" dirty="0"/>
                    </a:p>
                  </a:txBody>
                  <a:tcPr marT="45728" marB="45728"/>
                </a:tc>
              </a:tr>
              <a:tr h="884072">
                <a:tc>
                  <a:txBody>
                    <a:bodyPr/>
                    <a:lstStyle/>
                    <a:p>
                      <a:r>
                        <a:rPr lang="en-US" sz="2000" b="1" dirty="0" smtClean="0"/>
                        <a:t>RT 1.14</a:t>
                      </a:r>
                      <a:r>
                        <a:rPr lang="en-US" sz="2000" b="1" baseline="0" dirty="0" smtClean="0"/>
                        <a:t> opt-in</a:t>
                      </a:r>
                      <a:endParaRPr lang="ru-RU" sz="2000" b="1"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t>+</a:t>
                      </a:r>
                      <a:endParaRPr lang="ru-RU" sz="2600" b="1" dirty="0" smtClean="0"/>
                    </a:p>
                    <a:p>
                      <a:pPr algn="ctr"/>
                      <a:endParaRPr lang="ru-RU" sz="2600" b="1" dirty="0"/>
                    </a:p>
                  </a:txBody>
                  <a:tcPr marT="45728" marB="45728"/>
                </a:tc>
                <a:tc>
                  <a:txBody>
                    <a:bodyPr/>
                    <a:lstStyle/>
                    <a:p>
                      <a:pPr algn="ctr"/>
                      <a:r>
                        <a:rPr lang="en-US" sz="2600" b="1" dirty="0" smtClean="0"/>
                        <a:t>+</a:t>
                      </a:r>
                      <a:endParaRPr lang="ru-RU" sz="2600" b="1" dirty="0"/>
                    </a:p>
                  </a:txBody>
                  <a:tcPr marT="45728" marB="45728"/>
                </a:tc>
                <a:tc>
                  <a:txBody>
                    <a:bodyPr/>
                    <a:lstStyle/>
                    <a:p>
                      <a:pPr algn="ctr"/>
                      <a:r>
                        <a:rPr lang="en-US" sz="2600" b="1" dirty="0" smtClean="0"/>
                        <a:t>+</a:t>
                      </a:r>
                      <a:endParaRPr lang="ru-RU" sz="2600" b="1" dirty="0"/>
                    </a:p>
                  </a:txBody>
                  <a:tcPr marT="45728" marB="45728"/>
                </a:tc>
              </a:tr>
            </a:tbl>
          </a:graphicData>
        </a:graphic>
      </p:graphicFrame>
      <p:sp>
        <p:nvSpPr>
          <p:cNvPr id="13358" name="Text Box 23"/>
          <p:cNvSpPr txBox="1">
            <a:spLocks noChangeArrowheads="1"/>
          </p:cNvSpPr>
          <p:nvPr/>
        </p:nvSpPr>
        <p:spPr bwMode="auto">
          <a:xfrm>
            <a:off x="0" y="764704"/>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sv-SE" altLang="sv-SE" sz="2600" dirty="0" smtClean="0">
                <a:latin typeface="Calibri" pitchFamily="34" charset="0"/>
              </a:rPr>
              <a:t>Modification of HIV-1 reverse transcriptase gene</a:t>
            </a:r>
            <a:endParaRPr lang="ru-RU" altLang="sv-SE" sz="2600" dirty="0">
              <a:latin typeface="Calibri" pitchFamily="34" charset="0"/>
            </a:endParaRPr>
          </a:p>
        </p:txBody>
      </p:sp>
      <p:sp>
        <p:nvSpPr>
          <p:cNvPr id="10" name="Text Box 4"/>
          <p:cNvSpPr txBox="1">
            <a:spLocks noChangeArrowheads="1"/>
          </p:cNvSpPr>
          <p:nvPr/>
        </p:nvSpPr>
        <p:spPr bwMode="auto">
          <a:xfrm>
            <a:off x="415504" y="56237"/>
            <a:ext cx="70473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sz="2600" dirty="0" err="1" smtClean="0">
                <a:solidFill>
                  <a:srgbClr val="333399"/>
                </a:solidFill>
                <a:effectLst>
                  <a:outerShdw blurRad="38100" dist="38100" dir="2700000" algn="tl">
                    <a:srgbClr val="C0C0C0"/>
                  </a:outerShdw>
                </a:effectLst>
                <a:cs typeface="Arial" pitchFamily="34" charset="0"/>
              </a:rPr>
              <a:t>Immunogens</a:t>
            </a:r>
            <a:r>
              <a:rPr lang="en-US" altLang="sv-SE" sz="2600" dirty="0" smtClean="0">
                <a:solidFill>
                  <a:srgbClr val="333399"/>
                </a:solidFill>
                <a:effectLst>
                  <a:outerShdw blurRad="38100" dist="38100" dir="2700000" algn="tl">
                    <a:srgbClr val="C0C0C0"/>
                  </a:outerShdw>
                </a:effectLst>
                <a:cs typeface="Arial" pitchFamily="34" charset="0"/>
              </a:rPr>
              <a:t>: Evolution of RT-based </a:t>
            </a:r>
            <a:r>
              <a:rPr lang="en-US" altLang="sv-SE" sz="2600" dirty="0" err="1" smtClean="0">
                <a:solidFill>
                  <a:srgbClr val="333399"/>
                </a:solidFill>
                <a:effectLst>
                  <a:outerShdw blurRad="38100" dist="38100" dir="2700000" algn="tl">
                    <a:srgbClr val="C0C0C0"/>
                  </a:outerShdw>
                </a:effectLst>
                <a:cs typeface="Arial" pitchFamily="34" charset="0"/>
              </a:rPr>
              <a:t>immunogens</a:t>
            </a:r>
            <a:endParaRPr lang="ru-RU" altLang="sv-SE" sz="2600" dirty="0">
              <a:solidFill>
                <a:srgbClr val="333399"/>
              </a:solidFill>
              <a:effectLst>
                <a:outerShdw blurRad="38100" dist="38100" dir="2700000" algn="tl">
                  <a:srgbClr val="C0C0C0"/>
                </a:outerShdw>
              </a:effectLst>
              <a:cs typeface="Arial" pitchFamily="34" charset="0"/>
            </a:endParaRPr>
          </a:p>
        </p:txBody>
      </p:sp>
      <p:sp>
        <p:nvSpPr>
          <p:cNvPr id="11" name="Line 13"/>
          <p:cNvSpPr>
            <a:spLocks noChangeShapeType="1"/>
          </p:cNvSpPr>
          <p:nvPr/>
        </p:nvSpPr>
        <p:spPr bwMode="auto">
          <a:xfrm>
            <a:off x="253000" y="573155"/>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2709270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farm3.staticflickr.com/2764/4242106717_8e9d93323f_o.jpg"/>
          <p:cNvPicPr>
            <a:picLocks noChangeAspect="1" noChangeArrowheads="1"/>
          </p:cNvPicPr>
          <p:nvPr/>
        </p:nvPicPr>
        <p:blipFill>
          <a:blip r:embed="rId3">
            <a:extLst>
              <a:ext uri="{28A0092B-C50C-407E-A947-70E740481C1C}">
                <a14:useLocalDpi xmlns:a14="http://schemas.microsoft.com/office/drawing/2010/main" val="0"/>
              </a:ext>
            </a:extLst>
          </a:blip>
          <a:srcRect b="5743"/>
          <a:stretch>
            <a:fillRect/>
          </a:stretch>
        </p:blipFill>
        <p:spPr bwMode="auto">
          <a:xfrm>
            <a:off x="1027113" y="3414713"/>
            <a:ext cx="10731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0"/>
          <p:cNvSpPr txBox="1">
            <a:spLocks noChangeArrowheads="1"/>
          </p:cNvSpPr>
          <p:nvPr/>
        </p:nvSpPr>
        <p:spPr bwMode="auto">
          <a:xfrm>
            <a:off x="1090613" y="2976563"/>
            <a:ext cx="1011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a:latin typeface="Calibri" pitchFamily="34" charset="0"/>
              </a:rPr>
              <a:t>DAY -4</a:t>
            </a:r>
          </a:p>
        </p:txBody>
      </p:sp>
      <p:sp>
        <p:nvSpPr>
          <p:cNvPr id="14340" name="TextBox 12"/>
          <p:cNvSpPr txBox="1">
            <a:spLocks noChangeArrowheads="1"/>
          </p:cNvSpPr>
          <p:nvPr/>
        </p:nvSpPr>
        <p:spPr bwMode="auto">
          <a:xfrm>
            <a:off x="3798888" y="3009900"/>
            <a:ext cx="91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a:latin typeface="Calibri" pitchFamily="34" charset="0"/>
              </a:rPr>
              <a:t>DAY 0</a:t>
            </a:r>
          </a:p>
        </p:txBody>
      </p:sp>
      <p:sp>
        <p:nvSpPr>
          <p:cNvPr id="14341" name="TextBox 17"/>
          <p:cNvSpPr txBox="1">
            <a:spLocks noChangeArrowheads="1"/>
          </p:cNvSpPr>
          <p:nvPr/>
        </p:nvSpPr>
        <p:spPr bwMode="auto">
          <a:xfrm>
            <a:off x="6443663" y="2978150"/>
            <a:ext cx="1073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a:latin typeface="Calibri" pitchFamily="34" charset="0"/>
              </a:rPr>
              <a:t>DAY 21</a:t>
            </a:r>
          </a:p>
        </p:txBody>
      </p:sp>
      <p:sp>
        <p:nvSpPr>
          <p:cNvPr id="14342" name="TextBox 11"/>
          <p:cNvSpPr txBox="1">
            <a:spLocks noChangeArrowheads="1"/>
          </p:cNvSpPr>
          <p:nvPr/>
        </p:nvSpPr>
        <p:spPr bwMode="auto">
          <a:xfrm>
            <a:off x="625475" y="5022850"/>
            <a:ext cx="2708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000">
                <a:latin typeface="Calibri" pitchFamily="34" charset="0"/>
              </a:rPr>
              <a:t>COLLECTION OF PREIMMUNE SAMPLES</a:t>
            </a:r>
          </a:p>
        </p:txBody>
      </p:sp>
      <p:sp>
        <p:nvSpPr>
          <p:cNvPr id="14343" name="TextBox 20"/>
          <p:cNvSpPr txBox="1">
            <a:spLocks noChangeArrowheads="1"/>
          </p:cNvSpPr>
          <p:nvPr/>
        </p:nvSpPr>
        <p:spPr bwMode="auto">
          <a:xfrm>
            <a:off x="3021013" y="1614488"/>
            <a:ext cx="2414587" cy="769937"/>
          </a:xfrm>
          <a:prstGeom prst="rect">
            <a:avLst/>
          </a:prstGeom>
          <a:noFill/>
          <a:ln w="158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sv-SE" altLang="sv-SE" sz="2200">
                <a:latin typeface="Calibri" pitchFamily="34" charset="0"/>
              </a:rPr>
              <a:t>GENE Injection + Electroporation</a:t>
            </a:r>
          </a:p>
        </p:txBody>
      </p:sp>
      <p:sp>
        <p:nvSpPr>
          <p:cNvPr id="14344" name="TextBox 26"/>
          <p:cNvSpPr txBox="1">
            <a:spLocks noChangeArrowheads="1"/>
          </p:cNvSpPr>
          <p:nvPr/>
        </p:nvSpPr>
        <p:spPr bwMode="auto">
          <a:xfrm>
            <a:off x="5216525" y="4927600"/>
            <a:ext cx="3527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sv-SE" altLang="sv-SE" sz="2000">
                <a:latin typeface="Calibri" pitchFamily="34" charset="0"/>
              </a:rPr>
              <a:t>COLLECTION OF HYPERIMMUNE SAMPLES (SERA, splenocytes)</a:t>
            </a:r>
          </a:p>
        </p:txBody>
      </p:sp>
      <p:sp>
        <p:nvSpPr>
          <p:cNvPr id="3" name="Down Arrow 2"/>
          <p:cNvSpPr/>
          <p:nvPr/>
        </p:nvSpPr>
        <p:spPr>
          <a:xfrm>
            <a:off x="3943350" y="2406650"/>
            <a:ext cx="569913" cy="615950"/>
          </a:xfrm>
          <a:prstGeom prst="down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sz="1800" b="0"/>
          </a:p>
        </p:txBody>
      </p:sp>
      <p:sp>
        <p:nvSpPr>
          <p:cNvPr id="31" name="Down Arrow 30"/>
          <p:cNvSpPr/>
          <p:nvPr/>
        </p:nvSpPr>
        <p:spPr>
          <a:xfrm>
            <a:off x="6732588" y="4519613"/>
            <a:ext cx="287337" cy="4746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sz="1800" b="0"/>
          </a:p>
        </p:txBody>
      </p:sp>
      <p:sp>
        <p:nvSpPr>
          <p:cNvPr id="19489" name="Text Box 33"/>
          <p:cNvSpPr txBox="1">
            <a:spLocks noChangeArrowheads="1"/>
          </p:cNvSpPr>
          <p:nvPr/>
        </p:nvSpPr>
        <p:spPr bwMode="auto">
          <a:xfrm>
            <a:off x="204788" y="188913"/>
            <a:ext cx="893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altLang="sv-SE" dirty="0">
                <a:solidFill>
                  <a:srgbClr val="333399"/>
                </a:solidFill>
                <a:effectLst>
                  <a:outerShdw blurRad="38100" dist="38100" dir="2700000" algn="tl">
                    <a:srgbClr val="C0C0C0"/>
                  </a:outerShdw>
                </a:effectLst>
                <a:cs typeface="Arial" pitchFamily="34" charset="0"/>
              </a:rPr>
              <a:t>PRECLINICAL PERFORMANCE OF VACCINE COMPONENTS</a:t>
            </a:r>
          </a:p>
        </p:txBody>
      </p:sp>
      <p:sp>
        <p:nvSpPr>
          <p:cNvPr id="14348" name="Line 34"/>
          <p:cNvSpPr>
            <a:spLocks noChangeShapeType="1"/>
          </p:cNvSpPr>
          <p:nvPr/>
        </p:nvSpPr>
        <p:spPr bwMode="auto">
          <a:xfrm>
            <a:off x="385763" y="765175"/>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349" name="Text Box 35"/>
          <p:cNvSpPr txBox="1">
            <a:spLocks noChangeArrowheads="1"/>
          </p:cNvSpPr>
          <p:nvPr/>
        </p:nvSpPr>
        <p:spPr bwMode="auto">
          <a:xfrm>
            <a:off x="233363" y="908050"/>
            <a:ext cx="8964612"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sv-SE" sz="3000">
                <a:latin typeface="Calibri" pitchFamily="34" charset="0"/>
              </a:rPr>
              <a:t>DNA-immunization protocol</a:t>
            </a:r>
            <a:endParaRPr lang="ru-RU" altLang="sv-SE" sz="3000">
              <a:latin typeface="Calibri" pitchFamily="34" charset="0"/>
            </a:endParaRPr>
          </a:p>
        </p:txBody>
      </p:sp>
      <p:sp>
        <p:nvSpPr>
          <p:cNvPr id="20" name="Down Arrow 19"/>
          <p:cNvSpPr/>
          <p:nvPr/>
        </p:nvSpPr>
        <p:spPr>
          <a:xfrm>
            <a:off x="1595438" y="4495800"/>
            <a:ext cx="287337" cy="4746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sz="1800" b="0"/>
          </a:p>
        </p:txBody>
      </p:sp>
      <p:pic>
        <p:nvPicPr>
          <p:cNvPr id="14351" name="Picture 2" descr="http://farm3.staticflickr.com/2764/4242106717_8e9d93323f_o.jpg"/>
          <p:cNvPicPr>
            <a:picLocks noChangeAspect="1" noChangeArrowheads="1"/>
          </p:cNvPicPr>
          <p:nvPr/>
        </p:nvPicPr>
        <p:blipFill>
          <a:blip r:embed="rId3">
            <a:extLst>
              <a:ext uri="{28A0092B-C50C-407E-A947-70E740481C1C}">
                <a14:useLocalDpi xmlns:a14="http://schemas.microsoft.com/office/drawing/2010/main" val="0"/>
              </a:ext>
            </a:extLst>
          </a:blip>
          <a:srcRect b="5743"/>
          <a:stretch>
            <a:fillRect/>
          </a:stretch>
        </p:blipFill>
        <p:spPr bwMode="auto">
          <a:xfrm>
            <a:off x="3562350" y="3414713"/>
            <a:ext cx="1071563"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 descr="http://farm3.staticflickr.com/2764/4242106717_8e9d93323f_o.jpg"/>
          <p:cNvPicPr>
            <a:picLocks noChangeAspect="1" noChangeArrowheads="1"/>
          </p:cNvPicPr>
          <p:nvPr/>
        </p:nvPicPr>
        <p:blipFill>
          <a:blip r:embed="rId3">
            <a:extLst>
              <a:ext uri="{28A0092B-C50C-407E-A947-70E740481C1C}">
                <a14:useLocalDpi xmlns:a14="http://schemas.microsoft.com/office/drawing/2010/main" val="0"/>
              </a:ext>
            </a:extLst>
          </a:blip>
          <a:srcRect b="5743"/>
          <a:stretch>
            <a:fillRect/>
          </a:stretch>
        </p:blipFill>
        <p:spPr bwMode="auto">
          <a:xfrm>
            <a:off x="6164263" y="3414713"/>
            <a:ext cx="107156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Box 23"/>
          <p:cNvSpPr txBox="1">
            <a:spLocks noChangeArrowheads="1"/>
          </p:cNvSpPr>
          <p:nvPr/>
        </p:nvSpPr>
        <p:spPr bwMode="auto">
          <a:xfrm>
            <a:off x="836613" y="6094413"/>
            <a:ext cx="6783387" cy="430212"/>
          </a:xfrm>
          <a:prstGeom prst="rect">
            <a:avLst/>
          </a:prstGeom>
          <a:noFill/>
          <a:ln w="158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sv-SE" altLang="sv-SE" sz="2200">
                <a:latin typeface="Calibri" pitchFamily="34" charset="0"/>
              </a:rPr>
              <a:t>SAMPLE ANALYSIS: ELISA, ELISpot, FLUOROSpot, FACS</a:t>
            </a:r>
          </a:p>
        </p:txBody>
      </p:sp>
      <p:sp>
        <p:nvSpPr>
          <p:cNvPr id="25" name="Down Arrow 24"/>
          <p:cNvSpPr/>
          <p:nvPr/>
        </p:nvSpPr>
        <p:spPr>
          <a:xfrm rot="19117311">
            <a:off x="3338513" y="5437188"/>
            <a:ext cx="406400" cy="4746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sz="1800" b="0"/>
          </a:p>
        </p:txBody>
      </p:sp>
      <p:sp>
        <p:nvSpPr>
          <p:cNvPr id="26" name="Down Arrow 25"/>
          <p:cNvSpPr/>
          <p:nvPr/>
        </p:nvSpPr>
        <p:spPr>
          <a:xfrm rot="2619885">
            <a:off x="5013325" y="5434013"/>
            <a:ext cx="406400" cy="4746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sz="1800" b="0"/>
          </a:p>
        </p:txBody>
      </p:sp>
      <p:sp>
        <p:nvSpPr>
          <p:cNvPr id="14356" name="TextBox 1"/>
          <p:cNvSpPr txBox="1">
            <a:spLocks noChangeArrowheads="1"/>
          </p:cNvSpPr>
          <p:nvPr/>
        </p:nvSpPr>
        <p:spPr bwMode="auto">
          <a:xfrm>
            <a:off x="9756775" y="2565400"/>
            <a:ext cx="13684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a:latin typeface="Calibri" pitchFamily="34" charset="0"/>
              </a:rPr>
              <a:t>Say those are BALB/c mice, but we have also data for C57BL/6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322388" y="1071563"/>
            <a:ext cx="71310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3400">
                <a:latin typeface="Calibri" pitchFamily="34" charset="0"/>
              </a:rPr>
              <a:t>Optimized protocol of vaccine delivery</a:t>
            </a:r>
            <a:endParaRPr lang="ru-RU" altLang="sv-SE" sz="3400">
              <a:latin typeface="Calibri" pitchFamily="34" charset="0"/>
            </a:endParaRPr>
          </a:p>
        </p:txBody>
      </p:sp>
      <p:sp>
        <p:nvSpPr>
          <p:cNvPr id="10243" name="Text Box 5"/>
          <p:cNvSpPr txBox="1">
            <a:spLocks noChangeArrowheads="1"/>
          </p:cNvSpPr>
          <p:nvPr/>
        </p:nvSpPr>
        <p:spPr bwMode="auto">
          <a:xfrm>
            <a:off x="4667250" y="2193925"/>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en-US" altLang="sv-SE" sz="2400" b="0">
                <a:latin typeface="Calibri" pitchFamily="34" charset="0"/>
              </a:rPr>
              <a:t> most commonly used</a:t>
            </a:r>
          </a:p>
        </p:txBody>
      </p:sp>
      <p:sp>
        <p:nvSpPr>
          <p:cNvPr id="10244" name="Text Box 6"/>
          <p:cNvSpPr txBox="1">
            <a:spLocks noChangeArrowheads="1"/>
          </p:cNvSpPr>
          <p:nvPr/>
        </p:nvSpPr>
        <p:spPr bwMode="auto">
          <a:xfrm>
            <a:off x="4613275" y="3487738"/>
            <a:ext cx="395922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Char char="-"/>
            </a:pPr>
            <a:r>
              <a:rPr lang="en-US" altLang="sv-SE" sz="2400" b="0">
                <a:latin typeface="Calibri" pitchFamily="34" charset="0"/>
              </a:rPr>
              <a:t>1000-times enhanced gene delivery &amp; expression</a:t>
            </a:r>
          </a:p>
          <a:p>
            <a:pPr eaLnBrk="1" hangingPunct="1">
              <a:spcBef>
                <a:spcPct val="0"/>
              </a:spcBef>
              <a:buFontTx/>
              <a:buChar char="-"/>
            </a:pPr>
            <a:endParaRPr lang="en-US" altLang="sv-SE" sz="2400" b="0">
              <a:latin typeface="Calibri" pitchFamily="34" charset="0"/>
            </a:endParaRPr>
          </a:p>
          <a:p>
            <a:pPr eaLnBrk="1" hangingPunct="1">
              <a:spcBef>
                <a:spcPct val="0"/>
              </a:spcBef>
              <a:buFontTx/>
              <a:buChar char="-"/>
            </a:pPr>
            <a:r>
              <a:rPr lang="en-US" altLang="sv-SE" sz="2400" b="0">
                <a:latin typeface="Calibri" pitchFamily="34" charset="0"/>
              </a:rPr>
              <a:t>100-times enhanced  immune response</a:t>
            </a:r>
          </a:p>
          <a:p>
            <a:pPr eaLnBrk="1" hangingPunct="1">
              <a:spcBef>
                <a:spcPct val="0"/>
              </a:spcBef>
              <a:buFontTx/>
              <a:buChar char="-"/>
            </a:pPr>
            <a:endParaRPr lang="en-US" altLang="sv-SE" sz="2400" b="0">
              <a:latin typeface="Calibri" pitchFamily="34" charset="0"/>
            </a:endParaRPr>
          </a:p>
          <a:p>
            <a:pPr eaLnBrk="1" hangingPunct="1">
              <a:spcBef>
                <a:spcPct val="0"/>
              </a:spcBef>
              <a:buFontTx/>
              <a:buChar char="-"/>
            </a:pPr>
            <a:r>
              <a:rPr lang="en-US" altLang="sv-SE" sz="2400" b="0">
                <a:latin typeface="Calibri" pitchFamily="34" charset="0"/>
              </a:rPr>
              <a:t>widely used in clinical trials</a:t>
            </a:r>
            <a:endParaRPr lang="ru-RU" altLang="sv-SE" sz="2400" b="0">
              <a:latin typeface="Calibri" pitchFamily="34" charset="0"/>
            </a:endParaRPr>
          </a:p>
        </p:txBody>
      </p:sp>
      <p:sp>
        <p:nvSpPr>
          <p:cNvPr id="6154" name="Text Box 10"/>
          <p:cNvSpPr txBox="1">
            <a:spLocks noChangeArrowheads="1"/>
          </p:cNvSpPr>
          <p:nvPr/>
        </p:nvSpPr>
        <p:spPr bwMode="auto">
          <a:xfrm>
            <a:off x="468313" y="188913"/>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a:solidFill>
                  <a:srgbClr val="333399"/>
                </a:solidFill>
                <a:effectLst>
                  <a:outerShdw blurRad="38100" dist="38100" dir="2700000" algn="tl">
                    <a:srgbClr val="C0C0C0"/>
                  </a:outerShdw>
                </a:effectLst>
                <a:cs typeface="Arial" pitchFamily="34" charset="0"/>
              </a:rPr>
              <a:t>DELIVERY</a:t>
            </a:r>
            <a:endParaRPr lang="ru-RU" altLang="sv-SE">
              <a:solidFill>
                <a:srgbClr val="333399"/>
              </a:solidFill>
              <a:effectLst>
                <a:outerShdw blurRad="38100" dist="38100" dir="2700000" algn="tl">
                  <a:srgbClr val="C0C0C0"/>
                </a:outerShdw>
              </a:effectLst>
              <a:cs typeface="Arial" pitchFamily="34" charset="0"/>
            </a:endParaRPr>
          </a:p>
        </p:txBody>
      </p:sp>
      <p:sp>
        <p:nvSpPr>
          <p:cNvPr id="10246" name="Line 11"/>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247" name="Text Box 12"/>
          <p:cNvSpPr txBox="1">
            <a:spLocks noChangeArrowheads="1"/>
          </p:cNvSpPr>
          <p:nvPr/>
        </p:nvSpPr>
        <p:spPr bwMode="auto">
          <a:xfrm>
            <a:off x="395288" y="2178050"/>
            <a:ext cx="40322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sv-SE" sz="2800">
                <a:solidFill>
                  <a:schemeClr val="accent2"/>
                </a:solidFill>
                <a:latin typeface="Calibri" pitchFamily="34" charset="0"/>
              </a:rPr>
              <a:t> Needle injection </a:t>
            </a:r>
          </a:p>
          <a:p>
            <a:pPr eaLnBrk="1" hangingPunct="1">
              <a:spcBef>
                <a:spcPct val="0"/>
              </a:spcBef>
            </a:pPr>
            <a:endParaRPr lang="en-US" altLang="sv-SE" sz="2800">
              <a:solidFill>
                <a:schemeClr val="accent2"/>
              </a:solidFill>
              <a:latin typeface="Calibri" pitchFamily="34" charset="0"/>
            </a:endParaRPr>
          </a:p>
          <a:p>
            <a:pPr eaLnBrk="1" hangingPunct="1">
              <a:spcBef>
                <a:spcPct val="0"/>
              </a:spcBef>
            </a:pPr>
            <a:endParaRPr lang="en-US" altLang="sv-SE" sz="2800">
              <a:solidFill>
                <a:schemeClr val="accent2"/>
              </a:solidFill>
              <a:latin typeface="Calibri" pitchFamily="34" charset="0"/>
            </a:endParaRPr>
          </a:p>
          <a:p>
            <a:pPr eaLnBrk="1" hangingPunct="1">
              <a:spcBef>
                <a:spcPct val="0"/>
              </a:spcBef>
              <a:buFontTx/>
              <a:buNone/>
            </a:pPr>
            <a:endParaRPr lang="en-US" altLang="sv-SE" sz="2800">
              <a:solidFill>
                <a:schemeClr val="accent2"/>
              </a:solidFill>
              <a:latin typeface="Calibri" pitchFamily="34" charset="0"/>
            </a:endParaRPr>
          </a:p>
          <a:p>
            <a:pPr eaLnBrk="1" hangingPunct="1">
              <a:spcBef>
                <a:spcPct val="0"/>
              </a:spcBef>
            </a:pPr>
            <a:r>
              <a:rPr lang="en-US" altLang="sv-SE" sz="2800">
                <a:solidFill>
                  <a:schemeClr val="accent2"/>
                </a:solidFill>
                <a:latin typeface="Calibri" pitchFamily="34" charset="0"/>
              </a:rPr>
              <a:t>  Electroporation over the injection site</a:t>
            </a:r>
            <a:endParaRPr lang="ru-RU" altLang="sv-SE" sz="2800">
              <a:solidFill>
                <a:schemeClr val="accent2"/>
              </a:solidFill>
              <a:latin typeface="Calibri" pitchFamily="34" charset="0"/>
            </a:endParaRPr>
          </a:p>
        </p:txBody>
      </p:sp>
      <p:sp>
        <p:nvSpPr>
          <p:cNvPr id="10248" name="AutoShape 13"/>
          <p:cNvSpPr>
            <a:spLocks noChangeArrowheads="1"/>
          </p:cNvSpPr>
          <p:nvPr/>
        </p:nvSpPr>
        <p:spPr bwMode="auto">
          <a:xfrm>
            <a:off x="3635375" y="2178050"/>
            <a:ext cx="503238" cy="649288"/>
          </a:xfrm>
          <a:prstGeom prst="notchedRightArrow">
            <a:avLst>
              <a:gd name="adj1" fmla="val 50000"/>
              <a:gd name="adj2" fmla="val 25000"/>
            </a:avLst>
          </a:prstGeom>
          <a:solidFill>
            <a:srgbClr val="CC3300"/>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2400">
              <a:latin typeface="Calibri" pitchFamily="34" charset="0"/>
            </a:endParaRPr>
          </a:p>
        </p:txBody>
      </p:sp>
      <p:sp>
        <p:nvSpPr>
          <p:cNvPr id="10249" name="AutoShape 14"/>
          <p:cNvSpPr>
            <a:spLocks noChangeArrowheads="1"/>
          </p:cNvSpPr>
          <p:nvPr/>
        </p:nvSpPr>
        <p:spPr bwMode="auto">
          <a:xfrm>
            <a:off x="3708400" y="4502150"/>
            <a:ext cx="503238" cy="649288"/>
          </a:xfrm>
          <a:prstGeom prst="notchedRightArrow">
            <a:avLst>
              <a:gd name="adj1" fmla="val 50000"/>
              <a:gd name="adj2" fmla="val 25000"/>
            </a:avLst>
          </a:prstGeom>
          <a:solidFill>
            <a:srgbClr val="CC3300"/>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24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539750" y="1457226"/>
            <a:ext cx="280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800">
                <a:solidFill>
                  <a:srgbClr val="333399"/>
                </a:solidFill>
                <a:latin typeface="Calibri" pitchFamily="34" charset="0"/>
              </a:rPr>
              <a:t>29G needles    </a:t>
            </a:r>
            <a:r>
              <a:rPr lang="sv-SE" altLang="sv-SE" sz="2800">
                <a:latin typeface="Calibri" pitchFamily="34" charset="0"/>
              </a:rPr>
              <a:t>OR</a:t>
            </a:r>
          </a:p>
        </p:txBody>
      </p:sp>
      <p:pic>
        <p:nvPicPr>
          <p:cNvPr id="11267" name="Picture 4" descr="http://www.vaccinetech.co.uk/images/resources/micronjet_2009061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089845"/>
            <a:ext cx="2197596" cy="293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5" descr="insulin-syri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250976"/>
            <a:ext cx="2116137"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 Box 16"/>
          <p:cNvSpPr txBox="1">
            <a:spLocks noChangeArrowheads="1"/>
          </p:cNvSpPr>
          <p:nvPr/>
        </p:nvSpPr>
        <p:spPr bwMode="auto">
          <a:xfrm>
            <a:off x="468313" y="188913"/>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a:solidFill>
                  <a:srgbClr val="333399"/>
                </a:solidFill>
                <a:effectLst>
                  <a:outerShdw blurRad="38100" dist="38100" dir="2700000" algn="tl">
                    <a:srgbClr val="C0C0C0"/>
                  </a:outerShdw>
                </a:effectLst>
                <a:cs typeface="Arial" pitchFamily="34" charset="0"/>
              </a:rPr>
              <a:t>DELIVERY</a:t>
            </a:r>
            <a:endParaRPr lang="ru-RU" altLang="sv-SE">
              <a:solidFill>
                <a:srgbClr val="333399"/>
              </a:solidFill>
              <a:effectLst>
                <a:outerShdw blurRad="38100" dist="38100" dir="2700000" algn="tl">
                  <a:srgbClr val="C0C0C0"/>
                </a:outerShdw>
              </a:effectLst>
              <a:cs typeface="Arial" pitchFamily="34" charset="0"/>
            </a:endParaRPr>
          </a:p>
        </p:txBody>
      </p:sp>
      <p:sp>
        <p:nvSpPr>
          <p:cNvPr id="11270" name="Line 17"/>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271" name="Text Box 18"/>
          <p:cNvSpPr txBox="1">
            <a:spLocks noChangeArrowheads="1"/>
          </p:cNvSpPr>
          <p:nvPr/>
        </p:nvSpPr>
        <p:spPr bwMode="auto">
          <a:xfrm>
            <a:off x="728663" y="859504"/>
            <a:ext cx="77978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800" dirty="0">
                <a:latin typeface="Calibri" pitchFamily="34" charset="0"/>
              </a:rPr>
              <a:t>Optimization of gene delivery – vaccine inoculation</a:t>
            </a:r>
            <a:endParaRPr lang="ru-RU" altLang="sv-SE" sz="2800" dirty="0">
              <a:latin typeface="Calibri" pitchFamily="34" charset="0"/>
            </a:endParaRPr>
          </a:p>
        </p:txBody>
      </p:sp>
      <p:sp>
        <p:nvSpPr>
          <p:cNvPr id="11272" name="Text Box 19"/>
          <p:cNvSpPr txBox="1">
            <a:spLocks noChangeArrowheads="1"/>
          </p:cNvSpPr>
          <p:nvPr/>
        </p:nvSpPr>
        <p:spPr bwMode="auto">
          <a:xfrm>
            <a:off x="3529013" y="1461989"/>
            <a:ext cx="2197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800">
                <a:solidFill>
                  <a:srgbClr val="333399"/>
                </a:solidFill>
                <a:latin typeface="Calibri" pitchFamily="34" charset="0"/>
              </a:rPr>
              <a:t>Microneedles</a:t>
            </a:r>
            <a:endParaRPr lang="ru-RU" altLang="sv-SE" sz="2800">
              <a:solidFill>
                <a:srgbClr val="333399"/>
              </a:solidFill>
              <a:latin typeface="Calibri" pitchFamily="34" charset="0"/>
            </a:endParaRPr>
          </a:p>
        </p:txBody>
      </p:sp>
      <p:sp>
        <p:nvSpPr>
          <p:cNvPr id="11273" name="Text Box 23"/>
          <p:cNvSpPr txBox="1">
            <a:spLocks noChangeArrowheads="1"/>
          </p:cNvSpPr>
          <p:nvPr/>
        </p:nvSpPr>
        <p:spPr bwMode="auto">
          <a:xfrm>
            <a:off x="6451600" y="1412776"/>
            <a:ext cx="2305050"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800">
                <a:solidFill>
                  <a:srgbClr val="333399"/>
                </a:solidFill>
                <a:latin typeface="Calibri" pitchFamily="34" charset="0"/>
              </a:rPr>
              <a:t>Biojector</a:t>
            </a:r>
          </a:p>
          <a:p>
            <a:pPr eaLnBrk="1" hangingPunct="1">
              <a:spcBef>
                <a:spcPct val="0"/>
              </a:spcBef>
              <a:buFontTx/>
              <a:buNone/>
            </a:pPr>
            <a:r>
              <a:rPr lang="en-US" altLang="sv-SE" sz="2600">
                <a:solidFill>
                  <a:srgbClr val="333399"/>
                </a:solidFill>
                <a:latin typeface="Calibri" pitchFamily="34" charset="0"/>
              </a:rPr>
              <a:t>(delivery by gas pressure</a:t>
            </a:r>
            <a:r>
              <a:rPr lang="en-US" altLang="sv-SE" sz="2800">
                <a:solidFill>
                  <a:srgbClr val="333399"/>
                </a:solidFill>
                <a:latin typeface="Calibri" pitchFamily="34" charset="0"/>
              </a:rPr>
              <a:t>)</a:t>
            </a:r>
            <a:endParaRPr lang="ru-RU" altLang="sv-SE" sz="2800">
              <a:solidFill>
                <a:srgbClr val="333399"/>
              </a:solidFill>
              <a:latin typeface="Calibri" pitchFamily="34" charset="0"/>
            </a:endParaRPr>
          </a:p>
        </p:txBody>
      </p:sp>
      <p:pic>
        <p:nvPicPr>
          <p:cNvPr id="11274" name="Picture 4" descr="Biojector BW-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6480" y="3068960"/>
            <a:ext cx="2130773" cy="167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p:cNvSpPr txBox="1">
            <a:spLocks noChangeArrowheads="1"/>
          </p:cNvSpPr>
          <p:nvPr/>
        </p:nvSpPr>
        <p:spPr bwMode="auto">
          <a:xfrm>
            <a:off x="1233239" y="5044640"/>
            <a:ext cx="7146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800" dirty="0">
                <a:latin typeface="Calibri" pitchFamily="34" charset="0"/>
              </a:rPr>
              <a:t>Optimization of gene delivery - electroporation</a:t>
            </a:r>
            <a:endParaRPr lang="ru-RU" altLang="sv-SE" sz="2800" dirty="0">
              <a:latin typeface="Calibri" pitchFamily="34" charset="0"/>
            </a:endParaRPr>
          </a:p>
        </p:txBody>
      </p:sp>
      <p:sp>
        <p:nvSpPr>
          <p:cNvPr id="2" name="TextBox 1"/>
          <p:cNvSpPr txBox="1"/>
          <p:nvPr/>
        </p:nvSpPr>
        <p:spPr>
          <a:xfrm>
            <a:off x="752028" y="5589240"/>
            <a:ext cx="8140452" cy="1200329"/>
          </a:xfrm>
          <a:prstGeom prst="rect">
            <a:avLst/>
          </a:prstGeom>
          <a:noFill/>
        </p:spPr>
        <p:txBody>
          <a:bodyPr wrap="square" rtlCol="0">
            <a:spAutoFit/>
          </a:bodyPr>
          <a:lstStyle/>
          <a:p>
            <a:r>
              <a:rPr lang="en-US" altLang="sv-SE" sz="1800" b="0" i="1" dirty="0" err="1"/>
              <a:t>Petkov</a:t>
            </a:r>
            <a:r>
              <a:rPr lang="en-US" altLang="sv-SE" sz="1800" b="0" i="1" dirty="0"/>
              <a:t> SP, </a:t>
            </a:r>
            <a:r>
              <a:rPr lang="en-US" altLang="sv-SE" sz="1800" b="0" i="1" dirty="0" err="1"/>
              <a:t>Heuts</a:t>
            </a:r>
            <a:r>
              <a:rPr lang="en-US" altLang="sv-SE" sz="1800" b="0" i="1" dirty="0"/>
              <a:t> F, </a:t>
            </a:r>
            <a:r>
              <a:rPr lang="en-US" altLang="sv-SE" sz="1800" b="0" i="1" dirty="0" err="1"/>
              <a:t>Krotova</a:t>
            </a:r>
            <a:r>
              <a:rPr lang="en-US" altLang="sv-SE" sz="1800" b="0" i="1" dirty="0"/>
              <a:t> OA, </a:t>
            </a:r>
            <a:r>
              <a:rPr lang="en-US" altLang="sv-SE" sz="1800" b="0" i="1" dirty="0" err="1"/>
              <a:t>Kilpelainen</a:t>
            </a:r>
            <a:r>
              <a:rPr lang="en-US" altLang="sv-SE" sz="1800" b="0" i="1" dirty="0"/>
              <a:t> A, </a:t>
            </a:r>
            <a:r>
              <a:rPr lang="en-US" altLang="sv-SE" sz="1800" b="0" i="1" dirty="0" err="1"/>
              <a:t>Engström</a:t>
            </a:r>
            <a:r>
              <a:rPr lang="en-US" altLang="sv-SE" sz="1800" b="0" i="1" dirty="0"/>
              <a:t> G, </a:t>
            </a:r>
            <a:r>
              <a:rPr lang="en-US" altLang="sv-SE" sz="1800" b="0" i="1" dirty="0" err="1"/>
              <a:t>Starodubova</a:t>
            </a:r>
            <a:r>
              <a:rPr lang="en-US" altLang="sv-SE" sz="1800" b="0" i="1" dirty="0"/>
              <a:t> ES, </a:t>
            </a:r>
            <a:r>
              <a:rPr lang="en-US" altLang="sv-SE" sz="1800" b="0" i="1" dirty="0" err="1"/>
              <a:t>Isaguliants</a:t>
            </a:r>
            <a:r>
              <a:rPr lang="en-US" altLang="sv-SE" sz="1800" b="0" i="1" dirty="0"/>
              <a:t> MG. Hum </a:t>
            </a:r>
            <a:r>
              <a:rPr lang="en-US" altLang="sv-SE" sz="1800" b="0" i="1" dirty="0" err="1"/>
              <a:t>Vaccin</a:t>
            </a:r>
            <a:r>
              <a:rPr lang="en-US" altLang="sv-SE" sz="1800" b="0" i="1" dirty="0"/>
              <a:t> </a:t>
            </a:r>
            <a:r>
              <a:rPr lang="en-US" altLang="sv-SE" sz="1800" b="0" i="1" dirty="0" err="1"/>
              <a:t>Immunother</a:t>
            </a:r>
            <a:r>
              <a:rPr lang="en-US" altLang="sv-SE" sz="1800" b="0" i="1" dirty="0"/>
              <a:t>. 2013 Jul 3;9(10). Evaluation of </a:t>
            </a:r>
            <a:r>
              <a:rPr lang="en-US" altLang="sv-SE" sz="1800" b="0" i="1" dirty="0" err="1"/>
              <a:t>immunogen</a:t>
            </a:r>
            <a:r>
              <a:rPr lang="en-US" altLang="sv-SE" sz="1800" b="0" i="1" dirty="0"/>
              <a:t> delivery by DNA immunization using non-invasive bioluminescence imaging</a:t>
            </a:r>
            <a:endParaRPr lang="sv-SE" altLang="sv-SE" sz="1800" dirty="0"/>
          </a:p>
          <a:p>
            <a:endParaRPr lang="sv-SE"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349500"/>
            <a:ext cx="28416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Sequential Access Storage 14"/>
          <p:cNvSpPr/>
          <p:nvPr/>
        </p:nvSpPr>
        <p:spPr>
          <a:xfrm>
            <a:off x="5724525" y="4605338"/>
            <a:ext cx="392113" cy="10318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sz="1800" b="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420938"/>
            <a:ext cx="3089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16"/>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3318" name="Text Box 17"/>
          <p:cNvSpPr txBox="1">
            <a:spLocks noChangeArrowheads="1"/>
          </p:cNvSpPr>
          <p:nvPr/>
        </p:nvSpPr>
        <p:spPr bwMode="auto">
          <a:xfrm>
            <a:off x="539750" y="6021388"/>
            <a:ext cx="830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b="0">
                <a:latin typeface="Calibri" pitchFamily="34" charset="0"/>
              </a:rPr>
              <a:t>2D- and 3D-imaging quantifies gene delivery with each injection</a:t>
            </a:r>
            <a:endParaRPr lang="ru-RU" altLang="sv-SE" sz="2400" b="0">
              <a:latin typeface="Calibri" pitchFamily="34" charset="0"/>
            </a:endParaRPr>
          </a:p>
        </p:txBody>
      </p:sp>
      <p:sp>
        <p:nvSpPr>
          <p:cNvPr id="13319" name="Rectangle 18"/>
          <p:cNvSpPr>
            <a:spLocks noChangeArrowheads="1"/>
          </p:cNvSpPr>
          <p:nvPr/>
        </p:nvSpPr>
        <p:spPr bwMode="auto">
          <a:xfrm>
            <a:off x="755650" y="908050"/>
            <a:ext cx="747395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sv-SE" sz="2800">
                <a:latin typeface="Calibri" pitchFamily="34" charset="0"/>
              </a:rPr>
              <a:t>Optimization of plasmid delivery</a:t>
            </a:r>
          </a:p>
          <a:p>
            <a:pPr algn="ctr" eaLnBrk="1" hangingPunct="1">
              <a:spcBef>
                <a:spcPct val="0"/>
              </a:spcBef>
              <a:buFontTx/>
              <a:buNone/>
            </a:pPr>
            <a:r>
              <a:rPr lang="en-US" altLang="sv-SE" sz="2400" b="0">
                <a:latin typeface="Calibri" pitchFamily="34" charset="0"/>
              </a:rPr>
              <a:t>Immunization of BALB/c mice with viral DNA mixed with DNA encoding Luciferase followed by </a:t>
            </a:r>
            <a:r>
              <a:rPr lang="en-US" altLang="sv-SE" sz="2400" b="0" i="1">
                <a:latin typeface="Calibri" pitchFamily="34" charset="0"/>
              </a:rPr>
              <a:t>in vivo </a:t>
            </a:r>
            <a:r>
              <a:rPr lang="en-US" altLang="sv-SE" sz="2400" b="0">
                <a:latin typeface="Calibri" pitchFamily="34" charset="0"/>
              </a:rPr>
              <a:t>imaging</a:t>
            </a:r>
            <a:endParaRPr lang="sv-SE" altLang="sv-SE" sz="2400" b="0">
              <a:latin typeface="Calibri" pitchFamily="34" charset="0"/>
            </a:endParaRPr>
          </a:p>
        </p:txBody>
      </p:sp>
      <p:sp>
        <p:nvSpPr>
          <p:cNvPr id="11" name="Text Box 10"/>
          <p:cNvSpPr txBox="1">
            <a:spLocks noChangeArrowheads="1"/>
          </p:cNvSpPr>
          <p:nvPr/>
        </p:nvSpPr>
        <p:spPr bwMode="auto">
          <a:xfrm>
            <a:off x="468313" y="188913"/>
            <a:ext cx="35083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a:solidFill>
                  <a:srgbClr val="333399"/>
                </a:solidFill>
                <a:effectLst>
                  <a:outerShdw blurRad="38100" dist="38100" dir="2700000" algn="tl">
                    <a:srgbClr val="C0C0C0"/>
                  </a:outerShdw>
                </a:effectLst>
                <a:cs typeface="Arial" pitchFamily="34" charset="0"/>
              </a:rPr>
              <a:t>DELIVERY IN PRECLINCALS</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9" name="Footer Placeholder 4"/>
          <p:cNvSpPr>
            <a:spLocks noGrp="1"/>
          </p:cNvSpPr>
          <p:nvPr>
            <p:ph type="ftr" sz="quarter" idx="11"/>
          </p:nvPr>
        </p:nvSpPr>
        <p:spPr>
          <a:xfrm>
            <a:off x="5148064" y="6403768"/>
            <a:ext cx="3995936" cy="153888"/>
          </a:xfrm>
          <a:solidFill>
            <a:schemeClr val="bg1"/>
          </a:solidFill>
        </p:spPr>
        <p:txBody>
          <a:bodyPr/>
          <a:lstStyle/>
          <a:p>
            <a:pPr>
              <a:defRPr/>
            </a:pPr>
            <a:r>
              <a:rPr lang="en-GB" sz="2000" i="1" noProof="0" dirty="0" smtClean="0"/>
              <a:t>Stefan </a:t>
            </a:r>
            <a:r>
              <a:rPr lang="en-GB" sz="2000" i="1" noProof="0" dirty="0" err="1" smtClean="0"/>
              <a:t>Petkov</a:t>
            </a:r>
            <a:endParaRPr lang="en-GB" sz="2000" i="1" noProof="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9971"/>
            <a:ext cx="9217025" cy="5329238"/>
          </a:xfrm>
        </p:spPr>
        <p:txBody>
          <a:bodyPr/>
          <a:lstStyle/>
          <a:p>
            <a:pPr>
              <a:defRPr/>
            </a:pPr>
            <a:r>
              <a:rPr lang="sv-SE" sz="2800" dirty="0" smtClean="0">
                <a:latin typeface="Calibri" panose="020F0502020204030204" pitchFamily="34" charset="0"/>
              </a:rPr>
              <a:t>PR-specific secretion of IFN-</a:t>
            </a:r>
            <a:r>
              <a:rPr lang="el-GR" sz="2800" dirty="0" smtClean="0">
                <a:latin typeface="Calibri" panose="020F0502020204030204" pitchFamily="34" charset="0"/>
              </a:rPr>
              <a:t>γ</a:t>
            </a:r>
            <a:r>
              <a:rPr lang="sv-SE" sz="2800" dirty="0" smtClean="0">
                <a:latin typeface="Calibri" panose="020F0502020204030204" pitchFamily="34" charset="0"/>
              </a:rPr>
              <a:t>/IL-2 by splenocytes of PR_Ai gene immunized mice. DR variants of PR_Ai are under trial</a:t>
            </a:r>
          </a:p>
          <a:p>
            <a:pPr>
              <a:defRPr/>
            </a:pPr>
            <a:endParaRPr lang="sv-SE" dirty="0"/>
          </a:p>
          <a:p>
            <a:pPr>
              <a:defRPr/>
            </a:pPr>
            <a:endParaRPr lang="sv-SE" dirty="0" smtClean="0"/>
          </a:p>
          <a:p>
            <a:pPr>
              <a:defRPr/>
            </a:pPr>
            <a:endParaRPr lang="sv-SE" dirty="0"/>
          </a:p>
          <a:p>
            <a:pPr>
              <a:defRPr/>
            </a:pPr>
            <a:endParaRPr lang="sv-SE" dirty="0" smtClean="0"/>
          </a:p>
          <a:p>
            <a:pPr>
              <a:defRPr/>
            </a:pPr>
            <a:endParaRPr lang="sv-SE" dirty="0"/>
          </a:p>
          <a:p>
            <a:pPr>
              <a:defRPr/>
            </a:pPr>
            <a:endParaRPr lang="sv-SE" dirty="0" smtClean="0"/>
          </a:p>
          <a:p>
            <a:pPr>
              <a:defRPr/>
            </a:pPr>
            <a:endParaRPr lang="sv-SE" dirty="0" smtClean="0"/>
          </a:p>
          <a:p>
            <a:pPr marL="0" indent="0">
              <a:buFontTx/>
              <a:buNone/>
              <a:defRPr/>
            </a:pPr>
            <a:endParaRPr lang="sv-SE" dirty="0" smtClean="0"/>
          </a:p>
          <a:p>
            <a:pPr marL="0" indent="0">
              <a:buFontTx/>
              <a:buNone/>
              <a:defRPr/>
            </a:pPr>
            <a:endParaRPr lang="sv-SE" dirty="0"/>
          </a:p>
        </p:txBody>
      </p:sp>
      <p:sp>
        <p:nvSpPr>
          <p:cNvPr id="215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Calibri" pitchFamily="34" charset="0"/>
                <a:cs typeface="Arial" charset="0"/>
              </a:defRPr>
            </a:lvl1pPr>
            <a:lvl2pPr marL="742950" indent="-285750" eaLnBrk="0" hangingPunct="0">
              <a:defRPr sz="2400" b="1">
                <a:solidFill>
                  <a:schemeClr val="tx1"/>
                </a:solidFill>
                <a:latin typeface="Calibri" pitchFamily="34" charset="0"/>
                <a:cs typeface="Arial" charset="0"/>
              </a:defRPr>
            </a:lvl2pPr>
            <a:lvl3pPr marL="1143000" indent="-228600" eaLnBrk="0" hangingPunct="0">
              <a:defRPr sz="2400" b="1">
                <a:solidFill>
                  <a:schemeClr val="tx1"/>
                </a:solidFill>
                <a:latin typeface="Calibri" pitchFamily="34" charset="0"/>
                <a:cs typeface="Arial" charset="0"/>
              </a:defRPr>
            </a:lvl3pPr>
            <a:lvl4pPr marL="1600200" indent="-228600" eaLnBrk="0" hangingPunct="0">
              <a:defRPr sz="2400" b="1">
                <a:solidFill>
                  <a:schemeClr val="tx1"/>
                </a:solidFill>
                <a:latin typeface="Calibri" pitchFamily="34" charset="0"/>
                <a:cs typeface="Arial" charset="0"/>
              </a:defRPr>
            </a:lvl4pPr>
            <a:lvl5pPr marL="2057400" indent="-228600" eaLnBrk="0" hangingPunct="0">
              <a:defRPr sz="2400" b="1">
                <a:solidFill>
                  <a:schemeClr val="tx1"/>
                </a:solidFill>
                <a:latin typeface="Calibri" pitchFamily="34" charset="0"/>
                <a:cs typeface="Arial" charset="0"/>
              </a:defRPr>
            </a:lvl5pPr>
            <a:lvl6pPr marL="2514600" indent="-228600" eaLnBrk="0" fontAlgn="base" hangingPunct="0">
              <a:spcBef>
                <a:spcPct val="0"/>
              </a:spcBef>
              <a:spcAft>
                <a:spcPct val="0"/>
              </a:spcAft>
              <a:defRPr sz="2400" b="1">
                <a:solidFill>
                  <a:schemeClr val="tx1"/>
                </a:solidFill>
                <a:latin typeface="Calibri" pitchFamily="34" charset="0"/>
                <a:cs typeface="Arial" charset="0"/>
              </a:defRPr>
            </a:lvl6pPr>
            <a:lvl7pPr marL="2971800" indent="-228600" eaLnBrk="0" fontAlgn="base" hangingPunct="0">
              <a:spcBef>
                <a:spcPct val="0"/>
              </a:spcBef>
              <a:spcAft>
                <a:spcPct val="0"/>
              </a:spcAft>
              <a:defRPr sz="2400" b="1">
                <a:solidFill>
                  <a:schemeClr val="tx1"/>
                </a:solidFill>
                <a:latin typeface="Calibri" pitchFamily="34" charset="0"/>
                <a:cs typeface="Arial" charset="0"/>
              </a:defRPr>
            </a:lvl7pPr>
            <a:lvl8pPr marL="3429000" indent="-228600" eaLnBrk="0" fontAlgn="base" hangingPunct="0">
              <a:spcBef>
                <a:spcPct val="0"/>
              </a:spcBef>
              <a:spcAft>
                <a:spcPct val="0"/>
              </a:spcAft>
              <a:defRPr sz="2400" b="1">
                <a:solidFill>
                  <a:schemeClr val="tx1"/>
                </a:solidFill>
                <a:latin typeface="Calibri" pitchFamily="34" charset="0"/>
                <a:cs typeface="Arial" charset="0"/>
              </a:defRPr>
            </a:lvl8pPr>
            <a:lvl9pPr marL="3886200" indent="-228600" eaLnBrk="0" fontAlgn="base" hangingPunct="0">
              <a:spcBef>
                <a:spcPct val="0"/>
              </a:spcBef>
              <a:spcAft>
                <a:spcPct val="0"/>
              </a:spcAft>
              <a:defRPr sz="2400" b="1">
                <a:solidFill>
                  <a:schemeClr val="tx1"/>
                </a:solidFill>
                <a:latin typeface="Calibri" pitchFamily="34" charset="0"/>
                <a:cs typeface="Arial" charset="0"/>
              </a:defRPr>
            </a:lvl9pPr>
          </a:lstStyle>
          <a:p>
            <a:pPr eaLnBrk="1" hangingPunct="1"/>
            <a:endParaRPr lang="sv-SE" altLang="sv-SE"/>
          </a:p>
        </p:txBody>
      </p:sp>
      <p:sp>
        <p:nvSpPr>
          <p:cNvPr id="215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Calibri" pitchFamily="34" charset="0"/>
                <a:cs typeface="Arial" charset="0"/>
              </a:defRPr>
            </a:lvl1pPr>
            <a:lvl2pPr marL="742950" indent="-285750" eaLnBrk="0" hangingPunct="0">
              <a:defRPr sz="2400" b="1">
                <a:solidFill>
                  <a:schemeClr val="tx1"/>
                </a:solidFill>
                <a:latin typeface="Calibri" pitchFamily="34" charset="0"/>
                <a:cs typeface="Arial" charset="0"/>
              </a:defRPr>
            </a:lvl2pPr>
            <a:lvl3pPr marL="1143000" indent="-228600" eaLnBrk="0" hangingPunct="0">
              <a:defRPr sz="2400" b="1">
                <a:solidFill>
                  <a:schemeClr val="tx1"/>
                </a:solidFill>
                <a:latin typeface="Calibri" pitchFamily="34" charset="0"/>
                <a:cs typeface="Arial" charset="0"/>
              </a:defRPr>
            </a:lvl3pPr>
            <a:lvl4pPr marL="1600200" indent="-228600" eaLnBrk="0" hangingPunct="0">
              <a:defRPr sz="2400" b="1">
                <a:solidFill>
                  <a:schemeClr val="tx1"/>
                </a:solidFill>
                <a:latin typeface="Calibri" pitchFamily="34" charset="0"/>
                <a:cs typeface="Arial" charset="0"/>
              </a:defRPr>
            </a:lvl4pPr>
            <a:lvl5pPr marL="2057400" indent="-228600" eaLnBrk="0" hangingPunct="0">
              <a:defRPr sz="2400" b="1">
                <a:solidFill>
                  <a:schemeClr val="tx1"/>
                </a:solidFill>
                <a:latin typeface="Calibri" pitchFamily="34" charset="0"/>
                <a:cs typeface="Arial" charset="0"/>
              </a:defRPr>
            </a:lvl5pPr>
            <a:lvl6pPr marL="2514600" indent="-228600" eaLnBrk="0" fontAlgn="base" hangingPunct="0">
              <a:spcBef>
                <a:spcPct val="0"/>
              </a:spcBef>
              <a:spcAft>
                <a:spcPct val="0"/>
              </a:spcAft>
              <a:defRPr sz="2400" b="1">
                <a:solidFill>
                  <a:schemeClr val="tx1"/>
                </a:solidFill>
                <a:latin typeface="Calibri" pitchFamily="34" charset="0"/>
                <a:cs typeface="Arial" charset="0"/>
              </a:defRPr>
            </a:lvl6pPr>
            <a:lvl7pPr marL="2971800" indent="-228600" eaLnBrk="0" fontAlgn="base" hangingPunct="0">
              <a:spcBef>
                <a:spcPct val="0"/>
              </a:spcBef>
              <a:spcAft>
                <a:spcPct val="0"/>
              </a:spcAft>
              <a:defRPr sz="2400" b="1">
                <a:solidFill>
                  <a:schemeClr val="tx1"/>
                </a:solidFill>
                <a:latin typeface="Calibri" pitchFamily="34" charset="0"/>
                <a:cs typeface="Arial" charset="0"/>
              </a:defRPr>
            </a:lvl7pPr>
            <a:lvl8pPr marL="3429000" indent="-228600" eaLnBrk="0" fontAlgn="base" hangingPunct="0">
              <a:spcBef>
                <a:spcPct val="0"/>
              </a:spcBef>
              <a:spcAft>
                <a:spcPct val="0"/>
              </a:spcAft>
              <a:defRPr sz="2400" b="1">
                <a:solidFill>
                  <a:schemeClr val="tx1"/>
                </a:solidFill>
                <a:latin typeface="Calibri" pitchFamily="34" charset="0"/>
                <a:cs typeface="Arial" charset="0"/>
              </a:defRPr>
            </a:lvl8pPr>
            <a:lvl9pPr marL="3886200" indent="-228600" eaLnBrk="0" fontAlgn="base" hangingPunct="0">
              <a:spcBef>
                <a:spcPct val="0"/>
              </a:spcBef>
              <a:spcAft>
                <a:spcPct val="0"/>
              </a:spcAft>
              <a:defRPr sz="2400" b="1">
                <a:solidFill>
                  <a:schemeClr val="tx1"/>
                </a:solidFill>
                <a:latin typeface="Calibri" pitchFamily="34" charset="0"/>
                <a:cs typeface="Arial" charset="0"/>
              </a:defRPr>
            </a:lvl9pPr>
          </a:lstStyle>
          <a:p>
            <a:pPr eaLnBrk="1" hangingPunct="1"/>
            <a:endParaRPr lang="sv-SE" altLang="sv-SE"/>
          </a:p>
        </p:txBody>
      </p:sp>
      <p:sp>
        <p:nvSpPr>
          <p:cNvPr id="2150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1">
                <a:solidFill>
                  <a:schemeClr val="tx1"/>
                </a:solidFill>
                <a:latin typeface="Calibri" pitchFamily="34" charset="0"/>
                <a:cs typeface="Arial" charset="0"/>
              </a:defRPr>
            </a:lvl1pPr>
            <a:lvl2pPr marL="742950" indent="-285750" eaLnBrk="0" hangingPunct="0">
              <a:defRPr sz="2400" b="1">
                <a:solidFill>
                  <a:schemeClr val="tx1"/>
                </a:solidFill>
                <a:latin typeface="Calibri" pitchFamily="34" charset="0"/>
                <a:cs typeface="Arial" charset="0"/>
              </a:defRPr>
            </a:lvl2pPr>
            <a:lvl3pPr marL="1143000" indent="-228600" eaLnBrk="0" hangingPunct="0">
              <a:defRPr sz="2400" b="1">
                <a:solidFill>
                  <a:schemeClr val="tx1"/>
                </a:solidFill>
                <a:latin typeface="Calibri" pitchFamily="34" charset="0"/>
                <a:cs typeface="Arial" charset="0"/>
              </a:defRPr>
            </a:lvl3pPr>
            <a:lvl4pPr marL="1600200" indent="-228600" eaLnBrk="0" hangingPunct="0">
              <a:defRPr sz="2400" b="1">
                <a:solidFill>
                  <a:schemeClr val="tx1"/>
                </a:solidFill>
                <a:latin typeface="Calibri" pitchFamily="34" charset="0"/>
                <a:cs typeface="Arial" charset="0"/>
              </a:defRPr>
            </a:lvl4pPr>
            <a:lvl5pPr marL="2057400" indent="-228600" eaLnBrk="0" hangingPunct="0">
              <a:defRPr sz="2400" b="1">
                <a:solidFill>
                  <a:schemeClr val="tx1"/>
                </a:solidFill>
                <a:latin typeface="Calibri" pitchFamily="34" charset="0"/>
                <a:cs typeface="Arial" charset="0"/>
              </a:defRPr>
            </a:lvl5pPr>
            <a:lvl6pPr marL="2514600" indent="-228600" eaLnBrk="0" fontAlgn="base" hangingPunct="0">
              <a:spcBef>
                <a:spcPct val="0"/>
              </a:spcBef>
              <a:spcAft>
                <a:spcPct val="0"/>
              </a:spcAft>
              <a:defRPr sz="2400" b="1">
                <a:solidFill>
                  <a:schemeClr val="tx1"/>
                </a:solidFill>
                <a:latin typeface="Calibri" pitchFamily="34" charset="0"/>
                <a:cs typeface="Arial" charset="0"/>
              </a:defRPr>
            </a:lvl6pPr>
            <a:lvl7pPr marL="2971800" indent="-228600" eaLnBrk="0" fontAlgn="base" hangingPunct="0">
              <a:spcBef>
                <a:spcPct val="0"/>
              </a:spcBef>
              <a:spcAft>
                <a:spcPct val="0"/>
              </a:spcAft>
              <a:defRPr sz="2400" b="1">
                <a:solidFill>
                  <a:schemeClr val="tx1"/>
                </a:solidFill>
                <a:latin typeface="Calibri" pitchFamily="34" charset="0"/>
                <a:cs typeface="Arial" charset="0"/>
              </a:defRPr>
            </a:lvl7pPr>
            <a:lvl8pPr marL="3429000" indent="-228600" eaLnBrk="0" fontAlgn="base" hangingPunct="0">
              <a:spcBef>
                <a:spcPct val="0"/>
              </a:spcBef>
              <a:spcAft>
                <a:spcPct val="0"/>
              </a:spcAft>
              <a:defRPr sz="2400" b="1">
                <a:solidFill>
                  <a:schemeClr val="tx1"/>
                </a:solidFill>
                <a:latin typeface="Calibri" pitchFamily="34" charset="0"/>
                <a:cs typeface="Arial" charset="0"/>
              </a:defRPr>
            </a:lvl8pPr>
            <a:lvl9pPr marL="3886200" indent="-228600" eaLnBrk="0" fontAlgn="base" hangingPunct="0">
              <a:spcBef>
                <a:spcPct val="0"/>
              </a:spcBef>
              <a:spcAft>
                <a:spcPct val="0"/>
              </a:spcAft>
              <a:defRPr sz="2400" b="1">
                <a:solidFill>
                  <a:schemeClr val="tx1"/>
                </a:solidFill>
                <a:latin typeface="Calibri" pitchFamily="34" charset="0"/>
                <a:cs typeface="Arial" charset="0"/>
              </a:defRPr>
            </a:lvl9pPr>
          </a:lstStyle>
          <a:p>
            <a:pPr eaLnBrk="1" hangingPunct="1"/>
            <a:endParaRPr lang="sv-SE" altLang="sv-SE"/>
          </a:p>
        </p:txBody>
      </p:sp>
      <p:pic>
        <p:nvPicPr>
          <p:cNvPr id="21510" name="Picture 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64904"/>
            <a:ext cx="4129087" cy="403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110"/>
          <p:cNvPicPr>
            <a:picLocks noChangeAspect="1" noChangeArrowheads="1"/>
          </p:cNvPicPr>
          <p:nvPr/>
        </p:nvPicPr>
        <p:blipFill>
          <a:blip r:embed="rId4">
            <a:extLst>
              <a:ext uri="{28A0092B-C50C-407E-A947-70E740481C1C}">
                <a14:useLocalDpi xmlns:a14="http://schemas.microsoft.com/office/drawing/2010/main" val="0"/>
              </a:ext>
            </a:extLst>
          </a:blip>
          <a:srcRect t="3662" r="3300" b="9460"/>
          <a:stretch>
            <a:fillRect/>
          </a:stretch>
        </p:blipFill>
        <p:spPr bwMode="auto">
          <a:xfrm>
            <a:off x="4644230" y="2564904"/>
            <a:ext cx="422910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2" name="Text Box 23"/>
          <p:cNvSpPr txBox="1">
            <a:spLocks noChangeArrowheads="1"/>
          </p:cNvSpPr>
          <p:nvPr/>
        </p:nvSpPr>
        <p:spPr bwMode="auto">
          <a:xfrm>
            <a:off x="-53975" y="738188"/>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sv-SE" altLang="sv-SE" sz="2800" dirty="0" smtClean="0">
                <a:latin typeface="Calibri" pitchFamily="34" charset="0"/>
              </a:rPr>
              <a:t>Inactive consensus protease of HIV FSU-A was highly immunogenic in BALB/c mice</a:t>
            </a:r>
            <a:endParaRPr lang="ru-RU" altLang="sv-SE" sz="2800" dirty="0">
              <a:latin typeface="Calibri" pitchFamily="34" charset="0"/>
            </a:endParaRPr>
          </a:p>
        </p:txBody>
      </p:sp>
      <p:sp>
        <p:nvSpPr>
          <p:cNvPr id="21513" name="TextBox 12"/>
          <p:cNvSpPr txBox="1">
            <a:spLocks noChangeArrowheads="1"/>
          </p:cNvSpPr>
          <p:nvPr/>
        </p:nvSpPr>
        <p:spPr bwMode="auto">
          <a:xfrm rot="-5400000">
            <a:off x="-1287463" y="3817765"/>
            <a:ext cx="3656013"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alibri" pitchFamily="34" charset="0"/>
                <a:cs typeface="Arial" charset="0"/>
              </a:defRPr>
            </a:lvl1pPr>
            <a:lvl2pPr marL="742950" indent="-285750" eaLnBrk="0" hangingPunct="0">
              <a:defRPr sz="2400" b="1">
                <a:solidFill>
                  <a:schemeClr val="tx1"/>
                </a:solidFill>
                <a:latin typeface="Calibri" pitchFamily="34" charset="0"/>
                <a:cs typeface="Arial" charset="0"/>
              </a:defRPr>
            </a:lvl2pPr>
            <a:lvl3pPr marL="1143000" indent="-228600" eaLnBrk="0" hangingPunct="0">
              <a:defRPr sz="2400" b="1">
                <a:solidFill>
                  <a:schemeClr val="tx1"/>
                </a:solidFill>
                <a:latin typeface="Calibri" pitchFamily="34" charset="0"/>
                <a:cs typeface="Arial" charset="0"/>
              </a:defRPr>
            </a:lvl3pPr>
            <a:lvl4pPr marL="1600200" indent="-228600" eaLnBrk="0" hangingPunct="0">
              <a:defRPr sz="2400" b="1">
                <a:solidFill>
                  <a:schemeClr val="tx1"/>
                </a:solidFill>
                <a:latin typeface="Calibri" pitchFamily="34" charset="0"/>
                <a:cs typeface="Arial" charset="0"/>
              </a:defRPr>
            </a:lvl4pPr>
            <a:lvl5pPr marL="2057400" indent="-228600" eaLnBrk="0" hangingPunct="0">
              <a:defRPr sz="2400" b="1">
                <a:solidFill>
                  <a:schemeClr val="tx1"/>
                </a:solidFill>
                <a:latin typeface="Calibri" pitchFamily="34" charset="0"/>
                <a:cs typeface="Arial" charset="0"/>
              </a:defRPr>
            </a:lvl5pPr>
            <a:lvl6pPr marL="2514600" indent="-228600" eaLnBrk="0" fontAlgn="base" hangingPunct="0">
              <a:spcBef>
                <a:spcPct val="0"/>
              </a:spcBef>
              <a:spcAft>
                <a:spcPct val="0"/>
              </a:spcAft>
              <a:defRPr sz="2400" b="1">
                <a:solidFill>
                  <a:schemeClr val="tx1"/>
                </a:solidFill>
                <a:latin typeface="Calibri" pitchFamily="34" charset="0"/>
                <a:cs typeface="Arial" charset="0"/>
              </a:defRPr>
            </a:lvl6pPr>
            <a:lvl7pPr marL="2971800" indent="-228600" eaLnBrk="0" fontAlgn="base" hangingPunct="0">
              <a:spcBef>
                <a:spcPct val="0"/>
              </a:spcBef>
              <a:spcAft>
                <a:spcPct val="0"/>
              </a:spcAft>
              <a:defRPr sz="2400" b="1">
                <a:solidFill>
                  <a:schemeClr val="tx1"/>
                </a:solidFill>
                <a:latin typeface="Calibri" pitchFamily="34" charset="0"/>
                <a:cs typeface="Arial" charset="0"/>
              </a:defRPr>
            </a:lvl7pPr>
            <a:lvl8pPr marL="3429000" indent="-228600" eaLnBrk="0" fontAlgn="base" hangingPunct="0">
              <a:spcBef>
                <a:spcPct val="0"/>
              </a:spcBef>
              <a:spcAft>
                <a:spcPct val="0"/>
              </a:spcAft>
              <a:defRPr sz="2400" b="1">
                <a:solidFill>
                  <a:schemeClr val="tx1"/>
                </a:solidFill>
                <a:latin typeface="Calibri" pitchFamily="34" charset="0"/>
                <a:cs typeface="Arial" charset="0"/>
              </a:defRPr>
            </a:lvl8pPr>
            <a:lvl9pPr marL="3886200" indent="-228600" eaLnBrk="0" fontAlgn="base" hangingPunct="0">
              <a:spcBef>
                <a:spcPct val="0"/>
              </a:spcBef>
              <a:spcAft>
                <a:spcPct val="0"/>
              </a:spcAft>
              <a:defRPr sz="2400" b="1">
                <a:solidFill>
                  <a:schemeClr val="tx1"/>
                </a:solidFill>
                <a:latin typeface="Calibri" pitchFamily="34" charset="0"/>
                <a:cs typeface="Arial" charset="0"/>
              </a:defRPr>
            </a:lvl9pPr>
          </a:lstStyle>
          <a:p>
            <a:pPr eaLnBrk="1" hangingPunct="1"/>
            <a:r>
              <a:rPr lang="sv-SE" altLang="sv-SE" sz="2200" dirty="0"/>
              <a:t>IFN-</a:t>
            </a:r>
            <a:r>
              <a:rPr lang="el-GR" altLang="sv-SE" sz="2200" dirty="0" smtClean="0"/>
              <a:t>γ</a:t>
            </a:r>
            <a:r>
              <a:rPr lang="sv-SE" altLang="sv-SE" sz="2200" dirty="0" smtClean="0"/>
              <a:t>mln splenocytes</a:t>
            </a:r>
            <a:endParaRPr lang="sv-SE" altLang="sv-SE" sz="2200" dirty="0"/>
          </a:p>
        </p:txBody>
      </p:sp>
      <p:sp>
        <p:nvSpPr>
          <p:cNvPr id="21514" name="TextBox 13"/>
          <p:cNvSpPr txBox="1">
            <a:spLocks noChangeArrowheads="1"/>
          </p:cNvSpPr>
          <p:nvPr/>
        </p:nvSpPr>
        <p:spPr bwMode="auto">
          <a:xfrm rot="-5400000">
            <a:off x="3247715" y="4068337"/>
            <a:ext cx="3151014"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alibri" pitchFamily="34" charset="0"/>
                <a:cs typeface="Arial" charset="0"/>
              </a:defRPr>
            </a:lvl1pPr>
            <a:lvl2pPr marL="742950" indent="-285750" eaLnBrk="0" hangingPunct="0">
              <a:defRPr sz="2400" b="1">
                <a:solidFill>
                  <a:schemeClr val="tx1"/>
                </a:solidFill>
                <a:latin typeface="Calibri" pitchFamily="34" charset="0"/>
                <a:cs typeface="Arial" charset="0"/>
              </a:defRPr>
            </a:lvl2pPr>
            <a:lvl3pPr marL="1143000" indent="-228600" eaLnBrk="0" hangingPunct="0">
              <a:defRPr sz="2400" b="1">
                <a:solidFill>
                  <a:schemeClr val="tx1"/>
                </a:solidFill>
                <a:latin typeface="Calibri" pitchFamily="34" charset="0"/>
                <a:cs typeface="Arial" charset="0"/>
              </a:defRPr>
            </a:lvl3pPr>
            <a:lvl4pPr marL="1600200" indent="-228600" eaLnBrk="0" hangingPunct="0">
              <a:defRPr sz="2400" b="1">
                <a:solidFill>
                  <a:schemeClr val="tx1"/>
                </a:solidFill>
                <a:latin typeface="Calibri" pitchFamily="34" charset="0"/>
                <a:cs typeface="Arial" charset="0"/>
              </a:defRPr>
            </a:lvl4pPr>
            <a:lvl5pPr marL="2057400" indent="-228600" eaLnBrk="0" hangingPunct="0">
              <a:defRPr sz="2400" b="1">
                <a:solidFill>
                  <a:schemeClr val="tx1"/>
                </a:solidFill>
                <a:latin typeface="Calibri" pitchFamily="34" charset="0"/>
                <a:cs typeface="Arial" charset="0"/>
              </a:defRPr>
            </a:lvl5pPr>
            <a:lvl6pPr marL="2514600" indent="-228600" eaLnBrk="0" fontAlgn="base" hangingPunct="0">
              <a:spcBef>
                <a:spcPct val="0"/>
              </a:spcBef>
              <a:spcAft>
                <a:spcPct val="0"/>
              </a:spcAft>
              <a:defRPr sz="2400" b="1">
                <a:solidFill>
                  <a:schemeClr val="tx1"/>
                </a:solidFill>
                <a:latin typeface="Calibri" pitchFamily="34" charset="0"/>
                <a:cs typeface="Arial" charset="0"/>
              </a:defRPr>
            </a:lvl6pPr>
            <a:lvl7pPr marL="2971800" indent="-228600" eaLnBrk="0" fontAlgn="base" hangingPunct="0">
              <a:spcBef>
                <a:spcPct val="0"/>
              </a:spcBef>
              <a:spcAft>
                <a:spcPct val="0"/>
              </a:spcAft>
              <a:defRPr sz="2400" b="1">
                <a:solidFill>
                  <a:schemeClr val="tx1"/>
                </a:solidFill>
                <a:latin typeface="Calibri" pitchFamily="34" charset="0"/>
                <a:cs typeface="Arial" charset="0"/>
              </a:defRPr>
            </a:lvl7pPr>
            <a:lvl8pPr marL="3429000" indent="-228600" eaLnBrk="0" fontAlgn="base" hangingPunct="0">
              <a:spcBef>
                <a:spcPct val="0"/>
              </a:spcBef>
              <a:spcAft>
                <a:spcPct val="0"/>
              </a:spcAft>
              <a:defRPr sz="2400" b="1">
                <a:solidFill>
                  <a:schemeClr val="tx1"/>
                </a:solidFill>
                <a:latin typeface="Calibri" pitchFamily="34" charset="0"/>
                <a:cs typeface="Arial" charset="0"/>
              </a:defRPr>
            </a:lvl8pPr>
            <a:lvl9pPr marL="3886200" indent="-228600" eaLnBrk="0" fontAlgn="base" hangingPunct="0">
              <a:spcBef>
                <a:spcPct val="0"/>
              </a:spcBef>
              <a:spcAft>
                <a:spcPct val="0"/>
              </a:spcAft>
              <a:defRPr sz="2400" b="1">
                <a:solidFill>
                  <a:schemeClr val="tx1"/>
                </a:solidFill>
                <a:latin typeface="Calibri" pitchFamily="34" charset="0"/>
                <a:cs typeface="Arial" charset="0"/>
              </a:defRPr>
            </a:lvl9pPr>
          </a:lstStyle>
          <a:p>
            <a:pPr eaLnBrk="1" hangingPunct="1"/>
            <a:r>
              <a:rPr lang="sv-SE" altLang="sv-SE" sz="2200" dirty="0" smtClean="0"/>
              <a:t>IL-2mln splenocytes</a:t>
            </a:r>
            <a:endParaRPr lang="sv-SE" altLang="sv-SE" sz="2200" dirty="0"/>
          </a:p>
        </p:txBody>
      </p:sp>
      <p:sp>
        <p:nvSpPr>
          <p:cNvPr id="21515" name="Line 8"/>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 name="Text Box 33"/>
          <p:cNvSpPr txBox="1">
            <a:spLocks noChangeArrowheads="1"/>
          </p:cNvSpPr>
          <p:nvPr/>
        </p:nvSpPr>
        <p:spPr bwMode="auto">
          <a:xfrm>
            <a:off x="376238" y="188913"/>
            <a:ext cx="7871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altLang="sv-SE" dirty="0" smtClean="0">
                <a:solidFill>
                  <a:srgbClr val="333399"/>
                </a:solidFill>
                <a:effectLst>
                  <a:outerShdw blurRad="38100" dist="38100" dir="2700000" algn="tl">
                    <a:srgbClr val="C0C0C0"/>
                  </a:outerShdw>
                </a:effectLst>
                <a:cs typeface="Arial" pitchFamily="34" charset="0"/>
              </a:rPr>
              <a:t>Immunogenicity of candidate immunotherapeuticals in mice</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13" name="Footer Placeholder 4"/>
          <p:cNvSpPr>
            <a:spLocks noGrp="1"/>
          </p:cNvSpPr>
          <p:nvPr>
            <p:ph type="ftr" sz="quarter" idx="11"/>
          </p:nvPr>
        </p:nvSpPr>
        <p:spPr>
          <a:xfrm>
            <a:off x="4312028" y="6403768"/>
            <a:ext cx="4777998" cy="454232"/>
          </a:xfrm>
          <a:solidFill>
            <a:schemeClr val="bg1"/>
          </a:solidFill>
        </p:spPr>
        <p:txBody>
          <a:bodyPr/>
          <a:lstStyle/>
          <a:p>
            <a:pPr>
              <a:defRPr/>
            </a:pPr>
            <a:r>
              <a:rPr lang="en-GB" sz="2000" i="1" noProof="0" dirty="0" err="1" smtClean="0"/>
              <a:t>Athina</a:t>
            </a:r>
            <a:r>
              <a:rPr lang="en-GB" sz="2000" i="1" noProof="0" dirty="0" smtClean="0"/>
              <a:t> </a:t>
            </a:r>
            <a:r>
              <a:rPr lang="en-GB" sz="2000" i="1" noProof="0" dirty="0" err="1" smtClean="0"/>
              <a:t>Kilpeläinen</a:t>
            </a:r>
            <a:r>
              <a:rPr lang="en-GB" sz="2000" i="1" noProof="0" dirty="0" smtClean="0"/>
              <a:t>, HOV Nordic 2014</a:t>
            </a:r>
            <a:endParaRPr lang="en-GB" sz="2000" i="1" noProof="0" dirty="0"/>
          </a:p>
        </p:txBody>
      </p:sp>
    </p:spTree>
    <p:extLst>
      <p:ext uri="{BB962C8B-B14F-4D97-AF65-F5344CB8AC3E}">
        <p14:creationId xmlns:p14="http://schemas.microsoft.com/office/powerpoint/2010/main" val="2035537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4925" y="1017588"/>
            <a:ext cx="90963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900">
                <a:latin typeface="Calibri" pitchFamily="34" charset="0"/>
              </a:rPr>
              <a:t>Immune response in BALB/C mice after one immunization</a:t>
            </a:r>
            <a:endParaRPr lang="ru-RU" altLang="sv-SE" sz="2900">
              <a:latin typeface="Calibri" pitchFamily="34" charset="0"/>
            </a:endParaRPr>
          </a:p>
        </p:txBody>
      </p:sp>
      <p:sp>
        <p:nvSpPr>
          <p:cNvPr id="7175" name="Text Box 7"/>
          <p:cNvSpPr txBox="1">
            <a:spLocks noChangeArrowheads="1"/>
          </p:cNvSpPr>
          <p:nvPr/>
        </p:nvSpPr>
        <p:spPr bwMode="auto">
          <a:xfrm>
            <a:off x="204788" y="188913"/>
            <a:ext cx="893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altLang="sv-SE">
                <a:solidFill>
                  <a:srgbClr val="333399"/>
                </a:solidFill>
                <a:effectLst>
                  <a:outerShdw blurRad="38100" dist="38100" dir="2700000" algn="tl">
                    <a:srgbClr val="C0C0C0"/>
                  </a:outerShdw>
                </a:effectLst>
                <a:cs typeface="Arial" pitchFamily="34" charset="0"/>
              </a:rPr>
              <a:t>PRECLINICAL PERFORMANCE OF VACCINE COMPONENTS</a:t>
            </a:r>
          </a:p>
        </p:txBody>
      </p:sp>
      <p:sp>
        <p:nvSpPr>
          <p:cNvPr id="15364" name="Line 8"/>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5365" name="Text Box 9"/>
          <p:cNvSpPr txBox="1">
            <a:spLocks noChangeArrowheads="1"/>
          </p:cNvSpPr>
          <p:nvPr/>
        </p:nvSpPr>
        <p:spPr bwMode="auto">
          <a:xfrm>
            <a:off x="1384300" y="51038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2400">
              <a:latin typeface="Calibri" pitchFamily="34" charset="0"/>
            </a:endParaRPr>
          </a:p>
        </p:txBody>
      </p:sp>
      <p:sp>
        <p:nvSpPr>
          <p:cNvPr id="15366" name="Text Box 11"/>
          <p:cNvSpPr txBox="1">
            <a:spLocks noChangeArrowheads="1"/>
          </p:cNvSpPr>
          <p:nvPr/>
        </p:nvSpPr>
        <p:spPr bwMode="auto">
          <a:xfrm>
            <a:off x="781050" y="5653088"/>
            <a:ext cx="66976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ru-RU" altLang="sv-SE" sz="2000" b="0" i="1">
                <a:latin typeface="Calibri" pitchFamily="34" charset="0"/>
              </a:rPr>
              <a:t>Starodubova E.</a:t>
            </a:r>
            <a:r>
              <a:rPr lang="sv-SE" altLang="sv-SE" sz="2000" b="0" i="1">
                <a:latin typeface="Calibri" pitchFamily="34" charset="0"/>
              </a:rPr>
              <a:t> Et al </a:t>
            </a:r>
            <a:r>
              <a:rPr lang="ru-RU" altLang="sv-SE" sz="2000" b="0" i="1">
                <a:latin typeface="Calibri" pitchFamily="34" charset="0"/>
              </a:rPr>
              <a:t>Mol Imaging</a:t>
            </a:r>
            <a:r>
              <a:rPr lang="sv-SE" altLang="sv-SE" sz="2000" b="0" i="1">
                <a:latin typeface="Calibri" pitchFamily="34" charset="0"/>
              </a:rPr>
              <a:t> </a:t>
            </a:r>
            <a:r>
              <a:rPr lang="ru-RU" altLang="sv-SE" sz="2000" b="0" i="1">
                <a:latin typeface="Calibri" pitchFamily="34" charset="0"/>
              </a:rPr>
              <a:t>2012</a:t>
            </a:r>
            <a:r>
              <a:rPr lang="sv-SE" altLang="sv-SE" sz="2000" b="0" i="1">
                <a:latin typeface="Calibri" pitchFamily="34" charset="0"/>
              </a:rPr>
              <a:t>; Isaguliants M et al, Human Vaccines &amp; Immunotherapeuticals 2013; Hallengärd D et al, Vaccine 2011;  Krotova OA et al, PLoS One 2013</a:t>
            </a:r>
            <a:endParaRPr lang="ru-RU" altLang="sv-SE" sz="2000" b="0" i="1">
              <a:latin typeface="Calibri" pitchFamily="34" charset="0"/>
            </a:endParaRPr>
          </a:p>
        </p:txBody>
      </p:sp>
      <p:sp>
        <p:nvSpPr>
          <p:cNvPr id="15367" name="Text Box 12"/>
          <p:cNvSpPr txBox="1">
            <a:spLocks noChangeArrowheads="1"/>
          </p:cNvSpPr>
          <p:nvPr/>
        </p:nvSpPr>
        <p:spPr bwMode="auto">
          <a:xfrm>
            <a:off x="781050" y="1700213"/>
            <a:ext cx="35861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sv-SE" sz="2400">
                <a:latin typeface="Calibri" pitchFamily="34" charset="0"/>
              </a:rPr>
              <a:t>T-cell response</a:t>
            </a:r>
          </a:p>
          <a:p>
            <a:pPr algn="ctr" eaLnBrk="1" hangingPunct="1">
              <a:spcBef>
                <a:spcPct val="0"/>
              </a:spcBef>
              <a:buFontTx/>
              <a:buNone/>
            </a:pPr>
            <a:r>
              <a:rPr lang="en-US" altLang="sv-SE" sz="2400">
                <a:latin typeface="Calibri" pitchFamily="34" charset="0"/>
              </a:rPr>
              <a:t>Dual IFN-g/IL-2 production</a:t>
            </a:r>
          </a:p>
          <a:p>
            <a:pPr algn="ctr" eaLnBrk="1" hangingPunct="1">
              <a:spcBef>
                <a:spcPct val="0"/>
              </a:spcBef>
              <a:buFontTx/>
              <a:buNone/>
            </a:pPr>
            <a:r>
              <a:rPr lang="en-US" altLang="sv-SE" sz="2400" b="0">
                <a:latin typeface="Calibri" pitchFamily="34" charset="0"/>
              </a:rPr>
              <a:t>(Fluorospot)</a:t>
            </a:r>
            <a:endParaRPr lang="ru-RU" altLang="sv-SE" sz="2400" b="0">
              <a:latin typeface="Calibri" pitchFamily="34" charset="0"/>
            </a:endParaRPr>
          </a:p>
        </p:txBody>
      </p:sp>
      <p:sp>
        <p:nvSpPr>
          <p:cNvPr id="15368" name="Text Box 14"/>
          <p:cNvSpPr txBox="1">
            <a:spLocks noChangeArrowheads="1"/>
          </p:cNvSpPr>
          <p:nvPr/>
        </p:nvSpPr>
        <p:spPr bwMode="auto">
          <a:xfrm>
            <a:off x="5651500" y="1700213"/>
            <a:ext cx="25177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sv-SE" sz="2400">
                <a:latin typeface="Calibri" pitchFamily="34" charset="0"/>
              </a:rPr>
              <a:t>Humoral response</a:t>
            </a:r>
          </a:p>
          <a:p>
            <a:pPr algn="ctr" eaLnBrk="1" hangingPunct="1">
              <a:spcBef>
                <a:spcPct val="0"/>
              </a:spcBef>
              <a:buFontTx/>
              <a:buNone/>
            </a:pPr>
            <a:r>
              <a:rPr lang="en-US" altLang="sv-SE" sz="2400">
                <a:latin typeface="Calibri" pitchFamily="34" charset="0"/>
              </a:rPr>
              <a:t>IgG and IgA titers </a:t>
            </a:r>
          </a:p>
          <a:p>
            <a:pPr algn="ctr" eaLnBrk="1" hangingPunct="1">
              <a:spcBef>
                <a:spcPct val="0"/>
              </a:spcBef>
              <a:buFontTx/>
              <a:buNone/>
            </a:pPr>
            <a:r>
              <a:rPr lang="en-US" altLang="sv-SE" sz="2400" b="0">
                <a:latin typeface="Calibri" pitchFamily="34" charset="0"/>
              </a:rPr>
              <a:t>(ELISA)</a:t>
            </a:r>
            <a:endParaRPr lang="ru-RU" altLang="sv-SE" sz="2400" b="0">
              <a:latin typeface="Calibri" pitchFamily="34" charset="0"/>
            </a:endParaRPr>
          </a:p>
        </p:txBody>
      </p:sp>
      <p:graphicFrame>
        <p:nvGraphicFramePr>
          <p:cNvPr id="15369" name="Object 16"/>
          <p:cNvGraphicFramePr>
            <a:graphicFrameLocks noChangeAspect="1"/>
          </p:cNvGraphicFramePr>
          <p:nvPr/>
        </p:nvGraphicFramePr>
        <p:xfrm>
          <a:off x="284163" y="2776538"/>
          <a:ext cx="4248150" cy="2955925"/>
        </p:xfrm>
        <a:graphic>
          <a:graphicData uri="http://schemas.openxmlformats.org/presentationml/2006/ole">
            <mc:AlternateContent xmlns:mc="http://schemas.openxmlformats.org/markup-compatibility/2006">
              <mc:Choice xmlns:v="urn:schemas-microsoft-com:vml" Requires="v">
                <p:oleObj spid="_x0000_s15382" name="Диаграмма" r:id="rId3" imgW="3800559" imgH="2209800" progId="Excel.Chart.8">
                  <p:embed/>
                </p:oleObj>
              </mc:Choice>
              <mc:Fallback>
                <p:oleObj name="Диаграмма" r:id="rId3" imgW="3800559" imgH="2209800" progId="Excel.Char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2776538"/>
                        <a:ext cx="42481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0" name="Object 17"/>
          <p:cNvGraphicFramePr>
            <a:graphicFrameLocks noChangeAspect="1"/>
          </p:cNvGraphicFramePr>
          <p:nvPr/>
        </p:nvGraphicFramePr>
        <p:xfrm>
          <a:off x="4503738" y="2708275"/>
          <a:ext cx="4389437" cy="3090863"/>
        </p:xfrm>
        <a:graphic>
          <a:graphicData uri="http://schemas.openxmlformats.org/presentationml/2006/ole">
            <mc:AlternateContent xmlns:mc="http://schemas.openxmlformats.org/markup-compatibility/2006">
              <mc:Choice xmlns:v="urn:schemas-microsoft-com:vml" Requires="v">
                <p:oleObj spid="_x0000_s15383" name="Диаграмма" r:id="rId5" imgW="3810000" imgH="2219257" progId="Excel.Chart.8">
                  <p:embed/>
                </p:oleObj>
              </mc:Choice>
              <mc:Fallback>
                <p:oleObj name="Диаграмма" r:id="rId5" imgW="3810000" imgH="2219257" progId="Excel.Chart.8">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738" y="2708275"/>
                        <a:ext cx="4389437"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1" name="TextBox 1"/>
          <p:cNvSpPr txBox="1">
            <a:spLocks noChangeArrowheads="1"/>
          </p:cNvSpPr>
          <p:nvPr/>
        </p:nvSpPr>
        <p:spPr bwMode="auto">
          <a:xfrm>
            <a:off x="9467850" y="1435100"/>
            <a:ext cx="194468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a:latin typeface="Calibri" pitchFamily="34" charset="0"/>
              </a:rPr>
              <a:t>FOR T-cells:</a:t>
            </a:r>
          </a:p>
          <a:p>
            <a:pPr eaLnBrk="1" hangingPunct="1">
              <a:spcBef>
                <a:spcPct val="0"/>
              </a:spcBef>
              <a:buFontTx/>
              <a:buNone/>
            </a:pPr>
            <a:r>
              <a:rPr lang="sv-SE" altLang="sv-SE" sz="2400">
                <a:latin typeface="Calibri" pitchFamily="34" charset="0"/>
              </a:rPr>
              <a:t>Add parental non-mutated genes:</a:t>
            </a:r>
          </a:p>
          <a:p>
            <a:pPr eaLnBrk="1" hangingPunct="1">
              <a:spcBef>
                <a:spcPct val="0"/>
              </a:spcBef>
              <a:buFontTx/>
              <a:buNone/>
            </a:pPr>
            <a:r>
              <a:rPr lang="sv-SE" altLang="sv-SE" sz="2400">
                <a:latin typeface="Calibri" pitchFamily="34" charset="0"/>
              </a:rPr>
              <a:t>RT – no dual spots; PR – show what David has shown (no matter that it was after 2 injections; IN – show for IN_in MAKE THEM LIGHT-GREY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Text Box 9"/>
          <p:cNvSpPr txBox="1">
            <a:spLocks noChangeArrowheads="1"/>
          </p:cNvSpPr>
          <p:nvPr/>
        </p:nvSpPr>
        <p:spPr bwMode="auto">
          <a:xfrm>
            <a:off x="187325" y="230188"/>
            <a:ext cx="89566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a:solidFill>
                  <a:srgbClr val="333399"/>
                </a:solidFill>
                <a:effectLst>
                  <a:outerShdw blurRad="38100" dist="38100" dir="2700000" algn="tl">
                    <a:srgbClr val="C0C0C0"/>
                  </a:outerShdw>
                </a:effectLst>
                <a:cs typeface="Arial" pitchFamily="34" charset="0"/>
              </a:rPr>
              <a:t>SUMMARY ON WHAT WE OFFER TO DEVELOP FOR THERAPEUTIC USE</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16387" name="Line 10"/>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6388" name="Text Box 12"/>
          <p:cNvSpPr txBox="1">
            <a:spLocks noChangeArrowheads="1"/>
          </p:cNvSpPr>
          <p:nvPr/>
        </p:nvSpPr>
        <p:spPr bwMode="auto">
          <a:xfrm>
            <a:off x="703263" y="836613"/>
            <a:ext cx="8208962"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400">
                <a:solidFill>
                  <a:srgbClr val="333399"/>
                </a:solidFill>
                <a:latin typeface="Calibri" pitchFamily="34" charset="0"/>
              </a:rPr>
              <a:t>PROTOTYPE VACCINE COMPONENTS</a:t>
            </a:r>
          </a:p>
          <a:p>
            <a:pPr eaLnBrk="1" hangingPunct="1">
              <a:spcBef>
                <a:spcPct val="0"/>
              </a:spcBef>
              <a:buFontTx/>
              <a:buNone/>
            </a:pPr>
            <a:r>
              <a:rPr lang="en-US" altLang="sv-SE" sz="2400" b="0">
                <a:latin typeface="Calibri" pitchFamily="34" charset="0"/>
              </a:rPr>
              <a:t>Plasmids encoding HIV enzymes</a:t>
            </a:r>
          </a:p>
          <a:p>
            <a:pPr eaLnBrk="1" hangingPunct="1">
              <a:spcBef>
                <a:spcPct val="0"/>
              </a:spcBef>
            </a:pPr>
            <a:r>
              <a:rPr lang="en-US" altLang="sv-SE" sz="2400" b="0">
                <a:latin typeface="Calibri" pitchFamily="34" charset="0"/>
              </a:rPr>
              <a:t> reverse transcriptase, protease and integrase that are:</a:t>
            </a:r>
          </a:p>
          <a:p>
            <a:pPr eaLnBrk="1" hangingPunct="1">
              <a:spcBef>
                <a:spcPct val="0"/>
              </a:spcBef>
            </a:pPr>
            <a:r>
              <a:rPr lang="en-US" altLang="sv-SE" sz="2400" b="0">
                <a:latin typeface="Calibri" pitchFamily="34" charset="0"/>
              </a:rPr>
              <a:t> contain primary mutations of drug resistance;</a:t>
            </a:r>
          </a:p>
          <a:p>
            <a:pPr eaLnBrk="1" hangingPunct="1">
              <a:spcBef>
                <a:spcPct val="0"/>
              </a:spcBef>
            </a:pPr>
            <a:r>
              <a:rPr lang="en-US" altLang="sv-SE" sz="2400" b="0">
                <a:latin typeface="Calibri" pitchFamily="34" charset="0"/>
              </a:rPr>
              <a:t> no enzymatic activity;</a:t>
            </a:r>
          </a:p>
          <a:p>
            <a:pPr eaLnBrk="1" hangingPunct="1">
              <a:spcBef>
                <a:spcPct val="0"/>
              </a:spcBef>
            </a:pPr>
            <a:r>
              <a:rPr lang="en-US" altLang="sv-SE" sz="2400" b="0">
                <a:latin typeface="Calibri" pitchFamily="34" charset="0"/>
              </a:rPr>
              <a:t> consensus sequence of subtype A and B (region specific).</a:t>
            </a:r>
          </a:p>
          <a:p>
            <a:pPr eaLnBrk="1" hangingPunct="1">
              <a:spcBef>
                <a:spcPct val="0"/>
              </a:spcBef>
              <a:buFontTx/>
              <a:buNone/>
            </a:pPr>
            <a:r>
              <a:rPr lang="en-US" altLang="sv-SE" sz="2400" b="0">
                <a:latin typeface="Calibri" pitchFamily="34" charset="0"/>
              </a:rPr>
              <a:t>Plasmids tested for expression in cell culture and mouse tissues</a:t>
            </a:r>
          </a:p>
          <a:p>
            <a:pPr eaLnBrk="1" hangingPunct="1">
              <a:spcBef>
                <a:spcPct val="0"/>
              </a:spcBef>
              <a:buFontTx/>
              <a:buNone/>
            </a:pPr>
            <a:endParaRPr lang="en-US" altLang="sv-SE" sz="2400" b="0">
              <a:latin typeface="Calibri" pitchFamily="34" charset="0"/>
            </a:endParaRPr>
          </a:p>
          <a:p>
            <a:pPr eaLnBrk="1" hangingPunct="1">
              <a:spcBef>
                <a:spcPct val="0"/>
              </a:spcBef>
              <a:buFontTx/>
              <a:buNone/>
            </a:pPr>
            <a:r>
              <a:rPr lang="en-US" altLang="sv-SE" sz="2400">
                <a:solidFill>
                  <a:srgbClr val="333399"/>
                </a:solidFill>
                <a:latin typeface="Calibri" pitchFamily="34" charset="0"/>
              </a:rPr>
              <a:t>DELIVERY METHOD</a:t>
            </a:r>
          </a:p>
          <a:p>
            <a:pPr eaLnBrk="1" hangingPunct="1">
              <a:spcBef>
                <a:spcPct val="0"/>
              </a:spcBef>
              <a:buFontTx/>
              <a:buNone/>
            </a:pPr>
            <a:r>
              <a:rPr lang="en-US" altLang="sv-SE" sz="2400" b="0">
                <a:latin typeface="Calibri" pitchFamily="34" charset="0"/>
              </a:rPr>
              <a:t>Effective protocols of needle injections followed by electroporation </a:t>
            </a:r>
          </a:p>
          <a:p>
            <a:pPr eaLnBrk="1" hangingPunct="1">
              <a:spcBef>
                <a:spcPct val="0"/>
              </a:spcBef>
              <a:buFontTx/>
              <a:buNone/>
            </a:pPr>
            <a:endParaRPr lang="en-US" altLang="sv-SE" sz="2400" b="0">
              <a:latin typeface="Calibri" pitchFamily="34" charset="0"/>
            </a:endParaRPr>
          </a:p>
          <a:p>
            <a:pPr eaLnBrk="1" hangingPunct="1">
              <a:spcBef>
                <a:spcPct val="0"/>
              </a:spcBef>
              <a:buFontTx/>
              <a:buNone/>
            </a:pPr>
            <a:r>
              <a:rPr lang="sv-SE" altLang="sv-SE" sz="2400">
                <a:solidFill>
                  <a:srgbClr val="333399"/>
                </a:solidFill>
                <a:latin typeface="Calibri" pitchFamily="34" charset="0"/>
              </a:rPr>
              <a:t>STRONG IMMUNOGENIC PERFORMANCE IN PRECLINICALS</a:t>
            </a:r>
            <a:endParaRPr lang="en-US" altLang="sv-SE" sz="2400">
              <a:solidFill>
                <a:srgbClr val="333399"/>
              </a:solidFill>
              <a:latin typeface="Calibri" pitchFamily="34" charset="0"/>
            </a:endParaRPr>
          </a:p>
          <a:p>
            <a:pPr eaLnBrk="1" hangingPunct="1">
              <a:spcBef>
                <a:spcPct val="0"/>
              </a:spcBef>
              <a:buFontTx/>
              <a:buNone/>
            </a:pPr>
            <a:r>
              <a:rPr lang="en-US" altLang="sv-SE" sz="2400" b="0">
                <a:latin typeface="Calibri" pitchFamily="34" charset="0"/>
              </a:rPr>
              <a:t>All components induce strong polyfunctional immune response in rodents;  Rabbit experiments are on-going.</a:t>
            </a:r>
            <a:endParaRPr lang="ru-RU" altLang="sv-SE" sz="2400" b="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4294967295"/>
          </p:nvPr>
        </p:nvSpPr>
        <p:spPr>
          <a:xfrm>
            <a:off x="539750" y="701675"/>
            <a:ext cx="8550275" cy="2874963"/>
          </a:xfrm>
        </p:spPr>
        <p:txBody>
          <a:bodyPr/>
          <a:lstStyle/>
          <a:p>
            <a:pPr eaLnBrk="1" hangingPunct="1">
              <a:spcBef>
                <a:spcPct val="100000"/>
              </a:spcBef>
            </a:pPr>
            <a:r>
              <a:rPr lang="en-US" altLang="sv-SE" sz="2200" b="1" smtClean="0">
                <a:latin typeface="Calibri" pitchFamily="34" charset="0"/>
              </a:rPr>
              <a:t>Highly Active Antiretroviral Therapy (HAART) dramatic change    </a:t>
            </a:r>
            <a:r>
              <a:rPr lang="en-US" altLang="sv-SE" sz="2400" b="1" smtClean="0">
                <a:solidFill>
                  <a:srgbClr val="333399"/>
                </a:solidFill>
                <a:latin typeface="Calibri" pitchFamily="34" charset="0"/>
              </a:rPr>
              <a:t>Death from AIDS-related diseases reduced</a:t>
            </a:r>
            <a:r>
              <a:rPr lang="en-US" altLang="sv-SE" sz="2400" b="1" smtClean="0">
                <a:latin typeface="Calibri" pitchFamily="34" charset="0"/>
              </a:rPr>
              <a:t> </a:t>
            </a:r>
            <a:r>
              <a:rPr lang="en-US" altLang="sv-SE" sz="2200" b="1" smtClean="0">
                <a:latin typeface="Calibri" pitchFamily="34" charset="0"/>
              </a:rPr>
              <a:t>significantly </a:t>
            </a:r>
          </a:p>
          <a:p>
            <a:pPr eaLnBrk="1" hangingPunct="1">
              <a:spcBef>
                <a:spcPct val="100000"/>
              </a:spcBef>
            </a:pPr>
            <a:r>
              <a:rPr lang="en-US" altLang="sv-SE" sz="2400" b="1" smtClean="0">
                <a:solidFill>
                  <a:srgbClr val="333399"/>
                </a:solidFill>
                <a:latin typeface="Calibri" pitchFamily="34" charset="0"/>
              </a:rPr>
              <a:t>How long clinical benefit will last?</a:t>
            </a:r>
            <a:r>
              <a:rPr lang="en-US" altLang="sv-SE" sz="2400" b="1" smtClean="0">
                <a:latin typeface="Calibri" pitchFamily="34" charset="0"/>
              </a:rPr>
              <a:t>                                                                </a:t>
            </a:r>
            <a:r>
              <a:rPr lang="en-US" altLang="sv-SE" sz="2200" b="1" smtClean="0">
                <a:latin typeface="Calibri" pitchFamily="34" charset="0"/>
              </a:rPr>
              <a:t>the emergence of multiple drug-resistant viral strains  (drHIV)   primary infections with drHIV                                                                       failures on HAART regimens  </a:t>
            </a:r>
          </a:p>
          <a:p>
            <a:pPr eaLnBrk="1" hangingPunct="1">
              <a:spcBef>
                <a:spcPct val="100000"/>
              </a:spcBef>
            </a:pPr>
            <a:r>
              <a:rPr lang="sv-SE" altLang="sv-SE" sz="2400" b="1" smtClean="0">
                <a:solidFill>
                  <a:srgbClr val="333399"/>
                </a:solidFill>
                <a:latin typeface="Calibri" pitchFamily="34" charset="0"/>
              </a:rPr>
              <a:t>Immune response limits HIV-1 replication. Elite controllers!                   </a:t>
            </a:r>
            <a:r>
              <a:rPr lang="sv-SE" altLang="sv-SE" sz="2200" b="1" smtClean="0">
                <a:latin typeface="Calibri" pitchFamily="34" charset="0"/>
              </a:rPr>
              <a:t>Under HAART – no antigen stimulation - loss of anti-HIV immune response </a:t>
            </a:r>
          </a:p>
          <a:p>
            <a:pPr eaLnBrk="1" hangingPunct="1">
              <a:spcBef>
                <a:spcPct val="100000"/>
              </a:spcBef>
            </a:pPr>
            <a:r>
              <a:rPr lang="sv-SE" altLang="sv-SE" sz="2400" b="1" smtClean="0">
                <a:solidFill>
                  <a:srgbClr val="333399"/>
                </a:solidFill>
                <a:latin typeface="Calibri" pitchFamily="34" charset="0"/>
              </a:rPr>
              <a:t>Urgent task – to exert an additonal non-drug pressure on HIV-1           </a:t>
            </a:r>
            <a:r>
              <a:rPr lang="sv-SE" altLang="sv-SE" sz="2200" b="1" smtClean="0">
                <a:latin typeface="Calibri" pitchFamily="34" charset="0"/>
              </a:rPr>
              <a:t>to reduce its capacity to develop resistance                                       CREATE A ”BOTTLE NECK” EFFECT  </a:t>
            </a:r>
            <a:endParaRPr lang="en-US" altLang="sv-SE" sz="2200" b="1" smtClean="0">
              <a:latin typeface="Calibri" pitchFamily="34" charset="0"/>
            </a:endParaRPr>
          </a:p>
        </p:txBody>
      </p:sp>
      <p:sp>
        <p:nvSpPr>
          <p:cNvPr id="20485" name="Text Box 5"/>
          <p:cNvSpPr txBox="1">
            <a:spLocks noChangeArrowheads="1"/>
          </p:cNvSpPr>
          <p:nvPr/>
        </p:nvSpPr>
        <p:spPr bwMode="auto">
          <a:xfrm>
            <a:off x="612775" y="44450"/>
            <a:ext cx="242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a:solidFill>
                  <a:srgbClr val="333399"/>
                </a:solidFill>
                <a:effectLst>
                  <a:outerShdw blurRad="38100" dist="38100" dir="2700000" algn="tl">
                    <a:srgbClr val="C0C0C0"/>
                  </a:outerShdw>
                </a:effectLst>
                <a:cs typeface="Arial" pitchFamily="34" charset="0"/>
              </a:rPr>
              <a:t>BACKGROUND</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3076" name="Line 6"/>
          <p:cNvSpPr>
            <a:spLocks noChangeShapeType="1"/>
          </p:cNvSpPr>
          <p:nvPr/>
        </p:nvSpPr>
        <p:spPr bwMode="auto">
          <a:xfrm>
            <a:off x="395288" y="557213"/>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3077" name="Rectangle 3"/>
          <p:cNvSpPr>
            <a:spLocks noChangeArrowheads="1"/>
          </p:cNvSpPr>
          <p:nvPr/>
        </p:nvSpPr>
        <p:spPr bwMode="auto">
          <a:xfrm>
            <a:off x="250825" y="6235700"/>
            <a:ext cx="8891588"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90000"/>
              </a:lnSpc>
              <a:buFontTx/>
              <a:buNone/>
            </a:pPr>
            <a:r>
              <a:rPr lang="sv-SE" altLang="sv-SE" sz="2600">
                <a:solidFill>
                  <a:srgbClr val="CC0000"/>
                </a:solidFill>
                <a:latin typeface="Calibri" pitchFamily="34" charset="0"/>
              </a:rPr>
              <a:t>CONCEPT - complement HAART with an immune pressure!</a:t>
            </a:r>
            <a:endParaRPr lang="en-US" altLang="sv-SE" sz="2600">
              <a:solidFill>
                <a:srgbClr val="CC0000"/>
              </a:solidFill>
              <a:latin typeface="Calibri" pitchFamily="34" charset="0"/>
            </a:endParaRPr>
          </a:p>
        </p:txBody>
      </p:sp>
      <p:sp>
        <p:nvSpPr>
          <p:cNvPr id="3078" name="TextBox 1"/>
          <p:cNvSpPr txBox="1">
            <a:spLocks noChangeArrowheads="1"/>
          </p:cNvSpPr>
          <p:nvPr/>
        </p:nvSpPr>
        <p:spPr bwMode="auto">
          <a:xfrm>
            <a:off x="9324975" y="1084263"/>
            <a:ext cx="20145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dirty="0" smtClean="0">
                <a:latin typeface="Calibri" pitchFamily="34" charset="0"/>
              </a:rPr>
              <a:t>long </a:t>
            </a:r>
            <a:r>
              <a:rPr lang="sv-SE" altLang="sv-SE" sz="2400" dirty="0">
                <a:latin typeface="Calibri" pitchFamily="34" charset="0"/>
              </a:rPr>
              <a:t>term non-progressors. Both </a:t>
            </a:r>
            <a:r>
              <a:rPr lang="sv-SE" altLang="sv-SE" sz="2400" dirty="0" smtClean="0">
                <a:latin typeface="Calibri" pitchFamily="34" charset="0"/>
              </a:rPr>
              <a:t>elite </a:t>
            </a:r>
            <a:r>
              <a:rPr lang="sv-SE" altLang="sv-SE" sz="2400" dirty="0">
                <a:latin typeface="Calibri" pitchFamily="34" charset="0"/>
              </a:rPr>
              <a:t>controllers and non-progressors purtain strong cellular response to HIV which limits viral replication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511175" y="1341438"/>
            <a:ext cx="8361363"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400">
                <a:solidFill>
                  <a:srgbClr val="333399"/>
                </a:solidFill>
                <a:latin typeface="Calibri" pitchFamily="34" charset="0"/>
              </a:rPr>
              <a:t>OUTLINE FOR A CLINICAL TRIAL:</a:t>
            </a:r>
          </a:p>
          <a:p>
            <a:pPr eaLnBrk="1" hangingPunct="1">
              <a:spcBef>
                <a:spcPct val="0"/>
              </a:spcBef>
              <a:buFontTx/>
              <a:buNone/>
            </a:pPr>
            <a:endParaRPr lang="en-US" altLang="sv-SE" sz="2400">
              <a:latin typeface="Calibri" pitchFamily="34" charset="0"/>
            </a:endParaRPr>
          </a:p>
          <a:p>
            <a:pPr eaLnBrk="1" hangingPunct="1">
              <a:spcBef>
                <a:spcPct val="0"/>
              </a:spcBef>
              <a:buFontTx/>
              <a:buNone/>
            </a:pPr>
            <a:r>
              <a:rPr lang="en-US" altLang="sv-SE" sz="2600">
                <a:latin typeface="Calibri" pitchFamily="34" charset="0"/>
              </a:rPr>
              <a:t>Standard in therapeutic HIV-1 vaccine trials:</a:t>
            </a:r>
          </a:p>
          <a:p>
            <a:pPr eaLnBrk="1" hangingPunct="1">
              <a:spcBef>
                <a:spcPct val="0"/>
              </a:spcBef>
              <a:buFontTx/>
              <a:buNone/>
            </a:pPr>
            <a:r>
              <a:rPr lang="en-US" altLang="sv-SE" sz="2600">
                <a:latin typeface="Calibri" pitchFamily="34" charset="0"/>
              </a:rPr>
              <a:t>Immunization → Drug treatment off →  Measure viral loads</a:t>
            </a:r>
          </a:p>
          <a:p>
            <a:pPr eaLnBrk="1" hangingPunct="1">
              <a:spcBef>
                <a:spcPct val="0"/>
              </a:spcBef>
              <a:buFontTx/>
              <a:buNone/>
            </a:pPr>
            <a:endParaRPr lang="en-US" altLang="sv-SE" sz="2400">
              <a:latin typeface="Calibri" pitchFamily="34" charset="0"/>
            </a:endParaRPr>
          </a:p>
          <a:p>
            <a:pPr eaLnBrk="1" hangingPunct="1">
              <a:spcBef>
                <a:spcPct val="0"/>
              </a:spcBef>
              <a:buFontTx/>
              <a:buNone/>
            </a:pPr>
            <a:r>
              <a:rPr lang="en-US" altLang="sv-SE" sz="2600" i="1">
                <a:solidFill>
                  <a:srgbClr val="CC0000"/>
                </a:solidFill>
                <a:latin typeface="Calibri" pitchFamily="34" charset="0"/>
              </a:rPr>
              <a:t>Structured Therapy Interruption (STI) can be harmful!</a:t>
            </a:r>
          </a:p>
          <a:p>
            <a:pPr eaLnBrk="1" hangingPunct="1">
              <a:spcBef>
                <a:spcPct val="0"/>
              </a:spcBef>
              <a:buFontTx/>
              <a:buNone/>
            </a:pPr>
            <a:endParaRPr lang="en-US" altLang="sv-SE" sz="2400">
              <a:latin typeface="Calibri" pitchFamily="34" charset="0"/>
            </a:endParaRPr>
          </a:p>
          <a:p>
            <a:pPr eaLnBrk="1" hangingPunct="1">
              <a:spcBef>
                <a:spcPct val="0"/>
              </a:spcBef>
              <a:buFontTx/>
              <a:buNone/>
            </a:pPr>
            <a:r>
              <a:rPr lang="en-US" altLang="sv-SE" sz="2600">
                <a:latin typeface="Calibri" pitchFamily="34" charset="0"/>
              </a:rPr>
              <a:t>We suggest:  No unsafe procedures</a:t>
            </a:r>
          </a:p>
          <a:p>
            <a:pPr eaLnBrk="1" hangingPunct="1">
              <a:spcBef>
                <a:spcPct val="0"/>
              </a:spcBef>
              <a:buFontTx/>
              <a:buNone/>
            </a:pPr>
            <a:endParaRPr lang="en-US" altLang="sv-SE" sz="2400" b="0">
              <a:latin typeface="Calibri" pitchFamily="34" charset="0"/>
            </a:endParaRPr>
          </a:p>
          <a:p>
            <a:pPr eaLnBrk="1" hangingPunct="1">
              <a:spcBef>
                <a:spcPct val="0"/>
              </a:spcBef>
              <a:buFontTx/>
              <a:buNone/>
            </a:pPr>
            <a:r>
              <a:rPr lang="en-US" altLang="sv-SE" sz="2800">
                <a:solidFill>
                  <a:srgbClr val="CC0000"/>
                </a:solidFill>
                <a:latin typeface="Calibri" pitchFamily="34" charset="0"/>
              </a:rPr>
              <a:t>Therapeutic immunization + HAART, NO STIs → Measure frequency of drug-resistance conferring mutations</a:t>
            </a:r>
            <a:endParaRPr lang="en-US" altLang="sv-SE" sz="2400" b="0">
              <a:latin typeface="Calibri" pitchFamily="34" charset="0"/>
            </a:endParaRPr>
          </a:p>
        </p:txBody>
      </p:sp>
      <p:sp>
        <p:nvSpPr>
          <p:cNvPr id="4" name="Text Box 9"/>
          <p:cNvSpPr txBox="1">
            <a:spLocks noChangeArrowheads="1"/>
          </p:cNvSpPr>
          <p:nvPr/>
        </p:nvSpPr>
        <p:spPr bwMode="auto">
          <a:xfrm>
            <a:off x="165100" y="230188"/>
            <a:ext cx="89582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a:solidFill>
                  <a:srgbClr val="333399"/>
                </a:solidFill>
                <a:effectLst>
                  <a:outerShdw blurRad="38100" dist="38100" dir="2700000" algn="tl">
                    <a:srgbClr val="C0C0C0"/>
                  </a:outerShdw>
                </a:effectLst>
                <a:cs typeface="Arial" pitchFamily="34" charset="0"/>
              </a:rPr>
              <a:t>SUMMARY ON WHAT WE OFFER TO DEVELOP FOR THERAPEUTIC USE</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17412" name="Line 10"/>
          <p:cNvSpPr>
            <a:spLocks noChangeShapeType="1"/>
          </p:cNvSpPr>
          <p:nvPr/>
        </p:nvSpPr>
        <p:spPr bwMode="auto">
          <a:xfrm>
            <a:off x="374650" y="908050"/>
            <a:ext cx="8497888"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13" name="TextBox 1"/>
          <p:cNvSpPr txBox="1">
            <a:spLocks noChangeArrowheads="1"/>
          </p:cNvSpPr>
          <p:nvPr/>
        </p:nvSpPr>
        <p:spPr bwMode="auto">
          <a:xfrm>
            <a:off x="9685338" y="0"/>
            <a:ext cx="4032250" cy="895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sv-SE" altLang="sv-SE" sz="2400">
                <a:latin typeface="Calibri" pitchFamily="34" charset="0"/>
              </a:rPr>
              <a:t>Only one study with a success in a prevention trial – LEARN BY HEAR THE NAME AND WHICH VACCINE THEY USED! </a:t>
            </a:r>
          </a:p>
          <a:p>
            <a:pPr eaLnBrk="1" hangingPunct="1">
              <a:spcBef>
                <a:spcPct val="0"/>
              </a:spcBef>
              <a:buFontTx/>
              <a:buNone/>
            </a:pPr>
            <a:endParaRPr lang="sv-SE" altLang="sv-SE" sz="2400">
              <a:latin typeface="Calibri" pitchFamily="34" charset="0"/>
            </a:endParaRPr>
          </a:p>
          <a:p>
            <a:pPr eaLnBrk="1" hangingPunct="1">
              <a:spcBef>
                <a:spcPct val="0"/>
              </a:spcBef>
              <a:buFontTx/>
              <a:buNone/>
            </a:pPr>
            <a:r>
              <a:rPr lang="sv-SE" altLang="sv-SE" sz="2400">
                <a:latin typeface="Calibri" pitchFamily="34" charset="0"/>
              </a:rPr>
              <a:t>More and more effort into therapeutic trials. HIV looked upon as a chronic disease which needs to be treated!  Ours – in lines with others.</a:t>
            </a:r>
          </a:p>
          <a:p>
            <a:pPr eaLnBrk="1" hangingPunct="1">
              <a:spcBef>
                <a:spcPct val="0"/>
              </a:spcBef>
              <a:buFontTx/>
              <a:buNone/>
            </a:pPr>
            <a:endParaRPr lang="sv-SE" altLang="sv-SE" sz="2400">
              <a:latin typeface="Calibri" pitchFamily="34" charset="0"/>
            </a:endParaRPr>
          </a:p>
          <a:p>
            <a:pPr eaLnBrk="1" hangingPunct="1">
              <a:spcBef>
                <a:spcPct val="0"/>
              </a:spcBef>
              <a:buFontTx/>
              <a:buNone/>
            </a:pPr>
            <a:r>
              <a:rPr lang="sv-SE" altLang="sv-SE" sz="2400">
                <a:latin typeface="Calibri" pitchFamily="34" charset="0"/>
              </a:rPr>
              <a:t>BUT - Many therapeutic HIV vaccine trials aimed at induction of immune response which would limit overall viral replication – but this can be demonstrated ONLY IN THE ABSENCE OF HAART (when HIV can openly replicate)</a:t>
            </a:r>
          </a:p>
          <a:p>
            <a:pPr eaLnBrk="1" hangingPunct="1">
              <a:spcBef>
                <a:spcPct val="0"/>
              </a:spcBef>
              <a:buFontTx/>
              <a:buNone/>
            </a:pPr>
            <a:r>
              <a:rPr lang="sv-SE" altLang="sv-SE" sz="2400">
                <a:latin typeface="Calibri" pitchFamily="34" charset="0"/>
              </a:rPr>
              <a:t>TO PERFORM OUR TRIAL/REACH DESIRED OUTCOME we do not need to stop treatment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384300" y="1839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2000" b="0">
              <a:latin typeface="Calibri" pitchFamily="34" charset="0"/>
            </a:endParaRPr>
          </a:p>
        </p:txBody>
      </p:sp>
      <p:sp>
        <p:nvSpPr>
          <p:cNvPr id="19459" name="Text Box 6"/>
          <p:cNvSpPr txBox="1">
            <a:spLocks noChangeArrowheads="1"/>
          </p:cNvSpPr>
          <p:nvPr/>
        </p:nvSpPr>
        <p:spPr bwMode="auto">
          <a:xfrm>
            <a:off x="295520" y="1114524"/>
            <a:ext cx="304323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000" dirty="0" err="1">
                <a:solidFill>
                  <a:srgbClr val="333399"/>
                </a:solidFill>
                <a:latin typeface="Calibri" pitchFamily="34" charset="0"/>
              </a:rPr>
              <a:t>Engelhardt</a:t>
            </a:r>
            <a:r>
              <a:rPr lang="en-US" altLang="sv-SE" sz="2000" dirty="0">
                <a:solidFill>
                  <a:srgbClr val="333399"/>
                </a:solidFill>
                <a:latin typeface="Calibri" pitchFamily="34" charset="0"/>
              </a:rPr>
              <a:t> Institute of Molecular </a:t>
            </a:r>
            <a:r>
              <a:rPr lang="en-US" altLang="sv-SE" sz="2000" dirty="0" smtClean="0">
                <a:solidFill>
                  <a:srgbClr val="333399"/>
                </a:solidFill>
                <a:latin typeface="Calibri" pitchFamily="34" charset="0"/>
              </a:rPr>
              <a:t>biology, </a:t>
            </a:r>
            <a:r>
              <a:rPr lang="en-US" altLang="sv-SE" sz="2000" dirty="0">
                <a:solidFill>
                  <a:srgbClr val="333399"/>
                </a:solidFill>
                <a:latin typeface="Calibri" pitchFamily="34" charset="0"/>
              </a:rPr>
              <a:t>Moscow, Russia</a:t>
            </a:r>
          </a:p>
          <a:p>
            <a:pPr eaLnBrk="1" hangingPunct="1">
              <a:spcBef>
                <a:spcPct val="0"/>
              </a:spcBef>
              <a:buFontTx/>
              <a:buNone/>
            </a:pPr>
            <a:endParaRPr lang="en-US" altLang="sv-SE" sz="2000" b="0" dirty="0">
              <a:solidFill>
                <a:srgbClr val="333399"/>
              </a:solidFill>
              <a:latin typeface="Calibri" pitchFamily="34" charset="0"/>
            </a:endParaRPr>
          </a:p>
          <a:p>
            <a:pPr eaLnBrk="1" hangingPunct="1">
              <a:spcBef>
                <a:spcPct val="0"/>
              </a:spcBef>
              <a:buFontTx/>
              <a:buNone/>
            </a:pPr>
            <a:r>
              <a:rPr lang="en-US" altLang="sv-SE" sz="2000" b="0" dirty="0" err="1" smtClean="0">
                <a:latin typeface="Calibri" pitchFamily="34" charset="0"/>
              </a:rPr>
              <a:t>Elizaveta</a:t>
            </a:r>
            <a:r>
              <a:rPr lang="en-US" altLang="sv-SE" sz="2000" b="0" dirty="0" smtClean="0">
                <a:latin typeface="Calibri" pitchFamily="34" charset="0"/>
              </a:rPr>
              <a:t> </a:t>
            </a:r>
            <a:r>
              <a:rPr lang="en-US" altLang="sv-SE" sz="2000" b="0" dirty="0" err="1" smtClean="0">
                <a:latin typeface="Calibri" pitchFamily="34" charset="0"/>
              </a:rPr>
              <a:t>Starodubova</a:t>
            </a:r>
            <a:endParaRPr lang="en-US" altLang="sv-SE" sz="2000" b="0" dirty="0" smtClean="0">
              <a:latin typeface="Calibri" pitchFamily="34" charset="0"/>
            </a:endParaRPr>
          </a:p>
          <a:p>
            <a:pPr eaLnBrk="1" hangingPunct="1">
              <a:spcBef>
                <a:spcPct val="0"/>
              </a:spcBef>
              <a:buNone/>
            </a:pPr>
            <a:r>
              <a:rPr lang="en-US" altLang="sv-SE" sz="2000" b="0" dirty="0" smtClean="0">
                <a:latin typeface="Calibri" pitchFamily="34" charset="0"/>
              </a:rPr>
              <a:t>Anastasia </a:t>
            </a:r>
            <a:r>
              <a:rPr lang="en-US" altLang="sv-SE" sz="2000" b="0" dirty="0" err="1" smtClean="0">
                <a:latin typeface="Calibri" pitchFamily="34" charset="0"/>
              </a:rPr>
              <a:t>Latanova</a:t>
            </a:r>
            <a:endParaRPr lang="ru-RU" altLang="sv-SE" sz="2000" b="0" dirty="0" smtClean="0">
              <a:latin typeface="Calibri" pitchFamily="34" charset="0"/>
            </a:endParaRPr>
          </a:p>
          <a:p>
            <a:pPr eaLnBrk="1" hangingPunct="1">
              <a:spcBef>
                <a:spcPct val="0"/>
              </a:spcBef>
              <a:buFontTx/>
              <a:buNone/>
            </a:pPr>
            <a:r>
              <a:rPr lang="en-US" altLang="sv-SE" sz="2000" b="0" dirty="0" smtClean="0">
                <a:latin typeface="Calibri" pitchFamily="34" charset="0"/>
              </a:rPr>
              <a:t>Vadim </a:t>
            </a:r>
            <a:r>
              <a:rPr lang="en-US" altLang="sv-SE" sz="2000" b="0" dirty="0">
                <a:latin typeface="Calibri" pitchFamily="34" charset="0"/>
              </a:rPr>
              <a:t>L </a:t>
            </a:r>
            <a:r>
              <a:rPr lang="en-US" altLang="sv-SE" sz="2000" b="0" dirty="0" err="1">
                <a:latin typeface="Calibri" pitchFamily="34" charset="0"/>
              </a:rPr>
              <a:t>Karpov</a:t>
            </a:r>
            <a:endParaRPr lang="en-US" altLang="sv-SE" sz="2000" b="0" dirty="0">
              <a:latin typeface="Calibri" pitchFamily="34" charset="0"/>
            </a:endParaRPr>
          </a:p>
          <a:p>
            <a:pPr eaLnBrk="1" hangingPunct="1">
              <a:spcBef>
                <a:spcPct val="0"/>
              </a:spcBef>
              <a:buFontTx/>
              <a:buNone/>
            </a:pPr>
            <a:r>
              <a:rPr lang="en-US" altLang="sv-SE" sz="2000" b="0" dirty="0" err="1">
                <a:latin typeface="Calibri" pitchFamily="34" charset="0"/>
              </a:rPr>
              <a:t>Yulia</a:t>
            </a:r>
            <a:r>
              <a:rPr lang="en-US" altLang="sv-SE" sz="2000" b="0" dirty="0">
                <a:latin typeface="Calibri" pitchFamily="34" charset="0"/>
              </a:rPr>
              <a:t> </a:t>
            </a:r>
            <a:r>
              <a:rPr lang="en-US" altLang="sv-SE" sz="2000" b="0" dirty="0" err="1">
                <a:latin typeface="Calibri" pitchFamily="34" charset="0"/>
              </a:rPr>
              <a:t>Kuzmenko</a:t>
            </a:r>
            <a:endParaRPr lang="en-US" altLang="sv-SE" sz="2000" b="0" dirty="0">
              <a:latin typeface="Calibri" pitchFamily="34" charset="0"/>
            </a:endParaRPr>
          </a:p>
        </p:txBody>
      </p:sp>
      <p:sp>
        <p:nvSpPr>
          <p:cNvPr id="19460" name="Text Box 7"/>
          <p:cNvSpPr txBox="1">
            <a:spLocks noChangeArrowheads="1"/>
          </p:cNvSpPr>
          <p:nvPr/>
        </p:nvSpPr>
        <p:spPr bwMode="auto">
          <a:xfrm>
            <a:off x="6016625" y="1120194"/>
            <a:ext cx="25209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000" dirty="0" err="1" smtClean="0">
                <a:solidFill>
                  <a:srgbClr val="333399"/>
                </a:solidFill>
                <a:latin typeface="Calibri" pitchFamily="34" charset="0"/>
              </a:rPr>
              <a:t>Karolinska</a:t>
            </a:r>
            <a:r>
              <a:rPr lang="en-US" altLang="sv-SE" sz="2000" dirty="0" smtClean="0">
                <a:solidFill>
                  <a:srgbClr val="333399"/>
                </a:solidFill>
                <a:latin typeface="Calibri" pitchFamily="34" charset="0"/>
              </a:rPr>
              <a:t> </a:t>
            </a:r>
            <a:r>
              <a:rPr lang="en-US" altLang="sv-SE" sz="2000" dirty="0" err="1">
                <a:solidFill>
                  <a:srgbClr val="333399"/>
                </a:solidFill>
                <a:latin typeface="Calibri" pitchFamily="34" charset="0"/>
              </a:rPr>
              <a:t>Institutet</a:t>
            </a:r>
            <a:r>
              <a:rPr lang="en-US" altLang="sv-SE" sz="2000" dirty="0">
                <a:solidFill>
                  <a:srgbClr val="333399"/>
                </a:solidFill>
                <a:latin typeface="Calibri" pitchFamily="34" charset="0"/>
              </a:rPr>
              <a:t>,</a:t>
            </a:r>
          </a:p>
          <a:p>
            <a:pPr eaLnBrk="1" hangingPunct="1">
              <a:spcBef>
                <a:spcPct val="0"/>
              </a:spcBef>
              <a:buFontTx/>
              <a:buNone/>
            </a:pPr>
            <a:r>
              <a:rPr lang="en-US" altLang="sv-SE" sz="2000" dirty="0">
                <a:solidFill>
                  <a:srgbClr val="333399"/>
                </a:solidFill>
                <a:latin typeface="Calibri" pitchFamily="34" charset="0"/>
              </a:rPr>
              <a:t>Stockholm, Sweden</a:t>
            </a:r>
          </a:p>
          <a:p>
            <a:pPr eaLnBrk="1" hangingPunct="1">
              <a:spcBef>
                <a:spcPct val="0"/>
              </a:spcBef>
              <a:buFontTx/>
              <a:buNone/>
            </a:pPr>
            <a:endParaRPr lang="en-US" altLang="sv-SE" sz="2000" b="0" dirty="0">
              <a:latin typeface="Calibri" pitchFamily="34" charset="0"/>
            </a:endParaRPr>
          </a:p>
          <a:p>
            <a:pPr eaLnBrk="1" hangingPunct="1">
              <a:spcBef>
                <a:spcPct val="0"/>
              </a:spcBef>
              <a:buFontTx/>
              <a:buNone/>
            </a:pPr>
            <a:r>
              <a:rPr lang="en-US" altLang="sv-SE" sz="2000" b="0" dirty="0">
                <a:latin typeface="Calibri" pitchFamily="34" charset="0"/>
              </a:rPr>
              <a:t>Stefan </a:t>
            </a:r>
            <a:r>
              <a:rPr lang="en-US" altLang="sv-SE" sz="2000" b="0" dirty="0" err="1">
                <a:latin typeface="Calibri" pitchFamily="34" charset="0"/>
              </a:rPr>
              <a:t>Petkov</a:t>
            </a:r>
            <a:endParaRPr lang="en-US" altLang="sv-SE" sz="2000" b="0" dirty="0">
              <a:latin typeface="Calibri" pitchFamily="34" charset="0"/>
            </a:endParaRPr>
          </a:p>
          <a:p>
            <a:pPr eaLnBrk="1" hangingPunct="1">
              <a:spcBef>
                <a:spcPct val="0"/>
              </a:spcBef>
              <a:buFontTx/>
              <a:buNone/>
            </a:pPr>
            <a:r>
              <a:rPr lang="en-US" altLang="sv-SE" sz="2000" b="0" dirty="0" err="1">
                <a:latin typeface="Calibri" pitchFamily="34" charset="0"/>
              </a:rPr>
              <a:t>Athina</a:t>
            </a:r>
            <a:r>
              <a:rPr lang="en-US" altLang="sv-SE" sz="2000" b="0" dirty="0">
                <a:latin typeface="Calibri" pitchFamily="34" charset="0"/>
              </a:rPr>
              <a:t> </a:t>
            </a:r>
            <a:r>
              <a:rPr lang="en-US" altLang="sv-SE" sz="2000" b="0" dirty="0" err="1" smtClean="0">
                <a:latin typeface="Calibri" pitchFamily="34" charset="0"/>
              </a:rPr>
              <a:t>Kilpeläinen</a:t>
            </a:r>
            <a:endParaRPr lang="en-US" altLang="sv-SE" sz="2000" b="0" dirty="0">
              <a:latin typeface="Calibri" pitchFamily="34" charset="0"/>
            </a:endParaRPr>
          </a:p>
          <a:p>
            <a:pPr eaLnBrk="1" hangingPunct="1">
              <a:spcBef>
                <a:spcPct val="0"/>
              </a:spcBef>
              <a:buFontTx/>
              <a:buNone/>
            </a:pPr>
            <a:r>
              <a:rPr lang="en-US" altLang="sv-SE" sz="2000" b="0" dirty="0" smtClean="0">
                <a:latin typeface="Calibri" pitchFamily="34" charset="0"/>
              </a:rPr>
              <a:t>David </a:t>
            </a:r>
            <a:r>
              <a:rPr lang="en-US" altLang="sv-SE" sz="2000" b="0" dirty="0" err="1" smtClean="0">
                <a:latin typeface="Calibri" pitchFamily="34" charset="0"/>
              </a:rPr>
              <a:t>Hallengärd</a:t>
            </a:r>
            <a:endParaRPr lang="en-US" altLang="sv-SE" sz="2000" b="0" dirty="0" smtClean="0">
              <a:latin typeface="Calibri" pitchFamily="34" charset="0"/>
            </a:endParaRPr>
          </a:p>
          <a:p>
            <a:pPr eaLnBrk="1" hangingPunct="1">
              <a:spcBef>
                <a:spcPct val="0"/>
              </a:spcBef>
              <a:buFontTx/>
              <a:buNone/>
            </a:pPr>
            <a:r>
              <a:rPr lang="en-US" altLang="sv-SE" sz="2000" b="0" dirty="0" smtClean="0">
                <a:latin typeface="Calibri" pitchFamily="34" charset="0"/>
              </a:rPr>
              <a:t>Per </a:t>
            </a:r>
            <a:r>
              <a:rPr lang="en-US" altLang="sv-SE" sz="2000" b="0" dirty="0" err="1" smtClean="0">
                <a:latin typeface="Calibri" pitchFamily="34" charset="0"/>
              </a:rPr>
              <a:t>Warholm</a:t>
            </a:r>
            <a:endParaRPr lang="en-US" altLang="sv-SE" sz="2000" b="0" dirty="0" smtClean="0">
              <a:latin typeface="Calibri" pitchFamily="34" charset="0"/>
            </a:endParaRPr>
          </a:p>
          <a:p>
            <a:pPr eaLnBrk="1" hangingPunct="1">
              <a:spcBef>
                <a:spcPct val="0"/>
              </a:spcBef>
              <a:buFontTx/>
              <a:buNone/>
            </a:pPr>
            <a:r>
              <a:rPr lang="en-US" altLang="sv-SE" sz="2000" b="0" dirty="0" smtClean="0">
                <a:latin typeface="Calibri" pitchFamily="34" charset="0"/>
              </a:rPr>
              <a:t>Britta </a:t>
            </a:r>
            <a:r>
              <a:rPr lang="en-US" altLang="sv-SE" sz="2000" b="0" dirty="0" err="1">
                <a:latin typeface="Calibri" pitchFamily="34" charset="0"/>
              </a:rPr>
              <a:t>Wahren</a:t>
            </a:r>
            <a:endParaRPr lang="en-US" altLang="sv-SE" sz="2000" b="0" dirty="0">
              <a:latin typeface="Calibri" pitchFamily="34" charset="0"/>
            </a:endParaRPr>
          </a:p>
        </p:txBody>
      </p:sp>
      <p:sp>
        <p:nvSpPr>
          <p:cNvPr id="19461" name="Text Box 8"/>
          <p:cNvSpPr txBox="1">
            <a:spLocks noChangeArrowheads="1"/>
          </p:cNvSpPr>
          <p:nvPr/>
        </p:nvSpPr>
        <p:spPr bwMode="auto">
          <a:xfrm>
            <a:off x="3367088" y="1120194"/>
            <a:ext cx="23241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000" dirty="0" err="1" smtClean="0">
                <a:solidFill>
                  <a:srgbClr val="333399"/>
                </a:solidFill>
                <a:latin typeface="Calibri" pitchFamily="34" charset="0"/>
              </a:rPr>
              <a:t>Ivanovsky</a:t>
            </a:r>
            <a:r>
              <a:rPr lang="en-US" altLang="sv-SE" sz="2000" dirty="0" smtClean="0">
                <a:solidFill>
                  <a:srgbClr val="333399"/>
                </a:solidFill>
                <a:latin typeface="Calibri" pitchFamily="34" charset="0"/>
              </a:rPr>
              <a:t> </a:t>
            </a:r>
            <a:r>
              <a:rPr lang="en-US" altLang="sv-SE" sz="2000" dirty="0">
                <a:solidFill>
                  <a:srgbClr val="333399"/>
                </a:solidFill>
                <a:latin typeface="Calibri" pitchFamily="34" charset="0"/>
              </a:rPr>
              <a:t>Institute of Virology, </a:t>
            </a:r>
          </a:p>
          <a:p>
            <a:pPr eaLnBrk="1" hangingPunct="1">
              <a:spcBef>
                <a:spcPct val="0"/>
              </a:spcBef>
              <a:buFontTx/>
              <a:buNone/>
            </a:pPr>
            <a:r>
              <a:rPr lang="en-US" altLang="sv-SE" sz="2000" dirty="0">
                <a:solidFill>
                  <a:srgbClr val="333399"/>
                </a:solidFill>
                <a:latin typeface="Calibri" pitchFamily="34" charset="0"/>
              </a:rPr>
              <a:t>Moscow, Russia</a:t>
            </a:r>
            <a:r>
              <a:rPr lang="ru-RU" altLang="sv-SE" sz="2000" dirty="0">
                <a:solidFill>
                  <a:srgbClr val="333399"/>
                </a:solidFill>
                <a:latin typeface="Calibri" pitchFamily="34" charset="0"/>
              </a:rPr>
              <a:t> </a:t>
            </a:r>
            <a:endParaRPr lang="en-US" altLang="sv-SE" sz="2000" dirty="0">
              <a:solidFill>
                <a:srgbClr val="333399"/>
              </a:solidFill>
              <a:latin typeface="Calibri" pitchFamily="34" charset="0"/>
            </a:endParaRPr>
          </a:p>
          <a:p>
            <a:pPr eaLnBrk="1" hangingPunct="1">
              <a:spcBef>
                <a:spcPct val="0"/>
              </a:spcBef>
              <a:buFontTx/>
              <a:buNone/>
            </a:pPr>
            <a:endParaRPr lang="en-US" altLang="sv-SE" sz="2000" b="0" dirty="0">
              <a:solidFill>
                <a:srgbClr val="333399"/>
              </a:solidFill>
              <a:latin typeface="Calibri" pitchFamily="34" charset="0"/>
            </a:endParaRPr>
          </a:p>
          <a:p>
            <a:pPr eaLnBrk="1" hangingPunct="1">
              <a:spcBef>
                <a:spcPct val="0"/>
              </a:spcBef>
              <a:buFontTx/>
              <a:buNone/>
            </a:pPr>
            <a:r>
              <a:rPr lang="en-US" altLang="sv-SE" sz="2000" b="0" dirty="0" smtClean="0">
                <a:latin typeface="Calibri" pitchFamily="34" charset="0"/>
              </a:rPr>
              <a:t>Olga </a:t>
            </a:r>
            <a:r>
              <a:rPr lang="en-US" altLang="sv-SE" sz="2000" b="0" dirty="0" err="1">
                <a:latin typeface="Calibri" pitchFamily="34" charset="0"/>
              </a:rPr>
              <a:t>Krotova</a:t>
            </a:r>
            <a:endParaRPr lang="en-US" altLang="sv-SE" sz="2000" b="0" dirty="0">
              <a:latin typeface="Calibri" pitchFamily="34" charset="0"/>
            </a:endParaRPr>
          </a:p>
          <a:p>
            <a:pPr eaLnBrk="1" hangingPunct="1">
              <a:spcBef>
                <a:spcPct val="0"/>
              </a:spcBef>
              <a:buFontTx/>
              <a:buNone/>
            </a:pPr>
            <a:r>
              <a:rPr lang="en-US" altLang="sv-SE" sz="2000" b="0" dirty="0" smtClean="0">
                <a:latin typeface="Calibri" pitchFamily="34" charset="0"/>
              </a:rPr>
              <a:t>Oleg </a:t>
            </a:r>
            <a:r>
              <a:rPr lang="en-US" altLang="sv-SE" sz="2000" b="0" dirty="0" err="1">
                <a:latin typeface="Calibri" pitchFamily="34" charset="0"/>
              </a:rPr>
              <a:t>Latyshev</a:t>
            </a:r>
            <a:endParaRPr lang="en-US" altLang="sv-SE" sz="2000" b="0" dirty="0">
              <a:latin typeface="Calibri" pitchFamily="34" charset="0"/>
            </a:endParaRPr>
          </a:p>
          <a:p>
            <a:pPr eaLnBrk="1" hangingPunct="1">
              <a:spcBef>
                <a:spcPct val="0"/>
              </a:spcBef>
              <a:buFontTx/>
              <a:buNone/>
            </a:pPr>
            <a:r>
              <a:rPr lang="en-US" altLang="sv-SE" sz="2000" b="0" dirty="0" err="1">
                <a:latin typeface="Calibri" pitchFamily="34" charset="0"/>
              </a:rPr>
              <a:t>Olesya</a:t>
            </a:r>
            <a:r>
              <a:rPr lang="en-US" altLang="sv-SE" sz="2000" b="0" dirty="0">
                <a:latin typeface="Calibri" pitchFamily="34" charset="0"/>
              </a:rPr>
              <a:t> </a:t>
            </a:r>
            <a:r>
              <a:rPr lang="en-US" altLang="sv-SE" sz="2000" b="0" dirty="0" err="1" smtClean="0">
                <a:latin typeface="Calibri" pitchFamily="34" charset="0"/>
              </a:rPr>
              <a:t>Eliseeva</a:t>
            </a:r>
            <a:endParaRPr lang="en-US" altLang="sv-SE" sz="2000" b="0" dirty="0">
              <a:latin typeface="Calibri" pitchFamily="34" charset="0"/>
            </a:endParaRPr>
          </a:p>
        </p:txBody>
      </p:sp>
      <p:pic>
        <p:nvPicPr>
          <p:cNvPr id="194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437" y="4037012"/>
            <a:ext cx="109855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685" y="3857624"/>
            <a:ext cx="13557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4086225"/>
            <a:ext cx="16541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6" name="Text Box 12"/>
          <p:cNvSpPr txBox="1">
            <a:spLocks noChangeArrowheads="1"/>
          </p:cNvSpPr>
          <p:nvPr/>
        </p:nvSpPr>
        <p:spPr bwMode="auto">
          <a:xfrm>
            <a:off x="468313" y="188913"/>
            <a:ext cx="3503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altLang="sv-SE">
                <a:solidFill>
                  <a:srgbClr val="333399"/>
                </a:solidFill>
                <a:effectLst>
                  <a:outerShdw blurRad="38100" dist="38100" dir="2700000" algn="tl">
                    <a:srgbClr val="C0C0C0"/>
                  </a:outerShdw>
                </a:effectLst>
                <a:cs typeface="Arial" pitchFamily="34" charset="0"/>
              </a:rPr>
              <a:t>ACKNOWLEDGMENTS</a:t>
            </a:r>
          </a:p>
        </p:txBody>
      </p:sp>
      <p:sp>
        <p:nvSpPr>
          <p:cNvPr id="19466" name="Line 13"/>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 name="Text Box 6"/>
          <p:cNvSpPr txBox="1">
            <a:spLocks noChangeArrowheads="1"/>
          </p:cNvSpPr>
          <p:nvPr/>
        </p:nvSpPr>
        <p:spPr bwMode="auto">
          <a:xfrm>
            <a:off x="619125" y="5581689"/>
            <a:ext cx="79773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000" i="1" dirty="0" smtClean="0">
                <a:solidFill>
                  <a:srgbClr val="333399"/>
                </a:solidFill>
                <a:latin typeface="Calibri" pitchFamily="34" charset="0"/>
              </a:rPr>
              <a:t>Grants of the Swedish Research Fund 2012-2015; Thematic partnership grant of the Swedish Institute 2013-2016; EU project BALTINFECT 2013-2016; Russian Fund for Basic Research 2013-2015.</a:t>
            </a:r>
            <a:endParaRPr lang="en-US" altLang="sv-SE" sz="2000" i="1" dirty="0">
              <a:solidFill>
                <a:srgbClr val="333399"/>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759150"/>
            <a:ext cx="5760640" cy="461665"/>
          </a:xfrm>
          <a:prstGeom prst="rect">
            <a:avLst/>
          </a:prstGeom>
          <a:noFill/>
        </p:spPr>
        <p:txBody>
          <a:bodyPr wrap="square" rtlCol="0">
            <a:spAutoFit/>
          </a:bodyPr>
          <a:lstStyle/>
          <a:p>
            <a:r>
              <a:rPr lang="sv-SE" dirty="0" smtClean="0"/>
              <a:t>THANK YOU FOR YOUR ATTENTION!</a:t>
            </a:r>
            <a:endParaRPr lang="sv-S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916832"/>
            <a:ext cx="4932040" cy="3699030"/>
          </a:xfrm>
          <a:prstGeom prst="rect">
            <a:avLst/>
          </a:prstGeom>
        </p:spPr>
      </p:pic>
    </p:spTree>
    <p:extLst>
      <p:ext uri="{BB962C8B-B14F-4D97-AF65-F5344CB8AC3E}">
        <p14:creationId xmlns:p14="http://schemas.microsoft.com/office/powerpoint/2010/main" val="428291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Genotype selection in HIV inf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068638"/>
            <a:ext cx="4321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57225" y="1430338"/>
            <a:ext cx="79740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sv-SE" sz="2800">
                <a:latin typeface="Calibri" pitchFamily="34" charset="0"/>
              </a:rPr>
              <a:t>Prevent or hinder development of drug resistance in HIV-infection by therapeutic vaccination</a:t>
            </a:r>
          </a:p>
          <a:p>
            <a:pPr algn="ctr" eaLnBrk="1" hangingPunct="1">
              <a:spcBef>
                <a:spcPct val="0"/>
              </a:spcBef>
              <a:buFontTx/>
              <a:buNone/>
            </a:pPr>
            <a:r>
              <a:rPr lang="en-US" altLang="sv-SE" sz="2800">
                <a:latin typeface="Calibri" pitchFamily="34" charset="0"/>
              </a:rPr>
              <a:t>preceding or parallel to HAART</a:t>
            </a:r>
            <a:endParaRPr lang="ru-RU" altLang="sv-SE" sz="2800">
              <a:latin typeface="Calibri" pitchFamily="34" charset="0"/>
            </a:endParaRPr>
          </a:p>
        </p:txBody>
      </p:sp>
      <p:sp>
        <p:nvSpPr>
          <p:cNvPr id="30726" name="Text Box 6"/>
          <p:cNvSpPr txBox="1">
            <a:spLocks noChangeArrowheads="1"/>
          </p:cNvSpPr>
          <p:nvPr/>
        </p:nvSpPr>
        <p:spPr bwMode="auto">
          <a:xfrm>
            <a:off x="539750" y="404813"/>
            <a:ext cx="71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a:solidFill>
                  <a:srgbClr val="333399"/>
                </a:solidFill>
                <a:effectLst>
                  <a:outerShdw blurRad="38100" dist="38100" dir="2700000" algn="tl">
                    <a:srgbClr val="C0C0C0"/>
                  </a:outerShdw>
                </a:effectLst>
                <a:cs typeface="Arial" pitchFamily="34" charset="0"/>
              </a:rPr>
              <a:t>AIM</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4101" name="Line 7"/>
          <p:cNvSpPr>
            <a:spLocks noChangeShapeType="1"/>
          </p:cNvSpPr>
          <p:nvPr/>
        </p:nvSpPr>
        <p:spPr bwMode="auto">
          <a:xfrm>
            <a:off x="323850" y="1125538"/>
            <a:ext cx="8497888"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2" name="Line 10"/>
          <p:cNvSpPr>
            <a:spLocks noChangeShapeType="1"/>
          </p:cNvSpPr>
          <p:nvPr/>
        </p:nvSpPr>
        <p:spPr bwMode="auto">
          <a:xfrm>
            <a:off x="3490913" y="3446463"/>
            <a:ext cx="287337" cy="2873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3" name="Line 11"/>
          <p:cNvSpPr>
            <a:spLocks noChangeShapeType="1"/>
          </p:cNvSpPr>
          <p:nvPr/>
        </p:nvSpPr>
        <p:spPr bwMode="auto">
          <a:xfrm rot="5400000">
            <a:off x="3490913" y="3446463"/>
            <a:ext cx="287337" cy="2873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4" name="Line 12"/>
          <p:cNvSpPr>
            <a:spLocks noChangeShapeType="1"/>
          </p:cNvSpPr>
          <p:nvPr/>
        </p:nvSpPr>
        <p:spPr bwMode="auto">
          <a:xfrm>
            <a:off x="4352925" y="3416300"/>
            <a:ext cx="287338" cy="2873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5" name="Line 13"/>
          <p:cNvSpPr>
            <a:spLocks noChangeShapeType="1"/>
          </p:cNvSpPr>
          <p:nvPr/>
        </p:nvSpPr>
        <p:spPr bwMode="auto">
          <a:xfrm rot="5400000">
            <a:off x="4352925" y="3416300"/>
            <a:ext cx="287338" cy="2873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6" name="Line 14"/>
          <p:cNvSpPr>
            <a:spLocks noChangeShapeType="1"/>
          </p:cNvSpPr>
          <p:nvPr/>
        </p:nvSpPr>
        <p:spPr bwMode="auto">
          <a:xfrm>
            <a:off x="5219700" y="3446463"/>
            <a:ext cx="287338" cy="2873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7" name="Line 15"/>
          <p:cNvSpPr>
            <a:spLocks noChangeShapeType="1"/>
          </p:cNvSpPr>
          <p:nvPr/>
        </p:nvSpPr>
        <p:spPr bwMode="auto">
          <a:xfrm rot="5400000">
            <a:off x="5219700" y="3446463"/>
            <a:ext cx="287337" cy="2873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108" name="Text Box 28"/>
          <p:cNvSpPr txBox="1">
            <a:spLocks noChangeArrowheads="1"/>
          </p:cNvSpPr>
          <p:nvPr/>
        </p:nvSpPr>
        <p:spPr bwMode="auto">
          <a:xfrm>
            <a:off x="222250" y="5505450"/>
            <a:ext cx="86979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sv-SE" altLang="sv-SE" sz="2600">
                <a:solidFill>
                  <a:srgbClr val="CC0000"/>
                </a:solidFill>
                <a:latin typeface="Calibri" pitchFamily="34" charset="0"/>
              </a:rPr>
              <a:t>Immune prevention of primary DR mutations to</a:t>
            </a:r>
          </a:p>
          <a:p>
            <a:pPr algn="ctr" eaLnBrk="1" hangingPunct="1">
              <a:spcBef>
                <a:spcPct val="50000"/>
              </a:spcBef>
              <a:buFontTx/>
              <a:buNone/>
            </a:pPr>
            <a:r>
              <a:rPr lang="sv-SE" altLang="sv-SE" sz="2600">
                <a:solidFill>
                  <a:srgbClr val="CC0000"/>
                </a:solidFill>
                <a:latin typeface="Calibri" pitchFamily="34" charset="0"/>
              </a:rPr>
              <a:t> hamper the whole process of drug resistance development</a:t>
            </a:r>
            <a:endParaRPr lang="en-GB" altLang="sv-SE" sz="2600">
              <a:solidFill>
                <a:srgbClr val="CC00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30213" y="693559"/>
            <a:ext cx="8208962" cy="60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sv-SE" sz="2400" b="0" dirty="0"/>
          </a:p>
          <a:p>
            <a:pPr eaLnBrk="1" hangingPunct="1">
              <a:spcBef>
                <a:spcPct val="0"/>
              </a:spcBef>
            </a:pPr>
            <a:r>
              <a:rPr lang="en-US" altLang="sv-SE" sz="2400" b="0" dirty="0"/>
              <a:t> </a:t>
            </a:r>
            <a:r>
              <a:rPr lang="sv-SE" altLang="sv-SE" sz="2400" b="0" dirty="0" smtClean="0"/>
              <a:t>Selection of antigens responsible for resistance – HIV enzymes, gp41. </a:t>
            </a:r>
          </a:p>
          <a:p>
            <a:pPr eaLnBrk="1" hangingPunct="1">
              <a:spcBef>
                <a:spcPct val="0"/>
              </a:spcBef>
            </a:pPr>
            <a:endParaRPr lang="sv-SE" altLang="sv-SE" sz="2400" b="0" dirty="0" smtClean="0"/>
          </a:p>
          <a:p>
            <a:pPr eaLnBrk="1" hangingPunct="1">
              <a:spcBef>
                <a:spcPct val="0"/>
              </a:spcBef>
            </a:pPr>
            <a:r>
              <a:rPr lang="sv-SE" altLang="sv-SE" sz="2400" b="0" dirty="0"/>
              <a:t> </a:t>
            </a:r>
            <a:r>
              <a:rPr lang="sv-SE" altLang="sv-SE" sz="2400" b="0" dirty="0" smtClean="0"/>
              <a:t>Selection of genetic background – HIV1 FSU-A</a:t>
            </a:r>
          </a:p>
          <a:p>
            <a:pPr eaLnBrk="1" hangingPunct="1">
              <a:spcBef>
                <a:spcPct val="0"/>
              </a:spcBef>
            </a:pPr>
            <a:endParaRPr lang="ru-RU" altLang="sv-SE" sz="1500" b="0" dirty="0"/>
          </a:p>
          <a:p>
            <a:pPr eaLnBrk="1" hangingPunct="1">
              <a:spcBef>
                <a:spcPct val="0"/>
              </a:spcBef>
            </a:pPr>
            <a:r>
              <a:rPr lang="ru-RU" altLang="sv-SE" sz="2400" b="0" dirty="0"/>
              <a:t> </a:t>
            </a:r>
            <a:r>
              <a:rPr lang="sv-SE" altLang="sv-SE" sz="2400" b="0" dirty="0" smtClean="0"/>
              <a:t>Consensus approach to design of antigens</a:t>
            </a:r>
            <a:endParaRPr lang="ru-RU" altLang="sv-SE" sz="2400" b="0" dirty="0"/>
          </a:p>
          <a:p>
            <a:pPr eaLnBrk="1" hangingPunct="1">
              <a:spcBef>
                <a:spcPct val="0"/>
              </a:spcBef>
            </a:pPr>
            <a:endParaRPr lang="ru-RU" altLang="sv-SE" sz="1500" b="0" dirty="0"/>
          </a:p>
          <a:p>
            <a:pPr eaLnBrk="1" hangingPunct="1">
              <a:spcBef>
                <a:spcPct val="0"/>
              </a:spcBef>
            </a:pPr>
            <a:r>
              <a:rPr lang="ru-RU" altLang="sv-SE" sz="2400" b="0" dirty="0"/>
              <a:t> </a:t>
            </a:r>
            <a:r>
              <a:rPr lang="sv-SE" altLang="sv-SE" sz="2400" b="0" dirty="0" smtClean="0"/>
              <a:t>Genetic engineering of plasmid vectors</a:t>
            </a:r>
            <a:endParaRPr lang="ru-RU" altLang="sv-SE" sz="2400" b="0" dirty="0"/>
          </a:p>
          <a:p>
            <a:pPr eaLnBrk="1" hangingPunct="1">
              <a:spcBef>
                <a:spcPct val="0"/>
              </a:spcBef>
            </a:pPr>
            <a:endParaRPr lang="ru-RU" altLang="sv-SE" sz="1500" b="0" dirty="0"/>
          </a:p>
          <a:p>
            <a:pPr eaLnBrk="1" hangingPunct="1">
              <a:spcBef>
                <a:spcPct val="0"/>
              </a:spcBef>
            </a:pPr>
            <a:r>
              <a:rPr lang="ru-RU" altLang="sv-SE" sz="2400" b="0" dirty="0"/>
              <a:t> </a:t>
            </a:r>
            <a:r>
              <a:rPr lang="sv-SE" altLang="sv-SE" sz="2400" b="0" dirty="0" smtClean="0"/>
              <a:t>Modification of antigens by introduction of primary drug resistance mutations</a:t>
            </a:r>
            <a:endParaRPr lang="sv-SE" altLang="sv-SE" sz="2400" b="0" dirty="0"/>
          </a:p>
          <a:p>
            <a:pPr eaLnBrk="1" hangingPunct="1">
              <a:spcBef>
                <a:spcPct val="0"/>
              </a:spcBef>
              <a:buFontTx/>
              <a:buNone/>
            </a:pPr>
            <a:endParaRPr lang="en-US" altLang="sv-SE" sz="1500" b="0" dirty="0"/>
          </a:p>
          <a:p>
            <a:pPr eaLnBrk="1" hangingPunct="1">
              <a:spcBef>
                <a:spcPct val="0"/>
              </a:spcBef>
            </a:pPr>
            <a:r>
              <a:rPr lang="en-US" altLang="sv-SE" sz="2400" b="0" dirty="0"/>
              <a:t> </a:t>
            </a:r>
            <a:r>
              <a:rPr lang="sv-SE" altLang="sv-SE" sz="2400" b="0" dirty="0" smtClean="0"/>
              <a:t>Efficient protocols for DNA delivery for preclinical trials</a:t>
            </a:r>
            <a:endParaRPr lang="ru-RU" altLang="sv-SE" sz="2400" b="0" dirty="0"/>
          </a:p>
          <a:p>
            <a:pPr eaLnBrk="1" hangingPunct="1">
              <a:spcBef>
                <a:spcPct val="0"/>
              </a:spcBef>
            </a:pPr>
            <a:endParaRPr lang="ru-RU" altLang="sv-SE" sz="1500" b="0" dirty="0"/>
          </a:p>
          <a:p>
            <a:pPr eaLnBrk="1" hangingPunct="1">
              <a:spcBef>
                <a:spcPct val="0"/>
              </a:spcBef>
            </a:pPr>
            <a:r>
              <a:rPr lang="ru-RU" altLang="sv-SE" sz="2400" b="0" dirty="0"/>
              <a:t> </a:t>
            </a:r>
            <a:r>
              <a:rPr lang="sv-SE" altLang="sv-SE" sz="2400" b="0" dirty="0" smtClean="0"/>
              <a:t>Preclinical trials, also on the background of treatment with antiretroviral drugs</a:t>
            </a:r>
            <a:endParaRPr lang="ru-RU" altLang="sv-SE" sz="2400" b="0" dirty="0"/>
          </a:p>
          <a:p>
            <a:pPr eaLnBrk="1" hangingPunct="1">
              <a:spcBef>
                <a:spcPct val="0"/>
              </a:spcBef>
            </a:pPr>
            <a:endParaRPr lang="en-US" altLang="sv-SE" sz="2400" b="0" dirty="0"/>
          </a:p>
        </p:txBody>
      </p:sp>
      <p:sp>
        <p:nvSpPr>
          <p:cNvPr id="31749" name="Text Box 5"/>
          <p:cNvSpPr txBox="1">
            <a:spLocks noChangeArrowheads="1"/>
          </p:cNvSpPr>
          <p:nvPr/>
        </p:nvSpPr>
        <p:spPr bwMode="auto">
          <a:xfrm>
            <a:off x="468313" y="188913"/>
            <a:ext cx="10415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altLang="sv-SE" dirty="0" smtClean="0">
                <a:solidFill>
                  <a:srgbClr val="333399"/>
                </a:solidFill>
                <a:effectLst>
                  <a:outerShdw blurRad="38100" dist="38100" dir="2700000" algn="tl">
                    <a:srgbClr val="C0C0C0"/>
                  </a:outerShdw>
                </a:effectLst>
                <a:cs typeface="Arial" pitchFamily="34" charset="0"/>
              </a:rPr>
              <a:t>TASKS</a:t>
            </a:r>
            <a:r>
              <a:rPr lang="ru-RU" altLang="sv-SE" dirty="0" smtClean="0">
                <a:solidFill>
                  <a:srgbClr val="333399"/>
                </a:solidFill>
                <a:effectLst>
                  <a:outerShdw blurRad="38100" dist="38100" dir="2700000" algn="tl">
                    <a:srgbClr val="C0C0C0"/>
                  </a:outerShdw>
                </a:effectLst>
                <a:cs typeface="Arial" pitchFamily="34" charset="0"/>
              </a:rPr>
              <a:t>:</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6148" name="Line 6"/>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516925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5314950" y="3211513"/>
            <a:ext cx="31908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000" b="0">
                <a:latin typeface="Calibri" pitchFamily="34" charset="0"/>
              </a:rPr>
              <a:t>HIV-1 subtype A prevalent in Russia and FSU</a:t>
            </a:r>
          </a:p>
          <a:p>
            <a:pPr eaLnBrk="1" hangingPunct="1">
              <a:spcBef>
                <a:spcPct val="0"/>
              </a:spcBef>
              <a:buFontTx/>
              <a:buNone/>
            </a:pPr>
            <a:endParaRPr lang="ru-RU" altLang="sv-SE" sz="2000" b="0">
              <a:latin typeface="Calibri" pitchFamily="34" charset="0"/>
            </a:endParaRPr>
          </a:p>
        </p:txBody>
      </p:sp>
      <p:sp>
        <p:nvSpPr>
          <p:cNvPr id="7171" name="Text Box 28"/>
          <p:cNvSpPr txBox="1">
            <a:spLocks noChangeArrowheads="1"/>
          </p:cNvSpPr>
          <p:nvPr/>
        </p:nvSpPr>
        <p:spPr bwMode="auto">
          <a:xfrm>
            <a:off x="5314950" y="4279900"/>
            <a:ext cx="3670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sv-SE" altLang="sv-SE" sz="2000" b="0">
                <a:latin typeface="Calibri" pitchFamily="34" charset="0"/>
              </a:rPr>
              <a:t>Block appearance of early mutations – hamper the whole process</a:t>
            </a:r>
            <a:endParaRPr lang="en-GB" altLang="sv-SE" sz="2000" b="0">
              <a:latin typeface="Calibri" pitchFamily="34" charset="0"/>
            </a:endParaRPr>
          </a:p>
        </p:txBody>
      </p:sp>
      <p:pic>
        <p:nvPicPr>
          <p:cNvPr id="7172" name="Picture 2" descr=" Genotype selection in HIV inf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863725"/>
            <a:ext cx="22685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p:nvSpPr>
        <p:spPr bwMode="auto">
          <a:xfrm>
            <a:off x="468313" y="188913"/>
            <a:ext cx="509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smtClean="0">
                <a:solidFill>
                  <a:srgbClr val="333399"/>
                </a:solidFill>
                <a:effectLst>
                  <a:outerShdw blurRad="38100" dist="38100" dir="2700000" algn="tl">
                    <a:srgbClr val="C0C0C0"/>
                  </a:outerShdw>
                </a:effectLst>
                <a:cs typeface="Arial" pitchFamily="34" charset="0"/>
              </a:rPr>
              <a:t>DESIGN OF IMMUNOTHERAPEUTICALS</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7174" name="Line 16"/>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7175" name="Text Box 21"/>
          <p:cNvSpPr txBox="1">
            <a:spLocks noChangeArrowheads="1"/>
          </p:cNvSpPr>
          <p:nvPr/>
        </p:nvSpPr>
        <p:spPr bwMode="auto">
          <a:xfrm>
            <a:off x="250825" y="2876550"/>
            <a:ext cx="4537075"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sv-SE" sz="2500">
              <a:solidFill>
                <a:srgbClr val="333399"/>
              </a:solidFill>
              <a:latin typeface="Calibri" pitchFamily="34" charset="0"/>
            </a:endParaRPr>
          </a:p>
          <a:p>
            <a:pPr eaLnBrk="1" hangingPunct="1">
              <a:spcBef>
                <a:spcPct val="0"/>
              </a:spcBef>
            </a:pPr>
            <a:r>
              <a:rPr lang="en-US" altLang="sv-SE" sz="2500">
                <a:solidFill>
                  <a:srgbClr val="333399"/>
                </a:solidFill>
                <a:latin typeface="Calibri" pitchFamily="34" charset="0"/>
              </a:rPr>
              <a:t> consensus sequence</a:t>
            </a:r>
          </a:p>
          <a:p>
            <a:pPr eaLnBrk="1" hangingPunct="1">
              <a:spcBef>
                <a:spcPct val="0"/>
              </a:spcBef>
            </a:pPr>
            <a:endParaRPr lang="en-US" altLang="sv-SE" sz="2500">
              <a:solidFill>
                <a:srgbClr val="333399"/>
              </a:solidFill>
              <a:latin typeface="Calibri" pitchFamily="34" charset="0"/>
            </a:endParaRPr>
          </a:p>
          <a:p>
            <a:pPr eaLnBrk="1" hangingPunct="1">
              <a:spcBef>
                <a:spcPct val="0"/>
              </a:spcBef>
            </a:pPr>
            <a:endParaRPr lang="en-US" altLang="sv-SE" sz="2500">
              <a:solidFill>
                <a:srgbClr val="333399"/>
              </a:solidFill>
              <a:latin typeface="Calibri" pitchFamily="34" charset="0"/>
            </a:endParaRPr>
          </a:p>
          <a:p>
            <a:pPr eaLnBrk="1" hangingPunct="1">
              <a:spcBef>
                <a:spcPct val="0"/>
              </a:spcBef>
            </a:pPr>
            <a:r>
              <a:rPr lang="en-US" altLang="sv-SE" sz="2500">
                <a:solidFill>
                  <a:srgbClr val="333399"/>
                </a:solidFill>
                <a:latin typeface="Calibri" pitchFamily="34" charset="0"/>
              </a:rPr>
              <a:t> primary DR mutations</a:t>
            </a:r>
          </a:p>
          <a:p>
            <a:pPr eaLnBrk="1" hangingPunct="1">
              <a:spcBef>
                <a:spcPct val="0"/>
              </a:spcBef>
              <a:buFontTx/>
              <a:buNone/>
            </a:pPr>
            <a:endParaRPr lang="en-US" altLang="sv-SE" sz="2500">
              <a:solidFill>
                <a:srgbClr val="333399"/>
              </a:solidFill>
              <a:latin typeface="Calibri" pitchFamily="34" charset="0"/>
            </a:endParaRPr>
          </a:p>
          <a:p>
            <a:pPr eaLnBrk="1" hangingPunct="1">
              <a:spcBef>
                <a:spcPct val="0"/>
              </a:spcBef>
              <a:buFontTx/>
              <a:buNone/>
            </a:pPr>
            <a:endParaRPr lang="en-US" altLang="sv-SE" sz="2500">
              <a:solidFill>
                <a:srgbClr val="333399"/>
              </a:solidFill>
              <a:latin typeface="Calibri" pitchFamily="34" charset="0"/>
            </a:endParaRPr>
          </a:p>
          <a:p>
            <a:pPr eaLnBrk="1" hangingPunct="1">
              <a:spcBef>
                <a:spcPct val="0"/>
              </a:spcBef>
            </a:pPr>
            <a:r>
              <a:rPr lang="en-US" altLang="sv-SE" sz="2500">
                <a:solidFill>
                  <a:srgbClr val="333399"/>
                </a:solidFill>
                <a:latin typeface="Calibri" pitchFamily="34" charset="0"/>
              </a:rPr>
              <a:t> enzyme inactivation for safety</a:t>
            </a:r>
            <a:endParaRPr lang="ru-RU" altLang="sv-SE" sz="2500">
              <a:solidFill>
                <a:srgbClr val="333399"/>
              </a:solidFill>
              <a:latin typeface="Calibri" pitchFamily="34" charset="0"/>
            </a:endParaRPr>
          </a:p>
        </p:txBody>
      </p:sp>
      <p:sp>
        <p:nvSpPr>
          <p:cNvPr id="7176" name="Text Box 24"/>
          <p:cNvSpPr txBox="1">
            <a:spLocks noChangeArrowheads="1"/>
          </p:cNvSpPr>
          <p:nvPr/>
        </p:nvSpPr>
        <p:spPr bwMode="auto">
          <a:xfrm>
            <a:off x="5314950" y="5503863"/>
            <a:ext cx="33861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SzPts val="2400"/>
              <a:buFontTx/>
              <a:buNone/>
            </a:pPr>
            <a:r>
              <a:rPr lang="en-US" altLang="sv-SE" sz="2000" b="0">
                <a:latin typeface="Calibri" pitchFamily="34" charset="0"/>
              </a:rPr>
              <a:t>Introduce mutations abrogated enzymatic activity</a:t>
            </a:r>
            <a:endParaRPr lang="sv-SE" altLang="sv-SE" sz="2000" b="0">
              <a:latin typeface="Calibri" pitchFamily="34" charset="0"/>
            </a:endParaRPr>
          </a:p>
        </p:txBody>
      </p:sp>
      <p:sp>
        <p:nvSpPr>
          <p:cNvPr id="7177" name="AutoShape 25"/>
          <p:cNvSpPr>
            <a:spLocks noChangeArrowheads="1"/>
          </p:cNvSpPr>
          <p:nvPr/>
        </p:nvSpPr>
        <p:spPr bwMode="auto">
          <a:xfrm>
            <a:off x="4716463" y="3286125"/>
            <a:ext cx="287337" cy="433388"/>
          </a:xfrm>
          <a:prstGeom prst="notchedRightArrow">
            <a:avLst>
              <a:gd name="adj1" fmla="val 50000"/>
              <a:gd name="adj2" fmla="val 25000"/>
            </a:avLst>
          </a:prstGeom>
          <a:solidFill>
            <a:srgbClr val="CC3300"/>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2000">
              <a:latin typeface="Calibri" pitchFamily="34" charset="0"/>
            </a:endParaRPr>
          </a:p>
        </p:txBody>
      </p:sp>
      <p:sp>
        <p:nvSpPr>
          <p:cNvPr id="7178" name="AutoShape 26"/>
          <p:cNvSpPr>
            <a:spLocks noChangeArrowheads="1"/>
          </p:cNvSpPr>
          <p:nvPr/>
        </p:nvSpPr>
        <p:spPr bwMode="auto">
          <a:xfrm>
            <a:off x="4716463" y="4438650"/>
            <a:ext cx="287337" cy="433388"/>
          </a:xfrm>
          <a:prstGeom prst="notchedRightArrow">
            <a:avLst>
              <a:gd name="adj1" fmla="val 50000"/>
              <a:gd name="adj2" fmla="val 25000"/>
            </a:avLst>
          </a:prstGeom>
          <a:solidFill>
            <a:srgbClr val="CC3300"/>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2000">
              <a:latin typeface="Calibri" pitchFamily="34" charset="0"/>
            </a:endParaRPr>
          </a:p>
        </p:txBody>
      </p:sp>
      <p:sp>
        <p:nvSpPr>
          <p:cNvPr id="7179" name="AutoShape 27"/>
          <p:cNvSpPr>
            <a:spLocks noChangeArrowheads="1"/>
          </p:cNvSpPr>
          <p:nvPr/>
        </p:nvSpPr>
        <p:spPr bwMode="auto">
          <a:xfrm>
            <a:off x="4856163" y="5610225"/>
            <a:ext cx="287337" cy="433388"/>
          </a:xfrm>
          <a:prstGeom prst="notchedRightArrow">
            <a:avLst>
              <a:gd name="adj1" fmla="val 50000"/>
              <a:gd name="adj2" fmla="val 25000"/>
            </a:avLst>
          </a:prstGeom>
          <a:solidFill>
            <a:srgbClr val="CC3300"/>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sv-SE" altLang="sv-SE" sz="2000">
              <a:latin typeface="Calibri" pitchFamily="34" charset="0"/>
            </a:endParaRPr>
          </a:p>
        </p:txBody>
      </p:sp>
      <p:sp>
        <p:nvSpPr>
          <p:cNvPr id="7180" name="Text Box 23"/>
          <p:cNvSpPr txBox="1">
            <a:spLocks noChangeArrowheads="1"/>
          </p:cNvSpPr>
          <p:nvPr/>
        </p:nvSpPr>
        <p:spPr bwMode="auto">
          <a:xfrm>
            <a:off x="-84138" y="836613"/>
            <a:ext cx="9264651"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sv-SE" sz="2800">
                <a:latin typeface="Calibri" pitchFamily="34" charset="0"/>
              </a:rPr>
              <a:t>Choice of components</a:t>
            </a:r>
          </a:p>
          <a:p>
            <a:pPr algn="ctr" eaLnBrk="1" hangingPunct="1">
              <a:spcBef>
                <a:spcPct val="0"/>
              </a:spcBef>
              <a:buFontTx/>
              <a:buNone/>
            </a:pPr>
            <a:r>
              <a:rPr lang="en-US" altLang="sv-SE" sz="2800">
                <a:latin typeface="Calibri" pitchFamily="34" charset="0"/>
              </a:rPr>
              <a:t>Antigens involved in HIV resistance – primarily HIV ENZYMES</a:t>
            </a:r>
            <a:endParaRPr lang="ru-RU" altLang="sv-SE" sz="2800">
              <a:latin typeface="Calibri" pitchFamily="34" charset="0"/>
            </a:endParaRPr>
          </a:p>
        </p:txBody>
      </p:sp>
      <p:sp>
        <p:nvSpPr>
          <p:cNvPr id="7181" name="Text Box 23"/>
          <p:cNvSpPr txBox="1">
            <a:spLocks noChangeArrowheads="1"/>
          </p:cNvSpPr>
          <p:nvPr/>
        </p:nvSpPr>
        <p:spPr bwMode="auto">
          <a:xfrm>
            <a:off x="484188" y="2400300"/>
            <a:ext cx="36036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sv-SE" altLang="sv-SE" sz="2400">
                <a:latin typeface="Calibri" pitchFamily="34" charset="0"/>
              </a:rPr>
              <a:t>Design principles:</a:t>
            </a:r>
            <a:endParaRPr lang="ru-RU" altLang="sv-SE" sz="24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5"/>
          <p:cNvSpPr>
            <a:spLocks noChangeShapeType="1"/>
          </p:cNvSpPr>
          <p:nvPr/>
        </p:nvSpPr>
        <p:spPr bwMode="auto">
          <a:xfrm>
            <a:off x="395288" y="764704"/>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9220" name="Text Box 6"/>
          <p:cNvSpPr txBox="1">
            <a:spLocks noChangeArrowheads="1"/>
          </p:cNvSpPr>
          <p:nvPr/>
        </p:nvSpPr>
        <p:spPr bwMode="auto">
          <a:xfrm>
            <a:off x="468313" y="1988840"/>
            <a:ext cx="534152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400" u="sng" dirty="0">
                <a:solidFill>
                  <a:srgbClr val="000099"/>
                </a:solidFill>
                <a:latin typeface="Calibri" pitchFamily="34" charset="0"/>
              </a:rPr>
              <a:t>PLASMID BACKBONE</a:t>
            </a:r>
          </a:p>
          <a:p>
            <a:pPr eaLnBrk="1" hangingPunct="1">
              <a:spcBef>
                <a:spcPct val="0"/>
              </a:spcBef>
              <a:buFontTx/>
              <a:buNone/>
            </a:pPr>
            <a:endParaRPr lang="en-US" altLang="sv-SE" sz="1600" u="sng" dirty="0">
              <a:solidFill>
                <a:srgbClr val="333399"/>
              </a:solidFill>
              <a:latin typeface="Calibri" pitchFamily="34" charset="0"/>
            </a:endParaRPr>
          </a:p>
          <a:p>
            <a:pPr eaLnBrk="1" hangingPunct="1">
              <a:spcBef>
                <a:spcPct val="0"/>
              </a:spcBef>
              <a:buFontTx/>
              <a:buNone/>
            </a:pPr>
            <a:r>
              <a:rPr lang="en-US" altLang="sv-SE" sz="2400" b="0" dirty="0" err="1">
                <a:latin typeface="Calibri" pitchFamily="34" charset="0"/>
              </a:rPr>
              <a:t>pVax</a:t>
            </a:r>
            <a:r>
              <a:rPr lang="en-US" altLang="sv-SE" sz="2400" b="0" dirty="0">
                <a:latin typeface="Calibri" pitchFamily="34" charset="0"/>
              </a:rPr>
              <a:t> 1 (Invitrogen)</a:t>
            </a:r>
          </a:p>
          <a:p>
            <a:pPr eaLnBrk="1" hangingPunct="1">
              <a:spcBef>
                <a:spcPct val="0"/>
              </a:spcBef>
              <a:buFontTx/>
              <a:buNone/>
            </a:pPr>
            <a:endParaRPr lang="en-US" altLang="sv-SE" sz="1600" b="0" dirty="0">
              <a:latin typeface="Calibri" pitchFamily="34" charset="0"/>
            </a:endParaRPr>
          </a:p>
          <a:p>
            <a:pPr eaLnBrk="1" hangingPunct="1">
              <a:spcBef>
                <a:spcPct val="0"/>
              </a:spcBef>
              <a:buFontTx/>
              <a:buNone/>
            </a:pPr>
            <a:r>
              <a:rPr lang="en-US" altLang="sv-SE" sz="2400" u="sng" dirty="0">
                <a:solidFill>
                  <a:srgbClr val="000099"/>
                </a:solidFill>
                <a:latin typeface="Calibri" pitchFamily="34" charset="0"/>
              </a:rPr>
              <a:t>HIV ENZYME GENES</a:t>
            </a:r>
          </a:p>
          <a:p>
            <a:pPr eaLnBrk="1" hangingPunct="1">
              <a:spcBef>
                <a:spcPct val="0"/>
              </a:spcBef>
              <a:buFontTx/>
              <a:buNone/>
            </a:pPr>
            <a:endParaRPr lang="en-US" altLang="sv-SE" sz="1600" u="sng" dirty="0">
              <a:solidFill>
                <a:srgbClr val="333399"/>
              </a:solidFill>
              <a:latin typeface="Calibri" pitchFamily="34" charset="0"/>
            </a:endParaRPr>
          </a:p>
          <a:p>
            <a:pPr eaLnBrk="1" hangingPunct="1">
              <a:spcBef>
                <a:spcPct val="0"/>
              </a:spcBef>
              <a:buFontTx/>
              <a:buChar char="-"/>
            </a:pPr>
            <a:r>
              <a:rPr lang="en-US" altLang="sv-SE" sz="2400" b="0" dirty="0">
                <a:latin typeface="Calibri" pitchFamily="34" charset="0"/>
              </a:rPr>
              <a:t> Consensus HIV-1 subtype A </a:t>
            </a:r>
            <a:endParaRPr lang="ru-RU" altLang="sv-SE" sz="2400" b="0" dirty="0">
              <a:latin typeface="Calibri" pitchFamily="34" charset="0"/>
            </a:endParaRPr>
          </a:p>
          <a:p>
            <a:pPr eaLnBrk="1" hangingPunct="1">
              <a:spcBef>
                <a:spcPct val="0"/>
              </a:spcBef>
              <a:buFontTx/>
              <a:buChar char="-"/>
            </a:pPr>
            <a:r>
              <a:rPr lang="en-US" altLang="sv-SE" sz="2400" b="0" dirty="0">
                <a:latin typeface="Calibri" pitchFamily="34" charset="0"/>
              </a:rPr>
              <a:t> Codon-optimized to increase expression</a:t>
            </a:r>
            <a:endParaRPr lang="ru-RU" altLang="sv-SE" sz="2400" b="0" dirty="0">
              <a:latin typeface="Calibri" pitchFamily="34" charset="0"/>
            </a:endParaRPr>
          </a:p>
        </p:txBody>
      </p:sp>
      <p:sp>
        <p:nvSpPr>
          <p:cNvPr id="9221" name="Text Box 9"/>
          <p:cNvSpPr txBox="1">
            <a:spLocks noChangeArrowheads="1"/>
          </p:cNvSpPr>
          <p:nvPr/>
        </p:nvSpPr>
        <p:spPr bwMode="auto">
          <a:xfrm>
            <a:off x="6394326" y="2030958"/>
            <a:ext cx="203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400">
                <a:solidFill>
                  <a:srgbClr val="000099"/>
                </a:solidFill>
                <a:latin typeface="Calibri" pitchFamily="34" charset="0"/>
              </a:rPr>
              <a:t>ENZYME GENE</a:t>
            </a:r>
            <a:endParaRPr lang="ru-RU" altLang="sv-SE" sz="2400">
              <a:solidFill>
                <a:srgbClr val="000099"/>
              </a:solidFill>
              <a:latin typeface="Calibri" pitchFamily="34" charset="0"/>
            </a:endParaRPr>
          </a:p>
        </p:txBody>
      </p:sp>
      <p:sp>
        <p:nvSpPr>
          <p:cNvPr id="9222" name="Text Box 10"/>
          <p:cNvSpPr txBox="1">
            <a:spLocks noChangeArrowheads="1"/>
          </p:cNvSpPr>
          <p:nvPr/>
        </p:nvSpPr>
        <p:spPr bwMode="auto">
          <a:xfrm>
            <a:off x="468313" y="4803031"/>
            <a:ext cx="70564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2400" u="sng" dirty="0">
                <a:solidFill>
                  <a:srgbClr val="000099"/>
                </a:solidFill>
                <a:latin typeface="Calibri" pitchFamily="34" charset="0"/>
              </a:rPr>
              <a:t>MULTI-GENE SET GENERATED: RTPRIN-A</a:t>
            </a:r>
          </a:p>
          <a:p>
            <a:pPr eaLnBrk="1" hangingPunct="1">
              <a:spcBef>
                <a:spcPct val="0"/>
              </a:spcBef>
              <a:buFontTx/>
              <a:buNone/>
            </a:pPr>
            <a:endParaRPr lang="en-US" altLang="sv-SE" sz="1600" dirty="0">
              <a:latin typeface="Calibri" pitchFamily="34" charset="0"/>
            </a:endParaRPr>
          </a:p>
          <a:p>
            <a:pPr eaLnBrk="1" hangingPunct="1">
              <a:spcBef>
                <a:spcPct val="0"/>
              </a:spcBef>
              <a:buFontTx/>
              <a:buNone/>
            </a:pPr>
            <a:r>
              <a:rPr lang="en-US" altLang="sv-SE" sz="2400" b="0" dirty="0">
                <a:latin typeface="Calibri" pitchFamily="34" charset="0"/>
              </a:rPr>
              <a:t>- Reverse Transcriptase; </a:t>
            </a:r>
          </a:p>
          <a:p>
            <a:pPr eaLnBrk="1" hangingPunct="1">
              <a:spcBef>
                <a:spcPct val="0"/>
              </a:spcBef>
              <a:buFontTx/>
              <a:buNone/>
            </a:pPr>
            <a:r>
              <a:rPr lang="en-US" altLang="sv-SE" sz="2400" b="0" dirty="0">
                <a:latin typeface="Calibri" pitchFamily="34" charset="0"/>
              </a:rPr>
              <a:t>- Protease; </a:t>
            </a:r>
          </a:p>
          <a:p>
            <a:pPr eaLnBrk="1" hangingPunct="1">
              <a:spcBef>
                <a:spcPct val="0"/>
              </a:spcBef>
              <a:buFontTx/>
              <a:buNone/>
            </a:pPr>
            <a:r>
              <a:rPr lang="en-US" altLang="sv-SE" sz="2400" b="0" dirty="0">
                <a:latin typeface="Calibri" pitchFamily="34" charset="0"/>
              </a:rPr>
              <a:t>- </a:t>
            </a:r>
            <a:r>
              <a:rPr lang="en-US" altLang="sv-SE" sz="2400" b="0" dirty="0" err="1">
                <a:latin typeface="Calibri" pitchFamily="34" charset="0"/>
              </a:rPr>
              <a:t>Integrase</a:t>
            </a:r>
            <a:r>
              <a:rPr lang="en-US" altLang="sv-SE" sz="2400" b="0" dirty="0">
                <a:latin typeface="Calibri" pitchFamily="34" charset="0"/>
              </a:rPr>
              <a:t> HIV subtype A </a:t>
            </a:r>
          </a:p>
        </p:txBody>
      </p:sp>
      <p:graphicFrame>
        <p:nvGraphicFramePr>
          <p:cNvPr id="9223" name="Object 1"/>
          <p:cNvGraphicFramePr>
            <a:graphicFrameLocks noChangeAspect="1"/>
          </p:cNvGraphicFramePr>
          <p:nvPr>
            <p:extLst>
              <p:ext uri="{D42A27DB-BD31-4B8C-83A1-F6EECF244321}">
                <p14:modId xmlns:p14="http://schemas.microsoft.com/office/powerpoint/2010/main" val="2447547640"/>
              </p:ext>
            </p:extLst>
          </p:nvPr>
        </p:nvGraphicFramePr>
        <p:xfrm>
          <a:off x="5976813" y="2491333"/>
          <a:ext cx="2987675" cy="2809875"/>
        </p:xfrm>
        <a:graphic>
          <a:graphicData uri="http://schemas.openxmlformats.org/presentationml/2006/ole">
            <mc:AlternateContent xmlns:mc="http://schemas.openxmlformats.org/markup-compatibility/2006">
              <mc:Choice xmlns:v="urn:schemas-microsoft-com:vml" Requires="v">
                <p:oleObj spid="_x0000_s9232" r:id="rId4" imgW="6260317" imgH="5892063" progId="">
                  <p:embed/>
                </p:oleObj>
              </mc:Choice>
              <mc:Fallback>
                <p:oleObj r:id="rId4" imgW="6260317" imgH="5892063"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813" y="2491333"/>
                        <a:ext cx="29876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5"/>
          <p:cNvSpPr txBox="1">
            <a:spLocks noChangeArrowheads="1"/>
          </p:cNvSpPr>
          <p:nvPr/>
        </p:nvSpPr>
        <p:spPr bwMode="auto">
          <a:xfrm>
            <a:off x="468313" y="188913"/>
            <a:ext cx="509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smtClean="0">
                <a:solidFill>
                  <a:srgbClr val="333399"/>
                </a:solidFill>
                <a:effectLst>
                  <a:outerShdw blurRad="38100" dist="38100" dir="2700000" algn="tl">
                    <a:srgbClr val="C0C0C0"/>
                  </a:outerShdw>
                </a:effectLst>
                <a:cs typeface="Arial" pitchFamily="34" charset="0"/>
              </a:rPr>
              <a:t>DESIGN OF IMMUNOTHERAPEUTICALS</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9" name="Rectangle 7"/>
          <p:cNvSpPr>
            <a:spLocks noChangeArrowheads="1"/>
          </p:cNvSpPr>
          <p:nvPr/>
        </p:nvSpPr>
        <p:spPr bwMode="auto">
          <a:xfrm>
            <a:off x="630238" y="967242"/>
            <a:ext cx="75422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sv-SE" sz="3600" dirty="0">
                <a:latin typeface="Calibri" pitchFamily="34" charset="0"/>
              </a:rPr>
              <a:t>Choice of vaccine vehicle  </a:t>
            </a:r>
            <a:r>
              <a:rPr lang="en-US" altLang="sv-SE" sz="3600" b="0" dirty="0">
                <a:latin typeface="Calibri" pitchFamily="34" charset="0"/>
              </a:rPr>
              <a:t>- </a:t>
            </a:r>
            <a:r>
              <a:rPr lang="en-US" altLang="sv-SE" sz="3600" u="sng" dirty="0">
                <a:solidFill>
                  <a:srgbClr val="333399"/>
                </a:solidFill>
                <a:latin typeface="Calibri" pitchFamily="34" charset="0"/>
              </a:rPr>
              <a:t>naked DNA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7865" y="1412776"/>
            <a:ext cx="5831666" cy="4684629"/>
          </a:xfrm>
        </p:spPr>
      </p:pic>
      <p:sp>
        <p:nvSpPr>
          <p:cNvPr id="4" name="Date Placeholder 3"/>
          <p:cNvSpPr>
            <a:spLocks noGrp="1"/>
          </p:cNvSpPr>
          <p:nvPr>
            <p:ph type="dt" sz="half" idx="10"/>
          </p:nvPr>
        </p:nvSpPr>
        <p:spPr/>
        <p:txBody>
          <a:bodyPr/>
          <a:lstStyle/>
          <a:p>
            <a:pPr>
              <a:defRPr/>
            </a:pPr>
            <a:fld id="{4BBD27D4-F68D-4890-8AAE-A9BFBDBB325E}" type="datetime1">
              <a:rPr lang="en-GB" noProof="0" smtClean="0"/>
              <a:t>25/09/2014</a:t>
            </a:fld>
            <a:endParaRPr lang="en-GB" noProof="0"/>
          </a:p>
        </p:txBody>
      </p:sp>
      <p:sp>
        <p:nvSpPr>
          <p:cNvPr id="5" name="Footer Placeholder 4"/>
          <p:cNvSpPr>
            <a:spLocks noGrp="1"/>
          </p:cNvSpPr>
          <p:nvPr>
            <p:ph type="ftr" sz="quarter" idx="11"/>
          </p:nvPr>
        </p:nvSpPr>
        <p:spPr>
          <a:xfrm>
            <a:off x="5148064" y="6259752"/>
            <a:ext cx="3995936" cy="153888"/>
          </a:xfrm>
          <a:solidFill>
            <a:schemeClr val="bg1"/>
          </a:solidFill>
        </p:spPr>
        <p:txBody>
          <a:bodyPr/>
          <a:lstStyle/>
          <a:p>
            <a:pPr>
              <a:defRPr/>
            </a:pPr>
            <a:r>
              <a:rPr lang="en-GB" sz="2000" i="1" noProof="0" dirty="0" smtClean="0"/>
              <a:t>Slide by </a:t>
            </a:r>
            <a:r>
              <a:rPr lang="en-GB" sz="2000" i="1" noProof="0" dirty="0" err="1" smtClean="0"/>
              <a:t>Athina</a:t>
            </a:r>
            <a:r>
              <a:rPr lang="en-GB" sz="2000" i="1" noProof="0" dirty="0" smtClean="0"/>
              <a:t> </a:t>
            </a:r>
            <a:r>
              <a:rPr lang="en-GB" sz="2000" i="1" noProof="0" dirty="0" err="1" smtClean="0"/>
              <a:t>Kilpeläinen</a:t>
            </a:r>
            <a:endParaRPr lang="en-GB" sz="2000" i="1" noProof="0" dirty="0"/>
          </a:p>
        </p:txBody>
      </p:sp>
      <p:sp>
        <p:nvSpPr>
          <p:cNvPr id="8" name="Content Placeholder 2"/>
          <p:cNvSpPr txBox="1">
            <a:spLocks/>
          </p:cNvSpPr>
          <p:nvPr/>
        </p:nvSpPr>
        <p:spPr bwMode="auto">
          <a:xfrm>
            <a:off x="0" y="1062609"/>
            <a:ext cx="3995936" cy="548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baseline="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baseline="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baseline="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baseline="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a:lstStyle>
          <a:p>
            <a:r>
              <a:rPr lang="en-US" sz="2500" b="0" kern="0" dirty="0" smtClean="0">
                <a:latin typeface="Calibri" panose="020F0502020204030204" pitchFamily="34" charset="0"/>
              </a:rPr>
              <a:t>Cleaves </a:t>
            </a:r>
            <a:r>
              <a:rPr lang="en-US" sz="2500" b="0" kern="0" dirty="0">
                <a:latin typeface="Calibri" panose="020F0502020204030204" pitchFamily="34" charset="0"/>
              </a:rPr>
              <a:t>Gag and Pol </a:t>
            </a:r>
            <a:r>
              <a:rPr lang="en-US" sz="2500" b="0" kern="0" dirty="0" err="1">
                <a:latin typeface="Calibri" panose="020F0502020204030204" pitchFamily="34" charset="0"/>
              </a:rPr>
              <a:t>polyproteins</a:t>
            </a:r>
            <a:r>
              <a:rPr lang="en-US" sz="2500" b="0" kern="0" dirty="0">
                <a:latin typeface="Calibri" panose="020F0502020204030204" pitchFamily="34" charset="0"/>
              </a:rPr>
              <a:t> into </a:t>
            </a:r>
            <a:r>
              <a:rPr lang="en-US" sz="2500" b="0" kern="0" dirty="0" smtClean="0">
                <a:latin typeface="Calibri" panose="020F0502020204030204" pitchFamily="34" charset="0"/>
              </a:rPr>
              <a:t>mature forms</a:t>
            </a:r>
          </a:p>
          <a:p>
            <a:r>
              <a:rPr lang="sv-SE" sz="2500" b="0" kern="0" dirty="0" smtClean="0">
                <a:latin typeface="Calibri" panose="020F0502020204030204" pitchFamily="34" charset="0"/>
              </a:rPr>
              <a:t>Major </a:t>
            </a:r>
            <a:r>
              <a:rPr lang="sv-SE" sz="2500" b="0" kern="0" dirty="0" err="1" smtClean="0">
                <a:latin typeface="Calibri" panose="020F0502020204030204" pitchFamily="34" charset="0"/>
              </a:rPr>
              <a:t>target</a:t>
            </a:r>
            <a:r>
              <a:rPr lang="sv-SE" sz="2500" b="0" kern="0" dirty="0" smtClean="0">
                <a:latin typeface="Calibri" panose="020F0502020204030204" pitchFamily="34" charset="0"/>
              </a:rPr>
              <a:t> </a:t>
            </a:r>
            <a:r>
              <a:rPr lang="sv-SE" sz="2500" b="0" kern="0" dirty="0" err="1" smtClean="0">
                <a:latin typeface="Calibri" panose="020F0502020204030204" pitchFamily="34" charset="0"/>
              </a:rPr>
              <a:t>of</a:t>
            </a:r>
            <a:r>
              <a:rPr lang="sv-SE" sz="2500" b="0" kern="0" dirty="0" smtClean="0">
                <a:latin typeface="Calibri" panose="020F0502020204030204" pitchFamily="34" charset="0"/>
              </a:rPr>
              <a:t> antiretroviral </a:t>
            </a:r>
            <a:r>
              <a:rPr lang="sv-SE" sz="2500" b="0" kern="0" dirty="0" err="1" smtClean="0">
                <a:latin typeface="Calibri" panose="020F0502020204030204" pitchFamily="34" charset="0"/>
              </a:rPr>
              <a:t>therapy</a:t>
            </a:r>
            <a:endParaRPr lang="sv-SE" sz="2500" b="0" kern="0" dirty="0" smtClean="0">
              <a:latin typeface="Calibri" panose="020F0502020204030204" pitchFamily="34" charset="0"/>
            </a:endParaRPr>
          </a:p>
          <a:p>
            <a:r>
              <a:rPr lang="sv-SE" sz="2500" b="0" kern="0" dirty="0" err="1" smtClean="0">
                <a:latin typeface="Calibri" panose="020F0502020204030204" pitchFamily="34" charset="0"/>
              </a:rPr>
              <a:t>Protease</a:t>
            </a:r>
            <a:r>
              <a:rPr lang="sv-SE" sz="2500" b="0" kern="0" dirty="0" smtClean="0">
                <a:latin typeface="Calibri" panose="020F0502020204030204" pitchFamily="34" charset="0"/>
              </a:rPr>
              <a:t> inhibitors (</a:t>
            </a:r>
            <a:r>
              <a:rPr lang="sv-SE" sz="2500" b="0" kern="0" dirty="0" err="1" smtClean="0">
                <a:latin typeface="Calibri" panose="020F0502020204030204" pitchFamily="34" charset="0"/>
              </a:rPr>
              <a:t>PIs</a:t>
            </a:r>
            <a:r>
              <a:rPr lang="sv-SE" sz="2500" b="0" kern="0" dirty="0" smtClean="0">
                <a:latin typeface="Calibri" panose="020F0502020204030204" pitchFamily="34" charset="0"/>
              </a:rPr>
              <a:t>) bind </a:t>
            </a:r>
            <a:r>
              <a:rPr lang="sv-SE" sz="2500" b="0" kern="0" dirty="0" err="1" smtClean="0">
                <a:latin typeface="Calibri" panose="020F0502020204030204" pitchFamily="34" charset="0"/>
              </a:rPr>
              <a:t>active</a:t>
            </a:r>
            <a:r>
              <a:rPr lang="sv-SE" sz="2500" b="0" kern="0" dirty="0" smtClean="0">
                <a:latin typeface="Calibri" panose="020F0502020204030204" pitchFamily="34" charset="0"/>
              </a:rPr>
              <a:t> site </a:t>
            </a:r>
          </a:p>
          <a:p>
            <a:r>
              <a:rPr lang="en-US" sz="2500" b="0" dirty="0">
                <a:latin typeface="Calibri" panose="020F0502020204030204" pitchFamily="34" charset="0"/>
              </a:rPr>
              <a:t>L</a:t>
            </a:r>
            <a:r>
              <a:rPr lang="en-US" sz="2500" b="0" dirty="0" smtClean="0">
                <a:latin typeface="Calibri" panose="020F0502020204030204" pitchFamily="34" charset="0"/>
              </a:rPr>
              <a:t>ong-term </a:t>
            </a:r>
            <a:r>
              <a:rPr lang="en-US" sz="2500" b="0" dirty="0">
                <a:latin typeface="Calibri" panose="020F0502020204030204" pitchFamily="34" charset="0"/>
              </a:rPr>
              <a:t>effectiveness </a:t>
            </a:r>
            <a:r>
              <a:rPr lang="en-US" sz="2500" b="0" dirty="0" smtClean="0">
                <a:latin typeface="Calibri" panose="020F0502020204030204" pitchFamily="34" charset="0"/>
              </a:rPr>
              <a:t>limited due rapid viral evolution, leading to proteases with drastically </a:t>
            </a:r>
            <a:r>
              <a:rPr lang="en-US" sz="2500" b="0" dirty="0">
                <a:latin typeface="Calibri" panose="020F0502020204030204" pitchFamily="34" charset="0"/>
              </a:rPr>
              <a:t>lower affinity to the </a:t>
            </a:r>
            <a:r>
              <a:rPr lang="en-US" sz="2500" b="0" dirty="0" smtClean="0">
                <a:latin typeface="Calibri" panose="020F0502020204030204" pitchFamily="34" charset="0"/>
              </a:rPr>
              <a:t>drugs</a:t>
            </a:r>
            <a:endParaRPr lang="sv-SE" sz="2500" b="0" kern="0" dirty="0">
              <a:latin typeface="Calibri" panose="020F0502020204030204" pitchFamily="34" charset="0"/>
            </a:endParaRPr>
          </a:p>
        </p:txBody>
      </p:sp>
      <p:sp>
        <p:nvSpPr>
          <p:cNvPr id="9" name="TextBox 8"/>
          <p:cNvSpPr txBox="1"/>
          <p:nvPr/>
        </p:nvSpPr>
        <p:spPr>
          <a:xfrm>
            <a:off x="2195736" y="6259752"/>
            <a:ext cx="1484189" cy="307777"/>
          </a:xfrm>
          <a:prstGeom prst="rect">
            <a:avLst/>
          </a:prstGeom>
          <a:noFill/>
        </p:spPr>
        <p:txBody>
          <a:bodyPr wrap="none" rtlCol="0">
            <a:spAutoFit/>
          </a:bodyPr>
          <a:lstStyle/>
          <a:p>
            <a:r>
              <a:rPr lang="sv-SE" sz="1400" i="1" dirty="0" smtClean="0">
                <a:latin typeface="+mj-lt"/>
              </a:rPr>
              <a:t>Louis et al. 2011</a:t>
            </a:r>
            <a:endParaRPr lang="sv-SE" sz="1400" i="1" dirty="0">
              <a:latin typeface="+mj-lt"/>
            </a:endParaRPr>
          </a:p>
        </p:txBody>
      </p:sp>
      <p:sp>
        <p:nvSpPr>
          <p:cNvPr id="3" name="TextBox 2"/>
          <p:cNvSpPr txBox="1"/>
          <p:nvPr/>
        </p:nvSpPr>
        <p:spPr>
          <a:xfrm>
            <a:off x="6804943" y="831776"/>
            <a:ext cx="2088232" cy="461665"/>
          </a:xfrm>
          <a:prstGeom prst="rect">
            <a:avLst/>
          </a:prstGeom>
          <a:noFill/>
        </p:spPr>
        <p:txBody>
          <a:bodyPr wrap="square" rtlCol="0">
            <a:spAutoFit/>
          </a:bodyPr>
          <a:lstStyle/>
          <a:p>
            <a:r>
              <a:rPr lang="sv-SE" dirty="0"/>
              <a:t>HIV-1 Protease</a:t>
            </a:r>
          </a:p>
        </p:txBody>
      </p:sp>
      <p:sp>
        <p:nvSpPr>
          <p:cNvPr id="11" name="Line 13"/>
          <p:cNvSpPr>
            <a:spLocks noChangeShapeType="1"/>
          </p:cNvSpPr>
          <p:nvPr/>
        </p:nvSpPr>
        <p:spPr bwMode="auto">
          <a:xfrm>
            <a:off x="395288" y="692150"/>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 name="Text Box 15"/>
          <p:cNvSpPr txBox="1">
            <a:spLocks noChangeArrowheads="1"/>
          </p:cNvSpPr>
          <p:nvPr/>
        </p:nvSpPr>
        <p:spPr bwMode="auto">
          <a:xfrm>
            <a:off x="468313" y="188913"/>
            <a:ext cx="7858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smtClean="0">
                <a:solidFill>
                  <a:srgbClr val="333399"/>
                </a:solidFill>
                <a:effectLst>
                  <a:outerShdw blurRad="38100" dist="38100" dir="2700000" algn="tl">
                    <a:srgbClr val="C0C0C0"/>
                  </a:outerShdw>
                </a:effectLst>
                <a:cs typeface="Arial" pitchFamily="34" charset="0"/>
              </a:rPr>
              <a:t>DESIGN OF IMMUNOTHERAPEUTICALS: example of protease</a:t>
            </a:r>
            <a:endParaRPr lang="ru-RU" altLang="sv-SE" dirty="0">
              <a:solidFill>
                <a:srgbClr val="333399"/>
              </a:solidFill>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val="1185086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431" y="1196752"/>
            <a:ext cx="8229600" cy="4525963"/>
          </a:xfrm>
        </p:spPr>
        <p:txBody>
          <a:bodyPr>
            <a:normAutofit/>
          </a:bodyPr>
          <a:lstStyle/>
          <a:p>
            <a:r>
              <a:rPr lang="en-US" sz="2400" dirty="0"/>
              <a:t>HIV-1 FSU-A </a:t>
            </a:r>
            <a:r>
              <a:rPr lang="en-US" sz="2400" dirty="0" smtClean="0"/>
              <a:t>Protease amino acid </a:t>
            </a:r>
            <a:r>
              <a:rPr lang="en-US" sz="2400" dirty="0"/>
              <a:t>sequences from treatment-naïve patients </a:t>
            </a:r>
            <a:r>
              <a:rPr lang="en-US" sz="2400" dirty="0" smtClean="0"/>
              <a:t>were </a:t>
            </a:r>
            <a:r>
              <a:rPr lang="en-US" sz="2400" dirty="0"/>
              <a:t>selected from </a:t>
            </a:r>
            <a:r>
              <a:rPr lang="en-US" sz="2400" dirty="0" smtClean="0"/>
              <a:t>databases </a:t>
            </a:r>
            <a:r>
              <a:rPr lang="en-US" sz="1400" dirty="0"/>
              <a:t>(Los Alamos, </a:t>
            </a:r>
            <a:r>
              <a:rPr lang="en-US" sz="1400" dirty="0" err="1"/>
              <a:t>G</a:t>
            </a:r>
            <a:r>
              <a:rPr lang="en-US" sz="1400" dirty="0" err="1" smtClean="0"/>
              <a:t>enbank</a:t>
            </a:r>
            <a:r>
              <a:rPr lang="en-US" sz="1400" dirty="0"/>
              <a:t>)</a:t>
            </a:r>
            <a:r>
              <a:rPr lang="en-US" sz="2400" dirty="0"/>
              <a:t>. </a:t>
            </a:r>
            <a:endParaRPr lang="en-US" sz="2400" dirty="0" smtClean="0"/>
          </a:p>
          <a:p>
            <a:pPr marL="0" indent="0">
              <a:buNone/>
            </a:pPr>
            <a:endParaRPr lang="en-US" sz="2400" dirty="0" smtClean="0"/>
          </a:p>
        </p:txBody>
      </p:sp>
      <p:graphicFrame>
        <p:nvGraphicFramePr>
          <p:cNvPr id="4" name="Chart 3"/>
          <p:cNvGraphicFramePr>
            <a:graphicFrameLocks/>
          </p:cNvGraphicFramePr>
          <p:nvPr>
            <p:extLst>
              <p:ext uri="{D42A27DB-BD31-4B8C-83A1-F6EECF244321}">
                <p14:modId xmlns:p14="http://schemas.microsoft.com/office/powerpoint/2010/main" val="3301520855"/>
              </p:ext>
            </p:extLst>
          </p:nvPr>
        </p:nvGraphicFramePr>
        <p:xfrm>
          <a:off x="3900699" y="2587344"/>
          <a:ext cx="5600656"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871996670"/>
              </p:ext>
            </p:extLst>
          </p:nvPr>
        </p:nvGraphicFramePr>
        <p:xfrm>
          <a:off x="-252536" y="2310404"/>
          <a:ext cx="5940152"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6" name="Footer Placeholder 4"/>
          <p:cNvSpPr>
            <a:spLocks noGrp="1"/>
          </p:cNvSpPr>
          <p:nvPr>
            <p:ph type="ftr" sz="quarter" idx="11"/>
          </p:nvPr>
        </p:nvSpPr>
        <p:spPr>
          <a:xfrm>
            <a:off x="5148064" y="6403768"/>
            <a:ext cx="3995936" cy="153888"/>
          </a:xfrm>
          <a:solidFill>
            <a:schemeClr val="bg1"/>
          </a:solidFill>
        </p:spPr>
        <p:txBody>
          <a:bodyPr/>
          <a:lstStyle/>
          <a:p>
            <a:pPr>
              <a:defRPr/>
            </a:pPr>
            <a:r>
              <a:rPr lang="en-GB" sz="2000" i="1" noProof="0" dirty="0" err="1" smtClean="0"/>
              <a:t>Athina</a:t>
            </a:r>
            <a:r>
              <a:rPr lang="en-GB" sz="2000" i="1" noProof="0" dirty="0" smtClean="0"/>
              <a:t> </a:t>
            </a:r>
            <a:r>
              <a:rPr lang="en-GB" sz="2000" i="1" noProof="0" dirty="0" err="1" smtClean="0"/>
              <a:t>Kilpeläinen</a:t>
            </a:r>
            <a:endParaRPr lang="en-GB" sz="2000" i="1" noProof="0" dirty="0"/>
          </a:p>
        </p:txBody>
      </p:sp>
      <p:sp>
        <p:nvSpPr>
          <p:cNvPr id="8" name="Line 13"/>
          <p:cNvSpPr>
            <a:spLocks noChangeShapeType="1"/>
          </p:cNvSpPr>
          <p:nvPr/>
        </p:nvSpPr>
        <p:spPr bwMode="auto">
          <a:xfrm>
            <a:off x="395288" y="836712"/>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 name="Text Box 15"/>
          <p:cNvSpPr txBox="1">
            <a:spLocks noChangeArrowheads="1"/>
          </p:cNvSpPr>
          <p:nvPr/>
        </p:nvSpPr>
        <p:spPr bwMode="auto">
          <a:xfrm>
            <a:off x="468313" y="188913"/>
            <a:ext cx="7680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smtClean="0">
                <a:solidFill>
                  <a:srgbClr val="333399"/>
                </a:solidFill>
                <a:effectLst>
                  <a:outerShdw blurRad="38100" dist="38100" dir="2700000" algn="tl">
                    <a:srgbClr val="C0C0C0"/>
                  </a:outerShdw>
                </a:effectLst>
                <a:cs typeface="Arial" pitchFamily="34" charset="0"/>
              </a:rPr>
              <a:t>DESIGN OF IMMUNOTHERAPEUTICALS: sequence selection</a:t>
            </a:r>
            <a:endParaRPr lang="ru-RU" altLang="sv-SE" dirty="0">
              <a:solidFill>
                <a:srgbClr val="333399"/>
              </a:solidFill>
              <a:effectLst>
                <a:outerShdw blurRad="38100" dist="38100" dir="2700000" algn="tl">
                  <a:srgbClr val="C0C0C0"/>
                </a:outerShdw>
              </a:effectLst>
              <a:cs typeface="Arial" pitchFamily="34" charset="0"/>
            </a:endParaRPr>
          </a:p>
        </p:txBody>
      </p:sp>
      <p:sp>
        <p:nvSpPr>
          <p:cNvPr id="9" name="Footer Placeholder 4"/>
          <p:cNvSpPr txBox="1">
            <a:spLocks/>
          </p:cNvSpPr>
          <p:nvPr/>
        </p:nvSpPr>
        <p:spPr bwMode="auto">
          <a:xfrm>
            <a:off x="4312028" y="6403768"/>
            <a:ext cx="4777998" cy="4542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ru-RU"/>
            </a:defPPr>
            <a:lvl1pPr algn="ctr" rtl="0" fontAlgn="base">
              <a:spcBef>
                <a:spcPct val="0"/>
              </a:spcBef>
              <a:spcAft>
                <a:spcPct val="0"/>
              </a:spcAft>
              <a:defRPr sz="1400" b="0" kern="1200">
                <a:solidFill>
                  <a:schemeClr val="tx1"/>
                </a:solidFill>
                <a:latin typeface="+mn-lt"/>
                <a:ea typeface="+mn-ea"/>
                <a:cs typeface="Arial" pitchFamily="34" charset="0"/>
              </a:defRPr>
            </a:lvl1pPr>
            <a:lvl2pPr marL="457200" algn="l" rtl="0" fontAlgn="base">
              <a:spcBef>
                <a:spcPct val="0"/>
              </a:spcBef>
              <a:spcAft>
                <a:spcPct val="0"/>
              </a:spcAft>
              <a:defRPr sz="2400" b="1" kern="1200">
                <a:solidFill>
                  <a:schemeClr val="tx1"/>
                </a:solidFill>
                <a:latin typeface="Calibri" pitchFamily="34" charset="0"/>
                <a:ea typeface="+mn-ea"/>
                <a:cs typeface="Arial" charset="0"/>
              </a:defRPr>
            </a:lvl2pPr>
            <a:lvl3pPr marL="914400" algn="l" rtl="0" fontAlgn="base">
              <a:spcBef>
                <a:spcPct val="0"/>
              </a:spcBef>
              <a:spcAft>
                <a:spcPct val="0"/>
              </a:spcAft>
              <a:defRPr sz="2400" b="1" kern="1200">
                <a:solidFill>
                  <a:schemeClr val="tx1"/>
                </a:solidFill>
                <a:latin typeface="Calibri" pitchFamily="34" charset="0"/>
                <a:ea typeface="+mn-ea"/>
                <a:cs typeface="Arial" charset="0"/>
              </a:defRPr>
            </a:lvl3pPr>
            <a:lvl4pPr marL="1371600" algn="l" rtl="0" fontAlgn="base">
              <a:spcBef>
                <a:spcPct val="0"/>
              </a:spcBef>
              <a:spcAft>
                <a:spcPct val="0"/>
              </a:spcAft>
              <a:defRPr sz="2400" b="1" kern="1200">
                <a:solidFill>
                  <a:schemeClr val="tx1"/>
                </a:solidFill>
                <a:latin typeface="Calibri" pitchFamily="34" charset="0"/>
                <a:ea typeface="+mn-ea"/>
                <a:cs typeface="Arial" charset="0"/>
              </a:defRPr>
            </a:lvl4pPr>
            <a:lvl5pPr marL="1828800" algn="l" rtl="0" fontAlgn="base">
              <a:spcBef>
                <a:spcPct val="0"/>
              </a:spcBef>
              <a:spcAft>
                <a:spcPct val="0"/>
              </a:spcAft>
              <a:defRPr sz="2400" b="1" kern="1200">
                <a:solidFill>
                  <a:schemeClr val="tx1"/>
                </a:solidFill>
                <a:latin typeface="Calibri" pitchFamily="34" charset="0"/>
                <a:ea typeface="+mn-ea"/>
                <a:cs typeface="Arial" charset="0"/>
              </a:defRPr>
            </a:lvl5pPr>
            <a:lvl6pPr marL="2286000" algn="l" defTabSz="914400" rtl="0" eaLnBrk="1" latinLnBrk="0" hangingPunct="1">
              <a:defRPr sz="2400" b="1" kern="1200">
                <a:solidFill>
                  <a:schemeClr val="tx1"/>
                </a:solidFill>
                <a:latin typeface="Calibri" pitchFamily="34" charset="0"/>
                <a:ea typeface="+mn-ea"/>
                <a:cs typeface="Arial" charset="0"/>
              </a:defRPr>
            </a:lvl6pPr>
            <a:lvl7pPr marL="2743200" algn="l" defTabSz="914400" rtl="0" eaLnBrk="1" latinLnBrk="0" hangingPunct="1">
              <a:defRPr sz="2400" b="1" kern="1200">
                <a:solidFill>
                  <a:schemeClr val="tx1"/>
                </a:solidFill>
                <a:latin typeface="Calibri" pitchFamily="34" charset="0"/>
                <a:ea typeface="+mn-ea"/>
                <a:cs typeface="Arial" charset="0"/>
              </a:defRPr>
            </a:lvl7pPr>
            <a:lvl8pPr marL="3200400" algn="l" defTabSz="914400" rtl="0" eaLnBrk="1" latinLnBrk="0" hangingPunct="1">
              <a:defRPr sz="2400" b="1" kern="1200">
                <a:solidFill>
                  <a:schemeClr val="tx1"/>
                </a:solidFill>
                <a:latin typeface="Calibri" pitchFamily="34" charset="0"/>
                <a:ea typeface="+mn-ea"/>
                <a:cs typeface="Arial" charset="0"/>
              </a:defRPr>
            </a:lvl8pPr>
            <a:lvl9pPr marL="3657600" algn="l" defTabSz="914400" rtl="0" eaLnBrk="1" latinLnBrk="0" hangingPunct="1">
              <a:defRPr sz="2400" b="1" kern="1200">
                <a:solidFill>
                  <a:schemeClr val="tx1"/>
                </a:solidFill>
                <a:latin typeface="Calibri" pitchFamily="34" charset="0"/>
                <a:ea typeface="+mn-ea"/>
                <a:cs typeface="Arial" charset="0"/>
              </a:defRPr>
            </a:lvl9pPr>
          </a:lstStyle>
          <a:p>
            <a:pPr>
              <a:defRPr/>
            </a:pPr>
            <a:r>
              <a:rPr lang="en-GB" sz="2000" i="1" smtClean="0"/>
              <a:t>Athina Kilpeläinen, HOV Nordic 2014</a:t>
            </a:r>
            <a:endParaRPr lang="en-GB" sz="2000" i="1" dirty="0"/>
          </a:p>
        </p:txBody>
      </p:sp>
    </p:spTree>
    <p:extLst>
      <p:ext uri="{BB962C8B-B14F-4D97-AF65-F5344CB8AC3E}">
        <p14:creationId xmlns:p14="http://schemas.microsoft.com/office/powerpoint/2010/main" val="162348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4250" y="1268760"/>
            <a:ext cx="8458230"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sz="2400" dirty="0" smtClean="0"/>
          </a:p>
          <a:p>
            <a:endParaRPr lang="sv-SE" sz="2400" dirty="0" smtClean="0"/>
          </a:p>
          <a:p>
            <a:endParaRPr lang="sv-SE" sz="2400" dirty="0" smtClean="0"/>
          </a:p>
          <a:p>
            <a:endParaRPr lang="sv-SE" sz="2400" dirty="0"/>
          </a:p>
          <a:p>
            <a:endParaRPr lang="sv-SE" sz="2400" dirty="0" smtClean="0"/>
          </a:p>
          <a:p>
            <a:endParaRPr lang="sv-SE" sz="2400" dirty="0" smtClean="0"/>
          </a:p>
          <a:p>
            <a:endParaRPr lang="sv-SE" sz="2400" dirty="0"/>
          </a:p>
          <a:p>
            <a:pPr marL="0" indent="0">
              <a:buNone/>
            </a:pPr>
            <a:endParaRPr lang="sv-SE" sz="2400" dirty="0"/>
          </a:p>
        </p:txBody>
      </p:sp>
      <p:pic>
        <p:nvPicPr>
          <p:cNvPr id="23" name="Picture 2" descr="C:\Users\Athina\Documents\Master master\Master Thesis vt 14\in silico work\Sequences\consensus of PR_A PR_B and HXB2 align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4" y="4240978"/>
            <a:ext cx="8914501" cy="2212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3554578"/>
            <a:ext cx="2448272" cy="1046440"/>
          </a:xfrm>
          <a:prstGeom prst="rect">
            <a:avLst/>
          </a:prstGeom>
          <a:noFill/>
        </p:spPr>
        <p:txBody>
          <a:bodyPr wrap="square" rtlCol="0">
            <a:spAutoFit/>
          </a:bodyPr>
          <a:lstStyle/>
          <a:p>
            <a:r>
              <a:rPr lang="sv-SE" sz="1400" b="1" dirty="0" smtClean="0">
                <a:latin typeface="+mj-lt"/>
              </a:rPr>
              <a:t>PR_A consensus</a:t>
            </a:r>
          </a:p>
          <a:p>
            <a:r>
              <a:rPr lang="sv-SE" sz="1400" b="1" dirty="0" smtClean="0">
                <a:latin typeface="+mj-lt"/>
              </a:rPr>
              <a:t>PR_B consensus</a:t>
            </a:r>
          </a:p>
          <a:p>
            <a:r>
              <a:rPr lang="sv-SE" sz="1400" b="1" dirty="0" smtClean="0">
                <a:latin typeface="+mj-lt"/>
              </a:rPr>
              <a:t>PR_B (HXB2)</a:t>
            </a:r>
          </a:p>
          <a:p>
            <a:endParaRPr lang="sv-SE" sz="1800" b="1" dirty="0"/>
          </a:p>
        </p:txBody>
      </p:sp>
      <p:sp>
        <p:nvSpPr>
          <p:cNvPr id="4" name="TextBox 3"/>
          <p:cNvSpPr txBox="1"/>
          <p:nvPr/>
        </p:nvSpPr>
        <p:spPr>
          <a:xfrm>
            <a:off x="26505" y="1660844"/>
            <a:ext cx="9161812" cy="2000548"/>
          </a:xfrm>
          <a:prstGeom prst="rect">
            <a:avLst/>
          </a:prstGeom>
          <a:noFill/>
        </p:spPr>
        <p:txBody>
          <a:bodyPr wrap="square" rtlCol="0">
            <a:spAutoFit/>
          </a:bodyPr>
          <a:lstStyle/>
          <a:p>
            <a:r>
              <a:rPr lang="sv-SE" sz="2600" b="0" dirty="0"/>
              <a:t>C</a:t>
            </a:r>
            <a:r>
              <a:rPr lang="sv-SE" sz="2600" b="0" dirty="0" smtClean="0"/>
              <a:t>onsensus </a:t>
            </a:r>
            <a:r>
              <a:rPr lang="sv-SE" sz="2600" b="0" dirty="0"/>
              <a:t>sequences built on </a:t>
            </a:r>
            <a:r>
              <a:rPr lang="sv-SE" sz="2600" b="0" dirty="0" smtClean="0"/>
              <a:t>1996-2003 and 2000-2011 selections were </a:t>
            </a:r>
            <a:r>
              <a:rPr lang="sv-SE" sz="2600" dirty="0" smtClean="0">
                <a:solidFill>
                  <a:srgbClr val="CC3300"/>
                </a:solidFill>
              </a:rPr>
              <a:t>100% identical</a:t>
            </a:r>
          </a:p>
          <a:p>
            <a:endParaRPr lang="sv-SE" sz="2000" b="0" dirty="0" smtClean="0">
              <a:solidFill>
                <a:srgbClr val="CC3300"/>
              </a:solidFill>
            </a:endParaRPr>
          </a:p>
          <a:p>
            <a:r>
              <a:rPr lang="sv-SE" sz="2600" b="0" dirty="0" smtClean="0"/>
              <a:t>Consensus adequately represent FSU-A PR in (some) years to come</a:t>
            </a:r>
            <a:endParaRPr lang="sv-SE" sz="2600" b="0" dirty="0"/>
          </a:p>
          <a:p>
            <a:endParaRPr lang="sv-SE" sz="2600" b="0" dirty="0"/>
          </a:p>
        </p:txBody>
      </p:sp>
      <p:sp>
        <p:nvSpPr>
          <p:cNvPr id="6" name="TextBox 5"/>
          <p:cNvSpPr txBox="1"/>
          <p:nvPr/>
        </p:nvSpPr>
        <p:spPr>
          <a:xfrm>
            <a:off x="2051720" y="1052736"/>
            <a:ext cx="5616624" cy="492443"/>
          </a:xfrm>
          <a:prstGeom prst="rect">
            <a:avLst/>
          </a:prstGeom>
          <a:noFill/>
        </p:spPr>
        <p:txBody>
          <a:bodyPr wrap="square" rtlCol="0">
            <a:spAutoFit/>
          </a:bodyPr>
          <a:lstStyle/>
          <a:p>
            <a:r>
              <a:rPr lang="sv-SE" sz="2600" dirty="0"/>
              <a:t>Consensus protein sequence</a:t>
            </a:r>
          </a:p>
        </p:txBody>
      </p:sp>
      <p:sp>
        <p:nvSpPr>
          <p:cNvPr id="11" name="Line 13"/>
          <p:cNvSpPr>
            <a:spLocks noChangeShapeType="1"/>
          </p:cNvSpPr>
          <p:nvPr/>
        </p:nvSpPr>
        <p:spPr bwMode="auto">
          <a:xfrm>
            <a:off x="253000" y="764704"/>
            <a:ext cx="8497887" cy="0"/>
          </a:xfrm>
          <a:prstGeom prst="line">
            <a:avLst/>
          </a:prstGeom>
          <a:noFill/>
          <a:ln w="57150" cmpd="thickThin">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 name="Footer Placeholder 4"/>
          <p:cNvSpPr>
            <a:spLocks noGrp="1"/>
          </p:cNvSpPr>
          <p:nvPr>
            <p:ph type="ftr" sz="quarter" idx="11"/>
          </p:nvPr>
        </p:nvSpPr>
        <p:spPr>
          <a:xfrm>
            <a:off x="5148064" y="6403768"/>
            <a:ext cx="3995936" cy="153888"/>
          </a:xfrm>
          <a:solidFill>
            <a:schemeClr val="bg1"/>
          </a:solidFill>
        </p:spPr>
        <p:txBody>
          <a:bodyPr/>
          <a:lstStyle/>
          <a:p>
            <a:pPr>
              <a:defRPr/>
            </a:pPr>
            <a:r>
              <a:rPr lang="en-GB" sz="2000" i="1" noProof="0" dirty="0" err="1" smtClean="0"/>
              <a:t>Athina</a:t>
            </a:r>
            <a:r>
              <a:rPr lang="en-GB" sz="2000" i="1" noProof="0" dirty="0" smtClean="0"/>
              <a:t> </a:t>
            </a:r>
            <a:r>
              <a:rPr lang="en-GB" sz="2000" i="1" noProof="0" dirty="0" err="1" smtClean="0"/>
              <a:t>Kilpeläinen</a:t>
            </a:r>
            <a:endParaRPr lang="en-GB" sz="2000" i="1" noProof="0" dirty="0"/>
          </a:p>
        </p:txBody>
      </p:sp>
      <p:sp>
        <p:nvSpPr>
          <p:cNvPr id="13" name="Text Box 15"/>
          <p:cNvSpPr txBox="1">
            <a:spLocks noChangeArrowheads="1"/>
          </p:cNvSpPr>
          <p:nvPr/>
        </p:nvSpPr>
        <p:spPr bwMode="auto">
          <a:xfrm>
            <a:off x="468313" y="188913"/>
            <a:ext cx="80121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sv-SE" dirty="0" smtClean="0">
                <a:solidFill>
                  <a:srgbClr val="333399"/>
                </a:solidFill>
                <a:effectLst>
                  <a:outerShdw blurRad="38100" dist="38100" dir="2700000" algn="tl">
                    <a:srgbClr val="C0C0C0"/>
                  </a:outerShdw>
                </a:effectLst>
                <a:cs typeface="Arial" pitchFamily="34" charset="0"/>
              </a:rPr>
              <a:t>DESIGN OF IMMUNOTHERAPEUTICALS: creation of consensus</a:t>
            </a:r>
            <a:endParaRPr lang="ru-RU" altLang="sv-SE" dirty="0">
              <a:solidFill>
                <a:srgbClr val="333399"/>
              </a:solidFill>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val="1023237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sv-SE" sz="2400" b="1"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sv-SE" sz="2400" b="1"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1665</Words>
  <Application>Microsoft Office PowerPoint</Application>
  <PresentationFormat>On-screen Show (4:3)</PresentationFormat>
  <Paragraphs>302</Paragraphs>
  <Slides>22</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Оформление по умолчанию</vt:lpstr>
      <vt:lpstr>Prism 6</vt:lpstr>
      <vt:lpstr>Диаграмма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Starodubova</dc:creator>
  <cp:lastModifiedBy>Maria Issagouliantis</cp:lastModifiedBy>
  <cp:revision>58</cp:revision>
  <dcterms:created xsi:type="dcterms:W3CDTF">2013-11-04T13:09:24Z</dcterms:created>
  <dcterms:modified xsi:type="dcterms:W3CDTF">2014-09-25T00:19:03Z</dcterms:modified>
</cp:coreProperties>
</file>