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</p:sldMasterIdLst>
  <p:notesMasterIdLst>
    <p:notesMasterId r:id="rId17"/>
  </p:notesMasterIdLst>
  <p:sldIdLst>
    <p:sldId id="258" r:id="rId2"/>
    <p:sldId id="264" r:id="rId3"/>
    <p:sldId id="287" r:id="rId4"/>
    <p:sldId id="297" r:id="rId5"/>
    <p:sldId id="289" r:id="rId6"/>
    <p:sldId id="288" r:id="rId7"/>
    <p:sldId id="290" r:id="rId8"/>
    <p:sldId id="303" r:id="rId9"/>
    <p:sldId id="294" r:id="rId10"/>
    <p:sldId id="298" r:id="rId11"/>
    <p:sldId id="304" r:id="rId12"/>
    <p:sldId id="300" r:id="rId13"/>
    <p:sldId id="301" r:id="rId14"/>
    <p:sldId id="296" r:id="rId15"/>
    <p:sldId id="306" r:id="rId16"/>
  </p:sldIdLst>
  <p:sldSz cx="9144000" cy="6858000" type="screen4x3"/>
  <p:notesSz cx="7099300" cy="10234613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-917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B7F3FD-4099-4A81-9F5B-9FDD6DA23F15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F730A8CD-63EF-45C7-9273-7DEAD228046F}">
      <dgm:prSet phldrT="[Text]"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">
              <a:schemeClr val="tx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</a:gradFill>
      </dgm:spPr>
      <dgm:t>
        <a:bodyPr/>
        <a:lstStyle/>
        <a:p>
          <a:r>
            <a:rPr lang="sv-SE" dirty="0" smtClean="0">
              <a:solidFill>
                <a:schemeClr val="tx1"/>
              </a:solidFill>
            </a:rPr>
            <a:t>Instrumental support</a:t>
          </a:r>
          <a:endParaRPr lang="sv-SE" dirty="0">
            <a:solidFill>
              <a:schemeClr val="tx1"/>
            </a:solidFill>
          </a:endParaRPr>
        </a:p>
      </dgm:t>
    </dgm:pt>
    <dgm:pt modelId="{3526B7AC-FCE0-46FA-96BD-4002960BEDDA}" type="parTrans" cxnId="{A4E9DDED-2336-46D8-9FFC-9BC2DFA3FD95}">
      <dgm:prSet/>
      <dgm:spPr/>
      <dgm:t>
        <a:bodyPr/>
        <a:lstStyle/>
        <a:p>
          <a:endParaRPr lang="sv-SE"/>
        </a:p>
      </dgm:t>
    </dgm:pt>
    <dgm:pt modelId="{E4026A71-5308-483B-9014-01D697539BC1}" type="sibTrans" cxnId="{A4E9DDED-2336-46D8-9FFC-9BC2DFA3FD95}">
      <dgm:prSet/>
      <dgm:spPr/>
      <dgm:t>
        <a:bodyPr/>
        <a:lstStyle/>
        <a:p>
          <a:endParaRPr lang="sv-SE"/>
        </a:p>
      </dgm:t>
    </dgm:pt>
    <dgm:pt modelId="{B8B5CA57-7176-487A-AFB8-2916BF5FB347}">
      <dgm:prSet phldrT="[Text]"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20000">
              <a:schemeClr val="tx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</a:gradFill>
      </dgm:spPr>
      <dgm:t>
        <a:bodyPr/>
        <a:lstStyle/>
        <a:p>
          <a:r>
            <a:rPr lang="sv-SE" dirty="0" smtClean="0">
              <a:solidFill>
                <a:schemeClr val="tx1"/>
              </a:solidFill>
            </a:rPr>
            <a:t>Social support</a:t>
          </a:r>
          <a:endParaRPr lang="sv-SE" dirty="0">
            <a:solidFill>
              <a:schemeClr val="tx1"/>
            </a:solidFill>
          </a:endParaRPr>
        </a:p>
      </dgm:t>
    </dgm:pt>
    <dgm:pt modelId="{C84EF0A6-258B-4E52-932B-C2E6FE1F15CB}" type="parTrans" cxnId="{6969B7A0-E863-46BA-98F2-6D5177ED9D1D}">
      <dgm:prSet/>
      <dgm:spPr/>
      <dgm:t>
        <a:bodyPr/>
        <a:lstStyle/>
        <a:p>
          <a:endParaRPr lang="sv-SE"/>
        </a:p>
      </dgm:t>
    </dgm:pt>
    <dgm:pt modelId="{05A28DC3-5957-48BD-A6BD-0F5D49764EC1}" type="sibTrans" cxnId="{6969B7A0-E863-46BA-98F2-6D5177ED9D1D}">
      <dgm:prSet/>
      <dgm:spPr/>
      <dgm:t>
        <a:bodyPr/>
        <a:lstStyle/>
        <a:p>
          <a:endParaRPr lang="sv-SE"/>
        </a:p>
      </dgm:t>
    </dgm:pt>
    <dgm:pt modelId="{9B5B1CD1-4CFE-40D9-B972-076A46381C93}">
      <dgm:prSet phldrT="[Text]"/>
      <dgm:spPr/>
      <dgm:t>
        <a:bodyPr/>
        <a:lstStyle/>
        <a:p>
          <a:r>
            <a:rPr lang="sv-SE" dirty="0" smtClean="0">
              <a:solidFill>
                <a:schemeClr val="bg1"/>
              </a:solidFill>
            </a:rPr>
            <a:t>Emotional support</a:t>
          </a:r>
          <a:endParaRPr lang="sv-SE" dirty="0">
            <a:solidFill>
              <a:schemeClr val="bg1"/>
            </a:solidFill>
          </a:endParaRPr>
        </a:p>
      </dgm:t>
    </dgm:pt>
    <dgm:pt modelId="{4AB864C0-E2A5-4708-A0D0-29EFAD5F3D45}" type="parTrans" cxnId="{5F726367-4A9A-4094-B1E7-101B120666D1}">
      <dgm:prSet/>
      <dgm:spPr/>
      <dgm:t>
        <a:bodyPr/>
        <a:lstStyle/>
        <a:p>
          <a:endParaRPr lang="sv-SE"/>
        </a:p>
      </dgm:t>
    </dgm:pt>
    <dgm:pt modelId="{D45C7ADD-A402-459A-A379-EACB621CA9EA}" type="sibTrans" cxnId="{5F726367-4A9A-4094-B1E7-101B120666D1}">
      <dgm:prSet/>
      <dgm:spPr/>
      <dgm:t>
        <a:bodyPr/>
        <a:lstStyle/>
        <a:p>
          <a:endParaRPr lang="sv-SE"/>
        </a:p>
      </dgm:t>
    </dgm:pt>
    <dgm:pt modelId="{DC4C0A6D-D3A4-43B9-9E2E-A22418D622BD}">
      <dgm:prSet phldrT="[Text]"/>
      <dgm:spPr/>
      <dgm:t>
        <a:bodyPr/>
        <a:lstStyle/>
        <a:p>
          <a:r>
            <a:rPr lang="sv-SE" b="1" dirty="0" smtClean="0">
              <a:solidFill>
                <a:schemeClr val="tx2"/>
              </a:solidFill>
            </a:rPr>
            <a:t>Support</a:t>
          </a:r>
          <a:endParaRPr lang="sv-SE" b="1" dirty="0">
            <a:solidFill>
              <a:schemeClr val="tx2"/>
            </a:solidFill>
          </a:endParaRPr>
        </a:p>
      </dgm:t>
    </dgm:pt>
    <dgm:pt modelId="{212CCB07-E126-47E8-90F4-D2B4A71C38A2}" type="parTrans" cxnId="{E85ED69C-B6C2-48C0-BF61-EBDA12C473B0}">
      <dgm:prSet/>
      <dgm:spPr/>
      <dgm:t>
        <a:bodyPr/>
        <a:lstStyle/>
        <a:p>
          <a:endParaRPr lang="sv-SE"/>
        </a:p>
      </dgm:t>
    </dgm:pt>
    <dgm:pt modelId="{C3F3E32E-6281-4896-8B15-929E2C9A7681}" type="sibTrans" cxnId="{E85ED69C-B6C2-48C0-BF61-EBDA12C473B0}">
      <dgm:prSet/>
      <dgm:spPr/>
      <dgm:t>
        <a:bodyPr/>
        <a:lstStyle/>
        <a:p>
          <a:endParaRPr lang="sv-SE"/>
        </a:p>
      </dgm:t>
    </dgm:pt>
    <dgm:pt modelId="{EE51567E-3C3E-44AF-9361-05980198EB68}" type="pres">
      <dgm:prSet presAssocID="{FAB7F3FD-4099-4A81-9F5B-9FDD6DA23F15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sv-SE"/>
        </a:p>
      </dgm:t>
    </dgm:pt>
    <dgm:pt modelId="{E279C726-694E-45BF-B5CE-A77B7136F539}" type="pres">
      <dgm:prSet presAssocID="{FAB7F3FD-4099-4A81-9F5B-9FDD6DA23F15}" presName="ellipse" presStyleLbl="trBgShp" presStyleIdx="0" presStyleCnt="1"/>
      <dgm:spPr/>
    </dgm:pt>
    <dgm:pt modelId="{5B3CF85E-704E-4FC5-983B-E7305BF03FD7}" type="pres">
      <dgm:prSet presAssocID="{FAB7F3FD-4099-4A81-9F5B-9FDD6DA23F15}" presName="arrow1" presStyleLbl="fgShp" presStyleIdx="0" presStyleCnt="1"/>
      <dgm:spPr/>
    </dgm:pt>
    <dgm:pt modelId="{AE5704CC-BF85-4DF5-A0A3-3C9EA7D99176}" type="pres">
      <dgm:prSet presAssocID="{FAB7F3FD-4099-4A81-9F5B-9FDD6DA23F15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305D279E-B5E5-42E3-8AA1-B40A63C3FCE7}" type="pres">
      <dgm:prSet presAssocID="{B8B5CA57-7176-487A-AFB8-2916BF5FB347}" presName="item1" presStyleLbl="node1" presStyleIdx="0" presStyleCnt="3" custLinFactNeighborX="-8628" custLinFactNeighborY="11764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5F4B8827-4C02-4AEB-9CBA-6321FD2B5C80}" type="pres">
      <dgm:prSet presAssocID="{9B5B1CD1-4CFE-40D9-B972-076A46381C93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8F5C8C3F-0961-452E-B6A2-D234A9D7AA7F}" type="pres">
      <dgm:prSet presAssocID="{DC4C0A6D-D3A4-43B9-9E2E-A22418D622BD}" presName="item3" presStyleLbl="node1" presStyleIdx="2" presStyleCnt="3" custLinFactNeighborX="24314" custLinFactNeighborY="10196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79AC6CC3-5C93-443F-9E2B-43276931F6C0}" type="pres">
      <dgm:prSet presAssocID="{FAB7F3FD-4099-4A81-9F5B-9FDD6DA23F15}" presName="funnel" presStyleLbl="trAlignAcc1" presStyleIdx="0" presStyleCnt="1" custLinFactNeighborX="-1512" custLinFactNeighborY="368"/>
      <dgm:spPr/>
    </dgm:pt>
  </dgm:ptLst>
  <dgm:cxnLst>
    <dgm:cxn modelId="{A4E9DDED-2336-46D8-9FFC-9BC2DFA3FD95}" srcId="{FAB7F3FD-4099-4A81-9F5B-9FDD6DA23F15}" destId="{F730A8CD-63EF-45C7-9273-7DEAD228046F}" srcOrd="0" destOrd="0" parTransId="{3526B7AC-FCE0-46FA-96BD-4002960BEDDA}" sibTransId="{E4026A71-5308-483B-9014-01D697539BC1}"/>
    <dgm:cxn modelId="{EA1350D3-EF2A-494E-B396-45814C4703C9}" type="presOf" srcId="{F730A8CD-63EF-45C7-9273-7DEAD228046F}" destId="{8F5C8C3F-0961-452E-B6A2-D234A9D7AA7F}" srcOrd="0" destOrd="0" presId="urn:microsoft.com/office/officeart/2005/8/layout/funnel1"/>
    <dgm:cxn modelId="{5F726367-4A9A-4094-B1E7-101B120666D1}" srcId="{FAB7F3FD-4099-4A81-9F5B-9FDD6DA23F15}" destId="{9B5B1CD1-4CFE-40D9-B972-076A46381C93}" srcOrd="2" destOrd="0" parTransId="{4AB864C0-E2A5-4708-A0D0-29EFAD5F3D45}" sibTransId="{D45C7ADD-A402-459A-A379-EACB621CA9EA}"/>
    <dgm:cxn modelId="{976EBAF9-9C78-45FC-9C86-9C1E7572BD88}" type="presOf" srcId="{9B5B1CD1-4CFE-40D9-B972-076A46381C93}" destId="{305D279E-B5E5-42E3-8AA1-B40A63C3FCE7}" srcOrd="0" destOrd="0" presId="urn:microsoft.com/office/officeart/2005/8/layout/funnel1"/>
    <dgm:cxn modelId="{DE6F9424-C681-46E9-8129-9E62A44641C0}" type="presOf" srcId="{B8B5CA57-7176-487A-AFB8-2916BF5FB347}" destId="{5F4B8827-4C02-4AEB-9CBA-6321FD2B5C80}" srcOrd="0" destOrd="0" presId="urn:microsoft.com/office/officeart/2005/8/layout/funnel1"/>
    <dgm:cxn modelId="{E85ED69C-B6C2-48C0-BF61-EBDA12C473B0}" srcId="{FAB7F3FD-4099-4A81-9F5B-9FDD6DA23F15}" destId="{DC4C0A6D-D3A4-43B9-9E2E-A22418D622BD}" srcOrd="3" destOrd="0" parTransId="{212CCB07-E126-47E8-90F4-D2B4A71C38A2}" sibTransId="{C3F3E32E-6281-4896-8B15-929E2C9A7681}"/>
    <dgm:cxn modelId="{DDF85097-F593-4F4C-ACB4-E52DD49FF6D9}" type="presOf" srcId="{DC4C0A6D-D3A4-43B9-9E2E-A22418D622BD}" destId="{AE5704CC-BF85-4DF5-A0A3-3C9EA7D99176}" srcOrd="0" destOrd="0" presId="urn:microsoft.com/office/officeart/2005/8/layout/funnel1"/>
    <dgm:cxn modelId="{F862ED06-00E5-4097-A144-B52999291614}" type="presOf" srcId="{FAB7F3FD-4099-4A81-9F5B-9FDD6DA23F15}" destId="{EE51567E-3C3E-44AF-9361-05980198EB68}" srcOrd="0" destOrd="0" presId="urn:microsoft.com/office/officeart/2005/8/layout/funnel1"/>
    <dgm:cxn modelId="{6969B7A0-E863-46BA-98F2-6D5177ED9D1D}" srcId="{FAB7F3FD-4099-4A81-9F5B-9FDD6DA23F15}" destId="{B8B5CA57-7176-487A-AFB8-2916BF5FB347}" srcOrd="1" destOrd="0" parTransId="{C84EF0A6-258B-4E52-932B-C2E6FE1F15CB}" sibTransId="{05A28DC3-5957-48BD-A6BD-0F5D49764EC1}"/>
    <dgm:cxn modelId="{CD42166E-4E72-4F62-9FD5-74E200F0C19D}" type="presParOf" srcId="{EE51567E-3C3E-44AF-9361-05980198EB68}" destId="{E279C726-694E-45BF-B5CE-A77B7136F539}" srcOrd="0" destOrd="0" presId="urn:microsoft.com/office/officeart/2005/8/layout/funnel1"/>
    <dgm:cxn modelId="{5ACEE104-0387-44C7-81C9-AB6D5368B061}" type="presParOf" srcId="{EE51567E-3C3E-44AF-9361-05980198EB68}" destId="{5B3CF85E-704E-4FC5-983B-E7305BF03FD7}" srcOrd="1" destOrd="0" presId="urn:microsoft.com/office/officeart/2005/8/layout/funnel1"/>
    <dgm:cxn modelId="{8F9106B8-7618-42F1-8268-8E1BBA644C77}" type="presParOf" srcId="{EE51567E-3C3E-44AF-9361-05980198EB68}" destId="{AE5704CC-BF85-4DF5-A0A3-3C9EA7D99176}" srcOrd="2" destOrd="0" presId="urn:microsoft.com/office/officeart/2005/8/layout/funnel1"/>
    <dgm:cxn modelId="{D6128211-80B2-4178-86A7-2DA49616AF19}" type="presParOf" srcId="{EE51567E-3C3E-44AF-9361-05980198EB68}" destId="{305D279E-B5E5-42E3-8AA1-B40A63C3FCE7}" srcOrd="3" destOrd="0" presId="urn:microsoft.com/office/officeart/2005/8/layout/funnel1"/>
    <dgm:cxn modelId="{26A37220-07E3-4D3E-B865-7EFE69B75C15}" type="presParOf" srcId="{EE51567E-3C3E-44AF-9361-05980198EB68}" destId="{5F4B8827-4C02-4AEB-9CBA-6321FD2B5C80}" srcOrd="4" destOrd="0" presId="urn:microsoft.com/office/officeart/2005/8/layout/funnel1"/>
    <dgm:cxn modelId="{CE7D3640-CBD1-41BF-8EE5-0B0ED802B44F}" type="presParOf" srcId="{EE51567E-3C3E-44AF-9361-05980198EB68}" destId="{8F5C8C3F-0961-452E-B6A2-D234A9D7AA7F}" srcOrd="5" destOrd="0" presId="urn:microsoft.com/office/officeart/2005/8/layout/funnel1"/>
    <dgm:cxn modelId="{F8205B5C-8F1F-4FB3-97D7-B86928C99E1F}" type="presParOf" srcId="{EE51567E-3C3E-44AF-9361-05980198EB68}" destId="{79AC6CC3-5C93-443F-9E2B-43276931F6C0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7FBFEF-1CD7-4186-A04D-4263423E95EC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7AB20C22-72ED-4DEB-8F81-88C78638D3FA}">
      <dgm:prSet phldrT="[Text]"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20000">
              <a:schemeClr val="tx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</a:gradFill>
      </dgm:spPr>
      <dgm:t>
        <a:bodyPr/>
        <a:lstStyle/>
        <a:p>
          <a:r>
            <a:rPr lang="sv-SE" dirty="0" err="1" smtClean="0"/>
            <a:t>Vulnerability</a:t>
          </a:r>
          <a:endParaRPr lang="sv-SE" dirty="0"/>
        </a:p>
      </dgm:t>
    </dgm:pt>
    <dgm:pt modelId="{F78518E1-2AF3-4D26-BF4A-DB8B5BAE7C34}" type="parTrans" cxnId="{410C5820-B6BD-4494-A3CE-08E038A75784}">
      <dgm:prSet/>
      <dgm:spPr/>
      <dgm:t>
        <a:bodyPr/>
        <a:lstStyle/>
        <a:p>
          <a:endParaRPr lang="sv-SE"/>
        </a:p>
      </dgm:t>
    </dgm:pt>
    <dgm:pt modelId="{09D718CB-B734-433F-B3B2-FC3FE2C61669}" type="sibTrans" cxnId="{410C5820-B6BD-4494-A3CE-08E038A75784}">
      <dgm:prSet/>
      <dgm:spPr/>
      <dgm:t>
        <a:bodyPr/>
        <a:lstStyle/>
        <a:p>
          <a:endParaRPr lang="sv-SE"/>
        </a:p>
      </dgm:t>
    </dgm:pt>
    <dgm:pt modelId="{47C92785-DC9E-44DD-B7CE-368729C4FD1F}">
      <dgm:prSet phldrT="[Text]"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37000">
              <a:schemeClr val="tx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</a:gradFill>
      </dgm:spPr>
      <dgm:t>
        <a:bodyPr/>
        <a:lstStyle/>
        <a:p>
          <a:r>
            <a:rPr lang="sv-SE" dirty="0" smtClean="0"/>
            <a:t>Irresolution</a:t>
          </a:r>
          <a:endParaRPr lang="sv-SE" dirty="0"/>
        </a:p>
      </dgm:t>
    </dgm:pt>
    <dgm:pt modelId="{046D98E7-8155-4F27-B904-131D1C1DCAE6}" type="parTrans" cxnId="{79A9FE21-4A88-4504-9A99-24E9BEA8AE3C}">
      <dgm:prSet/>
      <dgm:spPr/>
      <dgm:t>
        <a:bodyPr/>
        <a:lstStyle/>
        <a:p>
          <a:endParaRPr lang="sv-SE"/>
        </a:p>
      </dgm:t>
    </dgm:pt>
    <dgm:pt modelId="{2456367B-FAF1-43E3-B226-C2F0710C4E23}" type="sibTrans" cxnId="{79A9FE21-4A88-4504-9A99-24E9BEA8AE3C}">
      <dgm:prSet/>
      <dgm:spPr/>
      <dgm:t>
        <a:bodyPr/>
        <a:lstStyle/>
        <a:p>
          <a:endParaRPr lang="sv-SE"/>
        </a:p>
      </dgm:t>
    </dgm:pt>
    <dgm:pt modelId="{15A34476-E7E4-4E4B-B123-C82D986CEBF5}">
      <dgm:prSet phldrT="[Text]"/>
      <dgm:spPr/>
      <dgm:t>
        <a:bodyPr/>
        <a:lstStyle/>
        <a:p>
          <a:r>
            <a:rPr lang="sv-SE" dirty="0" err="1" smtClean="0"/>
            <a:t>Loneliness</a:t>
          </a:r>
          <a:endParaRPr lang="sv-SE" dirty="0"/>
        </a:p>
      </dgm:t>
    </dgm:pt>
    <dgm:pt modelId="{7D4725F4-40C6-44CF-9C24-D2985713DD06}" type="parTrans" cxnId="{8F7B6676-8E9C-4266-A695-EA89FF9156DA}">
      <dgm:prSet/>
      <dgm:spPr/>
      <dgm:t>
        <a:bodyPr/>
        <a:lstStyle/>
        <a:p>
          <a:endParaRPr lang="sv-SE"/>
        </a:p>
      </dgm:t>
    </dgm:pt>
    <dgm:pt modelId="{981DC690-2860-43E6-9509-94F82821E750}" type="sibTrans" cxnId="{8F7B6676-8E9C-4266-A695-EA89FF9156DA}">
      <dgm:prSet/>
      <dgm:spPr/>
      <dgm:t>
        <a:bodyPr/>
        <a:lstStyle/>
        <a:p>
          <a:endParaRPr lang="sv-SE"/>
        </a:p>
      </dgm:t>
    </dgm:pt>
    <dgm:pt modelId="{2828C9FC-D192-4D0E-B268-AB0BC98FB1D3}">
      <dgm:prSet phldrT="[Text]"/>
      <dgm:spPr/>
      <dgm:t>
        <a:bodyPr/>
        <a:lstStyle/>
        <a:p>
          <a:r>
            <a:rPr lang="sv-SE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Emotional support</a:t>
          </a:r>
          <a:endParaRPr lang="sv-SE" dirty="0">
            <a:solidFill>
              <a:schemeClr val="accent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5384C5-F397-427F-A1C0-8233975FDF78}" type="parTrans" cxnId="{C412E6B7-E5DC-45C9-9248-66FB560E5FCB}">
      <dgm:prSet/>
      <dgm:spPr/>
      <dgm:t>
        <a:bodyPr/>
        <a:lstStyle/>
        <a:p>
          <a:endParaRPr lang="sv-SE"/>
        </a:p>
      </dgm:t>
    </dgm:pt>
    <dgm:pt modelId="{8A8FCF14-0490-4C4A-9957-F488DECF2F76}" type="sibTrans" cxnId="{C412E6B7-E5DC-45C9-9248-66FB560E5FCB}">
      <dgm:prSet/>
      <dgm:spPr/>
      <dgm:t>
        <a:bodyPr/>
        <a:lstStyle/>
        <a:p>
          <a:endParaRPr lang="sv-SE"/>
        </a:p>
      </dgm:t>
    </dgm:pt>
    <dgm:pt modelId="{67A394F7-A82C-461C-ADEC-DD33D7B04AFF}" type="pres">
      <dgm:prSet presAssocID="{B77FBFEF-1CD7-4186-A04D-4263423E95EC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sv-SE"/>
        </a:p>
      </dgm:t>
    </dgm:pt>
    <dgm:pt modelId="{07377450-1E34-4BAF-949F-119307150D5A}" type="pres">
      <dgm:prSet presAssocID="{B77FBFEF-1CD7-4186-A04D-4263423E95EC}" presName="ellipse" presStyleLbl="trBgShp" presStyleIdx="0" presStyleCnt="1"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1000">
              <a:schemeClr val="tx2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</a:gradFill>
      </dgm:spPr>
    </dgm:pt>
    <dgm:pt modelId="{B0D652CF-75E3-4AFA-8B11-50039B2E41A2}" type="pres">
      <dgm:prSet presAssocID="{B77FBFEF-1CD7-4186-A04D-4263423E95EC}" presName="arrow1" presStyleLbl="fgShp" presStyleIdx="0" presStyleCnt="1"/>
      <dgm:spPr/>
    </dgm:pt>
    <dgm:pt modelId="{9CA38685-A4DB-4F83-AC94-ACDCD5695639}" type="pres">
      <dgm:prSet presAssocID="{B77FBFEF-1CD7-4186-A04D-4263423E95EC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8AFD95A4-D435-4962-9DF1-DDA64A30C237}" type="pres">
      <dgm:prSet presAssocID="{47C92785-DC9E-44DD-B7CE-368729C4FD1F}" presName="item1" presStyleLbl="node1" presStyleIdx="0" presStyleCnt="3" custLinFactNeighborX="-2353" custLinFactNeighborY="1569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F883A2FE-C347-477C-981E-A2ACACE2700D}" type="pres">
      <dgm:prSet presAssocID="{15A34476-E7E4-4E4B-B123-C82D986CEBF5}" presName="item2" presStyleLbl="node1" presStyleIdx="1" presStyleCnt="3" custLinFactNeighborX="2353" custLinFactNeighborY="-19216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320A5D3A-0121-415A-B289-13709C12BBA1}" type="pres">
      <dgm:prSet presAssocID="{2828C9FC-D192-4D0E-B268-AB0BC98FB1D3}" presName="item3" presStyleLbl="node1" presStyleIdx="2" presStyleCnt="3" custLinFactNeighborX="19608" custLinFactNeighborY="4962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6930BB8D-4B23-42D8-A3A8-2DFCA0E0AC9F}" type="pres">
      <dgm:prSet presAssocID="{B77FBFEF-1CD7-4186-A04D-4263423E95EC}" presName="funnel" presStyleLbl="trAlignAcc1" presStyleIdx="0" presStyleCnt="1" custLinFactNeighborX="-504" custLinFactNeighborY="0"/>
      <dgm:spPr/>
    </dgm:pt>
  </dgm:ptLst>
  <dgm:cxnLst>
    <dgm:cxn modelId="{410C5820-B6BD-4494-A3CE-08E038A75784}" srcId="{B77FBFEF-1CD7-4186-A04D-4263423E95EC}" destId="{7AB20C22-72ED-4DEB-8F81-88C78638D3FA}" srcOrd="0" destOrd="0" parTransId="{F78518E1-2AF3-4D26-BF4A-DB8B5BAE7C34}" sibTransId="{09D718CB-B734-433F-B3B2-FC3FE2C61669}"/>
    <dgm:cxn modelId="{8F7B6676-8E9C-4266-A695-EA89FF9156DA}" srcId="{B77FBFEF-1CD7-4186-A04D-4263423E95EC}" destId="{15A34476-E7E4-4E4B-B123-C82D986CEBF5}" srcOrd="2" destOrd="0" parTransId="{7D4725F4-40C6-44CF-9C24-D2985713DD06}" sibTransId="{981DC690-2860-43E6-9509-94F82821E750}"/>
    <dgm:cxn modelId="{A9E2FDBA-22E5-4E83-8CE6-F56D64D56796}" type="presOf" srcId="{B77FBFEF-1CD7-4186-A04D-4263423E95EC}" destId="{67A394F7-A82C-461C-ADEC-DD33D7B04AFF}" srcOrd="0" destOrd="0" presId="urn:microsoft.com/office/officeart/2005/8/layout/funnel1"/>
    <dgm:cxn modelId="{DF366407-2072-4502-81D1-5AA63E402125}" type="presOf" srcId="{47C92785-DC9E-44DD-B7CE-368729C4FD1F}" destId="{F883A2FE-C347-477C-981E-A2ACACE2700D}" srcOrd="0" destOrd="0" presId="urn:microsoft.com/office/officeart/2005/8/layout/funnel1"/>
    <dgm:cxn modelId="{C412E6B7-E5DC-45C9-9248-66FB560E5FCB}" srcId="{B77FBFEF-1CD7-4186-A04D-4263423E95EC}" destId="{2828C9FC-D192-4D0E-B268-AB0BC98FB1D3}" srcOrd="3" destOrd="0" parTransId="{935384C5-F397-427F-A1C0-8233975FDF78}" sibTransId="{8A8FCF14-0490-4C4A-9957-F488DECF2F76}"/>
    <dgm:cxn modelId="{79A9FE21-4A88-4504-9A99-24E9BEA8AE3C}" srcId="{B77FBFEF-1CD7-4186-A04D-4263423E95EC}" destId="{47C92785-DC9E-44DD-B7CE-368729C4FD1F}" srcOrd="1" destOrd="0" parTransId="{046D98E7-8155-4F27-B904-131D1C1DCAE6}" sibTransId="{2456367B-FAF1-43E3-B226-C2F0710C4E23}"/>
    <dgm:cxn modelId="{015E981E-56F8-4F24-836A-95DB3DCD457D}" type="presOf" srcId="{15A34476-E7E4-4E4B-B123-C82D986CEBF5}" destId="{8AFD95A4-D435-4962-9DF1-DDA64A30C237}" srcOrd="0" destOrd="0" presId="urn:microsoft.com/office/officeart/2005/8/layout/funnel1"/>
    <dgm:cxn modelId="{F37C83DF-0B5A-41BF-A28B-EDEC9724CD3B}" type="presOf" srcId="{2828C9FC-D192-4D0E-B268-AB0BC98FB1D3}" destId="{9CA38685-A4DB-4F83-AC94-ACDCD5695639}" srcOrd="0" destOrd="0" presId="urn:microsoft.com/office/officeart/2005/8/layout/funnel1"/>
    <dgm:cxn modelId="{6D40BC36-36E4-4106-BCDA-67FD2A48A3B4}" type="presOf" srcId="{7AB20C22-72ED-4DEB-8F81-88C78638D3FA}" destId="{320A5D3A-0121-415A-B289-13709C12BBA1}" srcOrd="0" destOrd="0" presId="urn:microsoft.com/office/officeart/2005/8/layout/funnel1"/>
    <dgm:cxn modelId="{66071E87-52CC-49B7-9935-00097D8A6CC7}" type="presParOf" srcId="{67A394F7-A82C-461C-ADEC-DD33D7B04AFF}" destId="{07377450-1E34-4BAF-949F-119307150D5A}" srcOrd="0" destOrd="0" presId="urn:microsoft.com/office/officeart/2005/8/layout/funnel1"/>
    <dgm:cxn modelId="{8F8A1D8D-593C-4140-9BDE-E4FF4DBECA2E}" type="presParOf" srcId="{67A394F7-A82C-461C-ADEC-DD33D7B04AFF}" destId="{B0D652CF-75E3-4AFA-8B11-50039B2E41A2}" srcOrd="1" destOrd="0" presId="urn:microsoft.com/office/officeart/2005/8/layout/funnel1"/>
    <dgm:cxn modelId="{B2EBA680-9272-4B14-B6F4-2367FF24E095}" type="presParOf" srcId="{67A394F7-A82C-461C-ADEC-DD33D7B04AFF}" destId="{9CA38685-A4DB-4F83-AC94-ACDCD5695639}" srcOrd="2" destOrd="0" presId="urn:microsoft.com/office/officeart/2005/8/layout/funnel1"/>
    <dgm:cxn modelId="{8783810A-D343-40A1-AB8F-AE5B30186B87}" type="presParOf" srcId="{67A394F7-A82C-461C-ADEC-DD33D7B04AFF}" destId="{8AFD95A4-D435-4962-9DF1-DDA64A30C237}" srcOrd="3" destOrd="0" presId="urn:microsoft.com/office/officeart/2005/8/layout/funnel1"/>
    <dgm:cxn modelId="{0D8105B4-5A86-4CE5-9301-A3328B78C3F4}" type="presParOf" srcId="{67A394F7-A82C-461C-ADEC-DD33D7B04AFF}" destId="{F883A2FE-C347-477C-981E-A2ACACE2700D}" srcOrd="4" destOrd="0" presId="urn:microsoft.com/office/officeart/2005/8/layout/funnel1"/>
    <dgm:cxn modelId="{C2874CCA-A980-4BF9-925B-F48FFE264BD3}" type="presParOf" srcId="{67A394F7-A82C-461C-ADEC-DD33D7B04AFF}" destId="{320A5D3A-0121-415A-B289-13709C12BBA1}" srcOrd="5" destOrd="0" presId="urn:microsoft.com/office/officeart/2005/8/layout/funnel1"/>
    <dgm:cxn modelId="{62C53867-09BD-4C1B-B70C-75EE857493D4}" type="presParOf" srcId="{67A394F7-A82C-461C-ADEC-DD33D7B04AFF}" destId="{6930BB8D-4B23-42D8-A3A8-2DFCA0E0AC9F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8001FD-EACB-42B9-B1BC-1D795985B7BC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B1A448B3-FFC6-42F9-B37E-3A72A5BFACA4}">
      <dgm:prSet phldrT="[Text]"/>
      <dgm:spPr>
        <a:gradFill rotWithShape="0">
          <a:gsLst>
            <a:gs pos="0">
              <a:srgbClr val="03D4A8"/>
            </a:gs>
            <a:gs pos="0">
              <a:srgbClr val="21D6E0"/>
            </a:gs>
            <a:gs pos="0">
              <a:schemeClr val="tx2">
                <a:lumMod val="20000"/>
                <a:lumOff val="80000"/>
              </a:schemeClr>
            </a:gs>
            <a:gs pos="98000">
              <a:schemeClr val="tx2">
                <a:lumMod val="40000"/>
                <a:lumOff val="60000"/>
              </a:schemeClr>
            </a:gs>
          </a:gsLst>
          <a:lin ang="5400000" scaled="0"/>
        </a:gradFill>
      </dgm:spPr>
      <dgm:t>
        <a:bodyPr/>
        <a:lstStyle/>
        <a:p>
          <a:r>
            <a:rPr lang="sv-SE" dirty="0" smtClean="0">
              <a:solidFill>
                <a:schemeClr val="tx1"/>
              </a:solidFill>
            </a:rPr>
            <a:t>Irresolute</a:t>
          </a:r>
          <a:endParaRPr lang="sv-SE" dirty="0">
            <a:solidFill>
              <a:schemeClr val="tx1"/>
            </a:solidFill>
          </a:endParaRPr>
        </a:p>
      </dgm:t>
    </dgm:pt>
    <dgm:pt modelId="{BD58C2CF-CB6A-424B-BA4F-B3B5393A202B}" type="parTrans" cxnId="{5A59473F-BD96-4582-A1F2-4C6E1BCECDA3}">
      <dgm:prSet/>
      <dgm:spPr/>
      <dgm:t>
        <a:bodyPr/>
        <a:lstStyle/>
        <a:p>
          <a:endParaRPr lang="sv-SE"/>
        </a:p>
      </dgm:t>
    </dgm:pt>
    <dgm:pt modelId="{C5690BC9-69F1-4FB8-894A-66F26AB7B4E7}" type="sibTrans" cxnId="{5A59473F-BD96-4582-A1F2-4C6E1BCECDA3}">
      <dgm:prSet/>
      <dgm:spPr/>
      <dgm:t>
        <a:bodyPr/>
        <a:lstStyle/>
        <a:p>
          <a:endParaRPr lang="sv-SE"/>
        </a:p>
      </dgm:t>
    </dgm:pt>
    <dgm:pt modelId="{DB179494-71D5-4D38-8576-D5BB25B01CF3}">
      <dgm:prSet phldrT="[Text]"/>
      <dgm:spPr/>
      <dgm:t>
        <a:bodyPr/>
        <a:lstStyle/>
        <a:p>
          <a:r>
            <a:rPr lang="sv-SE" dirty="0" smtClean="0"/>
            <a:t>By </a:t>
          </a:r>
          <a:r>
            <a:rPr lang="sv-SE" dirty="0" err="1" smtClean="0"/>
            <a:t>giving</a:t>
          </a:r>
          <a:r>
            <a:rPr lang="sv-SE" dirty="0" smtClean="0"/>
            <a:t> </a:t>
          </a:r>
          <a:r>
            <a:rPr lang="sv-SE" dirty="0" err="1" smtClean="0"/>
            <a:t>me</a:t>
          </a:r>
          <a:r>
            <a:rPr lang="sv-SE" dirty="0" smtClean="0"/>
            <a:t> </a:t>
          </a:r>
          <a:r>
            <a:rPr lang="sv-SE" dirty="0" err="1" smtClean="0"/>
            <a:t>advice</a:t>
          </a:r>
          <a:endParaRPr lang="sv-SE" dirty="0"/>
        </a:p>
      </dgm:t>
    </dgm:pt>
    <dgm:pt modelId="{5C07D0CA-BFB5-4D38-B45C-B71689A4CC97}" type="parTrans" cxnId="{135BFAF1-337C-401C-BDAE-B0A46EDF5EFF}">
      <dgm:prSet/>
      <dgm:spPr/>
      <dgm:t>
        <a:bodyPr/>
        <a:lstStyle/>
        <a:p>
          <a:endParaRPr lang="sv-SE"/>
        </a:p>
      </dgm:t>
    </dgm:pt>
    <dgm:pt modelId="{A153269D-A704-43E3-9730-0DAAB13504FC}" type="sibTrans" cxnId="{135BFAF1-337C-401C-BDAE-B0A46EDF5EFF}">
      <dgm:prSet/>
      <dgm:spPr/>
      <dgm:t>
        <a:bodyPr/>
        <a:lstStyle/>
        <a:p>
          <a:endParaRPr lang="sv-SE"/>
        </a:p>
      </dgm:t>
    </dgm:pt>
    <dgm:pt modelId="{838BB333-B98A-4646-8775-76CF0745462E}">
      <dgm:prSet phldrT="[Text]"/>
      <dgm:spPr>
        <a:gradFill rotWithShape="0">
          <a:gsLst>
            <a:gs pos="0">
              <a:schemeClr val="tx2">
                <a:lumMod val="40000"/>
                <a:lumOff val="60000"/>
              </a:schemeClr>
            </a:gs>
            <a:gs pos="0">
              <a:srgbClr val="21D6E0"/>
            </a:gs>
            <a:gs pos="0">
              <a:schemeClr val="tx2">
                <a:lumMod val="20000"/>
                <a:lumOff val="80000"/>
              </a:schemeClr>
            </a:gs>
            <a:gs pos="98000">
              <a:schemeClr val="tx2">
                <a:lumMod val="40000"/>
                <a:lumOff val="60000"/>
              </a:schemeClr>
            </a:gs>
          </a:gsLst>
          <a:lin ang="5400000" scaled="0"/>
        </a:gradFill>
      </dgm:spPr>
      <dgm:t>
        <a:bodyPr/>
        <a:lstStyle/>
        <a:p>
          <a:r>
            <a:rPr lang="sv-SE" dirty="0" err="1" smtClean="0">
              <a:solidFill>
                <a:schemeClr val="tx1"/>
              </a:solidFill>
            </a:rPr>
            <a:t>Vulnerable</a:t>
          </a:r>
          <a:endParaRPr lang="sv-SE" dirty="0">
            <a:solidFill>
              <a:schemeClr val="tx1"/>
            </a:solidFill>
          </a:endParaRPr>
        </a:p>
      </dgm:t>
    </dgm:pt>
    <dgm:pt modelId="{4C792BD2-6FD7-47CF-8564-BC61E1855DAF}" type="parTrans" cxnId="{25CA5156-296E-43B8-A640-6CAB6C960348}">
      <dgm:prSet/>
      <dgm:spPr/>
      <dgm:t>
        <a:bodyPr/>
        <a:lstStyle/>
        <a:p>
          <a:endParaRPr lang="sv-SE"/>
        </a:p>
      </dgm:t>
    </dgm:pt>
    <dgm:pt modelId="{82633C62-5977-44F7-86F1-90248ED250A2}" type="sibTrans" cxnId="{25CA5156-296E-43B8-A640-6CAB6C960348}">
      <dgm:prSet/>
      <dgm:spPr/>
      <dgm:t>
        <a:bodyPr/>
        <a:lstStyle/>
        <a:p>
          <a:endParaRPr lang="sv-SE"/>
        </a:p>
      </dgm:t>
    </dgm:pt>
    <dgm:pt modelId="{D93C95B5-1276-4144-8490-D4D96ED2BC5A}">
      <dgm:prSet phldrT="[Text]"/>
      <dgm:spPr/>
      <dgm:t>
        <a:bodyPr/>
        <a:lstStyle/>
        <a:p>
          <a:r>
            <a:rPr lang="sv-SE" dirty="0" smtClean="0"/>
            <a:t>By </a:t>
          </a:r>
          <a:r>
            <a:rPr lang="sv-SE" dirty="0" err="1" smtClean="0"/>
            <a:t>confirming</a:t>
          </a:r>
          <a:r>
            <a:rPr lang="sv-SE" dirty="0" smtClean="0"/>
            <a:t> </a:t>
          </a:r>
          <a:r>
            <a:rPr lang="sv-SE" dirty="0" err="1" smtClean="0"/>
            <a:t>me</a:t>
          </a:r>
          <a:endParaRPr lang="sv-SE" dirty="0"/>
        </a:p>
      </dgm:t>
    </dgm:pt>
    <dgm:pt modelId="{360352B8-4FA7-43CE-B0D6-2A40730F1521}" type="parTrans" cxnId="{43B74391-0924-4137-B302-7EF6C0B94812}">
      <dgm:prSet/>
      <dgm:spPr/>
      <dgm:t>
        <a:bodyPr/>
        <a:lstStyle/>
        <a:p>
          <a:endParaRPr lang="sv-SE"/>
        </a:p>
      </dgm:t>
    </dgm:pt>
    <dgm:pt modelId="{9EFE9827-64D6-4ECA-A777-755FAC4DDCCA}" type="sibTrans" cxnId="{43B74391-0924-4137-B302-7EF6C0B94812}">
      <dgm:prSet/>
      <dgm:spPr/>
      <dgm:t>
        <a:bodyPr/>
        <a:lstStyle/>
        <a:p>
          <a:endParaRPr lang="sv-SE"/>
        </a:p>
      </dgm:t>
    </dgm:pt>
    <dgm:pt modelId="{0BF2807F-A48C-4F89-9633-9F59698A8E0F}">
      <dgm:prSet/>
      <dgm:spPr>
        <a:gradFill rotWithShape="0">
          <a:gsLst>
            <a:gs pos="0">
              <a:schemeClr val="tx2">
                <a:lumMod val="40000"/>
                <a:lumOff val="60000"/>
              </a:schemeClr>
            </a:gs>
            <a:gs pos="0">
              <a:srgbClr val="21D6E0"/>
            </a:gs>
            <a:gs pos="0">
              <a:schemeClr val="tx2">
                <a:lumMod val="20000"/>
                <a:lumOff val="80000"/>
              </a:schemeClr>
            </a:gs>
            <a:gs pos="98000">
              <a:schemeClr val="tx2">
                <a:lumMod val="40000"/>
                <a:lumOff val="60000"/>
              </a:schemeClr>
            </a:gs>
          </a:gsLst>
          <a:lin ang="5400000" scaled="0"/>
        </a:gradFill>
      </dgm:spPr>
      <dgm:t>
        <a:bodyPr/>
        <a:lstStyle/>
        <a:p>
          <a:r>
            <a:rPr lang="sv-SE" dirty="0" err="1" smtClean="0">
              <a:solidFill>
                <a:schemeClr val="tx1"/>
              </a:solidFill>
            </a:rPr>
            <a:t>Loneliness</a:t>
          </a:r>
          <a:endParaRPr lang="sv-SE" dirty="0">
            <a:solidFill>
              <a:schemeClr val="tx1"/>
            </a:solidFill>
          </a:endParaRPr>
        </a:p>
      </dgm:t>
    </dgm:pt>
    <dgm:pt modelId="{452912BD-3CA6-49C2-9FF3-086E6CFBB404}" type="parTrans" cxnId="{51E8566A-99E3-46F4-876E-C42A1E64572C}">
      <dgm:prSet/>
      <dgm:spPr/>
      <dgm:t>
        <a:bodyPr/>
        <a:lstStyle/>
        <a:p>
          <a:endParaRPr lang="sv-SE"/>
        </a:p>
      </dgm:t>
    </dgm:pt>
    <dgm:pt modelId="{66B68C6F-FCAE-40CE-A7D6-CDE94F64C316}" type="sibTrans" cxnId="{51E8566A-99E3-46F4-876E-C42A1E64572C}">
      <dgm:prSet/>
      <dgm:spPr/>
      <dgm:t>
        <a:bodyPr/>
        <a:lstStyle/>
        <a:p>
          <a:endParaRPr lang="sv-SE"/>
        </a:p>
      </dgm:t>
    </dgm:pt>
    <dgm:pt modelId="{EE27D927-2E6F-4AE6-9817-A34977653117}">
      <dgm:prSet/>
      <dgm:spPr/>
      <dgm:t>
        <a:bodyPr/>
        <a:lstStyle/>
        <a:p>
          <a:r>
            <a:rPr lang="sv-SE" dirty="0" smtClean="0"/>
            <a:t>By </a:t>
          </a:r>
          <a:r>
            <a:rPr lang="sv-SE" dirty="0" err="1" smtClean="0"/>
            <a:t>act</a:t>
          </a:r>
          <a:r>
            <a:rPr lang="sv-SE" dirty="0" smtClean="0"/>
            <a:t> as my social </a:t>
          </a:r>
          <a:r>
            <a:rPr lang="sv-SE" dirty="0" err="1" smtClean="0"/>
            <a:t>network</a:t>
          </a:r>
          <a:endParaRPr lang="sv-SE" dirty="0"/>
        </a:p>
      </dgm:t>
    </dgm:pt>
    <dgm:pt modelId="{3E77B40E-5015-4503-A6A0-E32BBF7CBAD4}" type="parTrans" cxnId="{D6B285E5-51A7-4D84-826A-4C4DAD6C9708}">
      <dgm:prSet/>
      <dgm:spPr/>
      <dgm:t>
        <a:bodyPr/>
        <a:lstStyle/>
        <a:p>
          <a:endParaRPr lang="sv-SE"/>
        </a:p>
      </dgm:t>
    </dgm:pt>
    <dgm:pt modelId="{91B612B0-3E55-4AF6-9CFC-3074202CF08A}" type="sibTrans" cxnId="{D6B285E5-51A7-4D84-826A-4C4DAD6C9708}">
      <dgm:prSet/>
      <dgm:spPr/>
      <dgm:t>
        <a:bodyPr/>
        <a:lstStyle/>
        <a:p>
          <a:endParaRPr lang="sv-SE"/>
        </a:p>
      </dgm:t>
    </dgm:pt>
    <dgm:pt modelId="{4E08217B-C112-4AD6-99F0-E0D50462BC95}" type="pres">
      <dgm:prSet presAssocID="{458001FD-EACB-42B9-B1BC-1D795985B7BC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sv-SE"/>
        </a:p>
      </dgm:t>
    </dgm:pt>
    <dgm:pt modelId="{15585F1B-B833-4102-96EE-524BBB7602ED}" type="pres">
      <dgm:prSet presAssocID="{B1A448B3-FFC6-42F9-B37E-3A72A5BFACA4}" presName="posSpace" presStyleCnt="0"/>
      <dgm:spPr/>
    </dgm:pt>
    <dgm:pt modelId="{2E32F06C-3CC2-4C8D-ADC3-580C99387A12}" type="pres">
      <dgm:prSet presAssocID="{B1A448B3-FFC6-42F9-B37E-3A72A5BFACA4}" presName="vertFlow" presStyleCnt="0"/>
      <dgm:spPr/>
    </dgm:pt>
    <dgm:pt modelId="{5BCA3021-7410-4A9C-A36A-7978605EE217}" type="pres">
      <dgm:prSet presAssocID="{B1A448B3-FFC6-42F9-B37E-3A72A5BFACA4}" presName="topSpace" presStyleCnt="0"/>
      <dgm:spPr/>
    </dgm:pt>
    <dgm:pt modelId="{69D8D99D-CCF3-41E0-BF69-100D36AB5567}" type="pres">
      <dgm:prSet presAssocID="{B1A448B3-FFC6-42F9-B37E-3A72A5BFACA4}" presName="firstComp" presStyleCnt="0"/>
      <dgm:spPr/>
    </dgm:pt>
    <dgm:pt modelId="{9A8AC3B1-9235-4200-8246-D326B36B032C}" type="pres">
      <dgm:prSet presAssocID="{B1A448B3-FFC6-42F9-B37E-3A72A5BFACA4}" presName="firstChild" presStyleLbl="bgAccFollowNode1" presStyleIdx="0" presStyleCnt="3"/>
      <dgm:spPr/>
      <dgm:t>
        <a:bodyPr/>
        <a:lstStyle/>
        <a:p>
          <a:endParaRPr lang="sv-SE"/>
        </a:p>
      </dgm:t>
    </dgm:pt>
    <dgm:pt modelId="{E69022BF-BDCE-46C2-A57D-CED9F2CF6BC8}" type="pres">
      <dgm:prSet presAssocID="{B1A448B3-FFC6-42F9-B37E-3A72A5BFACA4}" presName="firstChildTx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1DEEF924-1AE4-4DE5-B0FB-E72D1AA18C36}" type="pres">
      <dgm:prSet presAssocID="{B1A448B3-FFC6-42F9-B37E-3A72A5BFACA4}" presName="negSpace" presStyleCnt="0"/>
      <dgm:spPr/>
    </dgm:pt>
    <dgm:pt modelId="{582ED062-2F50-4DDA-A68F-0A81EDE09328}" type="pres">
      <dgm:prSet presAssocID="{B1A448B3-FFC6-42F9-B37E-3A72A5BFACA4}" presName="circle" presStyleLbl="node1" presStyleIdx="0" presStyleCnt="3"/>
      <dgm:spPr/>
      <dgm:t>
        <a:bodyPr/>
        <a:lstStyle/>
        <a:p>
          <a:endParaRPr lang="sv-SE"/>
        </a:p>
      </dgm:t>
    </dgm:pt>
    <dgm:pt modelId="{E174811C-0019-41BA-9A82-791E5A40334F}" type="pres">
      <dgm:prSet presAssocID="{C5690BC9-69F1-4FB8-894A-66F26AB7B4E7}" presName="transSpace" presStyleCnt="0"/>
      <dgm:spPr/>
    </dgm:pt>
    <dgm:pt modelId="{10071E21-1147-4BF8-AEA4-0B65C7370143}" type="pres">
      <dgm:prSet presAssocID="{838BB333-B98A-4646-8775-76CF0745462E}" presName="posSpace" presStyleCnt="0"/>
      <dgm:spPr/>
    </dgm:pt>
    <dgm:pt modelId="{B6809344-5BBC-4F70-A135-C143EB49C9A2}" type="pres">
      <dgm:prSet presAssocID="{838BB333-B98A-4646-8775-76CF0745462E}" presName="vertFlow" presStyleCnt="0"/>
      <dgm:spPr/>
    </dgm:pt>
    <dgm:pt modelId="{81B524BE-0F42-410A-8238-6C845293E756}" type="pres">
      <dgm:prSet presAssocID="{838BB333-B98A-4646-8775-76CF0745462E}" presName="topSpace" presStyleCnt="0"/>
      <dgm:spPr/>
    </dgm:pt>
    <dgm:pt modelId="{A551CABB-BFA7-4D72-AF0B-3AF629330D88}" type="pres">
      <dgm:prSet presAssocID="{838BB333-B98A-4646-8775-76CF0745462E}" presName="firstComp" presStyleCnt="0"/>
      <dgm:spPr/>
    </dgm:pt>
    <dgm:pt modelId="{19553605-90CD-4DD4-86C3-4F1E419D2551}" type="pres">
      <dgm:prSet presAssocID="{838BB333-B98A-4646-8775-76CF0745462E}" presName="firstChild" presStyleLbl="bgAccFollowNode1" presStyleIdx="1" presStyleCnt="3"/>
      <dgm:spPr/>
      <dgm:t>
        <a:bodyPr/>
        <a:lstStyle/>
        <a:p>
          <a:endParaRPr lang="sv-SE"/>
        </a:p>
      </dgm:t>
    </dgm:pt>
    <dgm:pt modelId="{BCDF1C38-8702-438B-9D00-FE746B5EC82F}" type="pres">
      <dgm:prSet presAssocID="{838BB333-B98A-4646-8775-76CF0745462E}" presName="firstChildTx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F958A76A-27B4-46AF-8662-9355055875E8}" type="pres">
      <dgm:prSet presAssocID="{838BB333-B98A-4646-8775-76CF0745462E}" presName="negSpace" presStyleCnt="0"/>
      <dgm:spPr/>
    </dgm:pt>
    <dgm:pt modelId="{871EB7C0-3B52-4970-864C-E291E0338C03}" type="pres">
      <dgm:prSet presAssocID="{838BB333-B98A-4646-8775-76CF0745462E}" presName="circle" presStyleLbl="node1" presStyleIdx="1" presStyleCnt="3"/>
      <dgm:spPr/>
      <dgm:t>
        <a:bodyPr/>
        <a:lstStyle/>
        <a:p>
          <a:endParaRPr lang="sv-SE"/>
        </a:p>
      </dgm:t>
    </dgm:pt>
    <dgm:pt modelId="{1F8E124E-5441-43F6-A66A-845CA89BD553}" type="pres">
      <dgm:prSet presAssocID="{82633C62-5977-44F7-86F1-90248ED250A2}" presName="transSpace" presStyleCnt="0"/>
      <dgm:spPr/>
    </dgm:pt>
    <dgm:pt modelId="{B63373BF-3436-4B9B-A658-88952E0A0BE2}" type="pres">
      <dgm:prSet presAssocID="{0BF2807F-A48C-4F89-9633-9F59698A8E0F}" presName="posSpace" presStyleCnt="0"/>
      <dgm:spPr/>
    </dgm:pt>
    <dgm:pt modelId="{DFD2D8B9-6ED5-4105-B684-46FD4FFE1B3D}" type="pres">
      <dgm:prSet presAssocID="{0BF2807F-A48C-4F89-9633-9F59698A8E0F}" presName="vertFlow" presStyleCnt="0"/>
      <dgm:spPr/>
    </dgm:pt>
    <dgm:pt modelId="{693DB0C8-0F2B-42B5-B6CF-CCC78F816EEA}" type="pres">
      <dgm:prSet presAssocID="{0BF2807F-A48C-4F89-9633-9F59698A8E0F}" presName="topSpace" presStyleCnt="0"/>
      <dgm:spPr/>
    </dgm:pt>
    <dgm:pt modelId="{F08F6BFC-E227-43A2-BAF8-8C7B61A53393}" type="pres">
      <dgm:prSet presAssocID="{0BF2807F-A48C-4F89-9633-9F59698A8E0F}" presName="firstComp" presStyleCnt="0"/>
      <dgm:spPr/>
    </dgm:pt>
    <dgm:pt modelId="{64A46E70-CE8D-459C-B604-DAF4638C4145}" type="pres">
      <dgm:prSet presAssocID="{0BF2807F-A48C-4F89-9633-9F59698A8E0F}" presName="firstChild" presStyleLbl="bgAccFollowNode1" presStyleIdx="2" presStyleCnt="3"/>
      <dgm:spPr/>
      <dgm:t>
        <a:bodyPr/>
        <a:lstStyle/>
        <a:p>
          <a:endParaRPr lang="sv-SE"/>
        </a:p>
      </dgm:t>
    </dgm:pt>
    <dgm:pt modelId="{AF694639-9FC7-478F-A53F-C064159EBA78}" type="pres">
      <dgm:prSet presAssocID="{0BF2807F-A48C-4F89-9633-9F59698A8E0F}" presName="firstChildTx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25EB4925-C250-4D13-ABC1-272B7A502FBF}" type="pres">
      <dgm:prSet presAssocID="{0BF2807F-A48C-4F89-9633-9F59698A8E0F}" presName="negSpace" presStyleCnt="0"/>
      <dgm:spPr/>
    </dgm:pt>
    <dgm:pt modelId="{F5957348-6E6E-48FB-8F7C-B2B82012275F}" type="pres">
      <dgm:prSet presAssocID="{0BF2807F-A48C-4F89-9633-9F59698A8E0F}" presName="circle" presStyleLbl="node1" presStyleIdx="2" presStyleCnt="3"/>
      <dgm:spPr/>
      <dgm:t>
        <a:bodyPr/>
        <a:lstStyle/>
        <a:p>
          <a:endParaRPr lang="sv-SE"/>
        </a:p>
      </dgm:t>
    </dgm:pt>
  </dgm:ptLst>
  <dgm:cxnLst>
    <dgm:cxn modelId="{C4F50C8B-E83C-42F6-9475-668C6C63617A}" type="presOf" srcId="{458001FD-EACB-42B9-B1BC-1D795985B7BC}" destId="{4E08217B-C112-4AD6-99F0-E0D50462BC95}" srcOrd="0" destOrd="0" presId="urn:microsoft.com/office/officeart/2005/8/layout/hList9"/>
    <dgm:cxn modelId="{9C3A707E-5A75-40C5-B446-69B79FD632F7}" type="presOf" srcId="{D93C95B5-1276-4144-8490-D4D96ED2BC5A}" destId="{BCDF1C38-8702-438B-9D00-FE746B5EC82F}" srcOrd="1" destOrd="0" presId="urn:microsoft.com/office/officeart/2005/8/layout/hList9"/>
    <dgm:cxn modelId="{8ED1B2E8-C726-4999-88C4-E8299ADC537C}" type="presOf" srcId="{DB179494-71D5-4D38-8576-D5BB25B01CF3}" destId="{E69022BF-BDCE-46C2-A57D-CED9F2CF6BC8}" srcOrd="1" destOrd="0" presId="urn:microsoft.com/office/officeart/2005/8/layout/hList9"/>
    <dgm:cxn modelId="{25CA5156-296E-43B8-A640-6CAB6C960348}" srcId="{458001FD-EACB-42B9-B1BC-1D795985B7BC}" destId="{838BB333-B98A-4646-8775-76CF0745462E}" srcOrd="1" destOrd="0" parTransId="{4C792BD2-6FD7-47CF-8564-BC61E1855DAF}" sibTransId="{82633C62-5977-44F7-86F1-90248ED250A2}"/>
    <dgm:cxn modelId="{4C6EEB2D-B524-47EC-888F-E54948473946}" type="presOf" srcId="{838BB333-B98A-4646-8775-76CF0745462E}" destId="{871EB7C0-3B52-4970-864C-E291E0338C03}" srcOrd="0" destOrd="0" presId="urn:microsoft.com/office/officeart/2005/8/layout/hList9"/>
    <dgm:cxn modelId="{1A41C68A-7374-4769-B494-F1C7BBAB1FB1}" type="presOf" srcId="{EE27D927-2E6F-4AE6-9817-A34977653117}" destId="{AF694639-9FC7-478F-A53F-C064159EBA78}" srcOrd="1" destOrd="0" presId="urn:microsoft.com/office/officeart/2005/8/layout/hList9"/>
    <dgm:cxn modelId="{B2348D87-EBCC-429F-8032-F5AD90601792}" type="presOf" srcId="{EE27D927-2E6F-4AE6-9817-A34977653117}" destId="{64A46E70-CE8D-459C-B604-DAF4638C4145}" srcOrd="0" destOrd="0" presId="urn:microsoft.com/office/officeart/2005/8/layout/hList9"/>
    <dgm:cxn modelId="{A649E2E4-03A9-4ACA-942E-AD7720D836D9}" type="presOf" srcId="{D93C95B5-1276-4144-8490-D4D96ED2BC5A}" destId="{19553605-90CD-4DD4-86C3-4F1E419D2551}" srcOrd="0" destOrd="0" presId="urn:microsoft.com/office/officeart/2005/8/layout/hList9"/>
    <dgm:cxn modelId="{37460012-7661-4D6E-B069-98F537C5F72F}" type="presOf" srcId="{B1A448B3-FFC6-42F9-B37E-3A72A5BFACA4}" destId="{582ED062-2F50-4DDA-A68F-0A81EDE09328}" srcOrd="0" destOrd="0" presId="urn:microsoft.com/office/officeart/2005/8/layout/hList9"/>
    <dgm:cxn modelId="{5A59473F-BD96-4582-A1F2-4C6E1BCECDA3}" srcId="{458001FD-EACB-42B9-B1BC-1D795985B7BC}" destId="{B1A448B3-FFC6-42F9-B37E-3A72A5BFACA4}" srcOrd="0" destOrd="0" parTransId="{BD58C2CF-CB6A-424B-BA4F-B3B5393A202B}" sibTransId="{C5690BC9-69F1-4FB8-894A-66F26AB7B4E7}"/>
    <dgm:cxn modelId="{43B74391-0924-4137-B302-7EF6C0B94812}" srcId="{838BB333-B98A-4646-8775-76CF0745462E}" destId="{D93C95B5-1276-4144-8490-D4D96ED2BC5A}" srcOrd="0" destOrd="0" parTransId="{360352B8-4FA7-43CE-B0D6-2A40730F1521}" sibTransId="{9EFE9827-64D6-4ECA-A777-755FAC4DDCCA}"/>
    <dgm:cxn modelId="{08BE7D95-B648-4CFD-8C38-118A8F535872}" type="presOf" srcId="{DB179494-71D5-4D38-8576-D5BB25B01CF3}" destId="{9A8AC3B1-9235-4200-8246-D326B36B032C}" srcOrd="0" destOrd="0" presId="urn:microsoft.com/office/officeart/2005/8/layout/hList9"/>
    <dgm:cxn modelId="{D6B285E5-51A7-4D84-826A-4C4DAD6C9708}" srcId="{0BF2807F-A48C-4F89-9633-9F59698A8E0F}" destId="{EE27D927-2E6F-4AE6-9817-A34977653117}" srcOrd="0" destOrd="0" parTransId="{3E77B40E-5015-4503-A6A0-E32BBF7CBAD4}" sibTransId="{91B612B0-3E55-4AF6-9CFC-3074202CF08A}"/>
    <dgm:cxn modelId="{135BFAF1-337C-401C-BDAE-B0A46EDF5EFF}" srcId="{B1A448B3-FFC6-42F9-B37E-3A72A5BFACA4}" destId="{DB179494-71D5-4D38-8576-D5BB25B01CF3}" srcOrd="0" destOrd="0" parTransId="{5C07D0CA-BFB5-4D38-B45C-B71689A4CC97}" sibTransId="{A153269D-A704-43E3-9730-0DAAB13504FC}"/>
    <dgm:cxn modelId="{0BCCF594-A4F0-4214-A3FC-84D445C8A83C}" type="presOf" srcId="{0BF2807F-A48C-4F89-9633-9F59698A8E0F}" destId="{F5957348-6E6E-48FB-8F7C-B2B82012275F}" srcOrd="0" destOrd="0" presId="urn:microsoft.com/office/officeart/2005/8/layout/hList9"/>
    <dgm:cxn modelId="{51E8566A-99E3-46F4-876E-C42A1E64572C}" srcId="{458001FD-EACB-42B9-B1BC-1D795985B7BC}" destId="{0BF2807F-A48C-4F89-9633-9F59698A8E0F}" srcOrd="2" destOrd="0" parTransId="{452912BD-3CA6-49C2-9FF3-086E6CFBB404}" sibTransId="{66B68C6F-FCAE-40CE-A7D6-CDE94F64C316}"/>
    <dgm:cxn modelId="{A2FA67DB-D8E3-46C8-8AC6-3289A5E548E1}" type="presParOf" srcId="{4E08217B-C112-4AD6-99F0-E0D50462BC95}" destId="{15585F1B-B833-4102-96EE-524BBB7602ED}" srcOrd="0" destOrd="0" presId="urn:microsoft.com/office/officeart/2005/8/layout/hList9"/>
    <dgm:cxn modelId="{EC4744E1-80E4-498F-A9EA-122E5D4ED4CC}" type="presParOf" srcId="{4E08217B-C112-4AD6-99F0-E0D50462BC95}" destId="{2E32F06C-3CC2-4C8D-ADC3-580C99387A12}" srcOrd="1" destOrd="0" presId="urn:microsoft.com/office/officeart/2005/8/layout/hList9"/>
    <dgm:cxn modelId="{548B043C-2991-4EDB-9C4C-B9E78DE8CAC3}" type="presParOf" srcId="{2E32F06C-3CC2-4C8D-ADC3-580C99387A12}" destId="{5BCA3021-7410-4A9C-A36A-7978605EE217}" srcOrd="0" destOrd="0" presId="urn:microsoft.com/office/officeart/2005/8/layout/hList9"/>
    <dgm:cxn modelId="{C3E2E231-39CA-428B-B8DD-80C492A4A45B}" type="presParOf" srcId="{2E32F06C-3CC2-4C8D-ADC3-580C99387A12}" destId="{69D8D99D-CCF3-41E0-BF69-100D36AB5567}" srcOrd="1" destOrd="0" presId="urn:microsoft.com/office/officeart/2005/8/layout/hList9"/>
    <dgm:cxn modelId="{5B700F3D-26ED-4315-86F2-3EF10A064BAB}" type="presParOf" srcId="{69D8D99D-CCF3-41E0-BF69-100D36AB5567}" destId="{9A8AC3B1-9235-4200-8246-D326B36B032C}" srcOrd="0" destOrd="0" presId="urn:microsoft.com/office/officeart/2005/8/layout/hList9"/>
    <dgm:cxn modelId="{61CBEC4B-D246-4D71-BCC9-32136C00D797}" type="presParOf" srcId="{69D8D99D-CCF3-41E0-BF69-100D36AB5567}" destId="{E69022BF-BDCE-46C2-A57D-CED9F2CF6BC8}" srcOrd="1" destOrd="0" presId="urn:microsoft.com/office/officeart/2005/8/layout/hList9"/>
    <dgm:cxn modelId="{F225220F-F4B0-4606-99D1-8E63B3E6DAB9}" type="presParOf" srcId="{4E08217B-C112-4AD6-99F0-E0D50462BC95}" destId="{1DEEF924-1AE4-4DE5-B0FB-E72D1AA18C36}" srcOrd="2" destOrd="0" presId="urn:microsoft.com/office/officeart/2005/8/layout/hList9"/>
    <dgm:cxn modelId="{4D9EEA11-95C9-46FE-9313-65876ECE435D}" type="presParOf" srcId="{4E08217B-C112-4AD6-99F0-E0D50462BC95}" destId="{582ED062-2F50-4DDA-A68F-0A81EDE09328}" srcOrd="3" destOrd="0" presId="urn:microsoft.com/office/officeart/2005/8/layout/hList9"/>
    <dgm:cxn modelId="{0DF59AE7-5BEB-4B6E-ACF3-8C2F6C04803C}" type="presParOf" srcId="{4E08217B-C112-4AD6-99F0-E0D50462BC95}" destId="{E174811C-0019-41BA-9A82-791E5A40334F}" srcOrd="4" destOrd="0" presId="urn:microsoft.com/office/officeart/2005/8/layout/hList9"/>
    <dgm:cxn modelId="{73FF6496-7B99-420B-8008-7129F22883DC}" type="presParOf" srcId="{4E08217B-C112-4AD6-99F0-E0D50462BC95}" destId="{10071E21-1147-4BF8-AEA4-0B65C7370143}" srcOrd="5" destOrd="0" presId="urn:microsoft.com/office/officeart/2005/8/layout/hList9"/>
    <dgm:cxn modelId="{055D84E6-786F-4E05-8293-B602F0CA40D2}" type="presParOf" srcId="{4E08217B-C112-4AD6-99F0-E0D50462BC95}" destId="{B6809344-5BBC-4F70-A135-C143EB49C9A2}" srcOrd="6" destOrd="0" presId="urn:microsoft.com/office/officeart/2005/8/layout/hList9"/>
    <dgm:cxn modelId="{A0BD19C0-2D42-4B43-8535-B22C32EF38C8}" type="presParOf" srcId="{B6809344-5BBC-4F70-A135-C143EB49C9A2}" destId="{81B524BE-0F42-410A-8238-6C845293E756}" srcOrd="0" destOrd="0" presId="urn:microsoft.com/office/officeart/2005/8/layout/hList9"/>
    <dgm:cxn modelId="{B17DC73B-E062-46D5-9D18-59A3FD573300}" type="presParOf" srcId="{B6809344-5BBC-4F70-A135-C143EB49C9A2}" destId="{A551CABB-BFA7-4D72-AF0B-3AF629330D88}" srcOrd="1" destOrd="0" presId="urn:microsoft.com/office/officeart/2005/8/layout/hList9"/>
    <dgm:cxn modelId="{A729B0C2-1F34-46EA-8F34-F1D0FAE69ABE}" type="presParOf" srcId="{A551CABB-BFA7-4D72-AF0B-3AF629330D88}" destId="{19553605-90CD-4DD4-86C3-4F1E419D2551}" srcOrd="0" destOrd="0" presId="urn:microsoft.com/office/officeart/2005/8/layout/hList9"/>
    <dgm:cxn modelId="{27382E3D-6DAA-4077-9188-61D1BF6C3B4A}" type="presParOf" srcId="{A551CABB-BFA7-4D72-AF0B-3AF629330D88}" destId="{BCDF1C38-8702-438B-9D00-FE746B5EC82F}" srcOrd="1" destOrd="0" presId="urn:microsoft.com/office/officeart/2005/8/layout/hList9"/>
    <dgm:cxn modelId="{E3A6CDC5-10A3-424D-B1E6-56CCA05D6B94}" type="presParOf" srcId="{4E08217B-C112-4AD6-99F0-E0D50462BC95}" destId="{F958A76A-27B4-46AF-8662-9355055875E8}" srcOrd="7" destOrd="0" presId="urn:microsoft.com/office/officeart/2005/8/layout/hList9"/>
    <dgm:cxn modelId="{2C94A381-D703-4683-AA28-5B846E8ABC0E}" type="presParOf" srcId="{4E08217B-C112-4AD6-99F0-E0D50462BC95}" destId="{871EB7C0-3B52-4970-864C-E291E0338C03}" srcOrd="8" destOrd="0" presId="urn:microsoft.com/office/officeart/2005/8/layout/hList9"/>
    <dgm:cxn modelId="{ECE59B74-65BC-4E2B-B4D5-C6C6F7F58D34}" type="presParOf" srcId="{4E08217B-C112-4AD6-99F0-E0D50462BC95}" destId="{1F8E124E-5441-43F6-A66A-845CA89BD553}" srcOrd="9" destOrd="0" presId="urn:microsoft.com/office/officeart/2005/8/layout/hList9"/>
    <dgm:cxn modelId="{4A4928C3-98C7-4970-9F70-0B11631F213D}" type="presParOf" srcId="{4E08217B-C112-4AD6-99F0-E0D50462BC95}" destId="{B63373BF-3436-4B9B-A658-88952E0A0BE2}" srcOrd="10" destOrd="0" presId="urn:microsoft.com/office/officeart/2005/8/layout/hList9"/>
    <dgm:cxn modelId="{9A4B81F4-1E54-4313-8ED0-D0C900D3DD34}" type="presParOf" srcId="{4E08217B-C112-4AD6-99F0-E0D50462BC95}" destId="{DFD2D8B9-6ED5-4105-B684-46FD4FFE1B3D}" srcOrd="11" destOrd="0" presId="urn:microsoft.com/office/officeart/2005/8/layout/hList9"/>
    <dgm:cxn modelId="{6F20257D-26DF-4DE1-B5D0-CE0461564161}" type="presParOf" srcId="{DFD2D8B9-6ED5-4105-B684-46FD4FFE1B3D}" destId="{693DB0C8-0F2B-42B5-B6CF-CCC78F816EEA}" srcOrd="0" destOrd="0" presId="urn:microsoft.com/office/officeart/2005/8/layout/hList9"/>
    <dgm:cxn modelId="{593D4AE8-EBD8-48A5-A3CA-E2DB5000FEEB}" type="presParOf" srcId="{DFD2D8B9-6ED5-4105-B684-46FD4FFE1B3D}" destId="{F08F6BFC-E227-43A2-BAF8-8C7B61A53393}" srcOrd="1" destOrd="0" presId="urn:microsoft.com/office/officeart/2005/8/layout/hList9"/>
    <dgm:cxn modelId="{3567F793-255A-4296-A800-976A7ADFF470}" type="presParOf" srcId="{F08F6BFC-E227-43A2-BAF8-8C7B61A53393}" destId="{64A46E70-CE8D-459C-B604-DAF4638C4145}" srcOrd="0" destOrd="0" presId="urn:microsoft.com/office/officeart/2005/8/layout/hList9"/>
    <dgm:cxn modelId="{FA202453-BA50-494A-8038-31CEC3F1EA88}" type="presParOf" srcId="{F08F6BFC-E227-43A2-BAF8-8C7B61A53393}" destId="{AF694639-9FC7-478F-A53F-C064159EBA78}" srcOrd="1" destOrd="0" presId="urn:microsoft.com/office/officeart/2005/8/layout/hList9"/>
    <dgm:cxn modelId="{D502229B-0B5D-4FFD-B3B7-6D65752CCD45}" type="presParOf" srcId="{4E08217B-C112-4AD6-99F0-E0D50462BC95}" destId="{25EB4925-C250-4D13-ABC1-272B7A502FBF}" srcOrd="12" destOrd="0" presId="urn:microsoft.com/office/officeart/2005/8/layout/hList9"/>
    <dgm:cxn modelId="{126DF639-AA15-4E39-96B2-72190DBE4900}" type="presParOf" srcId="{4E08217B-C112-4AD6-99F0-E0D50462BC95}" destId="{F5957348-6E6E-48FB-8F7C-B2B82012275F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58001FD-EACB-42B9-B1BC-1D795985B7BC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B1A448B3-FFC6-42F9-B37E-3A72A5BFACA4}">
      <dgm:prSet phldrT="[Text]"/>
      <dgm:spPr>
        <a:gradFill rotWithShape="0">
          <a:gsLst>
            <a:gs pos="0">
              <a:srgbClr val="03D4A8"/>
            </a:gs>
            <a:gs pos="0">
              <a:srgbClr val="21D6E0"/>
            </a:gs>
            <a:gs pos="0">
              <a:schemeClr val="tx2">
                <a:lumMod val="20000"/>
                <a:lumOff val="80000"/>
              </a:schemeClr>
            </a:gs>
            <a:gs pos="98000">
              <a:schemeClr val="tx2">
                <a:lumMod val="40000"/>
                <a:lumOff val="60000"/>
              </a:schemeClr>
            </a:gs>
          </a:gsLst>
          <a:lin ang="5400000" scaled="0"/>
        </a:gradFill>
      </dgm:spPr>
      <dgm:t>
        <a:bodyPr/>
        <a:lstStyle/>
        <a:p>
          <a:r>
            <a:rPr lang="sv-SE" dirty="0" err="1" smtClean="0">
              <a:solidFill>
                <a:schemeClr val="tx1"/>
              </a:solidFill>
            </a:rPr>
            <a:t>Encouraging</a:t>
          </a:r>
          <a:r>
            <a:rPr lang="sv-SE" dirty="0" smtClean="0">
              <a:solidFill>
                <a:schemeClr val="tx1"/>
              </a:solidFill>
            </a:rPr>
            <a:t> the situation</a:t>
          </a:r>
          <a:endParaRPr lang="sv-SE" dirty="0">
            <a:solidFill>
              <a:schemeClr val="tx1"/>
            </a:solidFill>
          </a:endParaRPr>
        </a:p>
      </dgm:t>
    </dgm:pt>
    <dgm:pt modelId="{BD58C2CF-CB6A-424B-BA4F-B3B5393A202B}" type="parTrans" cxnId="{5A59473F-BD96-4582-A1F2-4C6E1BCECDA3}">
      <dgm:prSet/>
      <dgm:spPr/>
      <dgm:t>
        <a:bodyPr/>
        <a:lstStyle/>
        <a:p>
          <a:endParaRPr lang="sv-SE"/>
        </a:p>
      </dgm:t>
    </dgm:pt>
    <dgm:pt modelId="{C5690BC9-69F1-4FB8-894A-66F26AB7B4E7}" type="sibTrans" cxnId="{5A59473F-BD96-4582-A1F2-4C6E1BCECDA3}">
      <dgm:prSet/>
      <dgm:spPr/>
      <dgm:t>
        <a:bodyPr/>
        <a:lstStyle/>
        <a:p>
          <a:endParaRPr lang="sv-SE"/>
        </a:p>
      </dgm:t>
    </dgm:pt>
    <dgm:pt modelId="{DB179494-71D5-4D38-8576-D5BB25B01CF3}">
      <dgm:prSet phldrT="[Text]"/>
      <dgm:spPr/>
      <dgm:t>
        <a:bodyPr/>
        <a:lstStyle/>
        <a:p>
          <a:r>
            <a:rPr lang="en-US" dirty="0" smtClean="0">
              <a:solidFill>
                <a:schemeClr val="tx2">
                  <a:lumMod val="50000"/>
                </a:schemeClr>
              </a:solidFill>
            </a:rPr>
            <a:t>Using the patient's own strength</a:t>
          </a:r>
        </a:p>
      </dgm:t>
    </dgm:pt>
    <dgm:pt modelId="{5C07D0CA-BFB5-4D38-B45C-B71689A4CC97}" type="parTrans" cxnId="{135BFAF1-337C-401C-BDAE-B0A46EDF5EFF}">
      <dgm:prSet/>
      <dgm:spPr/>
      <dgm:t>
        <a:bodyPr/>
        <a:lstStyle/>
        <a:p>
          <a:endParaRPr lang="sv-SE"/>
        </a:p>
      </dgm:t>
    </dgm:pt>
    <dgm:pt modelId="{A153269D-A704-43E3-9730-0DAAB13504FC}" type="sibTrans" cxnId="{135BFAF1-337C-401C-BDAE-B0A46EDF5EFF}">
      <dgm:prSet/>
      <dgm:spPr/>
      <dgm:t>
        <a:bodyPr/>
        <a:lstStyle/>
        <a:p>
          <a:endParaRPr lang="sv-SE"/>
        </a:p>
      </dgm:t>
    </dgm:pt>
    <dgm:pt modelId="{838BB333-B98A-4646-8775-76CF0745462E}">
      <dgm:prSet phldrT="[Text]"/>
      <dgm:spPr>
        <a:gradFill rotWithShape="0">
          <a:gsLst>
            <a:gs pos="0">
              <a:schemeClr val="tx2">
                <a:lumMod val="40000"/>
                <a:lumOff val="60000"/>
              </a:schemeClr>
            </a:gs>
            <a:gs pos="0">
              <a:srgbClr val="21D6E0"/>
            </a:gs>
            <a:gs pos="0">
              <a:schemeClr val="tx2">
                <a:lumMod val="20000"/>
                <a:lumOff val="80000"/>
              </a:schemeClr>
            </a:gs>
            <a:gs pos="98000">
              <a:schemeClr val="tx2">
                <a:lumMod val="40000"/>
                <a:lumOff val="60000"/>
              </a:schemeClr>
            </a:gs>
          </a:gsLst>
          <a:lin ang="5400000" scaled="0"/>
        </a:gradFill>
      </dgm:spPr>
      <dgm:t>
        <a:bodyPr/>
        <a:lstStyle/>
        <a:p>
          <a:r>
            <a:rPr lang="sv-SE" dirty="0" err="1" smtClean="0">
              <a:solidFill>
                <a:schemeClr val="tx1"/>
              </a:solidFill>
            </a:rPr>
            <a:t>Reducing</a:t>
          </a:r>
          <a:r>
            <a:rPr lang="sv-SE" dirty="0" smtClean="0">
              <a:solidFill>
                <a:schemeClr val="tx1"/>
              </a:solidFill>
            </a:rPr>
            <a:t> </a:t>
          </a:r>
          <a:r>
            <a:rPr lang="sv-SE" dirty="0" err="1" smtClean="0">
              <a:solidFill>
                <a:schemeClr val="tx1"/>
              </a:solidFill>
            </a:rPr>
            <a:t>patient’s</a:t>
          </a:r>
          <a:r>
            <a:rPr lang="sv-SE" dirty="0" smtClean="0">
              <a:solidFill>
                <a:schemeClr val="tx1"/>
              </a:solidFill>
            </a:rPr>
            <a:t> limitation</a:t>
          </a:r>
          <a:endParaRPr lang="sv-SE" dirty="0">
            <a:solidFill>
              <a:schemeClr val="tx1"/>
            </a:solidFill>
          </a:endParaRPr>
        </a:p>
      </dgm:t>
    </dgm:pt>
    <dgm:pt modelId="{4C792BD2-6FD7-47CF-8564-BC61E1855DAF}" type="parTrans" cxnId="{25CA5156-296E-43B8-A640-6CAB6C960348}">
      <dgm:prSet/>
      <dgm:spPr/>
      <dgm:t>
        <a:bodyPr/>
        <a:lstStyle/>
        <a:p>
          <a:endParaRPr lang="sv-SE"/>
        </a:p>
      </dgm:t>
    </dgm:pt>
    <dgm:pt modelId="{82633C62-5977-44F7-86F1-90248ED250A2}" type="sibTrans" cxnId="{25CA5156-296E-43B8-A640-6CAB6C960348}">
      <dgm:prSet/>
      <dgm:spPr/>
      <dgm:t>
        <a:bodyPr/>
        <a:lstStyle/>
        <a:p>
          <a:endParaRPr lang="sv-SE"/>
        </a:p>
      </dgm:t>
    </dgm:pt>
    <dgm:pt modelId="{D93C95B5-1276-4144-8490-D4D96ED2BC5A}">
      <dgm:prSet phldrT="[Text]"/>
      <dgm:spPr/>
      <dgm:t>
        <a:bodyPr/>
        <a:lstStyle/>
        <a:p>
          <a:r>
            <a:rPr lang="en-US" dirty="0" smtClean="0">
              <a:solidFill>
                <a:schemeClr val="tx2">
                  <a:lumMod val="50000"/>
                </a:schemeClr>
              </a:solidFill>
            </a:rPr>
            <a:t>Replace the patient’s lost or reduced ability</a:t>
          </a:r>
        </a:p>
      </dgm:t>
    </dgm:pt>
    <dgm:pt modelId="{360352B8-4FA7-43CE-B0D6-2A40730F1521}" type="parTrans" cxnId="{43B74391-0924-4137-B302-7EF6C0B94812}">
      <dgm:prSet/>
      <dgm:spPr/>
      <dgm:t>
        <a:bodyPr/>
        <a:lstStyle/>
        <a:p>
          <a:endParaRPr lang="sv-SE"/>
        </a:p>
      </dgm:t>
    </dgm:pt>
    <dgm:pt modelId="{9EFE9827-64D6-4ECA-A777-755FAC4DDCCA}" type="sibTrans" cxnId="{43B74391-0924-4137-B302-7EF6C0B94812}">
      <dgm:prSet/>
      <dgm:spPr/>
      <dgm:t>
        <a:bodyPr/>
        <a:lstStyle/>
        <a:p>
          <a:endParaRPr lang="sv-SE"/>
        </a:p>
      </dgm:t>
    </dgm:pt>
    <dgm:pt modelId="{0BF2807F-A48C-4F89-9633-9F59698A8E0F}">
      <dgm:prSet/>
      <dgm:spPr>
        <a:gradFill rotWithShape="0">
          <a:gsLst>
            <a:gs pos="0">
              <a:schemeClr val="tx2">
                <a:lumMod val="40000"/>
                <a:lumOff val="60000"/>
              </a:schemeClr>
            </a:gs>
            <a:gs pos="0">
              <a:srgbClr val="21D6E0"/>
            </a:gs>
            <a:gs pos="0">
              <a:schemeClr val="tx2">
                <a:lumMod val="20000"/>
                <a:lumOff val="80000"/>
              </a:schemeClr>
            </a:gs>
            <a:gs pos="98000">
              <a:schemeClr val="tx2">
                <a:lumMod val="40000"/>
                <a:lumOff val="60000"/>
              </a:schemeClr>
            </a:gs>
          </a:gsLst>
          <a:lin ang="5400000" scaled="0"/>
        </a:gradFill>
      </dgm:spPr>
      <dgm:t>
        <a:bodyPr/>
        <a:lstStyle/>
        <a:p>
          <a:r>
            <a:rPr lang="sv-SE" dirty="0" smtClean="0">
              <a:solidFill>
                <a:schemeClr val="tx1"/>
              </a:solidFill>
            </a:rPr>
            <a:t>Gap </a:t>
          </a:r>
          <a:r>
            <a:rPr lang="sv-SE" dirty="0" err="1" smtClean="0">
              <a:solidFill>
                <a:schemeClr val="tx1"/>
              </a:solidFill>
            </a:rPr>
            <a:t>of</a:t>
          </a:r>
          <a:r>
            <a:rPr lang="sv-SE" dirty="0" smtClean="0">
              <a:solidFill>
                <a:schemeClr val="tx1"/>
              </a:solidFill>
            </a:rPr>
            <a:t> support</a:t>
          </a:r>
          <a:endParaRPr lang="sv-SE" dirty="0">
            <a:solidFill>
              <a:schemeClr val="tx1"/>
            </a:solidFill>
          </a:endParaRPr>
        </a:p>
      </dgm:t>
    </dgm:pt>
    <dgm:pt modelId="{452912BD-3CA6-49C2-9FF3-086E6CFBB404}" type="parTrans" cxnId="{51E8566A-99E3-46F4-876E-C42A1E64572C}">
      <dgm:prSet/>
      <dgm:spPr/>
      <dgm:t>
        <a:bodyPr/>
        <a:lstStyle/>
        <a:p>
          <a:endParaRPr lang="sv-SE"/>
        </a:p>
      </dgm:t>
    </dgm:pt>
    <dgm:pt modelId="{66B68C6F-FCAE-40CE-A7D6-CDE94F64C316}" type="sibTrans" cxnId="{51E8566A-99E3-46F4-876E-C42A1E64572C}">
      <dgm:prSet/>
      <dgm:spPr/>
      <dgm:t>
        <a:bodyPr/>
        <a:lstStyle/>
        <a:p>
          <a:endParaRPr lang="sv-SE"/>
        </a:p>
      </dgm:t>
    </dgm:pt>
    <dgm:pt modelId="{EE27D927-2E6F-4AE6-9817-A34977653117}">
      <dgm:prSet/>
      <dgm:spPr/>
      <dgm:t>
        <a:bodyPr/>
        <a:lstStyle/>
        <a:p>
          <a:r>
            <a:rPr lang="sv-SE" dirty="0" err="1" smtClean="0"/>
            <a:t>Difficulty</a:t>
          </a:r>
          <a:r>
            <a:rPr lang="sv-SE" dirty="0" smtClean="0"/>
            <a:t> in </a:t>
          </a:r>
          <a:r>
            <a:rPr lang="sv-SE" dirty="0" err="1" smtClean="0"/>
            <a:t>identifying</a:t>
          </a:r>
          <a:r>
            <a:rPr lang="sv-SE" dirty="0" smtClean="0"/>
            <a:t> the </a:t>
          </a:r>
          <a:r>
            <a:rPr lang="sv-SE" dirty="0" err="1" smtClean="0"/>
            <a:t>patient’s</a:t>
          </a:r>
          <a:r>
            <a:rPr lang="sv-SE" dirty="0" smtClean="0"/>
            <a:t> </a:t>
          </a:r>
          <a:r>
            <a:rPr lang="sv-SE" dirty="0" err="1" smtClean="0"/>
            <a:t>needs</a:t>
          </a:r>
          <a:endParaRPr lang="sv-SE" dirty="0"/>
        </a:p>
      </dgm:t>
    </dgm:pt>
    <dgm:pt modelId="{3E77B40E-5015-4503-A6A0-E32BBF7CBAD4}" type="parTrans" cxnId="{D6B285E5-51A7-4D84-826A-4C4DAD6C9708}">
      <dgm:prSet/>
      <dgm:spPr/>
      <dgm:t>
        <a:bodyPr/>
        <a:lstStyle/>
        <a:p>
          <a:endParaRPr lang="sv-SE"/>
        </a:p>
      </dgm:t>
    </dgm:pt>
    <dgm:pt modelId="{91B612B0-3E55-4AF6-9CFC-3074202CF08A}" type="sibTrans" cxnId="{D6B285E5-51A7-4D84-826A-4C4DAD6C9708}">
      <dgm:prSet/>
      <dgm:spPr/>
      <dgm:t>
        <a:bodyPr/>
        <a:lstStyle/>
        <a:p>
          <a:endParaRPr lang="sv-SE"/>
        </a:p>
      </dgm:t>
    </dgm:pt>
    <dgm:pt modelId="{4E08217B-C112-4AD6-99F0-E0D50462BC95}" type="pres">
      <dgm:prSet presAssocID="{458001FD-EACB-42B9-B1BC-1D795985B7BC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sv-SE"/>
        </a:p>
      </dgm:t>
    </dgm:pt>
    <dgm:pt modelId="{15585F1B-B833-4102-96EE-524BBB7602ED}" type="pres">
      <dgm:prSet presAssocID="{B1A448B3-FFC6-42F9-B37E-3A72A5BFACA4}" presName="posSpace" presStyleCnt="0"/>
      <dgm:spPr/>
    </dgm:pt>
    <dgm:pt modelId="{2E32F06C-3CC2-4C8D-ADC3-580C99387A12}" type="pres">
      <dgm:prSet presAssocID="{B1A448B3-FFC6-42F9-B37E-3A72A5BFACA4}" presName="vertFlow" presStyleCnt="0"/>
      <dgm:spPr/>
    </dgm:pt>
    <dgm:pt modelId="{5BCA3021-7410-4A9C-A36A-7978605EE217}" type="pres">
      <dgm:prSet presAssocID="{B1A448B3-FFC6-42F9-B37E-3A72A5BFACA4}" presName="topSpace" presStyleCnt="0"/>
      <dgm:spPr/>
    </dgm:pt>
    <dgm:pt modelId="{69D8D99D-CCF3-41E0-BF69-100D36AB5567}" type="pres">
      <dgm:prSet presAssocID="{B1A448B3-FFC6-42F9-B37E-3A72A5BFACA4}" presName="firstComp" presStyleCnt="0"/>
      <dgm:spPr/>
    </dgm:pt>
    <dgm:pt modelId="{9A8AC3B1-9235-4200-8246-D326B36B032C}" type="pres">
      <dgm:prSet presAssocID="{B1A448B3-FFC6-42F9-B37E-3A72A5BFACA4}" presName="firstChild" presStyleLbl="bgAccFollowNode1" presStyleIdx="0" presStyleCnt="3"/>
      <dgm:spPr/>
      <dgm:t>
        <a:bodyPr/>
        <a:lstStyle/>
        <a:p>
          <a:endParaRPr lang="sv-SE"/>
        </a:p>
      </dgm:t>
    </dgm:pt>
    <dgm:pt modelId="{E69022BF-BDCE-46C2-A57D-CED9F2CF6BC8}" type="pres">
      <dgm:prSet presAssocID="{B1A448B3-FFC6-42F9-B37E-3A72A5BFACA4}" presName="firstChildTx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1DEEF924-1AE4-4DE5-B0FB-E72D1AA18C36}" type="pres">
      <dgm:prSet presAssocID="{B1A448B3-FFC6-42F9-B37E-3A72A5BFACA4}" presName="negSpace" presStyleCnt="0"/>
      <dgm:spPr/>
    </dgm:pt>
    <dgm:pt modelId="{582ED062-2F50-4DDA-A68F-0A81EDE09328}" type="pres">
      <dgm:prSet presAssocID="{B1A448B3-FFC6-42F9-B37E-3A72A5BFACA4}" presName="circle" presStyleLbl="node1" presStyleIdx="0" presStyleCnt="3"/>
      <dgm:spPr/>
      <dgm:t>
        <a:bodyPr/>
        <a:lstStyle/>
        <a:p>
          <a:endParaRPr lang="sv-SE"/>
        </a:p>
      </dgm:t>
    </dgm:pt>
    <dgm:pt modelId="{E174811C-0019-41BA-9A82-791E5A40334F}" type="pres">
      <dgm:prSet presAssocID="{C5690BC9-69F1-4FB8-894A-66F26AB7B4E7}" presName="transSpace" presStyleCnt="0"/>
      <dgm:spPr/>
    </dgm:pt>
    <dgm:pt modelId="{10071E21-1147-4BF8-AEA4-0B65C7370143}" type="pres">
      <dgm:prSet presAssocID="{838BB333-B98A-4646-8775-76CF0745462E}" presName="posSpace" presStyleCnt="0"/>
      <dgm:spPr/>
    </dgm:pt>
    <dgm:pt modelId="{B6809344-5BBC-4F70-A135-C143EB49C9A2}" type="pres">
      <dgm:prSet presAssocID="{838BB333-B98A-4646-8775-76CF0745462E}" presName="vertFlow" presStyleCnt="0"/>
      <dgm:spPr/>
    </dgm:pt>
    <dgm:pt modelId="{81B524BE-0F42-410A-8238-6C845293E756}" type="pres">
      <dgm:prSet presAssocID="{838BB333-B98A-4646-8775-76CF0745462E}" presName="topSpace" presStyleCnt="0"/>
      <dgm:spPr/>
    </dgm:pt>
    <dgm:pt modelId="{A551CABB-BFA7-4D72-AF0B-3AF629330D88}" type="pres">
      <dgm:prSet presAssocID="{838BB333-B98A-4646-8775-76CF0745462E}" presName="firstComp" presStyleCnt="0"/>
      <dgm:spPr/>
    </dgm:pt>
    <dgm:pt modelId="{19553605-90CD-4DD4-86C3-4F1E419D2551}" type="pres">
      <dgm:prSet presAssocID="{838BB333-B98A-4646-8775-76CF0745462E}" presName="firstChild" presStyleLbl="bgAccFollowNode1" presStyleIdx="1" presStyleCnt="3"/>
      <dgm:spPr/>
      <dgm:t>
        <a:bodyPr/>
        <a:lstStyle/>
        <a:p>
          <a:endParaRPr lang="sv-SE"/>
        </a:p>
      </dgm:t>
    </dgm:pt>
    <dgm:pt modelId="{BCDF1C38-8702-438B-9D00-FE746B5EC82F}" type="pres">
      <dgm:prSet presAssocID="{838BB333-B98A-4646-8775-76CF0745462E}" presName="firstChildTx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F958A76A-27B4-46AF-8662-9355055875E8}" type="pres">
      <dgm:prSet presAssocID="{838BB333-B98A-4646-8775-76CF0745462E}" presName="negSpace" presStyleCnt="0"/>
      <dgm:spPr/>
    </dgm:pt>
    <dgm:pt modelId="{871EB7C0-3B52-4970-864C-E291E0338C03}" type="pres">
      <dgm:prSet presAssocID="{838BB333-B98A-4646-8775-76CF0745462E}" presName="circle" presStyleLbl="node1" presStyleIdx="1" presStyleCnt="3"/>
      <dgm:spPr/>
      <dgm:t>
        <a:bodyPr/>
        <a:lstStyle/>
        <a:p>
          <a:endParaRPr lang="sv-SE"/>
        </a:p>
      </dgm:t>
    </dgm:pt>
    <dgm:pt modelId="{1F8E124E-5441-43F6-A66A-845CA89BD553}" type="pres">
      <dgm:prSet presAssocID="{82633C62-5977-44F7-86F1-90248ED250A2}" presName="transSpace" presStyleCnt="0"/>
      <dgm:spPr/>
    </dgm:pt>
    <dgm:pt modelId="{B63373BF-3436-4B9B-A658-88952E0A0BE2}" type="pres">
      <dgm:prSet presAssocID="{0BF2807F-A48C-4F89-9633-9F59698A8E0F}" presName="posSpace" presStyleCnt="0"/>
      <dgm:spPr/>
    </dgm:pt>
    <dgm:pt modelId="{DFD2D8B9-6ED5-4105-B684-46FD4FFE1B3D}" type="pres">
      <dgm:prSet presAssocID="{0BF2807F-A48C-4F89-9633-9F59698A8E0F}" presName="vertFlow" presStyleCnt="0"/>
      <dgm:spPr/>
    </dgm:pt>
    <dgm:pt modelId="{693DB0C8-0F2B-42B5-B6CF-CCC78F816EEA}" type="pres">
      <dgm:prSet presAssocID="{0BF2807F-A48C-4F89-9633-9F59698A8E0F}" presName="topSpace" presStyleCnt="0"/>
      <dgm:spPr/>
    </dgm:pt>
    <dgm:pt modelId="{F08F6BFC-E227-43A2-BAF8-8C7B61A53393}" type="pres">
      <dgm:prSet presAssocID="{0BF2807F-A48C-4F89-9633-9F59698A8E0F}" presName="firstComp" presStyleCnt="0"/>
      <dgm:spPr/>
    </dgm:pt>
    <dgm:pt modelId="{64A46E70-CE8D-459C-B604-DAF4638C4145}" type="pres">
      <dgm:prSet presAssocID="{0BF2807F-A48C-4F89-9633-9F59698A8E0F}" presName="firstChild" presStyleLbl="bgAccFollowNode1" presStyleIdx="2" presStyleCnt="3"/>
      <dgm:spPr/>
      <dgm:t>
        <a:bodyPr/>
        <a:lstStyle/>
        <a:p>
          <a:endParaRPr lang="sv-SE"/>
        </a:p>
      </dgm:t>
    </dgm:pt>
    <dgm:pt modelId="{AF694639-9FC7-478F-A53F-C064159EBA78}" type="pres">
      <dgm:prSet presAssocID="{0BF2807F-A48C-4F89-9633-9F59698A8E0F}" presName="firstChildTx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25EB4925-C250-4D13-ABC1-272B7A502FBF}" type="pres">
      <dgm:prSet presAssocID="{0BF2807F-A48C-4F89-9633-9F59698A8E0F}" presName="negSpace" presStyleCnt="0"/>
      <dgm:spPr/>
    </dgm:pt>
    <dgm:pt modelId="{F5957348-6E6E-48FB-8F7C-B2B82012275F}" type="pres">
      <dgm:prSet presAssocID="{0BF2807F-A48C-4F89-9633-9F59698A8E0F}" presName="circle" presStyleLbl="node1" presStyleIdx="2" presStyleCnt="3"/>
      <dgm:spPr/>
      <dgm:t>
        <a:bodyPr/>
        <a:lstStyle/>
        <a:p>
          <a:endParaRPr lang="sv-SE"/>
        </a:p>
      </dgm:t>
    </dgm:pt>
  </dgm:ptLst>
  <dgm:cxnLst>
    <dgm:cxn modelId="{25CA5156-296E-43B8-A640-6CAB6C960348}" srcId="{458001FD-EACB-42B9-B1BC-1D795985B7BC}" destId="{838BB333-B98A-4646-8775-76CF0745462E}" srcOrd="1" destOrd="0" parTransId="{4C792BD2-6FD7-47CF-8564-BC61E1855DAF}" sibTransId="{82633C62-5977-44F7-86F1-90248ED250A2}"/>
    <dgm:cxn modelId="{9B051CE6-A884-4AE3-A4D4-A52F32F24749}" type="presOf" srcId="{EE27D927-2E6F-4AE6-9817-A34977653117}" destId="{AF694639-9FC7-478F-A53F-C064159EBA78}" srcOrd="1" destOrd="0" presId="urn:microsoft.com/office/officeart/2005/8/layout/hList9"/>
    <dgm:cxn modelId="{43B74391-0924-4137-B302-7EF6C0B94812}" srcId="{838BB333-B98A-4646-8775-76CF0745462E}" destId="{D93C95B5-1276-4144-8490-D4D96ED2BC5A}" srcOrd="0" destOrd="0" parTransId="{360352B8-4FA7-43CE-B0D6-2A40730F1521}" sibTransId="{9EFE9827-64D6-4ECA-A777-755FAC4DDCCA}"/>
    <dgm:cxn modelId="{CEF36B7C-52B1-4FD4-9455-BFCE701806B0}" type="presOf" srcId="{838BB333-B98A-4646-8775-76CF0745462E}" destId="{871EB7C0-3B52-4970-864C-E291E0338C03}" srcOrd="0" destOrd="0" presId="urn:microsoft.com/office/officeart/2005/8/layout/hList9"/>
    <dgm:cxn modelId="{D6B285E5-51A7-4D84-826A-4C4DAD6C9708}" srcId="{0BF2807F-A48C-4F89-9633-9F59698A8E0F}" destId="{EE27D927-2E6F-4AE6-9817-A34977653117}" srcOrd="0" destOrd="0" parTransId="{3E77B40E-5015-4503-A6A0-E32BBF7CBAD4}" sibTransId="{91B612B0-3E55-4AF6-9CFC-3074202CF08A}"/>
    <dgm:cxn modelId="{5A59473F-BD96-4582-A1F2-4C6E1BCECDA3}" srcId="{458001FD-EACB-42B9-B1BC-1D795985B7BC}" destId="{B1A448B3-FFC6-42F9-B37E-3A72A5BFACA4}" srcOrd="0" destOrd="0" parTransId="{BD58C2CF-CB6A-424B-BA4F-B3B5393A202B}" sibTransId="{C5690BC9-69F1-4FB8-894A-66F26AB7B4E7}"/>
    <dgm:cxn modelId="{135BFAF1-337C-401C-BDAE-B0A46EDF5EFF}" srcId="{B1A448B3-FFC6-42F9-B37E-3A72A5BFACA4}" destId="{DB179494-71D5-4D38-8576-D5BB25B01CF3}" srcOrd="0" destOrd="0" parTransId="{5C07D0CA-BFB5-4D38-B45C-B71689A4CC97}" sibTransId="{A153269D-A704-43E3-9730-0DAAB13504FC}"/>
    <dgm:cxn modelId="{4B63F3C9-5669-4F1C-B3DD-7F2ADA0DCCB3}" type="presOf" srcId="{D93C95B5-1276-4144-8490-D4D96ED2BC5A}" destId="{19553605-90CD-4DD4-86C3-4F1E419D2551}" srcOrd="0" destOrd="0" presId="urn:microsoft.com/office/officeart/2005/8/layout/hList9"/>
    <dgm:cxn modelId="{243F6702-9BB3-4532-98A3-D06B707CDCCB}" type="presOf" srcId="{458001FD-EACB-42B9-B1BC-1D795985B7BC}" destId="{4E08217B-C112-4AD6-99F0-E0D50462BC95}" srcOrd="0" destOrd="0" presId="urn:microsoft.com/office/officeart/2005/8/layout/hList9"/>
    <dgm:cxn modelId="{51E8566A-99E3-46F4-876E-C42A1E64572C}" srcId="{458001FD-EACB-42B9-B1BC-1D795985B7BC}" destId="{0BF2807F-A48C-4F89-9633-9F59698A8E0F}" srcOrd="2" destOrd="0" parTransId="{452912BD-3CA6-49C2-9FF3-086E6CFBB404}" sibTransId="{66B68C6F-FCAE-40CE-A7D6-CDE94F64C316}"/>
    <dgm:cxn modelId="{9213E8D4-8ECB-44F2-BFC6-9C42C8616E90}" type="presOf" srcId="{DB179494-71D5-4D38-8576-D5BB25B01CF3}" destId="{9A8AC3B1-9235-4200-8246-D326B36B032C}" srcOrd="0" destOrd="0" presId="urn:microsoft.com/office/officeart/2005/8/layout/hList9"/>
    <dgm:cxn modelId="{6BFD2BB1-4352-4D30-9D30-CFE268CC16F4}" type="presOf" srcId="{0BF2807F-A48C-4F89-9633-9F59698A8E0F}" destId="{F5957348-6E6E-48FB-8F7C-B2B82012275F}" srcOrd="0" destOrd="0" presId="urn:microsoft.com/office/officeart/2005/8/layout/hList9"/>
    <dgm:cxn modelId="{71BAA999-161F-469D-93E0-89744AE3F9FC}" type="presOf" srcId="{DB179494-71D5-4D38-8576-D5BB25B01CF3}" destId="{E69022BF-BDCE-46C2-A57D-CED9F2CF6BC8}" srcOrd="1" destOrd="0" presId="urn:microsoft.com/office/officeart/2005/8/layout/hList9"/>
    <dgm:cxn modelId="{BECE68C9-59FF-4DFD-BA39-6B140E785418}" type="presOf" srcId="{B1A448B3-FFC6-42F9-B37E-3A72A5BFACA4}" destId="{582ED062-2F50-4DDA-A68F-0A81EDE09328}" srcOrd="0" destOrd="0" presId="urn:microsoft.com/office/officeart/2005/8/layout/hList9"/>
    <dgm:cxn modelId="{7BE2C7E8-53FE-49D8-A4A4-D2BE984366D0}" type="presOf" srcId="{EE27D927-2E6F-4AE6-9817-A34977653117}" destId="{64A46E70-CE8D-459C-B604-DAF4638C4145}" srcOrd="0" destOrd="0" presId="urn:microsoft.com/office/officeart/2005/8/layout/hList9"/>
    <dgm:cxn modelId="{7892ADD5-CA3A-45E3-B302-A776300E34DC}" type="presOf" srcId="{D93C95B5-1276-4144-8490-D4D96ED2BC5A}" destId="{BCDF1C38-8702-438B-9D00-FE746B5EC82F}" srcOrd="1" destOrd="0" presId="urn:microsoft.com/office/officeart/2005/8/layout/hList9"/>
    <dgm:cxn modelId="{EE3A23FE-45F5-4712-B7AB-DEF61326721C}" type="presParOf" srcId="{4E08217B-C112-4AD6-99F0-E0D50462BC95}" destId="{15585F1B-B833-4102-96EE-524BBB7602ED}" srcOrd="0" destOrd="0" presId="urn:microsoft.com/office/officeart/2005/8/layout/hList9"/>
    <dgm:cxn modelId="{8050D528-15A4-4140-B5A2-A0D72D6F7857}" type="presParOf" srcId="{4E08217B-C112-4AD6-99F0-E0D50462BC95}" destId="{2E32F06C-3CC2-4C8D-ADC3-580C99387A12}" srcOrd="1" destOrd="0" presId="urn:microsoft.com/office/officeart/2005/8/layout/hList9"/>
    <dgm:cxn modelId="{72A707C4-32D8-4A5D-B1D0-A1F5BE74E66A}" type="presParOf" srcId="{2E32F06C-3CC2-4C8D-ADC3-580C99387A12}" destId="{5BCA3021-7410-4A9C-A36A-7978605EE217}" srcOrd="0" destOrd="0" presId="urn:microsoft.com/office/officeart/2005/8/layout/hList9"/>
    <dgm:cxn modelId="{78499D74-DB61-4E72-820E-43B804F232A1}" type="presParOf" srcId="{2E32F06C-3CC2-4C8D-ADC3-580C99387A12}" destId="{69D8D99D-CCF3-41E0-BF69-100D36AB5567}" srcOrd="1" destOrd="0" presId="urn:microsoft.com/office/officeart/2005/8/layout/hList9"/>
    <dgm:cxn modelId="{DA662387-2232-44A9-9A8D-582523BC8566}" type="presParOf" srcId="{69D8D99D-CCF3-41E0-BF69-100D36AB5567}" destId="{9A8AC3B1-9235-4200-8246-D326B36B032C}" srcOrd="0" destOrd="0" presId="urn:microsoft.com/office/officeart/2005/8/layout/hList9"/>
    <dgm:cxn modelId="{AB2026B3-E1C2-4096-B3EB-497999B5799A}" type="presParOf" srcId="{69D8D99D-CCF3-41E0-BF69-100D36AB5567}" destId="{E69022BF-BDCE-46C2-A57D-CED9F2CF6BC8}" srcOrd="1" destOrd="0" presId="urn:microsoft.com/office/officeart/2005/8/layout/hList9"/>
    <dgm:cxn modelId="{7C19D2E2-9949-43F8-A5B0-03CF561592B4}" type="presParOf" srcId="{4E08217B-C112-4AD6-99F0-E0D50462BC95}" destId="{1DEEF924-1AE4-4DE5-B0FB-E72D1AA18C36}" srcOrd="2" destOrd="0" presId="urn:microsoft.com/office/officeart/2005/8/layout/hList9"/>
    <dgm:cxn modelId="{A4668589-BEC1-44A8-BF76-D4D9ED77763A}" type="presParOf" srcId="{4E08217B-C112-4AD6-99F0-E0D50462BC95}" destId="{582ED062-2F50-4DDA-A68F-0A81EDE09328}" srcOrd="3" destOrd="0" presId="urn:microsoft.com/office/officeart/2005/8/layout/hList9"/>
    <dgm:cxn modelId="{9C0CB82A-962F-4CFB-84C3-D718595843F6}" type="presParOf" srcId="{4E08217B-C112-4AD6-99F0-E0D50462BC95}" destId="{E174811C-0019-41BA-9A82-791E5A40334F}" srcOrd="4" destOrd="0" presId="urn:microsoft.com/office/officeart/2005/8/layout/hList9"/>
    <dgm:cxn modelId="{114DE805-1A35-4F8E-9A1F-75CF74CF1EA0}" type="presParOf" srcId="{4E08217B-C112-4AD6-99F0-E0D50462BC95}" destId="{10071E21-1147-4BF8-AEA4-0B65C7370143}" srcOrd="5" destOrd="0" presId="urn:microsoft.com/office/officeart/2005/8/layout/hList9"/>
    <dgm:cxn modelId="{287BD913-073B-497F-8DAA-4E8F3D19AC2D}" type="presParOf" srcId="{4E08217B-C112-4AD6-99F0-E0D50462BC95}" destId="{B6809344-5BBC-4F70-A135-C143EB49C9A2}" srcOrd="6" destOrd="0" presId="urn:microsoft.com/office/officeart/2005/8/layout/hList9"/>
    <dgm:cxn modelId="{F33D7758-2759-4CFB-A411-4AB24AF494CF}" type="presParOf" srcId="{B6809344-5BBC-4F70-A135-C143EB49C9A2}" destId="{81B524BE-0F42-410A-8238-6C845293E756}" srcOrd="0" destOrd="0" presId="urn:microsoft.com/office/officeart/2005/8/layout/hList9"/>
    <dgm:cxn modelId="{6C6C144D-6467-482E-9AE6-AC70F463AED5}" type="presParOf" srcId="{B6809344-5BBC-4F70-A135-C143EB49C9A2}" destId="{A551CABB-BFA7-4D72-AF0B-3AF629330D88}" srcOrd="1" destOrd="0" presId="urn:microsoft.com/office/officeart/2005/8/layout/hList9"/>
    <dgm:cxn modelId="{8BD8E45F-2451-4600-90CC-99B2F63307A1}" type="presParOf" srcId="{A551CABB-BFA7-4D72-AF0B-3AF629330D88}" destId="{19553605-90CD-4DD4-86C3-4F1E419D2551}" srcOrd="0" destOrd="0" presId="urn:microsoft.com/office/officeart/2005/8/layout/hList9"/>
    <dgm:cxn modelId="{D7CDFFE1-1A4A-4BB4-93DA-AA44DF3D7C98}" type="presParOf" srcId="{A551CABB-BFA7-4D72-AF0B-3AF629330D88}" destId="{BCDF1C38-8702-438B-9D00-FE746B5EC82F}" srcOrd="1" destOrd="0" presId="urn:microsoft.com/office/officeart/2005/8/layout/hList9"/>
    <dgm:cxn modelId="{1BFB7A64-97E7-4413-9396-84101CEEE921}" type="presParOf" srcId="{4E08217B-C112-4AD6-99F0-E0D50462BC95}" destId="{F958A76A-27B4-46AF-8662-9355055875E8}" srcOrd="7" destOrd="0" presId="urn:microsoft.com/office/officeart/2005/8/layout/hList9"/>
    <dgm:cxn modelId="{54CB149F-A6C4-4980-9E81-CB7D04E7E253}" type="presParOf" srcId="{4E08217B-C112-4AD6-99F0-E0D50462BC95}" destId="{871EB7C0-3B52-4970-864C-E291E0338C03}" srcOrd="8" destOrd="0" presId="urn:microsoft.com/office/officeart/2005/8/layout/hList9"/>
    <dgm:cxn modelId="{4D89E150-BDDC-41C4-9E48-3C57274AA9CB}" type="presParOf" srcId="{4E08217B-C112-4AD6-99F0-E0D50462BC95}" destId="{1F8E124E-5441-43F6-A66A-845CA89BD553}" srcOrd="9" destOrd="0" presId="urn:microsoft.com/office/officeart/2005/8/layout/hList9"/>
    <dgm:cxn modelId="{8B86981B-24E4-4403-88F8-9CE47A4FC422}" type="presParOf" srcId="{4E08217B-C112-4AD6-99F0-E0D50462BC95}" destId="{B63373BF-3436-4B9B-A658-88952E0A0BE2}" srcOrd="10" destOrd="0" presId="urn:microsoft.com/office/officeart/2005/8/layout/hList9"/>
    <dgm:cxn modelId="{01D31321-33DA-4145-AE46-D8C172A8E005}" type="presParOf" srcId="{4E08217B-C112-4AD6-99F0-E0D50462BC95}" destId="{DFD2D8B9-6ED5-4105-B684-46FD4FFE1B3D}" srcOrd="11" destOrd="0" presId="urn:microsoft.com/office/officeart/2005/8/layout/hList9"/>
    <dgm:cxn modelId="{75B9B5A5-A456-4507-B56E-A6A2E437C74B}" type="presParOf" srcId="{DFD2D8B9-6ED5-4105-B684-46FD4FFE1B3D}" destId="{693DB0C8-0F2B-42B5-B6CF-CCC78F816EEA}" srcOrd="0" destOrd="0" presId="urn:microsoft.com/office/officeart/2005/8/layout/hList9"/>
    <dgm:cxn modelId="{59687AFD-E3CC-4BE1-A2CC-0175ECD93DDF}" type="presParOf" srcId="{DFD2D8B9-6ED5-4105-B684-46FD4FFE1B3D}" destId="{F08F6BFC-E227-43A2-BAF8-8C7B61A53393}" srcOrd="1" destOrd="0" presId="urn:microsoft.com/office/officeart/2005/8/layout/hList9"/>
    <dgm:cxn modelId="{4C9E09A7-240E-46F4-8755-34BE6994F7E2}" type="presParOf" srcId="{F08F6BFC-E227-43A2-BAF8-8C7B61A53393}" destId="{64A46E70-CE8D-459C-B604-DAF4638C4145}" srcOrd="0" destOrd="0" presId="urn:microsoft.com/office/officeart/2005/8/layout/hList9"/>
    <dgm:cxn modelId="{23C85962-C3F5-457E-8571-E988DA3E5BDF}" type="presParOf" srcId="{F08F6BFC-E227-43A2-BAF8-8C7B61A53393}" destId="{AF694639-9FC7-478F-A53F-C064159EBA78}" srcOrd="1" destOrd="0" presId="urn:microsoft.com/office/officeart/2005/8/layout/hList9"/>
    <dgm:cxn modelId="{F57F5B27-690B-4AD0-AE4A-51DDDD025C2E}" type="presParOf" srcId="{4E08217B-C112-4AD6-99F0-E0D50462BC95}" destId="{25EB4925-C250-4D13-ABC1-272B7A502FBF}" srcOrd="12" destOrd="0" presId="urn:microsoft.com/office/officeart/2005/8/layout/hList9"/>
    <dgm:cxn modelId="{72AA64AB-95B9-4271-9511-AE5F2F468E4A}" type="presParOf" srcId="{4E08217B-C112-4AD6-99F0-E0D50462BC95}" destId="{F5957348-6E6E-48FB-8F7C-B2B82012275F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77FBFEF-1CD7-4186-A04D-4263423E95EC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7AB20C22-72ED-4DEB-8F81-88C78638D3FA}">
      <dgm:prSet phldrT="[Text]"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20000">
              <a:schemeClr val="tx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</a:gradFill>
      </dgm:spPr>
      <dgm:t>
        <a:bodyPr/>
        <a:lstStyle/>
        <a:p>
          <a:r>
            <a:rPr lang="sv-SE" dirty="0" err="1" smtClean="0">
              <a:solidFill>
                <a:schemeClr val="tx1"/>
              </a:solidFill>
            </a:rPr>
            <a:t>Reducing</a:t>
          </a:r>
          <a:r>
            <a:rPr lang="sv-SE" dirty="0" smtClean="0">
              <a:solidFill>
                <a:schemeClr val="tx1"/>
              </a:solidFill>
            </a:rPr>
            <a:t> </a:t>
          </a:r>
          <a:r>
            <a:rPr lang="sv-SE" dirty="0" err="1" smtClean="0">
              <a:solidFill>
                <a:schemeClr val="tx1"/>
              </a:solidFill>
            </a:rPr>
            <a:t>patient’s</a:t>
          </a:r>
          <a:r>
            <a:rPr lang="sv-SE" dirty="0" smtClean="0">
              <a:solidFill>
                <a:schemeClr val="tx1"/>
              </a:solidFill>
            </a:rPr>
            <a:t> limitation</a:t>
          </a:r>
          <a:endParaRPr lang="sv-SE" dirty="0"/>
        </a:p>
      </dgm:t>
    </dgm:pt>
    <dgm:pt modelId="{F78518E1-2AF3-4D26-BF4A-DB8B5BAE7C34}" type="parTrans" cxnId="{410C5820-B6BD-4494-A3CE-08E038A75784}">
      <dgm:prSet/>
      <dgm:spPr/>
      <dgm:t>
        <a:bodyPr/>
        <a:lstStyle/>
        <a:p>
          <a:endParaRPr lang="sv-SE"/>
        </a:p>
      </dgm:t>
    </dgm:pt>
    <dgm:pt modelId="{09D718CB-B734-433F-B3B2-FC3FE2C61669}" type="sibTrans" cxnId="{410C5820-B6BD-4494-A3CE-08E038A75784}">
      <dgm:prSet/>
      <dgm:spPr/>
      <dgm:t>
        <a:bodyPr/>
        <a:lstStyle/>
        <a:p>
          <a:endParaRPr lang="sv-SE"/>
        </a:p>
      </dgm:t>
    </dgm:pt>
    <dgm:pt modelId="{47C92785-DC9E-44DD-B7CE-368729C4FD1F}">
      <dgm:prSet phldrT="[Text]"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37000">
              <a:schemeClr val="tx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</a:gradFill>
      </dgm:spPr>
      <dgm:t>
        <a:bodyPr/>
        <a:lstStyle/>
        <a:p>
          <a:r>
            <a:rPr lang="sv-SE" dirty="0" err="1" smtClean="0">
              <a:solidFill>
                <a:schemeClr val="tx1"/>
              </a:solidFill>
            </a:rPr>
            <a:t>Encouraging</a:t>
          </a:r>
          <a:r>
            <a:rPr lang="sv-SE" dirty="0" smtClean="0">
              <a:solidFill>
                <a:schemeClr val="tx1"/>
              </a:solidFill>
            </a:rPr>
            <a:t> the situation</a:t>
          </a:r>
          <a:endParaRPr lang="sv-SE" dirty="0"/>
        </a:p>
      </dgm:t>
    </dgm:pt>
    <dgm:pt modelId="{046D98E7-8155-4F27-B904-131D1C1DCAE6}" type="parTrans" cxnId="{79A9FE21-4A88-4504-9A99-24E9BEA8AE3C}">
      <dgm:prSet/>
      <dgm:spPr/>
      <dgm:t>
        <a:bodyPr/>
        <a:lstStyle/>
        <a:p>
          <a:endParaRPr lang="sv-SE"/>
        </a:p>
      </dgm:t>
    </dgm:pt>
    <dgm:pt modelId="{2456367B-FAF1-43E3-B226-C2F0710C4E23}" type="sibTrans" cxnId="{79A9FE21-4A88-4504-9A99-24E9BEA8AE3C}">
      <dgm:prSet/>
      <dgm:spPr/>
      <dgm:t>
        <a:bodyPr/>
        <a:lstStyle/>
        <a:p>
          <a:endParaRPr lang="sv-SE"/>
        </a:p>
      </dgm:t>
    </dgm:pt>
    <dgm:pt modelId="{15A34476-E7E4-4E4B-B123-C82D986CEBF5}">
      <dgm:prSet phldrT="[Text]"/>
      <dgm:spPr/>
      <dgm:t>
        <a:bodyPr/>
        <a:lstStyle/>
        <a:p>
          <a:r>
            <a:rPr lang="sv-SE" dirty="0" smtClean="0"/>
            <a:t>Emotional support</a:t>
          </a:r>
          <a:endParaRPr lang="sv-SE" dirty="0"/>
        </a:p>
      </dgm:t>
    </dgm:pt>
    <dgm:pt modelId="{7D4725F4-40C6-44CF-9C24-D2985713DD06}" type="parTrans" cxnId="{8F7B6676-8E9C-4266-A695-EA89FF9156DA}">
      <dgm:prSet/>
      <dgm:spPr/>
      <dgm:t>
        <a:bodyPr/>
        <a:lstStyle/>
        <a:p>
          <a:endParaRPr lang="sv-SE"/>
        </a:p>
      </dgm:t>
    </dgm:pt>
    <dgm:pt modelId="{981DC690-2860-43E6-9509-94F82821E750}" type="sibTrans" cxnId="{8F7B6676-8E9C-4266-A695-EA89FF9156DA}">
      <dgm:prSet/>
      <dgm:spPr/>
      <dgm:t>
        <a:bodyPr/>
        <a:lstStyle/>
        <a:p>
          <a:endParaRPr lang="sv-SE"/>
        </a:p>
      </dgm:t>
    </dgm:pt>
    <dgm:pt modelId="{2828C9FC-D192-4D0E-B268-AB0BC98FB1D3}">
      <dgm:prSet phldrT="[Text]" custT="1"/>
      <dgm:spPr/>
      <dgm:t>
        <a:bodyPr/>
        <a:lstStyle/>
        <a:p>
          <a:r>
            <a:rPr lang="sv-SE" sz="5400" b="1" dirty="0" err="1" smtClean="0">
              <a:solidFill>
                <a:schemeClr val="accent1">
                  <a:lumMod val="75000"/>
                </a:schemeClr>
              </a:solidFill>
              <a:effectLst/>
            </a:rPr>
            <a:t>Serenity</a:t>
          </a:r>
          <a:endParaRPr lang="sv-SE" sz="5400" b="1" dirty="0">
            <a:solidFill>
              <a:schemeClr val="accent1">
                <a:lumMod val="75000"/>
              </a:schemeClr>
            </a:solidFill>
            <a:effectLst/>
          </a:endParaRPr>
        </a:p>
      </dgm:t>
    </dgm:pt>
    <dgm:pt modelId="{935384C5-F397-427F-A1C0-8233975FDF78}" type="parTrans" cxnId="{C412E6B7-E5DC-45C9-9248-66FB560E5FCB}">
      <dgm:prSet/>
      <dgm:spPr/>
      <dgm:t>
        <a:bodyPr/>
        <a:lstStyle/>
        <a:p>
          <a:endParaRPr lang="sv-SE"/>
        </a:p>
      </dgm:t>
    </dgm:pt>
    <dgm:pt modelId="{8A8FCF14-0490-4C4A-9957-F488DECF2F76}" type="sibTrans" cxnId="{C412E6B7-E5DC-45C9-9248-66FB560E5FCB}">
      <dgm:prSet/>
      <dgm:spPr/>
      <dgm:t>
        <a:bodyPr/>
        <a:lstStyle/>
        <a:p>
          <a:endParaRPr lang="sv-SE"/>
        </a:p>
      </dgm:t>
    </dgm:pt>
    <dgm:pt modelId="{9E6AE5B5-31C0-4EC8-A153-C45FBB774C5E}">
      <dgm:prSet/>
      <dgm:spPr/>
      <dgm:t>
        <a:bodyPr/>
        <a:lstStyle/>
        <a:p>
          <a:endParaRPr lang="sv-SE"/>
        </a:p>
      </dgm:t>
    </dgm:pt>
    <dgm:pt modelId="{4AD09DD3-1872-4C00-B0D7-2F9B6F504719}" type="parTrans" cxnId="{720F68F4-668F-44FC-9B86-275A8521F5DB}">
      <dgm:prSet/>
      <dgm:spPr/>
      <dgm:t>
        <a:bodyPr/>
        <a:lstStyle/>
        <a:p>
          <a:endParaRPr lang="sv-SE"/>
        </a:p>
      </dgm:t>
    </dgm:pt>
    <dgm:pt modelId="{ADF68E50-44AA-4981-BF8B-61F9A1D05AC6}" type="sibTrans" cxnId="{720F68F4-668F-44FC-9B86-275A8521F5DB}">
      <dgm:prSet/>
      <dgm:spPr/>
      <dgm:t>
        <a:bodyPr/>
        <a:lstStyle/>
        <a:p>
          <a:endParaRPr lang="sv-SE"/>
        </a:p>
      </dgm:t>
    </dgm:pt>
    <dgm:pt modelId="{67A394F7-A82C-461C-ADEC-DD33D7B04AFF}" type="pres">
      <dgm:prSet presAssocID="{B77FBFEF-1CD7-4186-A04D-4263423E95EC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sv-SE"/>
        </a:p>
      </dgm:t>
    </dgm:pt>
    <dgm:pt modelId="{07377450-1E34-4BAF-949F-119307150D5A}" type="pres">
      <dgm:prSet presAssocID="{B77FBFEF-1CD7-4186-A04D-4263423E95EC}" presName="ellipse" presStyleLbl="trBgShp" presStyleIdx="0" presStyleCnt="1" custLinFactNeighborX="-1915" custLinFactNeighborY="48057"/>
      <dgm:spPr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1000">
              <a:schemeClr val="tx2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</a:gradFill>
      </dgm:spPr>
    </dgm:pt>
    <dgm:pt modelId="{B0D652CF-75E3-4AFA-8B11-50039B2E41A2}" type="pres">
      <dgm:prSet presAssocID="{B77FBFEF-1CD7-4186-A04D-4263423E95EC}" presName="arrow1" presStyleLbl="fgShp" presStyleIdx="0" presStyleCnt="1"/>
      <dgm:spPr/>
    </dgm:pt>
    <dgm:pt modelId="{9CA38685-A4DB-4F83-AC94-ACDCD5695639}" type="pres">
      <dgm:prSet presAssocID="{B77FBFEF-1CD7-4186-A04D-4263423E95EC}" presName="rectangle" presStyleLbl="revTx" presStyleIdx="0" presStyleCnt="1" custScaleX="158235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8AFD95A4-D435-4962-9DF1-DDA64A30C237}" type="pres">
      <dgm:prSet presAssocID="{47C92785-DC9E-44DD-B7CE-368729C4FD1F}" presName="item1" presStyleLbl="node1" presStyleIdx="0" presStyleCnt="3" custLinFactNeighborX="-14170" custLinFactNeighborY="25098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F883A2FE-C347-477C-981E-A2ACACE2700D}" type="pres">
      <dgm:prSet presAssocID="{15A34476-E7E4-4E4B-B123-C82D986CEBF5}" presName="item2" presStyleLbl="node1" presStyleIdx="1" presStyleCnt="3" custLinFactNeighborX="-3137" custLinFactNeighborY="23922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320A5D3A-0121-415A-B289-13709C12BBA1}" type="pres">
      <dgm:prSet presAssocID="{2828C9FC-D192-4D0E-B268-AB0BC98FB1D3}" presName="item3" presStyleLbl="node1" presStyleIdx="2" presStyleCnt="3" custLinFactNeighborX="16340" custLinFactNeighborY="55942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6930BB8D-4B23-42D8-A3A8-2DFCA0E0AC9F}" type="pres">
      <dgm:prSet presAssocID="{B77FBFEF-1CD7-4186-A04D-4263423E95EC}" presName="funnel" presStyleLbl="trAlignAcc1" presStyleIdx="0" presStyleCnt="1" custLinFactNeighborX="-1639" custLinFactNeighborY="18914"/>
      <dgm:spPr/>
    </dgm:pt>
  </dgm:ptLst>
  <dgm:cxnLst>
    <dgm:cxn modelId="{720F68F4-668F-44FC-9B86-275A8521F5DB}" srcId="{B77FBFEF-1CD7-4186-A04D-4263423E95EC}" destId="{9E6AE5B5-31C0-4EC8-A153-C45FBB774C5E}" srcOrd="4" destOrd="0" parTransId="{4AD09DD3-1872-4C00-B0D7-2F9B6F504719}" sibTransId="{ADF68E50-44AA-4981-BF8B-61F9A1D05AC6}"/>
    <dgm:cxn modelId="{DCF13934-C07B-4A54-8D4D-429724E3C9E8}" type="presOf" srcId="{15A34476-E7E4-4E4B-B123-C82D986CEBF5}" destId="{8AFD95A4-D435-4962-9DF1-DDA64A30C237}" srcOrd="0" destOrd="0" presId="urn:microsoft.com/office/officeart/2005/8/layout/funnel1"/>
    <dgm:cxn modelId="{E1C776D2-E161-41B3-8B06-8E7FD26F7958}" type="presOf" srcId="{2828C9FC-D192-4D0E-B268-AB0BC98FB1D3}" destId="{9CA38685-A4DB-4F83-AC94-ACDCD5695639}" srcOrd="0" destOrd="0" presId="urn:microsoft.com/office/officeart/2005/8/layout/funnel1"/>
    <dgm:cxn modelId="{79A9FE21-4A88-4504-9A99-24E9BEA8AE3C}" srcId="{B77FBFEF-1CD7-4186-A04D-4263423E95EC}" destId="{47C92785-DC9E-44DD-B7CE-368729C4FD1F}" srcOrd="1" destOrd="0" parTransId="{046D98E7-8155-4F27-B904-131D1C1DCAE6}" sibTransId="{2456367B-FAF1-43E3-B226-C2F0710C4E23}"/>
    <dgm:cxn modelId="{410C5820-B6BD-4494-A3CE-08E038A75784}" srcId="{B77FBFEF-1CD7-4186-A04D-4263423E95EC}" destId="{7AB20C22-72ED-4DEB-8F81-88C78638D3FA}" srcOrd="0" destOrd="0" parTransId="{F78518E1-2AF3-4D26-BF4A-DB8B5BAE7C34}" sibTransId="{09D718CB-B734-433F-B3B2-FC3FE2C61669}"/>
    <dgm:cxn modelId="{CD1AE835-B4FD-4ED4-8619-B5627460E15A}" type="presOf" srcId="{47C92785-DC9E-44DD-B7CE-368729C4FD1F}" destId="{F883A2FE-C347-477C-981E-A2ACACE2700D}" srcOrd="0" destOrd="0" presId="urn:microsoft.com/office/officeart/2005/8/layout/funnel1"/>
    <dgm:cxn modelId="{1191813D-010F-4555-B026-3888034EF72E}" type="presOf" srcId="{7AB20C22-72ED-4DEB-8F81-88C78638D3FA}" destId="{320A5D3A-0121-415A-B289-13709C12BBA1}" srcOrd="0" destOrd="0" presId="urn:microsoft.com/office/officeart/2005/8/layout/funnel1"/>
    <dgm:cxn modelId="{C412E6B7-E5DC-45C9-9248-66FB560E5FCB}" srcId="{B77FBFEF-1CD7-4186-A04D-4263423E95EC}" destId="{2828C9FC-D192-4D0E-B268-AB0BC98FB1D3}" srcOrd="3" destOrd="0" parTransId="{935384C5-F397-427F-A1C0-8233975FDF78}" sibTransId="{8A8FCF14-0490-4C4A-9957-F488DECF2F76}"/>
    <dgm:cxn modelId="{8F7B6676-8E9C-4266-A695-EA89FF9156DA}" srcId="{B77FBFEF-1CD7-4186-A04D-4263423E95EC}" destId="{15A34476-E7E4-4E4B-B123-C82D986CEBF5}" srcOrd="2" destOrd="0" parTransId="{7D4725F4-40C6-44CF-9C24-D2985713DD06}" sibTransId="{981DC690-2860-43E6-9509-94F82821E750}"/>
    <dgm:cxn modelId="{E2D226E2-4E5C-4A68-BA47-A1D694AA1031}" type="presOf" srcId="{B77FBFEF-1CD7-4186-A04D-4263423E95EC}" destId="{67A394F7-A82C-461C-ADEC-DD33D7B04AFF}" srcOrd="0" destOrd="0" presId="urn:microsoft.com/office/officeart/2005/8/layout/funnel1"/>
    <dgm:cxn modelId="{F8168283-4FC1-40E2-8F40-18F8F349934F}" type="presParOf" srcId="{67A394F7-A82C-461C-ADEC-DD33D7B04AFF}" destId="{07377450-1E34-4BAF-949F-119307150D5A}" srcOrd="0" destOrd="0" presId="urn:microsoft.com/office/officeart/2005/8/layout/funnel1"/>
    <dgm:cxn modelId="{D8096579-43E0-405F-9156-D0E697BC388E}" type="presParOf" srcId="{67A394F7-A82C-461C-ADEC-DD33D7B04AFF}" destId="{B0D652CF-75E3-4AFA-8B11-50039B2E41A2}" srcOrd="1" destOrd="0" presId="urn:microsoft.com/office/officeart/2005/8/layout/funnel1"/>
    <dgm:cxn modelId="{D1F07611-A872-4DBE-AA95-602E1BB8415A}" type="presParOf" srcId="{67A394F7-A82C-461C-ADEC-DD33D7B04AFF}" destId="{9CA38685-A4DB-4F83-AC94-ACDCD5695639}" srcOrd="2" destOrd="0" presId="urn:microsoft.com/office/officeart/2005/8/layout/funnel1"/>
    <dgm:cxn modelId="{A955D186-AE5D-48A6-85C2-612B4357F98F}" type="presParOf" srcId="{67A394F7-A82C-461C-ADEC-DD33D7B04AFF}" destId="{8AFD95A4-D435-4962-9DF1-DDA64A30C237}" srcOrd="3" destOrd="0" presId="urn:microsoft.com/office/officeart/2005/8/layout/funnel1"/>
    <dgm:cxn modelId="{546F6FB9-6025-473D-A447-D35C3354E262}" type="presParOf" srcId="{67A394F7-A82C-461C-ADEC-DD33D7B04AFF}" destId="{F883A2FE-C347-477C-981E-A2ACACE2700D}" srcOrd="4" destOrd="0" presId="urn:microsoft.com/office/officeart/2005/8/layout/funnel1"/>
    <dgm:cxn modelId="{776510BD-047B-41B1-9D7F-F6E82C0C25F8}" type="presParOf" srcId="{67A394F7-A82C-461C-ADEC-DD33D7B04AFF}" destId="{320A5D3A-0121-415A-B289-13709C12BBA1}" srcOrd="5" destOrd="0" presId="urn:microsoft.com/office/officeart/2005/8/layout/funnel1"/>
    <dgm:cxn modelId="{F6E37B94-B549-478D-917B-FE2178989FF0}" type="presParOf" srcId="{67A394F7-A82C-461C-ADEC-DD33D7B04AFF}" destId="{6930BB8D-4B23-42D8-A3A8-2DFCA0E0AC9F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79C726-694E-45BF-B5CE-A77B7136F539}">
      <dsp:nvSpPr>
        <dsp:cNvPr id="0" name=""/>
        <dsp:cNvSpPr/>
      </dsp:nvSpPr>
      <dsp:spPr>
        <a:xfrm>
          <a:off x="1404620" y="165099"/>
          <a:ext cx="3276600" cy="1137920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3CF85E-704E-4FC5-983B-E7305BF03FD7}">
      <dsp:nvSpPr>
        <dsp:cNvPr id="0" name=""/>
        <dsp:cNvSpPr/>
      </dsp:nvSpPr>
      <dsp:spPr>
        <a:xfrm>
          <a:off x="2730500" y="2951479"/>
          <a:ext cx="635000" cy="406400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5704CC-BF85-4DF5-A0A3-3C9EA7D99176}">
      <dsp:nvSpPr>
        <dsp:cNvPr id="0" name=""/>
        <dsp:cNvSpPr/>
      </dsp:nvSpPr>
      <dsp:spPr>
        <a:xfrm>
          <a:off x="1524000" y="3276600"/>
          <a:ext cx="3048000" cy="76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700" b="1" kern="1200" dirty="0" smtClean="0">
              <a:solidFill>
                <a:schemeClr val="tx2"/>
              </a:solidFill>
            </a:rPr>
            <a:t>Support</a:t>
          </a:r>
          <a:endParaRPr lang="sv-SE" sz="2700" b="1" kern="1200" dirty="0">
            <a:solidFill>
              <a:schemeClr val="tx2"/>
            </a:solidFill>
          </a:endParaRPr>
        </a:p>
      </dsp:txBody>
      <dsp:txXfrm>
        <a:off x="1524000" y="3276600"/>
        <a:ext cx="3048000" cy="762000"/>
      </dsp:txXfrm>
    </dsp:sp>
    <dsp:sp modelId="{305D279E-B5E5-42E3-8AA1-B40A63C3FCE7}">
      <dsp:nvSpPr>
        <dsp:cNvPr id="0" name=""/>
        <dsp:cNvSpPr/>
      </dsp:nvSpPr>
      <dsp:spPr>
        <a:xfrm>
          <a:off x="2497261" y="1525366"/>
          <a:ext cx="1143000" cy="1143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200" kern="1200" dirty="0" smtClean="0">
              <a:solidFill>
                <a:schemeClr val="bg1"/>
              </a:solidFill>
            </a:rPr>
            <a:t>Emotional support</a:t>
          </a:r>
          <a:endParaRPr lang="sv-SE" sz="1200" kern="1200" dirty="0">
            <a:solidFill>
              <a:schemeClr val="bg1"/>
            </a:solidFill>
          </a:endParaRPr>
        </a:p>
      </dsp:txBody>
      <dsp:txXfrm>
        <a:off x="2664649" y="1692754"/>
        <a:ext cx="808224" cy="808224"/>
      </dsp:txXfrm>
    </dsp:sp>
    <dsp:sp modelId="{5F4B8827-4C02-4AEB-9CBA-6321FD2B5C80}">
      <dsp:nvSpPr>
        <dsp:cNvPr id="0" name=""/>
        <dsp:cNvSpPr/>
      </dsp:nvSpPr>
      <dsp:spPr>
        <a:xfrm>
          <a:off x="1778000" y="533399"/>
          <a:ext cx="1143000" cy="1143000"/>
        </a:xfrm>
        <a:prstGeom prst="ellipse">
          <a:avLst/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20000">
              <a:schemeClr val="tx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200" kern="1200" dirty="0" smtClean="0">
              <a:solidFill>
                <a:schemeClr val="tx1"/>
              </a:solidFill>
            </a:rPr>
            <a:t>Social support</a:t>
          </a:r>
          <a:endParaRPr lang="sv-SE" sz="1200" kern="1200" dirty="0">
            <a:solidFill>
              <a:schemeClr val="tx1"/>
            </a:solidFill>
          </a:endParaRPr>
        </a:p>
      </dsp:txBody>
      <dsp:txXfrm>
        <a:off x="1945388" y="700787"/>
        <a:ext cx="808224" cy="808224"/>
      </dsp:txXfrm>
    </dsp:sp>
    <dsp:sp modelId="{8F5C8C3F-0961-452E-B6A2-D234A9D7AA7F}">
      <dsp:nvSpPr>
        <dsp:cNvPr id="0" name=""/>
        <dsp:cNvSpPr/>
      </dsp:nvSpPr>
      <dsp:spPr>
        <a:xfrm>
          <a:off x="3224309" y="373588"/>
          <a:ext cx="1143000" cy="1143000"/>
        </a:xfrm>
        <a:prstGeom prst="ellipse">
          <a:avLst/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5000">
              <a:schemeClr val="tx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200" kern="1200" dirty="0" smtClean="0">
              <a:solidFill>
                <a:schemeClr val="tx1"/>
              </a:solidFill>
            </a:rPr>
            <a:t>Instrumental support</a:t>
          </a:r>
          <a:endParaRPr lang="sv-SE" sz="1200" kern="1200" dirty="0">
            <a:solidFill>
              <a:schemeClr val="tx1"/>
            </a:solidFill>
          </a:endParaRPr>
        </a:p>
      </dsp:txBody>
      <dsp:txXfrm>
        <a:off x="3391697" y="540976"/>
        <a:ext cx="808224" cy="808224"/>
      </dsp:txXfrm>
    </dsp:sp>
    <dsp:sp modelId="{79AC6CC3-5C93-443F-9E2B-43276931F6C0}">
      <dsp:nvSpPr>
        <dsp:cNvPr id="0" name=""/>
        <dsp:cNvSpPr/>
      </dsp:nvSpPr>
      <dsp:spPr>
        <a:xfrm>
          <a:off x="1216233" y="35868"/>
          <a:ext cx="3556000" cy="284480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377450-1E34-4BAF-949F-119307150D5A}">
      <dsp:nvSpPr>
        <dsp:cNvPr id="0" name=""/>
        <dsp:cNvSpPr/>
      </dsp:nvSpPr>
      <dsp:spPr>
        <a:xfrm>
          <a:off x="1404620" y="165099"/>
          <a:ext cx="3276600" cy="1137920"/>
        </a:xfrm>
        <a:prstGeom prst="ellipse">
          <a:avLst/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1000">
              <a:schemeClr val="tx2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D652CF-75E3-4AFA-8B11-50039B2E41A2}">
      <dsp:nvSpPr>
        <dsp:cNvPr id="0" name=""/>
        <dsp:cNvSpPr/>
      </dsp:nvSpPr>
      <dsp:spPr>
        <a:xfrm>
          <a:off x="2730500" y="2951479"/>
          <a:ext cx="635000" cy="406400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A38685-A4DB-4F83-AC94-ACDCD5695639}">
      <dsp:nvSpPr>
        <dsp:cNvPr id="0" name=""/>
        <dsp:cNvSpPr/>
      </dsp:nvSpPr>
      <dsp:spPr>
        <a:xfrm>
          <a:off x="1524000" y="3276600"/>
          <a:ext cx="3048000" cy="76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700" kern="120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Emotional support</a:t>
          </a:r>
          <a:endParaRPr lang="sv-SE" sz="2700" kern="1200" dirty="0">
            <a:solidFill>
              <a:schemeClr val="accent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24000" y="3276600"/>
        <a:ext cx="3048000" cy="762000"/>
      </dsp:txXfrm>
    </dsp:sp>
    <dsp:sp modelId="{8AFD95A4-D435-4962-9DF1-DDA64A30C237}">
      <dsp:nvSpPr>
        <dsp:cNvPr id="0" name=""/>
        <dsp:cNvSpPr/>
      </dsp:nvSpPr>
      <dsp:spPr>
        <a:xfrm>
          <a:off x="2568985" y="1408837"/>
          <a:ext cx="1143000" cy="1143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200" kern="1200" dirty="0" err="1" smtClean="0"/>
            <a:t>Loneliness</a:t>
          </a:r>
          <a:endParaRPr lang="sv-SE" sz="1200" kern="1200" dirty="0"/>
        </a:p>
      </dsp:txBody>
      <dsp:txXfrm>
        <a:off x="2736373" y="1576225"/>
        <a:ext cx="808224" cy="808224"/>
      </dsp:txXfrm>
    </dsp:sp>
    <dsp:sp modelId="{F883A2FE-C347-477C-981E-A2ACACE2700D}">
      <dsp:nvSpPr>
        <dsp:cNvPr id="0" name=""/>
        <dsp:cNvSpPr/>
      </dsp:nvSpPr>
      <dsp:spPr>
        <a:xfrm>
          <a:off x="1804894" y="313761"/>
          <a:ext cx="1143000" cy="1143000"/>
        </a:xfrm>
        <a:prstGeom prst="ellipse">
          <a:avLst/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37000">
              <a:schemeClr val="tx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200" kern="1200" dirty="0" smtClean="0"/>
            <a:t>Irresolution</a:t>
          </a:r>
          <a:endParaRPr lang="sv-SE" sz="1200" kern="1200" dirty="0"/>
        </a:p>
      </dsp:txBody>
      <dsp:txXfrm>
        <a:off x="1972282" y="481149"/>
        <a:ext cx="808224" cy="808224"/>
      </dsp:txXfrm>
    </dsp:sp>
    <dsp:sp modelId="{320A5D3A-0121-415A-B289-13709C12BBA1}">
      <dsp:nvSpPr>
        <dsp:cNvPr id="0" name=""/>
        <dsp:cNvSpPr/>
      </dsp:nvSpPr>
      <dsp:spPr>
        <a:xfrm>
          <a:off x="3170519" y="313763"/>
          <a:ext cx="1143000" cy="1143000"/>
        </a:xfrm>
        <a:prstGeom prst="ellipse">
          <a:avLst/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20000">
              <a:schemeClr val="tx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200" kern="1200" dirty="0" err="1" smtClean="0"/>
            <a:t>Vulnerability</a:t>
          </a:r>
          <a:endParaRPr lang="sv-SE" sz="1200" kern="1200" dirty="0"/>
        </a:p>
      </dsp:txBody>
      <dsp:txXfrm>
        <a:off x="3337907" y="481151"/>
        <a:ext cx="808224" cy="808224"/>
      </dsp:txXfrm>
    </dsp:sp>
    <dsp:sp modelId="{6930BB8D-4B23-42D8-A3A8-2DFCA0E0AC9F}">
      <dsp:nvSpPr>
        <dsp:cNvPr id="0" name=""/>
        <dsp:cNvSpPr/>
      </dsp:nvSpPr>
      <dsp:spPr>
        <a:xfrm>
          <a:off x="1252077" y="25399"/>
          <a:ext cx="3556000" cy="284480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8AC3B1-9235-4200-8246-D326B36B032C}">
      <dsp:nvSpPr>
        <dsp:cNvPr id="0" name=""/>
        <dsp:cNvSpPr/>
      </dsp:nvSpPr>
      <dsp:spPr>
        <a:xfrm>
          <a:off x="944693" y="2527874"/>
          <a:ext cx="1769919" cy="118053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9352" rIns="149352" bIns="149352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100" kern="1200" dirty="0" smtClean="0"/>
            <a:t>By </a:t>
          </a:r>
          <a:r>
            <a:rPr lang="sv-SE" sz="2100" kern="1200" dirty="0" err="1" smtClean="0"/>
            <a:t>giving</a:t>
          </a:r>
          <a:r>
            <a:rPr lang="sv-SE" sz="2100" kern="1200" dirty="0" smtClean="0"/>
            <a:t> </a:t>
          </a:r>
          <a:r>
            <a:rPr lang="sv-SE" sz="2100" kern="1200" dirty="0" err="1" smtClean="0"/>
            <a:t>me</a:t>
          </a:r>
          <a:r>
            <a:rPr lang="sv-SE" sz="2100" kern="1200" dirty="0" smtClean="0"/>
            <a:t> </a:t>
          </a:r>
          <a:r>
            <a:rPr lang="sv-SE" sz="2100" kern="1200" dirty="0" err="1" smtClean="0"/>
            <a:t>advice</a:t>
          </a:r>
          <a:endParaRPr lang="sv-SE" sz="2100" kern="1200" dirty="0"/>
        </a:p>
      </dsp:txBody>
      <dsp:txXfrm>
        <a:off x="1227880" y="2527874"/>
        <a:ext cx="1486732" cy="1180536"/>
      </dsp:txXfrm>
    </dsp:sp>
    <dsp:sp modelId="{582ED062-2F50-4DDA-A68F-0A81EDE09328}">
      <dsp:nvSpPr>
        <dsp:cNvPr id="0" name=""/>
        <dsp:cNvSpPr/>
      </dsp:nvSpPr>
      <dsp:spPr>
        <a:xfrm>
          <a:off x="736" y="2055895"/>
          <a:ext cx="1179946" cy="1179946"/>
        </a:xfrm>
        <a:prstGeom prst="ellipse">
          <a:avLst/>
        </a:prstGeom>
        <a:gradFill rotWithShape="0">
          <a:gsLst>
            <a:gs pos="0">
              <a:srgbClr val="03D4A8"/>
            </a:gs>
            <a:gs pos="0">
              <a:srgbClr val="21D6E0"/>
            </a:gs>
            <a:gs pos="0">
              <a:schemeClr val="tx2">
                <a:lumMod val="20000"/>
                <a:lumOff val="80000"/>
              </a:schemeClr>
            </a:gs>
            <a:gs pos="98000">
              <a:schemeClr val="tx2">
                <a:lumMod val="40000"/>
                <a:lumOff val="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kern="1200" dirty="0" smtClean="0">
              <a:solidFill>
                <a:schemeClr val="tx1"/>
              </a:solidFill>
            </a:rPr>
            <a:t>Irresolute</a:t>
          </a:r>
          <a:endParaRPr lang="sv-SE" sz="1500" kern="1200" dirty="0">
            <a:solidFill>
              <a:schemeClr val="tx1"/>
            </a:solidFill>
          </a:endParaRPr>
        </a:p>
      </dsp:txBody>
      <dsp:txXfrm>
        <a:off x="173535" y="2228694"/>
        <a:ext cx="834348" cy="834348"/>
      </dsp:txXfrm>
    </dsp:sp>
    <dsp:sp modelId="{19553605-90CD-4DD4-86C3-4F1E419D2551}">
      <dsp:nvSpPr>
        <dsp:cNvPr id="0" name=""/>
        <dsp:cNvSpPr/>
      </dsp:nvSpPr>
      <dsp:spPr>
        <a:xfrm>
          <a:off x="3894559" y="2527874"/>
          <a:ext cx="1769919" cy="118053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9352" rIns="149352" bIns="149352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100" kern="1200" dirty="0" smtClean="0"/>
            <a:t>By </a:t>
          </a:r>
          <a:r>
            <a:rPr lang="sv-SE" sz="2100" kern="1200" dirty="0" err="1" smtClean="0"/>
            <a:t>confirming</a:t>
          </a:r>
          <a:r>
            <a:rPr lang="sv-SE" sz="2100" kern="1200" dirty="0" smtClean="0"/>
            <a:t> </a:t>
          </a:r>
          <a:r>
            <a:rPr lang="sv-SE" sz="2100" kern="1200" dirty="0" err="1" smtClean="0"/>
            <a:t>me</a:t>
          </a:r>
          <a:endParaRPr lang="sv-SE" sz="2100" kern="1200" dirty="0"/>
        </a:p>
      </dsp:txBody>
      <dsp:txXfrm>
        <a:off x="4177746" y="2527874"/>
        <a:ext cx="1486732" cy="1180536"/>
      </dsp:txXfrm>
    </dsp:sp>
    <dsp:sp modelId="{871EB7C0-3B52-4970-864C-E291E0338C03}">
      <dsp:nvSpPr>
        <dsp:cNvPr id="0" name=""/>
        <dsp:cNvSpPr/>
      </dsp:nvSpPr>
      <dsp:spPr>
        <a:xfrm>
          <a:off x="2950602" y="2055895"/>
          <a:ext cx="1179946" cy="1179946"/>
        </a:xfrm>
        <a:prstGeom prst="ellipse">
          <a:avLst/>
        </a:prstGeom>
        <a:gradFill rotWithShape="0">
          <a:gsLst>
            <a:gs pos="0">
              <a:schemeClr val="tx2">
                <a:lumMod val="40000"/>
                <a:lumOff val="60000"/>
              </a:schemeClr>
            </a:gs>
            <a:gs pos="0">
              <a:srgbClr val="21D6E0"/>
            </a:gs>
            <a:gs pos="0">
              <a:schemeClr val="tx2">
                <a:lumMod val="20000"/>
                <a:lumOff val="80000"/>
              </a:schemeClr>
            </a:gs>
            <a:gs pos="98000">
              <a:schemeClr val="tx2">
                <a:lumMod val="40000"/>
                <a:lumOff val="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kern="1200" dirty="0" err="1" smtClean="0">
              <a:solidFill>
                <a:schemeClr val="tx1"/>
              </a:solidFill>
            </a:rPr>
            <a:t>Vulnerable</a:t>
          </a:r>
          <a:endParaRPr lang="sv-SE" sz="1500" kern="1200" dirty="0">
            <a:solidFill>
              <a:schemeClr val="tx1"/>
            </a:solidFill>
          </a:endParaRPr>
        </a:p>
      </dsp:txBody>
      <dsp:txXfrm>
        <a:off x="3123401" y="2228694"/>
        <a:ext cx="834348" cy="834348"/>
      </dsp:txXfrm>
    </dsp:sp>
    <dsp:sp modelId="{64A46E70-CE8D-459C-B604-DAF4638C4145}">
      <dsp:nvSpPr>
        <dsp:cNvPr id="0" name=""/>
        <dsp:cNvSpPr/>
      </dsp:nvSpPr>
      <dsp:spPr>
        <a:xfrm>
          <a:off x="6844426" y="2527874"/>
          <a:ext cx="1769919" cy="118053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9352" rIns="149352" bIns="149352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2100" kern="1200" dirty="0" smtClean="0"/>
            <a:t>By </a:t>
          </a:r>
          <a:r>
            <a:rPr lang="sv-SE" sz="2100" kern="1200" dirty="0" err="1" smtClean="0"/>
            <a:t>act</a:t>
          </a:r>
          <a:r>
            <a:rPr lang="sv-SE" sz="2100" kern="1200" dirty="0" smtClean="0"/>
            <a:t> as my social </a:t>
          </a:r>
          <a:r>
            <a:rPr lang="sv-SE" sz="2100" kern="1200" dirty="0" err="1" smtClean="0"/>
            <a:t>network</a:t>
          </a:r>
          <a:endParaRPr lang="sv-SE" sz="2100" kern="1200" dirty="0"/>
        </a:p>
      </dsp:txBody>
      <dsp:txXfrm>
        <a:off x="7127613" y="2527874"/>
        <a:ext cx="1486732" cy="1180536"/>
      </dsp:txXfrm>
    </dsp:sp>
    <dsp:sp modelId="{F5957348-6E6E-48FB-8F7C-B2B82012275F}">
      <dsp:nvSpPr>
        <dsp:cNvPr id="0" name=""/>
        <dsp:cNvSpPr/>
      </dsp:nvSpPr>
      <dsp:spPr>
        <a:xfrm>
          <a:off x="5900468" y="2055895"/>
          <a:ext cx="1179946" cy="1179946"/>
        </a:xfrm>
        <a:prstGeom prst="ellipse">
          <a:avLst/>
        </a:prstGeom>
        <a:gradFill rotWithShape="0">
          <a:gsLst>
            <a:gs pos="0">
              <a:schemeClr val="tx2">
                <a:lumMod val="40000"/>
                <a:lumOff val="60000"/>
              </a:schemeClr>
            </a:gs>
            <a:gs pos="0">
              <a:srgbClr val="21D6E0"/>
            </a:gs>
            <a:gs pos="0">
              <a:schemeClr val="tx2">
                <a:lumMod val="20000"/>
                <a:lumOff val="80000"/>
              </a:schemeClr>
            </a:gs>
            <a:gs pos="98000">
              <a:schemeClr val="tx2">
                <a:lumMod val="40000"/>
                <a:lumOff val="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500" kern="1200" dirty="0" err="1" smtClean="0">
              <a:solidFill>
                <a:schemeClr val="tx1"/>
              </a:solidFill>
            </a:rPr>
            <a:t>Loneliness</a:t>
          </a:r>
          <a:endParaRPr lang="sv-SE" sz="1500" kern="1200" dirty="0">
            <a:solidFill>
              <a:schemeClr val="tx1"/>
            </a:solidFill>
          </a:endParaRPr>
        </a:p>
      </dsp:txBody>
      <dsp:txXfrm>
        <a:off x="6073267" y="2228694"/>
        <a:ext cx="834348" cy="8343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8AC3B1-9235-4200-8246-D326B36B032C}">
      <dsp:nvSpPr>
        <dsp:cNvPr id="0" name=""/>
        <dsp:cNvSpPr/>
      </dsp:nvSpPr>
      <dsp:spPr>
        <a:xfrm>
          <a:off x="944693" y="2527874"/>
          <a:ext cx="1769919" cy="118053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chemeClr val="tx2">
                  <a:lumMod val="50000"/>
                </a:schemeClr>
              </a:solidFill>
            </a:rPr>
            <a:t>Using the patient's own strength</a:t>
          </a:r>
        </a:p>
      </dsp:txBody>
      <dsp:txXfrm>
        <a:off x="1227880" y="2527874"/>
        <a:ext cx="1486732" cy="1180536"/>
      </dsp:txXfrm>
    </dsp:sp>
    <dsp:sp modelId="{582ED062-2F50-4DDA-A68F-0A81EDE09328}">
      <dsp:nvSpPr>
        <dsp:cNvPr id="0" name=""/>
        <dsp:cNvSpPr/>
      </dsp:nvSpPr>
      <dsp:spPr>
        <a:xfrm>
          <a:off x="736" y="2055895"/>
          <a:ext cx="1179946" cy="1179946"/>
        </a:xfrm>
        <a:prstGeom prst="ellipse">
          <a:avLst/>
        </a:prstGeom>
        <a:gradFill rotWithShape="0">
          <a:gsLst>
            <a:gs pos="0">
              <a:srgbClr val="03D4A8"/>
            </a:gs>
            <a:gs pos="0">
              <a:srgbClr val="21D6E0"/>
            </a:gs>
            <a:gs pos="0">
              <a:schemeClr val="tx2">
                <a:lumMod val="20000"/>
                <a:lumOff val="80000"/>
              </a:schemeClr>
            </a:gs>
            <a:gs pos="98000">
              <a:schemeClr val="tx2">
                <a:lumMod val="40000"/>
                <a:lumOff val="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300" kern="1200" dirty="0" err="1" smtClean="0">
              <a:solidFill>
                <a:schemeClr val="tx1"/>
              </a:solidFill>
            </a:rPr>
            <a:t>Encouraging</a:t>
          </a:r>
          <a:r>
            <a:rPr lang="sv-SE" sz="1300" kern="1200" dirty="0" smtClean="0">
              <a:solidFill>
                <a:schemeClr val="tx1"/>
              </a:solidFill>
            </a:rPr>
            <a:t> the situation</a:t>
          </a:r>
          <a:endParaRPr lang="sv-SE" sz="1300" kern="1200" dirty="0">
            <a:solidFill>
              <a:schemeClr val="tx1"/>
            </a:solidFill>
          </a:endParaRPr>
        </a:p>
      </dsp:txBody>
      <dsp:txXfrm>
        <a:off x="173535" y="2228694"/>
        <a:ext cx="834348" cy="834348"/>
      </dsp:txXfrm>
    </dsp:sp>
    <dsp:sp modelId="{19553605-90CD-4DD4-86C3-4F1E419D2551}">
      <dsp:nvSpPr>
        <dsp:cNvPr id="0" name=""/>
        <dsp:cNvSpPr/>
      </dsp:nvSpPr>
      <dsp:spPr>
        <a:xfrm>
          <a:off x="3894559" y="2527874"/>
          <a:ext cx="1769919" cy="118053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chemeClr val="tx2">
                  <a:lumMod val="50000"/>
                </a:schemeClr>
              </a:solidFill>
            </a:rPr>
            <a:t>Replace the patient’s lost or reduced ability</a:t>
          </a:r>
        </a:p>
      </dsp:txBody>
      <dsp:txXfrm>
        <a:off x="4177746" y="2527874"/>
        <a:ext cx="1486732" cy="1180536"/>
      </dsp:txXfrm>
    </dsp:sp>
    <dsp:sp modelId="{871EB7C0-3B52-4970-864C-E291E0338C03}">
      <dsp:nvSpPr>
        <dsp:cNvPr id="0" name=""/>
        <dsp:cNvSpPr/>
      </dsp:nvSpPr>
      <dsp:spPr>
        <a:xfrm>
          <a:off x="2950602" y="2055895"/>
          <a:ext cx="1179946" cy="1179946"/>
        </a:xfrm>
        <a:prstGeom prst="ellipse">
          <a:avLst/>
        </a:prstGeom>
        <a:gradFill rotWithShape="0">
          <a:gsLst>
            <a:gs pos="0">
              <a:schemeClr val="tx2">
                <a:lumMod val="40000"/>
                <a:lumOff val="60000"/>
              </a:schemeClr>
            </a:gs>
            <a:gs pos="0">
              <a:srgbClr val="21D6E0"/>
            </a:gs>
            <a:gs pos="0">
              <a:schemeClr val="tx2">
                <a:lumMod val="20000"/>
                <a:lumOff val="80000"/>
              </a:schemeClr>
            </a:gs>
            <a:gs pos="98000">
              <a:schemeClr val="tx2">
                <a:lumMod val="40000"/>
                <a:lumOff val="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300" kern="1200" dirty="0" err="1" smtClean="0">
              <a:solidFill>
                <a:schemeClr val="tx1"/>
              </a:solidFill>
            </a:rPr>
            <a:t>Reducing</a:t>
          </a:r>
          <a:r>
            <a:rPr lang="sv-SE" sz="1300" kern="1200" dirty="0" smtClean="0">
              <a:solidFill>
                <a:schemeClr val="tx1"/>
              </a:solidFill>
            </a:rPr>
            <a:t> </a:t>
          </a:r>
          <a:r>
            <a:rPr lang="sv-SE" sz="1300" kern="1200" dirty="0" err="1" smtClean="0">
              <a:solidFill>
                <a:schemeClr val="tx1"/>
              </a:solidFill>
            </a:rPr>
            <a:t>patient’s</a:t>
          </a:r>
          <a:r>
            <a:rPr lang="sv-SE" sz="1300" kern="1200" dirty="0" smtClean="0">
              <a:solidFill>
                <a:schemeClr val="tx1"/>
              </a:solidFill>
            </a:rPr>
            <a:t> limitation</a:t>
          </a:r>
          <a:endParaRPr lang="sv-SE" sz="1300" kern="1200" dirty="0">
            <a:solidFill>
              <a:schemeClr val="tx1"/>
            </a:solidFill>
          </a:endParaRPr>
        </a:p>
      </dsp:txBody>
      <dsp:txXfrm>
        <a:off x="3123401" y="2228694"/>
        <a:ext cx="834348" cy="834348"/>
      </dsp:txXfrm>
    </dsp:sp>
    <dsp:sp modelId="{64A46E70-CE8D-459C-B604-DAF4638C4145}">
      <dsp:nvSpPr>
        <dsp:cNvPr id="0" name=""/>
        <dsp:cNvSpPr/>
      </dsp:nvSpPr>
      <dsp:spPr>
        <a:xfrm>
          <a:off x="6844426" y="2527874"/>
          <a:ext cx="1769919" cy="118053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700" kern="1200" dirty="0" err="1" smtClean="0"/>
            <a:t>Difficulty</a:t>
          </a:r>
          <a:r>
            <a:rPr lang="sv-SE" sz="1700" kern="1200" dirty="0" smtClean="0"/>
            <a:t> in </a:t>
          </a:r>
          <a:r>
            <a:rPr lang="sv-SE" sz="1700" kern="1200" dirty="0" err="1" smtClean="0"/>
            <a:t>identifying</a:t>
          </a:r>
          <a:r>
            <a:rPr lang="sv-SE" sz="1700" kern="1200" dirty="0" smtClean="0"/>
            <a:t> the </a:t>
          </a:r>
          <a:r>
            <a:rPr lang="sv-SE" sz="1700" kern="1200" dirty="0" err="1" smtClean="0"/>
            <a:t>patient’s</a:t>
          </a:r>
          <a:r>
            <a:rPr lang="sv-SE" sz="1700" kern="1200" dirty="0" smtClean="0"/>
            <a:t> </a:t>
          </a:r>
          <a:r>
            <a:rPr lang="sv-SE" sz="1700" kern="1200" dirty="0" err="1" smtClean="0"/>
            <a:t>needs</a:t>
          </a:r>
          <a:endParaRPr lang="sv-SE" sz="1700" kern="1200" dirty="0"/>
        </a:p>
      </dsp:txBody>
      <dsp:txXfrm>
        <a:off x="7127613" y="2527874"/>
        <a:ext cx="1486732" cy="1180536"/>
      </dsp:txXfrm>
    </dsp:sp>
    <dsp:sp modelId="{F5957348-6E6E-48FB-8F7C-B2B82012275F}">
      <dsp:nvSpPr>
        <dsp:cNvPr id="0" name=""/>
        <dsp:cNvSpPr/>
      </dsp:nvSpPr>
      <dsp:spPr>
        <a:xfrm>
          <a:off x="5900468" y="2055895"/>
          <a:ext cx="1179946" cy="1179946"/>
        </a:xfrm>
        <a:prstGeom prst="ellipse">
          <a:avLst/>
        </a:prstGeom>
        <a:gradFill rotWithShape="0">
          <a:gsLst>
            <a:gs pos="0">
              <a:schemeClr val="tx2">
                <a:lumMod val="40000"/>
                <a:lumOff val="60000"/>
              </a:schemeClr>
            </a:gs>
            <a:gs pos="0">
              <a:srgbClr val="21D6E0"/>
            </a:gs>
            <a:gs pos="0">
              <a:schemeClr val="tx2">
                <a:lumMod val="20000"/>
                <a:lumOff val="80000"/>
              </a:schemeClr>
            </a:gs>
            <a:gs pos="98000">
              <a:schemeClr val="tx2">
                <a:lumMod val="40000"/>
                <a:lumOff val="60000"/>
              </a:schemeClr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300" kern="1200" dirty="0" smtClean="0">
              <a:solidFill>
                <a:schemeClr val="tx1"/>
              </a:solidFill>
            </a:rPr>
            <a:t>Gap </a:t>
          </a:r>
          <a:r>
            <a:rPr lang="sv-SE" sz="1300" kern="1200" dirty="0" err="1" smtClean="0">
              <a:solidFill>
                <a:schemeClr val="tx1"/>
              </a:solidFill>
            </a:rPr>
            <a:t>of</a:t>
          </a:r>
          <a:r>
            <a:rPr lang="sv-SE" sz="1300" kern="1200" dirty="0" smtClean="0">
              <a:solidFill>
                <a:schemeClr val="tx1"/>
              </a:solidFill>
            </a:rPr>
            <a:t> support</a:t>
          </a:r>
          <a:endParaRPr lang="sv-SE" sz="1300" kern="1200" dirty="0">
            <a:solidFill>
              <a:schemeClr val="tx1"/>
            </a:solidFill>
          </a:endParaRPr>
        </a:p>
      </dsp:txBody>
      <dsp:txXfrm>
        <a:off x="6073267" y="2228694"/>
        <a:ext cx="834348" cy="8343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377450-1E34-4BAF-949F-119307150D5A}">
      <dsp:nvSpPr>
        <dsp:cNvPr id="0" name=""/>
        <dsp:cNvSpPr/>
      </dsp:nvSpPr>
      <dsp:spPr>
        <a:xfrm>
          <a:off x="1341873" y="711950"/>
          <a:ext cx="3276600" cy="1137920"/>
        </a:xfrm>
        <a:prstGeom prst="ellipse">
          <a:avLst/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1000">
              <a:schemeClr val="tx2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D652CF-75E3-4AFA-8B11-50039B2E41A2}">
      <dsp:nvSpPr>
        <dsp:cNvPr id="0" name=""/>
        <dsp:cNvSpPr/>
      </dsp:nvSpPr>
      <dsp:spPr>
        <a:xfrm>
          <a:off x="2730500" y="2951479"/>
          <a:ext cx="635000" cy="406400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A38685-A4DB-4F83-AC94-ACDCD5695639}">
      <dsp:nvSpPr>
        <dsp:cNvPr id="0" name=""/>
        <dsp:cNvSpPr/>
      </dsp:nvSpPr>
      <dsp:spPr>
        <a:xfrm>
          <a:off x="636498" y="3276600"/>
          <a:ext cx="4823002" cy="76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5400" b="1" kern="1200" dirty="0" err="1" smtClean="0">
              <a:solidFill>
                <a:schemeClr val="accent1">
                  <a:lumMod val="75000"/>
                </a:schemeClr>
              </a:solidFill>
              <a:effectLst/>
            </a:rPr>
            <a:t>Serenity</a:t>
          </a:r>
          <a:endParaRPr lang="sv-SE" sz="5400" b="1" kern="1200" dirty="0">
            <a:solidFill>
              <a:schemeClr val="accent1">
                <a:lumMod val="75000"/>
              </a:schemeClr>
            </a:solidFill>
            <a:effectLst/>
          </a:endParaRPr>
        </a:p>
      </dsp:txBody>
      <dsp:txXfrm>
        <a:off x="636498" y="3276600"/>
        <a:ext cx="4823002" cy="762000"/>
      </dsp:txXfrm>
    </dsp:sp>
    <dsp:sp modelId="{8AFD95A4-D435-4962-9DF1-DDA64A30C237}">
      <dsp:nvSpPr>
        <dsp:cNvPr id="0" name=""/>
        <dsp:cNvSpPr/>
      </dsp:nvSpPr>
      <dsp:spPr>
        <a:xfrm>
          <a:off x="2433916" y="1677774"/>
          <a:ext cx="1143000" cy="1143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200" kern="1200" dirty="0" smtClean="0"/>
            <a:t>Emotional support</a:t>
          </a:r>
          <a:endParaRPr lang="sv-SE" sz="1200" kern="1200" dirty="0"/>
        </a:p>
      </dsp:txBody>
      <dsp:txXfrm>
        <a:off x="2601304" y="1845162"/>
        <a:ext cx="808224" cy="808224"/>
      </dsp:txXfrm>
    </dsp:sp>
    <dsp:sp modelId="{F883A2FE-C347-477C-981E-A2ACACE2700D}">
      <dsp:nvSpPr>
        <dsp:cNvPr id="0" name=""/>
        <dsp:cNvSpPr/>
      </dsp:nvSpPr>
      <dsp:spPr>
        <a:xfrm>
          <a:off x="1742144" y="806828"/>
          <a:ext cx="1143000" cy="1143000"/>
        </a:xfrm>
        <a:prstGeom prst="ellipse">
          <a:avLst/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37000">
              <a:schemeClr val="tx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200" kern="1200" dirty="0" err="1" smtClean="0">
              <a:solidFill>
                <a:schemeClr val="tx1"/>
              </a:solidFill>
            </a:rPr>
            <a:t>Encouraging</a:t>
          </a:r>
          <a:r>
            <a:rPr lang="sv-SE" sz="1200" kern="1200" dirty="0" smtClean="0">
              <a:solidFill>
                <a:schemeClr val="tx1"/>
              </a:solidFill>
            </a:rPr>
            <a:t> the situation</a:t>
          </a:r>
          <a:endParaRPr lang="sv-SE" sz="1200" kern="1200" dirty="0"/>
        </a:p>
      </dsp:txBody>
      <dsp:txXfrm>
        <a:off x="1909532" y="974216"/>
        <a:ext cx="808224" cy="808224"/>
      </dsp:txXfrm>
    </dsp:sp>
    <dsp:sp modelId="{320A5D3A-0121-415A-B289-13709C12BBA1}">
      <dsp:nvSpPr>
        <dsp:cNvPr id="0" name=""/>
        <dsp:cNvSpPr/>
      </dsp:nvSpPr>
      <dsp:spPr>
        <a:xfrm>
          <a:off x="3133166" y="896465"/>
          <a:ext cx="1143000" cy="1143000"/>
        </a:xfrm>
        <a:prstGeom prst="ellipse">
          <a:avLst/>
        </a:prstGeom>
        <a:gradFill rotWithShape="0">
          <a:gsLst>
            <a:gs pos="0">
              <a:schemeClr val="accent1">
                <a:tint val="66000"/>
                <a:satMod val="160000"/>
              </a:schemeClr>
            </a:gs>
            <a:gs pos="20000">
              <a:schemeClr val="tx2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200" kern="1200" dirty="0" err="1" smtClean="0">
              <a:solidFill>
                <a:schemeClr val="tx1"/>
              </a:solidFill>
            </a:rPr>
            <a:t>Reducing</a:t>
          </a:r>
          <a:r>
            <a:rPr lang="sv-SE" sz="1200" kern="1200" dirty="0" smtClean="0">
              <a:solidFill>
                <a:schemeClr val="tx1"/>
              </a:solidFill>
            </a:rPr>
            <a:t> </a:t>
          </a:r>
          <a:r>
            <a:rPr lang="sv-SE" sz="1200" kern="1200" dirty="0" err="1" smtClean="0">
              <a:solidFill>
                <a:schemeClr val="tx1"/>
              </a:solidFill>
            </a:rPr>
            <a:t>patient’s</a:t>
          </a:r>
          <a:r>
            <a:rPr lang="sv-SE" sz="1200" kern="1200" dirty="0" smtClean="0">
              <a:solidFill>
                <a:schemeClr val="tx1"/>
              </a:solidFill>
            </a:rPr>
            <a:t> limitation</a:t>
          </a:r>
          <a:endParaRPr lang="sv-SE" sz="1200" kern="1200" dirty="0"/>
        </a:p>
      </dsp:txBody>
      <dsp:txXfrm>
        <a:off x="3300554" y="1063853"/>
        <a:ext cx="808224" cy="808224"/>
      </dsp:txXfrm>
    </dsp:sp>
    <dsp:sp modelId="{6930BB8D-4B23-42D8-A3A8-2DFCA0E0AC9F}">
      <dsp:nvSpPr>
        <dsp:cNvPr id="0" name=""/>
        <dsp:cNvSpPr/>
      </dsp:nvSpPr>
      <dsp:spPr>
        <a:xfrm>
          <a:off x="1211717" y="563465"/>
          <a:ext cx="3556000" cy="284480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FD7A3E88-2BA0-47F8-ACDC-54B935C52E27}" type="datetimeFigureOut">
              <a:rPr lang="sv-SE" smtClean="0"/>
              <a:pPr/>
              <a:t>2014-11-12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F0A2682-23EF-47E2-8D06-8247E29E69A9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2310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HH_ENG_Liggand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8093" y="223136"/>
            <a:ext cx="1780736" cy="587681"/>
          </a:xfrm>
          <a:prstGeom prst="rect">
            <a:avLst/>
          </a:prstGeom>
        </p:spPr>
      </p:pic>
      <p:pic>
        <p:nvPicPr>
          <p:cNvPr id="7" name="Bildobjekt 6" descr="Mönster ppt.png"/>
          <p:cNvPicPr>
            <a:picLocks noChangeAspect="1"/>
          </p:cNvPicPr>
          <p:nvPr userDrawn="1"/>
        </p:nvPicPr>
        <p:blipFill>
          <a:blip r:embed="rId3"/>
          <a:srcRect t="20093" r="4333" b="28800"/>
          <a:stretch>
            <a:fillRect/>
          </a:stretch>
        </p:blipFill>
        <p:spPr>
          <a:xfrm>
            <a:off x="325651" y="1031279"/>
            <a:ext cx="8513549" cy="5217122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EB496-ABEF-44ED-A2F0-F0CF274C688E}" type="datetimeFigureOut">
              <a:rPr lang="sv-SE" smtClean="0"/>
              <a:pPr/>
              <a:t>2014-11-12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8D9-81D2-4496-A352-7CD7B16C1ED3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9" name="Bildobjekt 8" descr="Sidfot_lång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6480431"/>
            <a:ext cx="1600200" cy="24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03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EB496-ABEF-44ED-A2F0-F0CF274C688E}" type="datetimeFigureOut">
              <a:rPr lang="sv-SE" smtClean="0"/>
              <a:pPr/>
              <a:t>2014-11-12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8D9-81D2-4496-A352-7CD7B16C1ED3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8526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EB496-ABEF-44ED-A2F0-F0CF274C688E}" type="datetimeFigureOut">
              <a:rPr lang="sv-SE" smtClean="0"/>
              <a:pPr/>
              <a:t>2014-11-12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8D9-81D2-4496-A352-7CD7B16C1ED3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3061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EB496-ABEF-44ED-A2F0-F0CF274C688E}" type="datetimeFigureOut">
              <a:rPr lang="sv-SE" smtClean="0"/>
              <a:pPr/>
              <a:t>2014-11-12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8D9-81D2-4496-A352-7CD7B16C1ED3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7409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/>
          <p:cNvSpPr>
            <a:spLocks noGrp="1"/>
          </p:cNvSpPr>
          <p:nvPr>
            <p:ph type="pic" sz="quarter" idx="13"/>
          </p:nvPr>
        </p:nvSpPr>
        <p:spPr>
          <a:xfrm>
            <a:off x="914400" y="1600199"/>
            <a:ext cx="7315200" cy="4301067"/>
          </a:xfrm>
        </p:spPr>
        <p:txBody>
          <a:bodyPr/>
          <a:lstStyle/>
          <a:p>
            <a:pPr lvl="0"/>
            <a:endParaRPr lang="sv-SE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48FAA-184C-45EC-97FE-2E7C7ACBF789}" type="datetime1">
              <a:rPr lang="sv-SE"/>
              <a:pPr>
                <a:defRPr/>
              </a:pPr>
              <a:t>2014-11-12</a:t>
            </a:fld>
            <a:endParaRPr lang="sv-SE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4CB96-A168-4EB0-8BBE-9677EBB0290D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199" y="273600"/>
            <a:ext cx="8368749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2000"/>
            <a:ext cx="8368748" cy="452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EB496-ABEF-44ED-A2F0-F0CF274C688E}" type="datetimeFigureOut">
              <a:rPr lang="sv-SE" smtClean="0"/>
              <a:pPr/>
              <a:t>2014-11-12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8D9-81D2-4496-A352-7CD7B16C1ED3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8067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 -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HH_ENG_Liggand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8093" y="223136"/>
            <a:ext cx="1780736" cy="587681"/>
          </a:xfrm>
          <a:prstGeom prst="rect">
            <a:avLst/>
          </a:prstGeom>
        </p:spPr>
      </p:pic>
      <p:sp>
        <p:nvSpPr>
          <p:cNvPr id="8" name="Rektangel 7"/>
          <p:cNvSpPr/>
          <p:nvPr userDrawn="1"/>
        </p:nvSpPr>
        <p:spPr>
          <a:xfrm>
            <a:off x="325651" y="1031279"/>
            <a:ext cx="8513549" cy="5217122"/>
          </a:xfrm>
          <a:prstGeom prst="rect">
            <a:avLst/>
          </a:prstGeom>
          <a:solidFill>
            <a:srgbClr val="00498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EB496-ABEF-44ED-A2F0-F0CF274C688E}" type="datetimeFigureOut">
              <a:rPr lang="sv-SE" smtClean="0"/>
              <a:pPr/>
              <a:t>2014-11-12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8D9-81D2-4496-A352-7CD7B16C1ED3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9" name="Bildobjekt 8" descr="Sidfot_lång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6480431"/>
            <a:ext cx="1600200" cy="24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32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 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HH_ENG_Liggand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8093" y="223136"/>
            <a:ext cx="1780736" cy="587681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EB496-ABEF-44ED-A2F0-F0CF274C688E}" type="datetimeFigureOut">
              <a:rPr lang="sv-SE" smtClean="0"/>
              <a:pPr/>
              <a:t>2014-11-12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8D9-81D2-4496-A352-7CD7B16C1ED3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 descr="Sidfot_lång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6480431"/>
            <a:ext cx="1600200" cy="24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22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2000"/>
            <a:ext cx="4104000" cy="452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15310" y="1602000"/>
            <a:ext cx="4104000" cy="452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EB496-ABEF-44ED-A2F0-F0CF274C688E}" type="datetimeFigureOut">
              <a:rPr lang="sv-SE" smtClean="0"/>
              <a:pPr/>
              <a:t>2014-11-12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8D9-81D2-4496-A352-7CD7B16C1ED3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1715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36874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485143"/>
            <a:ext cx="4104000" cy="531604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084400"/>
            <a:ext cx="4104000" cy="4018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708822" y="1485143"/>
            <a:ext cx="4104000" cy="531604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708822" y="2084400"/>
            <a:ext cx="4104000" cy="4018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EB496-ABEF-44ED-A2F0-F0CF274C688E}" type="datetimeFigureOut">
              <a:rPr lang="sv-SE" smtClean="0"/>
              <a:pPr/>
              <a:t>2014-11-12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8D9-81D2-4496-A352-7CD7B16C1ED3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0309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EB496-ABEF-44ED-A2F0-F0CF274C688E}" type="datetimeFigureOut">
              <a:rPr lang="sv-SE" smtClean="0"/>
              <a:pPr/>
              <a:t>2014-11-12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8D9-81D2-4496-A352-7CD7B16C1ED3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1237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EB496-ABEF-44ED-A2F0-F0CF274C688E}" type="datetimeFigureOut">
              <a:rPr lang="sv-SE" smtClean="0"/>
              <a:pPr/>
              <a:t>2014-11-12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8D9-81D2-4496-A352-7CD7B16C1ED3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4103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EB496-ABEF-44ED-A2F0-F0CF274C688E}" type="datetimeFigureOut">
              <a:rPr lang="sv-SE" smtClean="0"/>
              <a:pPr/>
              <a:t>2014-11-12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8D9-81D2-4496-A352-7CD7B16C1ED3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9796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HH_ENG_Liggand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91600" y="6235200"/>
            <a:ext cx="1527173" cy="504000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199" y="273600"/>
            <a:ext cx="836874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2000"/>
            <a:ext cx="8368748" cy="452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718320" y="6356350"/>
            <a:ext cx="11324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ill Sans Std Light" pitchFamily="34" charset="0"/>
              </a:defRPr>
            </a:lvl1pPr>
          </a:lstStyle>
          <a:p>
            <a:fld id="{E77EB496-ABEF-44ED-A2F0-F0CF274C688E}" type="datetimeFigureOut">
              <a:rPr lang="sv-SE" smtClean="0"/>
              <a:pPr/>
              <a:t>2014-11-12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913853" y="6356350"/>
            <a:ext cx="37594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ill Sans Std Light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736420" y="6356350"/>
            <a:ext cx="61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ill Sans Std Light" pitchFamily="34" charset="0"/>
              </a:defRPr>
            </a:lvl1pPr>
          </a:lstStyle>
          <a:p>
            <a:fld id="{7F1778D9-81D2-4496-A352-7CD7B16C1ED3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 descr="Sidfot_lång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" y="6480431"/>
            <a:ext cx="1600200" cy="24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2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72" r:id="rId3"/>
    <p:sldLayoutId id="2147483671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4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latshållare för bildnummer 3"/>
          <p:cNvSpPr>
            <a:spLocks noGrp="1"/>
          </p:cNvSpPr>
          <p:nvPr>
            <p:ph type="sldNum" sz="quarter" idx="1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45C2910-F027-4293-B10E-497D6F7A02D7}" type="slidenum">
              <a:rPr lang="sv-SE" smtClean="0">
                <a:latin typeface="Arial" charset="0"/>
                <a:cs typeface="Arial" charset="0"/>
              </a:rPr>
              <a:pPr/>
              <a:t>1</a:t>
            </a:fld>
            <a:endParaRPr lang="sv-SE" smtClean="0">
              <a:latin typeface="Arial" charset="0"/>
              <a:cs typeface="Arial" charset="0"/>
            </a:endParaRPr>
          </a:p>
        </p:txBody>
      </p:sp>
      <p:sp>
        <p:nvSpPr>
          <p:cNvPr id="6147" name="Rubrik 1"/>
          <p:cNvSpPr txBox="1">
            <a:spLocks/>
          </p:cNvSpPr>
          <p:nvPr/>
        </p:nvSpPr>
        <p:spPr bwMode="auto">
          <a:xfrm>
            <a:off x="685800" y="2462213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3438"/>
              </a:lnSpc>
            </a:pPr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The bright side of life</a:t>
            </a:r>
            <a:b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</a:br>
            <a:r>
              <a:rPr lang="en-U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Emotional support </a:t>
            </a:r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in </a:t>
            </a:r>
            <a:r>
              <a:rPr lang="en-U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elderly care</a:t>
            </a:r>
            <a:endParaRPr 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algn="ctr" eaLnBrk="0" hangingPunct="0">
              <a:lnSpc>
                <a:spcPts val="3438"/>
              </a:lnSpc>
            </a:pPr>
            <a:endParaRPr lang="en-US" sz="2000" b="1" dirty="0">
              <a:cs typeface="Arial" charset="0"/>
            </a:endParaRPr>
          </a:p>
          <a:p>
            <a:pPr algn="ctr" eaLnBrk="0" hangingPunct="0">
              <a:lnSpc>
                <a:spcPts val="3438"/>
              </a:lnSpc>
            </a:pPr>
            <a:r>
              <a:rPr lang="en-US" sz="2000" b="1" dirty="0" err="1">
                <a:solidFill>
                  <a:schemeClr val="accent1"/>
                </a:solidFill>
                <a:cs typeface="Arial" charset="0"/>
              </a:rPr>
              <a:t>Margaretha</a:t>
            </a:r>
            <a:r>
              <a:rPr lang="en-US" sz="2000" b="1" dirty="0">
                <a:solidFill>
                  <a:schemeClr val="accent1"/>
                </a:solidFill>
                <a:cs typeface="Arial" charset="0"/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  <a:cs typeface="Arial" charset="0"/>
              </a:rPr>
              <a:t>Norell</a:t>
            </a:r>
            <a:r>
              <a:rPr lang="en-US" sz="2000" b="1" smtClean="0">
                <a:solidFill>
                  <a:schemeClr val="accent1"/>
                </a:solidFill>
                <a:cs typeface="Arial" charset="0"/>
              </a:rPr>
              <a:t> Pejner</a:t>
            </a:r>
            <a:endParaRPr lang="en-US" sz="2000" b="1" dirty="0" smtClean="0">
              <a:solidFill>
                <a:schemeClr val="accent1"/>
              </a:solidFill>
              <a:cs typeface="Arial" charset="0"/>
            </a:endParaRPr>
          </a:p>
          <a:p>
            <a:pPr algn="ctr" eaLnBrk="0" hangingPunct="0">
              <a:lnSpc>
                <a:spcPts val="3438"/>
              </a:lnSpc>
            </a:pPr>
            <a:r>
              <a:rPr lang="en-US" sz="2000" b="1" dirty="0" smtClean="0">
                <a:solidFill>
                  <a:schemeClr val="accent1"/>
                </a:solidFill>
                <a:cs typeface="Arial" charset="0"/>
              </a:rPr>
              <a:t>PhD, Health and care sciences</a:t>
            </a:r>
          </a:p>
          <a:p>
            <a:pPr algn="ctr" eaLnBrk="0" hangingPunct="0">
              <a:lnSpc>
                <a:spcPts val="3438"/>
              </a:lnSpc>
            </a:pPr>
            <a:endParaRPr lang="en-US" sz="2000" b="1" dirty="0" smtClean="0">
              <a:cs typeface="Arial" charset="0"/>
            </a:endParaRPr>
          </a:p>
          <a:p>
            <a:pPr algn="ctr" eaLnBrk="0" hangingPunct="0">
              <a:lnSpc>
                <a:spcPts val="3438"/>
              </a:lnSpc>
            </a:pPr>
            <a:r>
              <a:rPr lang="en-US" sz="1400" b="1" dirty="0" smtClean="0">
                <a:cs typeface="Arial" charset="0"/>
              </a:rPr>
              <a:t>margaretha.pejner@hh.se</a:t>
            </a:r>
            <a:endParaRPr lang="en-US" sz="1400" b="1" dirty="0">
              <a:cs typeface="Arial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926852263"/>
              </p:ext>
            </p:extLst>
          </p:nvPr>
        </p:nvGraphicFramePr>
        <p:xfrm>
          <a:off x="358588" y="1443317"/>
          <a:ext cx="8615082" cy="5764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Bildobjekt 3" descr="0461.jpg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1087" y="0"/>
            <a:ext cx="2962418" cy="39319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319093" y="1033270"/>
            <a:ext cx="60208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b="1" dirty="0" smtClean="0">
                <a:solidFill>
                  <a:schemeClr val="accent1"/>
                </a:solidFill>
              </a:rPr>
              <a:t>The RN </a:t>
            </a:r>
            <a:r>
              <a:rPr lang="sv-SE" sz="4000" b="1" dirty="0" err="1" smtClean="0">
                <a:solidFill>
                  <a:schemeClr val="accent1"/>
                </a:solidFill>
              </a:rPr>
              <a:t>meet</a:t>
            </a:r>
            <a:r>
              <a:rPr lang="sv-SE" sz="4000" b="1" dirty="0" smtClean="0">
                <a:solidFill>
                  <a:schemeClr val="accent1"/>
                </a:solidFill>
              </a:rPr>
              <a:t> my </a:t>
            </a:r>
            <a:r>
              <a:rPr lang="sv-SE" sz="4000" b="1" dirty="0" err="1" smtClean="0">
                <a:solidFill>
                  <a:schemeClr val="accent1"/>
                </a:solidFill>
              </a:rPr>
              <a:t>needs</a:t>
            </a:r>
            <a:r>
              <a:rPr lang="sv-SE" sz="4000" b="1" dirty="0" smtClean="0">
                <a:solidFill>
                  <a:schemeClr val="accent1"/>
                </a:solidFill>
              </a:rPr>
              <a:t> </a:t>
            </a:r>
          </a:p>
          <a:p>
            <a:r>
              <a:rPr lang="sv-SE" sz="4000" b="1" dirty="0" err="1" smtClean="0">
                <a:solidFill>
                  <a:schemeClr val="accent1"/>
                </a:solidFill>
              </a:rPr>
              <a:t>when</a:t>
            </a:r>
            <a:r>
              <a:rPr lang="sv-SE" sz="4000" b="1" dirty="0" smtClean="0">
                <a:solidFill>
                  <a:schemeClr val="accent1"/>
                </a:solidFill>
              </a:rPr>
              <a:t> I </a:t>
            </a:r>
            <a:r>
              <a:rPr lang="sv-SE" sz="4000" b="1" dirty="0" err="1" smtClean="0">
                <a:solidFill>
                  <a:schemeClr val="accent1"/>
                </a:solidFill>
              </a:rPr>
              <a:t>am</a:t>
            </a:r>
            <a:r>
              <a:rPr lang="sv-SE" sz="4000" b="1" dirty="0">
                <a:solidFill>
                  <a:schemeClr val="accent1"/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5557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37765" y="609603"/>
            <a:ext cx="4921623" cy="488576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normAutofit/>
            <a:scene3d>
              <a:camera prst="orthographicFront">
                <a:rot lat="0" lon="21594000" rev="2159400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Trapped  in  an  emotional  state </a:t>
            </a:r>
            <a:endParaRPr 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9" name="Bildobjekt 7" descr="Red 1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64822" y="1174729"/>
            <a:ext cx="3267507" cy="42399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519953" y="5567084"/>
            <a:ext cx="79011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Trying to help the patient dealing with their emotions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241239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551951685"/>
              </p:ext>
            </p:extLst>
          </p:nvPr>
        </p:nvGraphicFramePr>
        <p:xfrm>
          <a:off x="358588" y="1443317"/>
          <a:ext cx="8615082" cy="5764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684853" y="1298226"/>
            <a:ext cx="36695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b="1" dirty="0" smtClean="0">
                <a:solidFill>
                  <a:schemeClr val="accent1"/>
                </a:solidFill>
              </a:rPr>
              <a:t>RNs </a:t>
            </a:r>
            <a:r>
              <a:rPr lang="sv-SE" sz="4000" b="1" dirty="0" err="1" smtClean="0">
                <a:solidFill>
                  <a:schemeClr val="accent1"/>
                </a:solidFill>
              </a:rPr>
              <a:t>strategies</a:t>
            </a:r>
            <a:endParaRPr lang="sv-SE" sz="4000" b="1" dirty="0">
              <a:solidFill>
                <a:schemeClr val="accent1"/>
              </a:solidFill>
            </a:endParaRPr>
          </a:p>
        </p:txBody>
      </p:sp>
      <p:pic>
        <p:nvPicPr>
          <p:cNvPr id="6" name="Bildobjekt 5" descr="Astrid ssk.jpg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0739" y="107606"/>
            <a:ext cx="2234763" cy="3742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558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128982863"/>
              </p:ext>
            </p:extLst>
          </p:nvPr>
        </p:nvGraphicFramePr>
        <p:xfrm>
          <a:off x="1541930" y="116541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val 3"/>
          <p:cNvSpPr/>
          <p:nvPr/>
        </p:nvSpPr>
        <p:spPr>
          <a:xfrm>
            <a:off x="2502811" y="1192306"/>
            <a:ext cx="1219200" cy="1183341"/>
          </a:xfrm>
          <a:prstGeom prst="ellipse">
            <a:avLst/>
          </a:prstGeom>
          <a:gradFill>
            <a:gsLst>
              <a:gs pos="0">
                <a:srgbClr val="8488C4">
                  <a:alpha val="3800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smtClean="0">
                <a:solidFill>
                  <a:schemeClr val="tx1"/>
                </a:solidFill>
              </a:rPr>
              <a:t>Irresolution</a:t>
            </a:r>
            <a:endParaRPr lang="sv-SE" sz="11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818965" y="1084730"/>
            <a:ext cx="1344706" cy="1290917"/>
          </a:xfrm>
          <a:prstGeom prst="ellipse">
            <a:avLst/>
          </a:prstGeom>
          <a:gradFill>
            <a:gsLst>
              <a:gs pos="0">
                <a:srgbClr val="8488C4">
                  <a:alpha val="3800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err="1" smtClean="0">
                <a:solidFill>
                  <a:schemeClr val="tx1"/>
                </a:solidFill>
              </a:rPr>
              <a:t>Vulnerability</a:t>
            </a:r>
            <a:endParaRPr lang="sv-SE" sz="11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316072" y="1353699"/>
            <a:ext cx="1219200" cy="1183341"/>
          </a:xfrm>
          <a:prstGeom prst="ellipse">
            <a:avLst/>
          </a:prstGeom>
          <a:gradFill>
            <a:gsLst>
              <a:gs pos="0">
                <a:srgbClr val="8488C4">
                  <a:alpha val="3800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 err="1" smtClean="0">
                <a:solidFill>
                  <a:schemeClr val="tx1"/>
                </a:solidFill>
              </a:rPr>
              <a:t>Loneliness</a:t>
            </a:r>
            <a:endParaRPr lang="sv-SE" sz="1100" dirty="0">
              <a:solidFill>
                <a:schemeClr val="tx1"/>
              </a:solidFill>
            </a:endParaRPr>
          </a:p>
        </p:txBody>
      </p:sp>
      <p:pic>
        <p:nvPicPr>
          <p:cNvPr id="6" name="Bildobjekt 5" descr="Astrid ssk.jpg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38504" y="1317841"/>
            <a:ext cx="2234763" cy="3742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Bildobjekt 3" descr="0461.jpg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1673" y="1602079"/>
            <a:ext cx="2391138" cy="31736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859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3" descr="047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2369868" y="744266"/>
            <a:ext cx="3985953" cy="54115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713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4" descr="111.JPG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252277" y="5262300"/>
            <a:ext cx="35833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Thank you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4987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5" descr="Astrid ssk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46230" y="141007"/>
            <a:ext cx="3558540" cy="5958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0" name="Platshållare för bildnummer 3"/>
          <p:cNvSpPr>
            <a:spLocks noGrp="1"/>
          </p:cNvSpPr>
          <p:nvPr>
            <p:ph type="sldNum" sz="quarter" idx="1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B8F2518-1330-494F-B699-9307A08ACF8F}" type="slidenum">
              <a:rPr lang="sv-SE" smtClean="0">
                <a:latin typeface="Arial" charset="0"/>
                <a:cs typeface="Arial" charset="0"/>
              </a:rPr>
              <a:pPr/>
              <a:t>2</a:t>
            </a:fld>
            <a:endParaRPr lang="sv-SE" smtClean="0">
              <a:latin typeface="Arial" charset="0"/>
              <a:cs typeface="Arial" charset="0"/>
            </a:endParaRPr>
          </a:p>
        </p:txBody>
      </p:sp>
      <p:sp>
        <p:nvSpPr>
          <p:cNvPr id="12291" name="Rubrik 7"/>
          <p:cNvSpPr txBox="1">
            <a:spLocks/>
          </p:cNvSpPr>
          <p:nvPr/>
        </p:nvSpPr>
        <p:spPr bwMode="auto">
          <a:xfrm>
            <a:off x="457200" y="5175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ts val="3438"/>
              </a:lnSpc>
            </a:pPr>
            <a:r>
              <a:rPr lang="sv-SE" sz="2800" b="1" dirty="0" smtClean="0">
                <a:solidFill>
                  <a:schemeClr val="accent1"/>
                </a:solidFill>
                <a:cs typeface="Arial" charset="0"/>
              </a:rPr>
              <a:t>Support as </a:t>
            </a:r>
            <a:r>
              <a:rPr lang="sv-SE" sz="2800" b="1" dirty="0" err="1" smtClean="0">
                <a:solidFill>
                  <a:schemeClr val="accent1"/>
                </a:solidFill>
                <a:cs typeface="Arial" charset="0"/>
              </a:rPr>
              <a:t>nursing</a:t>
            </a:r>
            <a:r>
              <a:rPr lang="sv-SE" sz="2800" b="1" dirty="0" smtClean="0">
                <a:solidFill>
                  <a:schemeClr val="accent1"/>
                </a:solidFill>
                <a:cs typeface="Arial" charset="0"/>
              </a:rPr>
              <a:t> intervention</a:t>
            </a:r>
            <a:endParaRPr lang="sv-SE" sz="2800" b="1" dirty="0">
              <a:solidFill>
                <a:schemeClr val="accent1"/>
              </a:solidFill>
              <a:cs typeface="Arial" charset="0"/>
            </a:endParaRPr>
          </a:p>
        </p:txBody>
      </p:sp>
      <p:pic>
        <p:nvPicPr>
          <p:cNvPr id="12" name="Picture 8" descr="C:\Users\Olofsson\AppData\Local\Microsoft\Windows\Temporary Internet Files\Content.IE5\C8FM797P\MP900448461[1]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688856" y="4070686"/>
            <a:ext cx="1816100" cy="2663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Bildobjekt 5" descr="Red.jp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2940" y="2155884"/>
            <a:ext cx="4643521" cy="4211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8" descr="402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8394" y="986552"/>
            <a:ext cx="8427110" cy="5618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smtClean="0">
                <a:solidFill>
                  <a:schemeClr val="accent1"/>
                </a:solidFill>
              </a:rPr>
              <a:t>Instrumental support</a:t>
            </a:r>
            <a:endParaRPr lang="sv-SE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smtClean="0">
                <a:solidFill>
                  <a:schemeClr val="accent1"/>
                </a:solidFill>
              </a:rPr>
              <a:t>Instrumental support</a:t>
            </a:r>
            <a:endParaRPr lang="sv-SE" b="1" dirty="0">
              <a:solidFill>
                <a:schemeClr val="accent1"/>
              </a:solidFill>
            </a:endParaRPr>
          </a:p>
        </p:txBody>
      </p:sp>
      <p:pic>
        <p:nvPicPr>
          <p:cNvPr id="3074" name="Picture 2" descr="C:\Users\marnor\AppData\Local\Microsoft\Windows\Temporary Internet Files\Content.IE5\0XGE0IJT\MP900442422[1]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553" y="1651752"/>
            <a:ext cx="6843776" cy="46329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37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smtClean="0">
                <a:solidFill>
                  <a:schemeClr val="tx2"/>
                </a:solidFill>
              </a:rPr>
              <a:t>Social support</a:t>
            </a:r>
            <a:endParaRPr lang="sv-SE" b="1" dirty="0">
              <a:solidFill>
                <a:schemeClr val="tx2"/>
              </a:solidFill>
            </a:endParaRPr>
          </a:p>
        </p:txBody>
      </p:sp>
      <p:pic>
        <p:nvPicPr>
          <p:cNvPr id="5" name="Bildobjekt 6" descr="1471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24820" y="1467326"/>
            <a:ext cx="7038803" cy="47008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126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 smtClean="0">
                <a:solidFill>
                  <a:schemeClr val="tx2"/>
                </a:solidFill>
              </a:rPr>
              <a:t>Emotional support</a:t>
            </a:r>
            <a:endParaRPr lang="sv-SE" b="1" dirty="0">
              <a:solidFill>
                <a:schemeClr val="tx2"/>
              </a:solidFill>
            </a:endParaRPr>
          </a:p>
        </p:txBody>
      </p:sp>
      <p:pic>
        <p:nvPicPr>
          <p:cNvPr id="5" name="Bildobjekt 7" descr="Carmen con su hermana Poupe en 2010.JPG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8397" y="1179973"/>
            <a:ext cx="7156782" cy="53675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313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230801961"/>
              </p:ext>
            </p:extLst>
          </p:nvPr>
        </p:nvGraphicFramePr>
        <p:xfrm>
          <a:off x="519953" y="213210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Bildobjekt 5" descr="Astrid ssk.jpg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46230" y="141007"/>
            <a:ext cx="3558540" cy="5958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367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cument"/>
          <p:cNvSpPr>
            <a:spLocks noEditPoints="1" noChangeArrowheads="1"/>
          </p:cNvSpPr>
          <p:nvPr/>
        </p:nvSpPr>
        <p:spPr bwMode="auto">
          <a:xfrm>
            <a:off x="1820955" y="2353510"/>
            <a:ext cx="1725146" cy="2333625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26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dirty="0" err="1" smtClean="0"/>
              <a:t>Descriptive</a:t>
            </a:r>
            <a:r>
              <a:rPr lang="sv-SE" dirty="0" smtClean="0"/>
              <a:t> statistic</a:t>
            </a:r>
          </a:p>
          <a:p>
            <a:endParaRPr lang="sv-SE" dirty="0"/>
          </a:p>
          <a:p>
            <a:r>
              <a:rPr lang="sv-SE" sz="1200" dirty="0"/>
              <a:t>7053 interventions given </a:t>
            </a:r>
            <a:r>
              <a:rPr lang="sv-SE" sz="1200" dirty="0" err="1"/>
              <a:t>to</a:t>
            </a:r>
            <a:endParaRPr lang="sv-SE" sz="1200" dirty="0"/>
          </a:p>
          <a:p>
            <a:r>
              <a:rPr lang="en-US" sz="1200" dirty="0"/>
              <a:t>patients 80 years or older</a:t>
            </a:r>
            <a:endParaRPr lang="sv-SE" sz="1200" dirty="0"/>
          </a:p>
        </p:txBody>
      </p:sp>
      <p:sp>
        <p:nvSpPr>
          <p:cNvPr id="4" name="Document"/>
          <p:cNvSpPr>
            <a:spLocks noEditPoints="1" noChangeArrowheads="1"/>
          </p:cNvSpPr>
          <p:nvPr/>
        </p:nvSpPr>
        <p:spPr bwMode="auto">
          <a:xfrm>
            <a:off x="3291712" y="1915902"/>
            <a:ext cx="1725146" cy="2333625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26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dirty="0" err="1" smtClean="0"/>
              <a:t>Grounded</a:t>
            </a:r>
            <a:r>
              <a:rPr lang="sv-SE" dirty="0" smtClean="0"/>
              <a:t> </a:t>
            </a:r>
            <a:r>
              <a:rPr lang="sv-SE" dirty="0" err="1" smtClean="0"/>
              <a:t>theory</a:t>
            </a:r>
            <a:endParaRPr lang="sv-SE" dirty="0" smtClean="0"/>
          </a:p>
          <a:p>
            <a:endParaRPr lang="sv-SE" dirty="0"/>
          </a:p>
          <a:p>
            <a:r>
              <a:rPr lang="sv-SE" sz="1200" dirty="0" smtClean="0"/>
              <a:t>Observation </a:t>
            </a:r>
            <a:r>
              <a:rPr lang="sv-SE" sz="1200" dirty="0" err="1" smtClean="0"/>
              <a:t>of</a:t>
            </a:r>
            <a:r>
              <a:rPr lang="sv-SE" sz="1200" dirty="0" smtClean="0"/>
              <a:t> 12 RNs </a:t>
            </a:r>
            <a:r>
              <a:rPr lang="sv-SE" sz="1200" dirty="0" err="1" smtClean="0"/>
              <a:t>supportive</a:t>
            </a:r>
            <a:r>
              <a:rPr lang="sv-SE" sz="1200" dirty="0" smtClean="0"/>
              <a:t> interventions </a:t>
            </a:r>
            <a:r>
              <a:rPr lang="sv-SE" sz="1200" dirty="0" err="1" smtClean="0"/>
              <a:t>to</a:t>
            </a:r>
            <a:r>
              <a:rPr lang="sv-SE" sz="1200" dirty="0" smtClean="0"/>
              <a:t> 36 patients 80- 102 </a:t>
            </a:r>
            <a:r>
              <a:rPr lang="sv-SE" sz="1200" dirty="0" err="1" smtClean="0"/>
              <a:t>years</a:t>
            </a:r>
            <a:endParaRPr lang="sv-SE" sz="1200" dirty="0"/>
          </a:p>
        </p:txBody>
      </p:sp>
      <p:sp>
        <p:nvSpPr>
          <p:cNvPr id="5" name="Document"/>
          <p:cNvSpPr>
            <a:spLocks noEditPoints="1" noChangeArrowheads="1"/>
          </p:cNvSpPr>
          <p:nvPr/>
        </p:nvSpPr>
        <p:spPr bwMode="auto">
          <a:xfrm>
            <a:off x="4852417" y="2017318"/>
            <a:ext cx="1725146" cy="2333625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26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dirty="0" err="1"/>
              <a:t>Grounded</a:t>
            </a:r>
            <a:r>
              <a:rPr lang="sv-SE" dirty="0"/>
              <a:t> </a:t>
            </a:r>
            <a:r>
              <a:rPr lang="sv-SE" dirty="0" err="1" smtClean="0"/>
              <a:t>theory</a:t>
            </a:r>
            <a:endParaRPr lang="sv-SE" dirty="0" smtClean="0"/>
          </a:p>
          <a:p>
            <a:endParaRPr lang="sv-SE" dirty="0"/>
          </a:p>
          <a:p>
            <a:r>
              <a:rPr lang="sv-SE" sz="1200" dirty="0" err="1" smtClean="0"/>
              <a:t>Interviews</a:t>
            </a:r>
            <a:r>
              <a:rPr lang="sv-SE" sz="1200" dirty="0" smtClean="0"/>
              <a:t> </a:t>
            </a:r>
            <a:r>
              <a:rPr lang="sv-SE" sz="1200" dirty="0" err="1" smtClean="0"/>
              <a:t>of</a:t>
            </a:r>
            <a:r>
              <a:rPr lang="sv-SE" sz="1200" dirty="0" smtClean="0"/>
              <a:t> 16 RNs</a:t>
            </a:r>
            <a:endParaRPr lang="sv-SE" sz="1200" dirty="0"/>
          </a:p>
          <a:p>
            <a:endParaRPr lang="sv-SE" dirty="0"/>
          </a:p>
        </p:txBody>
      </p:sp>
      <p:sp>
        <p:nvSpPr>
          <p:cNvPr id="6" name="Document"/>
          <p:cNvSpPr>
            <a:spLocks noEditPoints="1" noChangeArrowheads="1"/>
          </p:cNvSpPr>
          <p:nvPr/>
        </p:nvSpPr>
        <p:spPr bwMode="auto">
          <a:xfrm>
            <a:off x="6031286" y="3184130"/>
            <a:ext cx="1725146" cy="2333625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26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v-SE" dirty="0" err="1"/>
              <a:t>Grounded</a:t>
            </a:r>
            <a:r>
              <a:rPr lang="sv-SE" dirty="0"/>
              <a:t> </a:t>
            </a:r>
            <a:r>
              <a:rPr lang="sv-SE" dirty="0" err="1" smtClean="0"/>
              <a:t>theory</a:t>
            </a:r>
            <a:endParaRPr lang="sv-SE" dirty="0" smtClean="0"/>
          </a:p>
          <a:p>
            <a:endParaRPr lang="sv-SE" dirty="0"/>
          </a:p>
          <a:p>
            <a:r>
              <a:rPr lang="sv-SE" sz="1200" dirty="0" err="1"/>
              <a:t>Interviews</a:t>
            </a:r>
            <a:r>
              <a:rPr lang="sv-SE" sz="1200" dirty="0"/>
              <a:t> </a:t>
            </a:r>
            <a:r>
              <a:rPr lang="sv-SE" sz="1200" dirty="0" err="1"/>
              <a:t>of</a:t>
            </a:r>
            <a:r>
              <a:rPr lang="sv-SE" sz="1200" dirty="0"/>
              <a:t> </a:t>
            </a:r>
            <a:r>
              <a:rPr lang="sv-SE" sz="1200" dirty="0" smtClean="0"/>
              <a:t>18 patients 80- 96 </a:t>
            </a:r>
            <a:r>
              <a:rPr lang="sv-SE" sz="1200" dirty="0" err="1" smtClean="0"/>
              <a:t>years</a:t>
            </a:r>
            <a:endParaRPr lang="sv-SE" sz="1200" dirty="0"/>
          </a:p>
          <a:p>
            <a:endParaRPr lang="sv-SE" sz="1200" dirty="0"/>
          </a:p>
          <a:p>
            <a:endParaRPr lang="sv-SE" dirty="0"/>
          </a:p>
        </p:txBody>
      </p:sp>
      <p:pic>
        <p:nvPicPr>
          <p:cNvPr id="7" name="Bildobjekt 7" descr="Carmen con su hermana Poupe en 2010.JPG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6516" y="3700536"/>
            <a:ext cx="3903604" cy="29277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700479" y="1031235"/>
            <a:ext cx="830387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Emotional support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650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395546037"/>
              </p:ext>
            </p:extLst>
          </p:nvPr>
        </p:nvGraphicFramePr>
        <p:xfrm>
          <a:off x="2545976" y="150290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Bildobjekt 3" descr="0461.jpg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7958" y="493186"/>
            <a:ext cx="2962418" cy="39319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940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HH-mall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4985"/>
      </a:accent1>
      <a:accent2>
        <a:srgbClr val="22BBEA"/>
      </a:accent2>
      <a:accent3>
        <a:srgbClr val="006DB0"/>
      </a:accent3>
      <a:accent4>
        <a:srgbClr val="96C0E3"/>
      </a:accent4>
      <a:accent5>
        <a:srgbClr val="B81218"/>
      </a:accent5>
      <a:accent6>
        <a:srgbClr val="B0CC3B"/>
      </a:accent6>
      <a:hlink>
        <a:srgbClr val="0000FF"/>
      </a:hlink>
      <a:folHlink>
        <a:srgbClr val="800080"/>
      </a:folHlink>
    </a:clrScheme>
    <a:fontScheme name="HH-PPT">
      <a:majorFont>
        <a:latin typeface="Gill Sans Std"/>
        <a:ea typeface=""/>
        <a:cs typeface=""/>
      </a:majorFont>
      <a:minorFont>
        <a:latin typeface="Gill Sans St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HH - engelsk 2013-12-05.potx" id="{31544C79-F7C1-4CE1-9922-5D384AD6E040}" vid="{9E7DE78F-B962-4191-B2DD-C9FC866B5C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PresentationENG</Template>
  <TotalTime>1077</TotalTime>
  <Words>155</Words>
  <Application>Microsoft Office PowerPoint</Application>
  <PresentationFormat>On-screen Show (4:3)</PresentationFormat>
  <Paragraphs>60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Presentation</vt:lpstr>
      <vt:lpstr>PowerPoint Presentation</vt:lpstr>
      <vt:lpstr>PowerPoint Presentation</vt:lpstr>
      <vt:lpstr>Instrumental support</vt:lpstr>
      <vt:lpstr>Instrumental support</vt:lpstr>
      <vt:lpstr>Social support</vt:lpstr>
      <vt:lpstr>Emotional support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Halmstad Univeristy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Begrepp</dc:title>
  <dc:creator>Margareta Norell [marnor]</dc:creator>
  <cp:lastModifiedBy>Margareta Norell [marnor]</cp:lastModifiedBy>
  <cp:revision>91</cp:revision>
  <cp:lastPrinted>2014-11-11T13:07:30Z</cp:lastPrinted>
  <dcterms:created xsi:type="dcterms:W3CDTF">2014-10-08T05:50:26Z</dcterms:created>
  <dcterms:modified xsi:type="dcterms:W3CDTF">2014-11-12T10:32:09Z</dcterms:modified>
</cp:coreProperties>
</file>